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519" r:id="rId3"/>
    <p:sldId id="482" r:id="rId5"/>
    <p:sldId id="407" r:id="rId6"/>
    <p:sldId id="406" r:id="rId7"/>
    <p:sldId id="369" r:id="rId8"/>
    <p:sldId id="513" r:id="rId9"/>
    <p:sldId id="518" r:id="rId10"/>
    <p:sldId id="520" r:id="rId11"/>
    <p:sldId id="484" r:id="rId12"/>
    <p:sldId id="521" r:id="rId13"/>
    <p:sldId id="522" r:id="rId14"/>
    <p:sldId id="515" r:id="rId15"/>
    <p:sldId id="492" r:id="rId16"/>
    <p:sldId id="523" r:id="rId17"/>
    <p:sldId id="524" r:id="rId18"/>
    <p:sldId id="485" r:id="rId19"/>
    <p:sldId id="511" r:id="rId20"/>
    <p:sldId id="525" r:id="rId21"/>
    <p:sldId id="526" r:id="rId22"/>
    <p:sldId id="527" r:id="rId23"/>
    <p:sldId id="528" r:id="rId24"/>
    <p:sldId id="529" r:id="rId25"/>
    <p:sldId id="530" r:id="rId26"/>
    <p:sldId id="512" r:id="rId27"/>
    <p:sldId id="486" r:id="rId28"/>
    <p:sldId id="531" r:id="rId29"/>
    <p:sldId id="532" r:id="rId30"/>
    <p:sldId id="533" r:id="rId31"/>
    <p:sldId id="534" r:id="rId32"/>
    <p:sldId id="535" r:id="rId33"/>
    <p:sldId id="540" r:id="rId34"/>
    <p:sldId id="541" r:id="rId35"/>
    <p:sldId id="542" r:id="rId36"/>
    <p:sldId id="543" r:id="rId37"/>
    <p:sldId id="544" r:id="rId38"/>
    <p:sldId id="545" r:id="rId39"/>
    <p:sldId id="546" r:id="rId40"/>
    <p:sldId id="539" r:id="rId41"/>
  </p:sldIdLst>
  <p:sldSz cx="12196445" cy="6858000"/>
  <p:notesSz cx="6858000" cy="9144000"/>
  <p:custDataLst>
    <p:tags r:id="rId45"/>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7D6E"/>
    <a:srgbClr val="F8F8F8"/>
    <a:srgbClr val="D01C63"/>
    <a:srgbClr val="0067AC"/>
    <a:srgbClr val="21A3D0"/>
    <a:srgbClr val="DDDDDD"/>
    <a:srgbClr val="A9BECB"/>
    <a:srgbClr val="F595DC"/>
    <a:srgbClr val="F16BCE"/>
    <a:srgbClr val="AF1D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94" autoAdjust="0"/>
    <p:restoredTop sz="94660"/>
  </p:normalViewPr>
  <p:slideViewPr>
    <p:cSldViewPr snapToObjects="1">
      <p:cViewPr varScale="1">
        <p:scale>
          <a:sx n="81" d="100"/>
          <a:sy n="81" d="100"/>
        </p:scale>
        <p:origin x="114" y="150"/>
      </p:cViewPr>
      <p:guideLst>
        <p:guide orient="horz" pos="2160"/>
        <p:guide pos="3874"/>
      </p:guideLst>
    </p:cSldViewPr>
  </p:slideViewPr>
  <p:notesTextViewPr>
    <p:cViewPr>
      <p:scale>
        <a:sx n="1" d="1"/>
        <a:sy n="1" d="1"/>
      </p:scale>
      <p:origin x="0" y="0"/>
    </p:cViewPr>
  </p:notesTextViewPr>
  <p:sorterViewPr>
    <p:cViewPr>
      <p:scale>
        <a:sx n="70" d="100"/>
        <a:sy n="70" d="100"/>
      </p:scale>
      <p:origin x="0" y="744"/>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5" Type="http://schemas.openxmlformats.org/officeDocument/2006/relationships/tags" Target="tags/tag1.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946650" y="2565400"/>
            <a:ext cx="6334125" cy="863600"/>
          </a:xfrm>
        </p:spPr>
        <p:txBody>
          <a:bodyPr/>
          <a:lstStyle>
            <a:lvl1pPr>
              <a:defRPr sz="3600">
                <a:solidFill>
                  <a:schemeClr val="accent3"/>
                </a:solidFill>
              </a:defRPr>
            </a:lvl1pPr>
          </a:lstStyle>
          <a:p>
            <a:pPr lvl="0"/>
            <a:r>
              <a:rPr lang="zh-CN" noProof="0" smtClean="0"/>
              <a:t>单击此处编辑母版标题样式</a:t>
            </a:r>
            <a:endParaRPr lang="zh-CN" noProof="0" smtClean="0"/>
          </a:p>
        </p:txBody>
      </p:sp>
      <p:sp>
        <p:nvSpPr>
          <p:cNvPr id="2051" name="Rectangle 3"/>
          <p:cNvSpPr>
            <a:spLocks noGrp="1" noChangeArrowheads="1"/>
          </p:cNvSpPr>
          <p:nvPr>
            <p:ph type="subTitle" idx="1"/>
          </p:nvPr>
        </p:nvSpPr>
        <p:spPr>
          <a:xfrm>
            <a:off x="4948238" y="3644900"/>
            <a:ext cx="6335712" cy="647700"/>
          </a:xfrm>
        </p:spPr>
        <p:txBody>
          <a:bodyPr/>
          <a:lstStyle>
            <a:lvl1pPr marL="0" indent="0">
              <a:buFontTx/>
              <a:buNone/>
              <a:defRPr sz="2400">
                <a:solidFill>
                  <a:schemeClr val="accent3"/>
                </a:solidFill>
              </a:defRPr>
            </a:lvl1pPr>
          </a:lstStyle>
          <a:p>
            <a:pPr lvl="0"/>
            <a:r>
              <a:rPr lang="zh-CN" noProof="0" smtClean="0"/>
              <a:t>单击此处编辑母版副标题样式</a:t>
            </a:r>
            <a:endParaRPr lang="zh-CN" noProof="0" smtClean="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3"/>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矩形 3"/>
          <p:cNvSpPr/>
          <p:nvPr userDrawn="1"/>
        </p:nvSpPr>
        <p:spPr bwMode="auto">
          <a:xfrm>
            <a:off x="0" y="6704111"/>
            <a:ext cx="12196763" cy="153889"/>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5" name="矩形 4"/>
          <p:cNvSpPr/>
          <p:nvPr userDrawn="1"/>
        </p:nvSpPr>
        <p:spPr bwMode="auto">
          <a:xfrm>
            <a:off x="11710577" y="6505599"/>
            <a:ext cx="436476" cy="27922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0" name="TextBox 9"/>
          <p:cNvSpPr txBox="1"/>
          <p:nvPr userDrawn="1"/>
        </p:nvSpPr>
        <p:spPr>
          <a:xfrm>
            <a:off x="11732167" y="6505599"/>
            <a:ext cx="402674" cy="307777"/>
          </a:xfrm>
          <a:prstGeom prst="rect">
            <a:avLst/>
          </a:prstGeom>
          <a:noFill/>
        </p:spPr>
        <p:txBody>
          <a:bodyPr wrap="none" rtlCol="0">
            <a:spAutoFit/>
          </a:bodyPr>
          <a:lstStyle/>
          <a:p>
            <a:pPr algn="ctr"/>
            <a:fld id="{9BCBF865-A225-49B7-8C06-A3D8CF7C3037}" type="slidenum">
              <a:rPr lang="zh-CN" altLang="en-US" sz="1400" smtClean="0">
                <a:solidFill>
                  <a:srgbClr val="F8F8F8"/>
                </a:solidFill>
              </a:rPr>
            </a:fld>
            <a:endParaRPr lang="zh-CN" altLang="en-US" sz="1400" dirty="0">
              <a:solidFill>
                <a:srgbClr val="F8F8F8"/>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smtClean="0"/>
              <a:t>单击此处编辑母版标题样式</a:t>
            </a:r>
            <a:endParaRPr lang="zh-CN" dirty="0" smtClean="0"/>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smtClean="0"/>
              <a:t>单击此处编辑母版文本样式</a:t>
            </a:r>
            <a:endParaRPr lang="zh-CN" dirty="0" smtClean="0"/>
          </a:p>
          <a:p>
            <a:pPr lvl="1"/>
            <a:r>
              <a:rPr lang="zh-CN" dirty="0" smtClean="0"/>
              <a:t>第二级</a:t>
            </a:r>
            <a:endParaRPr lang="zh-CN" dirty="0"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rtl="0" fontAlgn="base">
        <a:spcBef>
          <a:spcPct val="0"/>
        </a:spcBef>
        <a:spcAft>
          <a:spcPct val="0"/>
        </a:spcAft>
        <a:defRPr sz="2400">
          <a:solidFill>
            <a:schemeClr val="accent3"/>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fontAlgn="base">
        <a:spcBef>
          <a:spcPct val="20000"/>
        </a:spcBef>
        <a:spcAft>
          <a:spcPct val="0"/>
        </a:spcAft>
        <a:buChar char="•"/>
        <a:defRPr sz="2000">
          <a:solidFill>
            <a:schemeClr val="accent3"/>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3"/>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13.jpeg"/><Relationship Id="rId1" Type="http://schemas.openxmlformats.org/officeDocument/2006/relationships/image" Target="../media/image12.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image" Target="../media/image20.jpeg"/><Relationship Id="rId1" Type="http://schemas.openxmlformats.org/officeDocument/2006/relationships/image" Target="../media/image19.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image" Target="../media/image22.png"/><Relationship Id="rId1" Type="http://schemas.openxmlformats.org/officeDocument/2006/relationships/image" Target="../media/image21.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image" Target="../media/image23.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26.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34.xml"/><Relationship Id="rId4" Type="http://schemas.openxmlformats.org/officeDocument/2006/relationships/slideLayout" Target="../slideLayouts/slideLayout2.xml"/><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image" Target="../media/image31.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1.xml"/><Relationship Id="rId2" Type="http://schemas.openxmlformats.org/officeDocument/2006/relationships/image" Target="../media/image35.png"/><Relationship Id="rId1"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p:nvPr/>
        </p:nvSpPr>
        <p:spPr bwMode="auto">
          <a:xfrm>
            <a:off x="7259637" y="0"/>
            <a:ext cx="4937126" cy="6858000"/>
          </a:xfrm>
          <a:custGeom>
            <a:avLst/>
            <a:gdLst>
              <a:gd name="T0" fmla="*/ 0 w 6434"/>
              <a:gd name="T1" fmla="*/ 9000 h 9000"/>
              <a:gd name="T2" fmla="*/ 2967 w 6434"/>
              <a:gd name="T3" fmla="*/ 0 h 9000"/>
              <a:gd name="T4" fmla="*/ 6434 w 6434"/>
              <a:gd name="T5" fmla="*/ 0 h 9000"/>
              <a:gd name="T6" fmla="*/ 6434 w 6434"/>
              <a:gd name="T7" fmla="*/ 9000 h 9000"/>
              <a:gd name="T8" fmla="*/ 0 w 6434"/>
              <a:gd name="T9" fmla="*/ 9000 h 9000"/>
            </a:gdLst>
            <a:ahLst/>
            <a:cxnLst>
              <a:cxn ang="0">
                <a:pos x="T0" y="T1"/>
              </a:cxn>
              <a:cxn ang="0">
                <a:pos x="T2" y="T3"/>
              </a:cxn>
              <a:cxn ang="0">
                <a:pos x="T4" y="T5"/>
              </a:cxn>
              <a:cxn ang="0">
                <a:pos x="T6" y="T7"/>
              </a:cxn>
              <a:cxn ang="0">
                <a:pos x="T8" y="T9"/>
              </a:cxn>
            </a:cxnLst>
            <a:rect l="0" t="0" r="r" b="b"/>
            <a:pathLst>
              <a:path w="6434" h="9000">
                <a:moveTo>
                  <a:pt x="0" y="9000"/>
                </a:moveTo>
                <a:lnTo>
                  <a:pt x="2967" y="0"/>
                </a:lnTo>
                <a:lnTo>
                  <a:pt x="6434" y="0"/>
                </a:lnTo>
                <a:lnTo>
                  <a:pt x="6434" y="9000"/>
                </a:lnTo>
                <a:lnTo>
                  <a:pt x="0" y="900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9" name="Rectangle 3"/>
          <p:cNvSpPr txBox="1">
            <a:spLocks noChangeArrowheads="1"/>
          </p:cNvSpPr>
          <p:nvPr/>
        </p:nvSpPr>
        <p:spPr bwMode="auto">
          <a:xfrm>
            <a:off x="409575" y="3025775"/>
            <a:ext cx="7828915" cy="958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nSpc>
                <a:spcPts val="5000"/>
              </a:lnSpc>
            </a:pPr>
            <a:r>
              <a:rPr lang="en-US" altLang="ko-KR" sz="6600" dirty="0">
                <a:latin typeface="Arial" panose="020B0604020202020204" pitchFamily="34" charset="0"/>
                <a:ea typeface="Malgun Gothic" panose="020B0503020000020004" pitchFamily="50" charset="-127"/>
                <a:cs typeface="Arial" panose="020B0604020202020204" pitchFamily="34" charset="0"/>
                <a:sym typeface="+mn-ea"/>
              </a:rPr>
              <a:t>PRESENTATION</a:t>
            </a:r>
            <a:endParaRPr lang="en-US" altLang="ko-KR" sz="6600" b="1" dirty="0">
              <a:solidFill>
                <a:schemeClr val="accent3"/>
              </a:solidFill>
              <a:latin typeface="Arial" panose="020B0604020202020204" pitchFamily="34" charset="0"/>
              <a:ea typeface="Malgun Gothic" panose="020B0503020000020004" pitchFamily="50" charset="-127"/>
              <a:cs typeface="Arial" panose="020B0604020202020204" pitchFamily="34" charset="0"/>
              <a:sym typeface="+mn-ea"/>
            </a:endParaRPr>
          </a:p>
        </p:txBody>
      </p:sp>
      <p:sp>
        <p:nvSpPr>
          <p:cNvPr id="21" name="Freeform 10"/>
          <p:cNvSpPr>
            <a:spLocks noChangeAspect="1" noEditPoints="1"/>
          </p:cNvSpPr>
          <p:nvPr/>
        </p:nvSpPr>
        <p:spPr bwMode="auto">
          <a:xfrm>
            <a:off x="498828" y="6093296"/>
            <a:ext cx="408690" cy="410404"/>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25" name="Rectangle 4"/>
          <p:cNvSpPr txBox="1">
            <a:spLocks noChangeArrowheads="1"/>
          </p:cNvSpPr>
          <p:nvPr/>
        </p:nvSpPr>
        <p:spPr bwMode="auto">
          <a:xfrm>
            <a:off x="886416" y="6109446"/>
            <a:ext cx="4341190"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600" dirty="0" smtClean="0">
                <a:solidFill>
                  <a:schemeClr val="accent3"/>
                </a:solidFill>
              </a:rPr>
              <a:t>这里可以输入公司</a:t>
            </a:r>
            <a:r>
              <a:rPr lang="en-US" altLang="zh-CN" sz="2600" dirty="0" smtClean="0">
                <a:solidFill>
                  <a:schemeClr val="accent3"/>
                </a:solidFill>
              </a:rPr>
              <a:t>/</a:t>
            </a:r>
            <a:r>
              <a:rPr lang="zh-CN" altLang="en-US" sz="2600" dirty="0" smtClean="0">
                <a:solidFill>
                  <a:schemeClr val="accent3"/>
                </a:solidFill>
              </a:rPr>
              <a:t>部门名称</a:t>
            </a:r>
            <a:endParaRPr lang="zh-CN" sz="2600" dirty="0">
              <a:solidFill>
                <a:schemeClr val="accent3"/>
              </a:solidFill>
            </a:endParaRPr>
          </a:p>
        </p:txBody>
      </p:sp>
      <p:sp>
        <p:nvSpPr>
          <p:cNvPr id="28" name="TextBox 27"/>
          <p:cNvSpPr txBox="1"/>
          <p:nvPr/>
        </p:nvSpPr>
        <p:spPr>
          <a:xfrm>
            <a:off x="532938" y="4285812"/>
            <a:ext cx="877163" cy="369332"/>
          </a:xfrm>
          <a:prstGeom prst="rect">
            <a:avLst/>
          </a:prstGeom>
          <a:solidFill>
            <a:schemeClr val="bg1"/>
          </a:solidFill>
        </p:spPr>
        <p:txBody>
          <a:bodyPr wrap="none" rtlCol="0">
            <a:spAutoFit/>
          </a:bodyPr>
          <a:lstStyle/>
          <a:p>
            <a:r>
              <a:rPr lang="zh-CN" altLang="en-US" dirty="0" smtClean="0">
                <a:solidFill>
                  <a:schemeClr val="bg2"/>
                </a:solidFill>
                <a:latin typeface="+mj-ea"/>
                <a:ea typeface="+mj-ea"/>
              </a:rPr>
              <a:t>汇报人</a:t>
            </a:r>
            <a:endParaRPr lang="zh-CN" altLang="en-US" dirty="0">
              <a:solidFill>
                <a:schemeClr val="bg2"/>
              </a:solidFill>
              <a:latin typeface="+mj-ea"/>
              <a:ea typeface="+mj-ea"/>
            </a:endParaRPr>
          </a:p>
        </p:txBody>
      </p:sp>
      <p:sp>
        <p:nvSpPr>
          <p:cNvPr id="29" name="TextBox 28"/>
          <p:cNvSpPr txBox="1"/>
          <p:nvPr/>
        </p:nvSpPr>
        <p:spPr>
          <a:xfrm>
            <a:off x="1489869" y="4285812"/>
            <a:ext cx="529590" cy="368300"/>
          </a:xfrm>
          <a:prstGeom prst="rect">
            <a:avLst/>
          </a:prstGeom>
          <a:solidFill>
            <a:schemeClr val="accent2"/>
          </a:solidFill>
        </p:spPr>
        <p:txBody>
          <a:bodyPr wrap="none" rtlCol="0">
            <a:spAutoFit/>
          </a:bodyPr>
          <a:lstStyle/>
          <a:p>
            <a:r>
              <a:rPr lang="en-US" altLang="zh-CN" dirty="0">
                <a:solidFill>
                  <a:schemeClr val="bg2"/>
                </a:solidFill>
                <a:latin typeface="+mj-ea"/>
                <a:ea typeface="+mj-ea"/>
              </a:rPr>
              <a:t>xxx</a:t>
            </a:r>
            <a:endParaRPr lang="en-US" altLang="zh-CN" dirty="0">
              <a:solidFill>
                <a:schemeClr val="bg2"/>
              </a:solidFill>
              <a:latin typeface="+mj-ea"/>
              <a:ea typeface="+mj-ea"/>
            </a:endParaRPr>
          </a:p>
        </p:txBody>
      </p:sp>
      <p:sp>
        <p:nvSpPr>
          <p:cNvPr id="30" name="Rectangle 4"/>
          <p:cNvSpPr txBox="1">
            <a:spLocks noChangeArrowheads="1"/>
          </p:cNvSpPr>
          <p:nvPr/>
        </p:nvSpPr>
        <p:spPr bwMode="auto">
          <a:xfrm>
            <a:off x="467288" y="2132856"/>
            <a:ext cx="5725291" cy="504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4000" b="0" dirty="0" smtClean="0">
                <a:solidFill>
                  <a:schemeClr val="accent3"/>
                </a:solidFill>
                <a:latin typeface="+mn-ea"/>
                <a:ea typeface="+mn-ea"/>
              </a:rPr>
              <a:t>关于某某某的活动</a:t>
            </a:r>
            <a:endParaRPr lang="zh-CN" altLang="zh-CN" sz="4000" b="0" dirty="0">
              <a:solidFill>
                <a:schemeClr val="accent3"/>
              </a:solidFill>
              <a:latin typeface="+mn-ea"/>
              <a:ea typeface="+mn-ea"/>
            </a:endParaRPr>
          </a:p>
        </p:txBody>
      </p:sp>
      <p:sp>
        <p:nvSpPr>
          <p:cNvPr id="31" name="Rectangle 4"/>
          <p:cNvSpPr txBox="1">
            <a:spLocks noChangeArrowheads="1"/>
          </p:cNvSpPr>
          <p:nvPr/>
        </p:nvSpPr>
        <p:spPr bwMode="auto">
          <a:xfrm>
            <a:off x="409748" y="3793519"/>
            <a:ext cx="6336705" cy="3728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b="0" dirty="0" smtClean="0">
                <a:solidFill>
                  <a:schemeClr val="accent3"/>
                </a:solidFill>
                <a:latin typeface="+mn-ea"/>
              </a:rPr>
              <a:t>可用于会议、公关、商演、营销推广等各种活动策划</a:t>
            </a:r>
            <a:endParaRPr lang="zh-CN" altLang="zh-CN" b="0" dirty="0">
              <a:solidFill>
                <a:schemeClr val="accent3"/>
              </a:solidFill>
              <a:latin typeface="+mn-ea"/>
            </a:endParaRPr>
          </a:p>
        </p:txBody>
      </p:sp>
      <p:pic>
        <p:nvPicPr>
          <p:cNvPr id="6" name="格式工厂背景音乐 - 强节奏动感配乐~1.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5845355" y="-607468"/>
            <a:ext cx="609600" cy="609600"/>
          </a:xfrm>
          <a:prstGeom prst="rect">
            <a:avLst/>
          </a:prstGeom>
        </p:spPr>
      </p:pic>
      <p:pic>
        <p:nvPicPr>
          <p:cNvPr id="3077" name="그림 10" descr="2.png"/>
          <p:cNvPicPr>
            <a:picLocks noChangeAspect="1"/>
          </p:cNvPicPr>
          <p:nvPr userDrawn="1"/>
        </p:nvPicPr>
        <p:blipFill>
          <a:blip r:embed="rId4"/>
          <a:srcRect b="16115"/>
          <a:stretch>
            <a:fillRect/>
          </a:stretch>
        </p:blipFill>
        <p:spPr>
          <a:xfrm flipH="1">
            <a:off x="7259320" y="1125855"/>
            <a:ext cx="4015740" cy="6012815"/>
          </a:xfrm>
          <a:prstGeom prst="rect">
            <a:avLst/>
          </a:prstGeom>
          <a:noFill/>
          <a:ln w="9525">
            <a:noFill/>
          </a:ln>
        </p:spPr>
      </p:pic>
      <p:pic>
        <p:nvPicPr>
          <p:cNvPr id="3076" name="그림 9" descr="1.png"/>
          <p:cNvPicPr>
            <a:picLocks noChangeAspect="1"/>
          </p:cNvPicPr>
          <p:nvPr userDrawn="1"/>
        </p:nvPicPr>
        <p:blipFill>
          <a:blip r:embed="rId5"/>
          <a:stretch>
            <a:fillRect/>
          </a:stretch>
        </p:blipFill>
        <p:spPr>
          <a:xfrm>
            <a:off x="5311140" y="3187700"/>
            <a:ext cx="7150100" cy="271780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600" advTm="7374">
        <p:blinds dir="vert"/>
      </p:transition>
    </mc:Choice>
    <mc:Fallback>
      <p:transition spd="slow" advTm="7374">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22" presetClass="entr" presetSubtype="1"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500"/>
                                        <p:tgtEl>
                                          <p:spTgt spid="30"/>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9"/>
                                        </p:tgtEl>
                                        <p:attrNameLst>
                                          <p:attrName>style.visibility</p:attrName>
                                        </p:attrNameLst>
                                      </p:cBhvr>
                                      <p:to>
                                        <p:strVal val="visible"/>
                                      </p:to>
                                    </p:set>
                                    <p:anim by="(-#ppt_w*2)" calcmode="lin" valueType="num">
                                      <p:cBhvr rctx="PPT">
                                        <p:cTn id="18" dur="500" autoRev="1" fill="hold">
                                          <p:stCondLst>
                                            <p:cond delay="0"/>
                                          </p:stCondLst>
                                        </p:cTn>
                                        <p:tgtEl>
                                          <p:spTgt spid="19"/>
                                        </p:tgtEl>
                                        <p:attrNameLst>
                                          <p:attrName>ppt_w</p:attrName>
                                        </p:attrNameLst>
                                      </p:cBhvr>
                                    </p:anim>
                                    <p:anim by="(#ppt_w*0.50)" calcmode="lin" valueType="num">
                                      <p:cBhvr>
                                        <p:cTn id="19" dur="500" decel="50000" autoRev="1" fill="hold">
                                          <p:stCondLst>
                                            <p:cond delay="0"/>
                                          </p:stCondLst>
                                        </p:cTn>
                                        <p:tgtEl>
                                          <p:spTgt spid="19"/>
                                        </p:tgtEl>
                                        <p:attrNameLst>
                                          <p:attrName>ppt_x</p:attrName>
                                        </p:attrNameLst>
                                      </p:cBhvr>
                                    </p:anim>
                                    <p:anim from="(-#ppt_h/2)" to="(#ppt_y)" calcmode="lin" valueType="num">
                                      <p:cBhvr>
                                        <p:cTn id="20" dur="1000" fill="hold">
                                          <p:stCondLst>
                                            <p:cond delay="0"/>
                                          </p:stCondLst>
                                        </p:cTn>
                                        <p:tgtEl>
                                          <p:spTgt spid="19"/>
                                        </p:tgtEl>
                                        <p:attrNameLst>
                                          <p:attrName>ppt_y</p:attrName>
                                        </p:attrNameLst>
                                      </p:cBhvr>
                                    </p:anim>
                                    <p:animRot by="21600000">
                                      <p:cBhvr>
                                        <p:cTn id="21" dur="1000" fill="hold">
                                          <p:stCondLst>
                                            <p:cond delay="0"/>
                                          </p:stCondLst>
                                        </p:cTn>
                                        <p:tgtEl>
                                          <p:spTgt spid="19"/>
                                        </p:tgtEl>
                                        <p:attrNameLst>
                                          <p:attrName>r</p:attrName>
                                        </p:attrNameLst>
                                      </p:cBhvr>
                                    </p:animRot>
                                  </p:childTnLst>
                                </p:cTn>
                              </p:par>
                            </p:childTnLst>
                          </p:cTn>
                        </p:par>
                        <p:par>
                          <p:cTn id="22" fill="hold">
                            <p:stCondLst>
                              <p:cond delay="3100"/>
                            </p:stCondLst>
                            <p:childTnLst>
                              <p:par>
                                <p:cTn id="23" presetID="31" presetClass="entr" presetSubtype="0"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400" fill="hold"/>
                                        <p:tgtEl>
                                          <p:spTgt spid="31"/>
                                        </p:tgtEl>
                                        <p:attrNameLst>
                                          <p:attrName>ppt_w</p:attrName>
                                        </p:attrNameLst>
                                      </p:cBhvr>
                                      <p:tavLst>
                                        <p:tav tm="0">
                                          <p:val>
                                            <p:fltVal val="0"/>
                                          </p:val>
                                        </p:tav>
                                        <p:tav tm="100000">
                                          <p:val>
                                            <p:strVal val="#ppt_w"/>
                                          </p:val>
                                        </p:tav>
                                      </p:tavLst>
                                    </p:anim>
                                    <p:anim calcmode="lin" valueType="num">
                                      <p:cBhvr>
                                        <p:cTn id="26" dur="400" fill="hold"/>
                                        <p:tgtEl>
                                          <p:spTgt spid="31"/>
                                        </p:tgtEl>
                                        <p:attrNameLst>
                                          <p:attrName>ppt_h</p:attrName>
                                        </p:attrNameLst>
                                      </p:cBhvr>
                                      <p:tavLst>
                                        <p:tav tm="0">
                                          <p:val>
                                            <p:fltVal val="0"/>
                                          </p:val>
                                        </p:tav>
                                        <p:tav tm="100000">
                                          <p:val>
                                            <p:strVal val="#ppt_h"/>
                                          </p:val>
                                        </p:tav>
                                      </p:tavLst>
                                    </p:anim>
                                    <p:anim calcmode="lin" valueType="num">
                                      <p:cBhvr>
                                        <p:cTn id="27" dur="400" fill="hold"/>
                                        <p:tgtEl>
                                          <p:spTgt spid="31"/>
                                        </p:tgtEl>
                                        <p:attrNameLst>
                                          <p:attrName>style.rotation</p:attrName>
                                        </p:attrNameLst>
                                      </p:cBhvr>
                                      <p:tavLst>
                                        <p:tav tm="0">
                                          <p:val>
                                            <p:fltVal val="90"/>
                                          </p:val>
                                        </p:tav>
                                        <p:tav tm="100000">
                                          <p:val>
                                            <p:fltVal val="0"/>
                                          </p:val>
                                        </p:tav>
                                      </p:tavLst>
                                    </p:anim>
                                    <p:animEffect transition="in" filter="fade">
                                      <p:cBhvr>
                                        <p:cTn id="28" dur="400"/>
                                        <p:tgtEl>
                                          <p:spTgt spid="31"/>
                                        </p:tgtEl>
                                      </p:cBhvr>
                                    </p:animEffect>
                                  </p:childTnLst>
                                </p:cTn>
                              </p:par>
                            </p:childTnLst>
                          </p:cTn>
                        </p:par>
                        <p:par>
                          <p:cTn id="29" fill="hold">
                            <p:stCondLst>
                              <p:cond delay="3600"/>
                            </p:stCondLst>
                            <p:childTnLst>
                              <p:par>
                                <p:cTn id="30" presetID="2" presetClass="entr" presetSubtype="8"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0-#ppt_w/2"/>
                                          </p:val>
                                        </p:tav>
                                        <p:tav tm="100000">
                                          <p:val>
                                            <p:strVal val="#ppt_x"/>
                                          </p:val>
                                        </p:tav>
                                      </p:tavLst>
                                    </p:anim>
                                    <p:anim calcmode="lin" valueType="num">
                                      <p:cBhvr additive="base">
                                        <p:cTn id="33" dur="500" fill="hold"/>
                                        <p:tgtEl>
                                          <p:spTgt spid="28"/>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fill="hold"/>
                                        <p:tgtEl>
                                          <p:spTgt spid="29"/>
                                        </p:tgtEl>
                                        <p:attrNameLst>
                                          <p:attrName>ppt_x</p:attrName>
                                        </p:attrNameLst>
                                      </p:cBhvr>
                                      <p:tavLst>
                                        <p:tav tm="0">
                                          <p:val>
                                            <p:strVal val="1+#ppt_w/2"/>
                                          </p:val>
                                        </p:tav>
                                        <p:tav tm="100000">
                                          <p:val>
                                            <p:strVal val="#ppt_x"/>
                                          </p:val>
                                        </p:tav>
                                      </p:tavLst>
                                    </p:anim>
                                    <p:anim calcmode="lin" valueType="num">
                                      <p:cBhvr additive="base">
                                        <p:cTn id="37" dur="500" fill="hold"/>
                                        <p:tgtEl>
                                          <p:spTgt spid="29"/>
                                        </p:tgtEl>
                                        <p:attrNameLst>
                                          <p:attrName>ppt_y</p:attrName>
                                        </p:attrNameLst>
                                      </p:cBhvr>
                                      <p:tavLst>
                                        <p:tav tm="0">
                                          <p:val>
                                            <p:strVal val="#ppt_y"/>
                                          </p:val>
                                        </p:tav>
                                        <p:tav tm="100000">
                                          <p:val>
                                            <p:strVal val="#ppt_y"/>
                                          </p:val>
                                        </p:tav>
                                      </p:tavLst>
                                    </p:anim>
                                  </p:childTnLst>
                                </p:cTn>
                              </p:par>
                            </p:childTnLst>
                          </p:cTn>
                        </p:par>
                        <p:par>
                          <p:cTn id="38" fill="hold">
                            <p:stCondLst>
                              <p:cond delay="4100"/>
                            </p:stCondLst>
                            <p:childTnLst>
                              <p:par>
                                <p:cTn id="39" presetID="2" presetClass="entr" presetSubtype="6"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1+#ppt_w/2"/>
                                          </p:val>
                                        </p:tav>
                                        <p:tav tm="100000">
                                          <p:val>
                                            <p:strVal val="#ppt_x"/>
                                          </p:val>
                                        </p:tav>
                                      </p:tavLst>
                                    </p:anim>
                                    <p:anim calcmode="lin" valueType="num">
                                      <p:cBhvr additive="base">
                                        <p:cTn id="42" dur="500" fill="hold"/>
                                        <p:tgtEl>
                                          <p:spTgt spid="21"/>
                                        </p:tgtEl>
                                        <p:attrNameLst>
                                          <p:attrName>ppt_y</p:attrName>
                                        </p:attrNameLst>
                                      </p:cBhvr>
                                      <p:tavLst>
                                        <p:tav tm="0">
                                          <p:val>
                                            <p:strVal val="1+#ppt_h/2"/>
                                          </p:val>
                                        </p:tav>
                                        <p:tav tm="100000">
                                          <p:val>
                                            <p:strVal val="#ppt_y"/>
                                          </p:val>
                                        </p:tav>
                                      </p:tavLst>
                                    </p:anim>
                                  </p:childTnLst>
                                </p:cTn>
                              </p:par>
                            </p:childTnLst>
                          </p:cTn>
                        </p:par>
                        <p:par>
                          <p:cTn id="43" fill="hold">
                            <p:stCondLst>
                              <p:cond delay="4600"/>
                            </p:stCondLst>
                            <p:childTnLst>
                              <p:par>
                                <p:cTn id="44" presetID="22" presetClass="entr" presetSubtype="8"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left)">
                                      <p:cBhvr>
                                        <p:cTn id="4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7" repeatCount="indefinite" fill="remove" display="0">
                  <p:stCondLst>
                    <p:cond delay="indefinite"/>
                  </p:stCondLst>
                  <p:endCondLst>
                    <p:cond evt="onStopAudio" delay="0">
                      <p:tgtEl>
                        <p:sldTgt/>
                      </p:tgtEl>
                    </p:cond>
                  </p:endCondLst>
                </p:cTn>
                <p:tgtEl>
                  <p:spTgt spid="6"/>
                </p:tgtEl>
              </p:cMediaNode>
            </p:audio>
          </p:childTnLst>
        </p:cTn>
      </p:par>
    </p:tnLst>
    <p:bldLst>
      <p:bldP spid="8" grpId="0" bldLvl="0" animBg="1"/>
      <p:bldP spid="19" grpId="0" bldLvl="0" animBg="1"/>
      <p:bldP spid="21" grpId="0" animBg="1"/>
      <p:bldP spid="25" grpId="0"/>
      <p:bldP spid="28" grpId="0" animBg="1"/>
      <p:bldP spid="29" grpId="0" bldLvl="0" animBg="1"/>
      <p:bldP spid="30" grpId="0"/>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0" y="0"/>
            <a:ext cx="5492794" cy="6869713"/>
          </a:xfrm>
          <a:custGeom>
            <a:avLst/>
            <a:gdLst>
              <a:gd name="T0" fmla="*/ 0 w 7847"/>
              <a:gd name="T1" fmla="*/ 0 h 9000"/>
              <a:gd name="T2" fmla="*/ 6550 w 7847"/>
              <a:gd name="T3" fmla="*/ 0 h 9000"/>
              <a:gd name="T4" fmla="*/ 7847 w 7847"/>
              <a:gd name="T5" fmla="*/ 9000 h 9000"/>
              <a:gd name="T6" fmla="*/ 0 w 7847"/>
              <a:gd name="T7" fmla="*/ 9000 h 9000"/>
              <a:gd name="T8" fmla="*/ 0 w 7847"/>
              <a:gd name="T9" fmla="*/ 0 h 9000"/>
            </a:gdLst>
            <a:ahLst/>
            <a:cxnLst>
              <a:cxn ang="0">
                <a:pos x="T0" y="T1"/>
              </a:cxn>
              <a:cxn ang="0">
                <a:pos x="T2" y="T3"/>
              </a:cxn>
              <a:cxn ang="0">
                <a:pos x="T4" y="T5"/>
              </a:cxn>
              <a:cxn ang="0">
                <a:pos x="T6" y="T7"/>
              </a:cxn>
              <a:cxn ang="0">
                <a:pos x="T8" y="T9"/>
              </a:cxn>
            </a:cxnLst>
            <a:rect l="0" t="0" r="r" b="b"/>
            <a:pathLst>
              <a:path w="7847" h="9000">
                <a:moveTo>
                  <a:pt x="0" y="0"/>
                </a:moveTo>
                <a:lnTo>
                  <a:pt x="6550" y="0"/>
                </a:lnTo>
                <a:lnTo>
                  <a:pt x="7847" y="9000"/>
                </a:lnTo>
                <a:lnTo>
                  <a:pt x="0" y="9000"/>
                </a:lnTo>
                <a:lnTo>
                  <a:pt x="0" y="0"/>
                </a:lnTo>
                <a:close/>
              </a:path>
            </a:pathLst>
          </a:custGeom>
          <a:blipFill rotWithShape="1">
            <a:blip r:embed="rId1" cstate="print">
              <a:extLst>
                <a:ext uri="{28A0092B-C50C-407E-A947-70E740481C1C}">
                  <a14:useLocalDpi xmlns:a14="http://schemas.microsoft.com/office/drawing/2010/main" val="0"/>
                </a:ext>
              </a:extLst>
            </a:blip>
            <a:srcRect/>
            <a:stretch>
              <a:fillRect/>
            </a:stretch>
          </a:blipFill>
          <a:ln>
            <a:noFill/>
          </a:ln>
        </p:spPr>
        <p:txBody>
          <a:bodyPr vert="horz" wrap="square" lIns="91440" tIns="45720" rIns="91440" bIns="45720" numCol="1" anchor="t" anchorCtr="0" compatLnSpc="1"/>
          <a:lstStyle/>
          <a:p>
            <a:endParaRPr lang="zh-CN" altLang="en-US">
              <a:solidFill>
                <a:srgbClr val="006794"/>
              </a:solidFill>
            </a:endParaRPr>
          </a:p>
        </p:txBody>
      </p:sp>
      <p:sp>
        <p:nvSpPr>
          <p:cNvPr id="3" name="Freeform 6"/>
          <p:cNvSpPr/>
          <p:nvPr/>
        </p:nvSpPr>
        <p:spPr bwMode="auto">
          <a:xfrm>
            <a:off x="4210066" y="625517"/>
            <a:ext cx="7641029" cy="5654737"/>
          </a:xfrm>
          <a:custGeom>
            <a:avLst/>
            <a:gdLst>
              <a:gd name="T0" fmla="*/ 10036 w 10036"/>
              <a:gd name="T1" fmla="*/ 7408 h 7408"/>
              <a:gd name="T2" fmla="*/ 1087 w 10036"/>
              <a:gd name="T3" fmla="*/ 7408 h 7408"/>
              <a:gd name="T4" fmla="*/ 0 w 10036"/>
              <a:gd name="T5" fmla="*/ 0 h 7408"/>
              <a:gd name="T6" fmla="*/ 10036 w 10036"/>
              <a:gd name="T7" fmla="*/ 0 h 7408"/>
              <a:gd name="T8" fmla="*/ 10036 w 10036"/>
              <a:gd name="T9" fmla="*/ 7408 h 7408"/>
            </a:gdLst>
            <a:ahLst/>
            <a:cxnLst>
              <a:cxn ang="0">
                <a:pos x="T0" y="T1"/>
              </a:cxn>
              <a:cxn ang="0">
                <a:pos x="T2" y="T3"/>
              </a:cxn>
              <a:cxn ang="0">
                <a:pos x="T4" y="T5"/>
              </a:cxn>
              <a:cxn ang="0">
                <a:pos x="T6" y="T7"/>
              </a:cxn>
              <a:cxn ang="0">
                <a:pos x="T8" y="T9"/>
              </a:cxn>
            </a:cxnLst>
            <a:rect l="0" t="0" r="r" b="b"/>
            <a:pathLst>
              <a:path w="10036" h="7408">
                <a:moveTo>
                  <a:pt x="10036" y="7408"/>
                </a:moveTo>
                <a:lnTo>
                  <a:pt x="1087" y="7408"/>
                </a:lnTo>
                <a:lnTo>
                  <a:pt x="0" y="0"/>
                </a:lnTo>
                <a:lnTo>
                  <a:pt x="10036" y="0"/>
                </a:lnTo>
                <a:lnTo>
                  <a:pt x="10036" y="7408"/>
                </a:lnTo>
                <a:close/>
              </a:path>
            </a:pathLst>
          </a:custGeom>
          <a:solidFill>
            <a:schemeClr val="bg1">
              <a:lumMod val="20000"/>
              <a:lumOff val="80000"/>
              <a:alpha val="70000"/>
            </a:schemeClr>
          </a:solidFill>
          <a:ln>
            <a:noFill/>
          </a:ln>
        </p:spPr>
        <p:txBody>
          <a:bodyPr vert="horz" wrap="square" lIns="91440" tIns="45720" rIns="91440" bIns="45720" numCol="1" anchor="t" anchorCtr="0" compatLnSpc="1"/>
          <a:lstStyle/>
          <a:p>
            <a:endParaRPr lang="zh-CN" altLang="en-US">
              <a:solidFill>
                <a:srgbClr val="006794"/>
              </a:solidFill>
            </a:endParaRPr>
          </a:p>
        </p:txBody>
      </p:sp>
      <p:sp>
        <p:nvSpPr>
          <p:cNvPr id="4" name="TextBox 3"/>
          <p:cNvSpPr txBox="1"/>
          <p:nvPr/>
        </p:nvSpPr>
        <p:spPr>
          <a:xfrm>
            <a:off x="5810349" y="980728"/>
            <a:ext cx="5754326" cy="5078313"/>
          </a:xfrm>
          <a:prstGeom prst="rect">
            <a:avLst/>
          </a:prstGeom>
          <a:noFill/>
        </p:spPr>
        <p:txBody>
          <a:bodyPr wrap="square" rtlCol="0">
            <a:spAutoFit/>
          </a:bodyPr>
          <a:lstStyle/>
          <a:p>
            <a:pPr algn="just">
              <a:lnSpc>
                <a:spcPct val="150000"/>
              </a:lnSpc>
            </a:pPr>
            <a:r>
              <a:rPr lang="zh-CN" altLang="en-US" dirty="0">
                <a:solidFill>
                  <a:schemeClr val="accent3"/>
                </a:solidFill>
                <a:latin typeface="微软雅黑" panose="020B0503020204020204" pitchFamily="34" charset="-122"/>
                <a:ea typeface="微软雅黑" panose="020B0503020204020204" pitchFamily="34" charset="-122"/>
              </a:rPr>
              <a:t> 这里可以用简要的话语介绍出本次活动的背景、主要目标、意义、经济效益或社会效益等</a:t>
            </a:r>
            <a:r>
              <a:rPr lang="zh-CN" altLang="en-US" dirty="0" smtClean="0">
                <a:solidFill>
                  <a:schemeClr val="accent3"/>
                </a:solidFill>
                <a:latin typeface="微软雅黑" panose="020B0503020204020204" pitchFamily="34" charset="-122"/>
                <a:ea typeface="微软雅黑" panose="020B0503020204020204" pitchFamily="34" charset="-122"/>
              </a:rPr>
              <a:t>。本模板适用于各种商务活动的组织策划，如各种会议、公司员工活动、商业活动、市场营销推广活动、晚会年会、公关活动</a:t>
            </a:r>
            <a:r>
              <a:rPr lang="en-US" altLang="zh-CN" dirty="0" smtClean="0">
                <a:solidFill>
                  <a:schemeClr val="accent3"/>
                </a:solidFill>
                <a:latin typeface="微软雅黑" panose="020B0503020204020204" pitchFamily="34" charset="-122"/>
                <a:ea typeface="微软雅黑" panose="020B0503020204020204" pitchFamily="34" charset="-122"/>
              </a:rPr>
              <a:t>……</a:t>
            </a:r>
            <a:r>
              <a:rPr lang="zh-CN" altLang="en-US" dirty="0" smtClean="0">
                <a:solidFill>
                  <a:schemeClr val="accent3"/>
                </a:solidFill>
                <a:latin typeface="微软雅黑" panose="020B0503020204020204" pitchFamily="34" charset="-122"/>
                <a:ea typeface="微软雅黑" panose="020B0503020204020204" pitchFamily="34" charset="-122"/>
              </a:rPr>
              <a:t>。去掉模板中的“票务”相关环节商业环节，也可用于一般非商业性活动的策划。</a:t>
            </a:r>
            <a:endParaRPr lang="en-US" altLang="zh-CN" dirty="0" smtClean="0">
              <a:solidFill>
                <a:schemeClr val="accent3"/>
              </a:solidFill>
              <a:latin typeface="微软雅黑" panose="020B0503020204020204" pitchFamily="34" charset="-122"/>
              <a:ea typeface="微软雅黑" panose="020B0503020204020204" pitchFamily="34" charset="-122"/>
            </a:endParaRPr>
          </a:p>
          <a:p>
            <a:pPr algn="just">
              <a:lnSpc>
                <a:spcPct val="150000"/>
              </a:lnSpc>
            </a:pPr>
            <a:r>
              <a:rPr lang="zh-CN" altLang="en-US" dirty="0" smtClean="0">
                <a:solidFill>
                  <a:schemeClr val="accent3"/>
                </a:solidFill>
                <a:latin typeface="微软雅黑" panose="020B0503020204020204" pitchFamily="34" charset="-122"/>
                <a:ea typeface="微软雅黑" panose="020B0503020204020204" pitchFamily="34" charset="-122"/>
              </a:rPr>
              <a:t>       </a:t>
            </a:r>
            <a:r>
              <a:rPr lang="zh-CN" altLang="en-US" dirty="0">
                <a:solidFill>
                  <a:schemeClr val="accent3"/>
                </a:solidFill>
                <a:latin typeface="微软雅黑" panose="020B0503020204020204" pitchFamily="34" charset="-122"/>
                <a:ea typeface="微软雅黑" panose="020B0503020204020204" pitchFamily="34" charset="-122"/>
              </a:rPr>
              <a:t>整个</a:t>
            </a:r>
            <a:r>
              <a:rPr lang="en-US" altLang="zh-CN" dirty="0">
                <a:solidFill>
                  <a:schemeClr val="accent3"/>
                </a:solidFill>
                <a:latin typeface="微软雅黑" panose="020B0503020204020204" pitchFamily="34" charset="-122"/>
                <a:ea typeface="微软雅黑" panose="020B0503020204020204" pitchFamily="34" charset="-122"/>
              </a:rPr>
              <a:t>PPT</a:t>
            </a:r>
            <a:r>
              <a:rPr lang="zh-CN" altLang="en-US" dirty="0">
                <a:solidFill>
                  <a:schemeClr val="accent3"/>
                </a:solidFill>
                <a:latin typeface="微软雅黑" panose="020B0503020204020204" pitchFamily="34" charset="-122"/>
                <a:ea typeface="微软雅黑" panose="020B0503020204020204" pitchFamily="34" charset="-122"/>
              </a:rPr>
              <a:t>的适用性比较强，</a:t>
            </a:r>
            <a:r>
              <a:rPr lang="zh-CN" altLang="en-US" b="1" dirty="0">
                <a:solidFill>
                  <a:schemeClr val="accent3"/>
                </a:solidFill>
                <a:latin typeface="微软雅黑" panose="020B0503020204020204" pitchFamily="34" charset="-122"/>
                <a:ea typeface="微软雅黑" panose="020B0503020204020204" pitchFamily="34" charset="-122"/>
              </a:rPr>
              <a:t>用</a:t>
            </a:r>
            <a:r>
              <a:rPr lang="en-US" altLang="zh-CN" b="1" dirty="0">
                <a:solidFill>
                  <a:schemeClr val="accent3"/>
                </a:solidFill>
                <a:latin typeface="微软雅黑" panose="020B0503020204020204" pitchFamily="34" charset="-122"/>
                <a:ea typeface="微软雅黑" panose="020B0503020204020204" pitchFamily="34" charset="-122"/>
              </a:rPr>
              <a:t>4</a:t>
            </a:r>
            <a:r>
              <a:rPr lang="zh-CN" altLang="en-US" b="1" dirty="0">
                <a:solidFill>
                  <a:schemeClr val="accent3"/>
                </a:solidFill>
                <a:latin typeface="微软雅黑" panose="020B0503020204020204" pitchFamily="34" charset="-122"/>
                <a:ea typeface="微软雅黑" panose="020B0503020204020204" pitchFamily="34" charset="-122"/>
              </a:rPr>
              <a:t>章</a:t>
            </a:r>
            <a:r>
              <a:rPr lang="en-US" altLang="zh-CN" b="1" dirty="0">
                <a:solidFill>
                  <a:schemeClr val="accent3"/>
                </a:solidFill>
                <a:latin typeface="微软雅黑" panose="020B0503020204020204" pitchFamily="34" charset="-122"/>
                <a:ea typeface="微软雅黑" panose="020B0503020204020204" pitchFamily="34" charset="-122"/>
              </a:rPr>
              <a:t>21</a:t>
            </a:r>
            <a:r>
              <a:rPr lang="zh-CN" altLang="en-US" b="1" dirty="0">
                <a:solidFill>
                  <a:schemeClr val="accent3"/>
                </a:solidFill>
                <a:latin typeface="微软雅黑" panose="020B0503020204020204" pitchFamily="34" charset="-122"/>
                <a:ea typeface="微软雅黑" panose="020B0503020204020204" pitchFamily="34" charset="-122"/>
              </a:rPr>
              <a:t>节完整地呈现出来一个活动策划应有的内容</a:t>
            </a:r>
            <a:r>
              <a:rPr lang="zh-CN" altLang="en-US" dirty="0">
                <a:solidFill>
                  <a:schemeClr val="accent3"/>
                </a:solidFill>
                <a:latin typeface="微软雅黑" panose="020B0503020204020204" pitchFamily="34" charset="-122"/>
                <a:ea typeface="微软雅黑" panose="020B0503020204020204" pitchFamily="34" charset="-122"/>
              </a:rPr>
              <a:t>，每一节都用图形和动画形象地表述了一个方面内容，如：</a:t>
            </a:r>
            <a:r>
              <a:rPr lang="zh-CN" altLang="en-US" b="1" dirty="0">
                <a:solidFill>
                  <a:schemeClr val="accent3"/>
                </a:solidFill>
                <a:latin typeface="微软雅黑" panose="020B0503020204020204" pitchFamily="34" charset="-122"/>
                <a:ea typeface="微软雅黑" panose="020B0503020204020204" pitchFamily="34" charset="-122"/>
              </a:rPr>
              <a:t>活动形式、宣传物料、活动流程、现场管控、活动预算</a:t>
            </a:r>
            <a:r>
              <a:rPr lang="zh-CN" altLang="en-US" dirty="0">
                <a:solidFill>
                  <a:schemeClr val="accent3"/>
                </a:solidFill>
                <a:latin typeface="微软雅黑" panose="020B0503020204020204" pitchFamily="34" charset="-122"/>
                <a:ea typeface="微软雅黑" panose="020B0503020204020204" pitchFamily="34" charset="-122"/>
              </a:rPr>
              <a:t>等。用户下载后只需根据您自己活动的性质，可比较轻松地制作出一个严谨、正式、实用的活动策划</a:t>
            </a:r>
            <a:r>
              <a:rPr lang="en-US" altLang="zh-CN" dirty="0">
                <a:solidFill>
                  <a:schemeClr val="accent3"/>
                </a:solidFill>
                <a:latin typeface="微软雅黑" panose="020B0503020204020204" pitchFamily="34" charset="-122"/>
                <a:ea typeface="微软雅黑" panose="020B0503020204020204" pitchFamily="34" charset="-122"/>
              </a:rPr>
              <a:t>PPT</a:t>
            </a:r>
            <a:r>
              <a:rPr lang="zh-CN" altLang="en-US" dirty="0">
                <a:solidFill>
                  <a:schemeClr val="accent3"/>
                </a:solidFill>
                <a:latin typeface="微软雅黑" panose="020B0503020204020204" pitchFamily="34" charset="-122"/>
                <a:ea typeface="微软雅黑" panose="020B0503020204020204" pitchFamily="34" charset="-122"/>
              </a:rPr>
              <a:t>方案了。</a:t>
            </a:r>
            <a:endParaRPr lang="zh-CN" altLang="en-US" dirty="0">
              <a:solidFill>
                <a:schemeClr val="accent3"/>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4971041" y="1124744"/>
            <a:ext cx="677108" cy="913070"/>
          </a:xfrm>
          <a:prstGeom prst="rect">
            <a:avLst/>
          </a:prstGeom>
          <a:noFill/>
        </p:spPr>
        <p:txBody>
          <a:bodyPr vert="eaVert" wrap="none" rtlCol="0">
            <a:spAutoFit/>
          </a:bodyPr>
          <a:lstStyle/>
          <a:p>
            <a:r>
              <a:rPr lang="zh-CN" altLang="en-US" sz="3200" b="1" dirty="0" smtClean="0">
                <a:solidFill>
                  <a:srgbClr val="292929"/>
                </a:solidFill>
                <a:latin typeface="微软雅黑" panose="020B0503020204020204" pitchFamily="34" charset="-122"/>
                <a:ea typeface="微软雅黑" panose="020B0503020204020204" pitchFamily="34" charset="-122"/>
              </a:rPr>
              <a:t>前言</a:t>
            </a:r>
            <a:endParaRPr lang="zh-CN" altLang="en-US" sz="3200" b="1" dirty="0">
              <a:solidFill>
                <a:srgbClr val="29292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advTm="6497">
        <p14:switch dir="r"/>
      </p:transition>
    </mc:Choice>
    <mc:Fallback>
      <p:transition spd="slow" advTm="64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by="(-#ppt_w*2)" calcmode="lin" valueType="num">
                                      <p:cBhvr rctx="PPT">
                                        <p:cTn id="15" dur="500" autoRev="1" fill="hold">
                                          <p:stCondLst>
                                            <p:cond delay="0"/>
                                          </p:stCondLst>
                                        </p:cTn>
                                        <p:tgtEl>
                                          <p:spTgt spid="5"/>
                                        </p:tgtEl>
                                        <p:attrNameLst>
                                          <p:attrName>ppt_w</p:attrName>
                                        </p:attrNameLst>
                                      </p:cBhvr>
                                    </p:anim>
                                    <p:anim by="(#ppt_w*0.50)" calcmode="lin" valueType="num">
                                      <p:cBhvr>
                                        <p:cTn id="16" dur="500" decel="50000" autoRev="1" fill="hold">
                                          <p:stCondLst>
                                            <p:cond delay="0"/>
                                          </p:stCondLst>
                                        </p:cTn>
                                        <p:tgtEl>
                                          <p:spTgt spid="5"/>
                                        </p:tgtEl>
                                        <p:attrNameLst>
                                          <p:attrName>ppt_x</p:attrName>
                                        </p:attrNameLst>
                                      </p:cBhvr>
                                    </p:anim>
                                    <p:anim from="(-#ppt_h/2)" to="(#ppt_y)" calcmode="lin" valueType="num">
                                      <p:cBhvr>
                                        <p:cTn id="17" dur="1000" fill="hold">
                                          <p:stCondLst>
                                            <p:cond delay="0"/>
                                          </p:stCondLst>
                                        </p:cTn>
                                        <p:tgtEl>
                                          <p:spTgt spid="5"/>
                                        </p:tgtEl>
                                        <p:attrNameLst>
                                          <p:attrName>ppt_y</p:attrName>
                                        </p:attrNameLst>
                                      </p:cBhvr>
                                    </p:anim>
                                    <p:animRot by="21600000">
                                      <p:cBhvr>
                                        <p:cTn id="18" dur="1000" fill="hold">
                                          <p:stCondLst>
                                            <p:cond delay="0"/>
                                          </p:stCondLst>
                                        </p:cTn>
                                        <p:tgtEl>
                                          <p:spTgt spid="5"/>
                                        </p:tgtEl>
                                        <p:attrNameLst>
                                          <p:attrName>r</p:attrName>
                                        </p:attrNameLst>
                                      </p:cBhvr>
                                    </p:animRot>
                                  </p:childTnLst>
                                </p:cTn>
                              </p:par>
                            </p:childTnLst>
                          </p:cTn>
                        </p:par>
                        <p:par>
                          <p:cTn id="19" fill="hold">
                            <p:stCondLst>
                              <p:cond delay="2099"/>
                            </p:stCondLst>
                            <p:childTnLst>
                              <p:par>
                                <p:cTn id="20" presetID="22" presetClass="entr" presetSubtype="1"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animBg="1"/>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1">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5018" y="2645803"/>
            <a:ext cx="3014279" cy="2882665"/>
          </a:xfrm>
          <a:prstGeom prst="rect">
            <a:avLst/>
          </a:prstGeom>
        </p:spPr>
      </p:pic>
      <p:sp>
        <p:nvSpPr>
          <p:cNvPr id="5" name="Freeform 5"/>
          <p:cNvSpPr/>
          <p:nvPr/>
        </p:nvSpPr>
        <p:spPr bwMode="auto">
          <a:xfrm>
            <a:off x="817219" y="0"/>
            <a:ext cx="2309654" cy="1159835"/>
          </a:xfrm>
          <a:custGeom>
            <a:avLst/>
            <a:gdLst>
              <a:gd name="T0" fmla="*/ 3490 w 3490"/>
              <a:gd name="T1" fmla="*/ 0 h 1722"/>
              <a:gd name="T2" fmla="*/ 1794 w 3490"/>
              <a:gd name="T3" fmla="*/ 1695 h 1722"/>
              <a:gd name="T4" fmla="*/ 1695 w 3490"/>
              <a:gd name="T5" fmla="*/ 1695 h 1722"/>
              <a:gd name="T6" fmla="*/ 0 w 3490"/>
              <a:gd name="T7" fmla="*/ 0 h 1722"/>
              <a:gd name="T8" fmla="*/ 3490 w 3490"/>
              <a:gd name="T9" fmla="*/ 0 h 1722"/>
            </a:gdLst>
            <a:ahLst/>
            <a:cxnLst>
              <a:cxn ang="0">
                <a:pos x="T0" y="T1"/>
              </a:cxn>
              <a:cxn ang="0">
                <a:pos x="T2" y="T3"/>
              </a:cxn>
              <a:cxn ang="0">
                <a:pos x="T4" y="T5"/>
              </a:cxn>
              <a:cxn ang="0">
                <a:pos x="T6" y="T7"/>
              </a:cxn>
              <a:cxn ang="0">
                <a:pos x="T8" y="T9"/>
              </a:cxn>
            </a:cxnLst>
            <a:rect l="0" t="0" r="r" b="b"/>
            <a:pathLst>
              <a:path w="3490" h="1722">
                <a:moveTo>
                  <a:pt x="3490" y="0"/>
                </a:moveTo>
                <a:lnTo>
                  <a:pt x="1794" y="1695"/>
                </a:lnTo>
                <a:cubicBezTo>
                  <a:pt x="1767" y="1722"/>
                  <a:pt x="1723" y="1722"/>
                  <a:pt x="1695" y="1695"/>
                </a:cubicBezTo>
                <a:lnTo>
                  <a:pt x="0" y="0"/>
                </a:lnTo>
                <a:lnTo>
                  <a:pt x="3490" y="0"/>
                </a:lnTo>
                <a:close/>
              </a:path>
            </a:pathLst>
          </a:custGeom>
          <a:solidFill>
            <a:srgbClr val="00A1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
          <p:cNvSpPr/>
          <p:nvPr/>
        </p:nvSpPr>
        <p:spPr bwMode="auto">
          <a:xfrm>
            <a:off x="354487" y="0"/>
            <a:ext cx="2309654" cy="1157832"/>
          </a:xfrm>
          <a:custGeom>
            <a:avLst/>
            <a:gdLst>
              <a:gd name="T0" fmla="*/ 3490 w 3490"/>
              <a:gd name="T1" fmla="*/ 0 h 1719"/>
              <a:gd name="T2" fmla="*/ 1803 w 3490"/>
              <a:gd name="T3" fmla="*/ 1687 h 1719"/>
              <a:gd name="T4" fmla="*/ 1687 w 3490"/>
              <a:gd name="T5" fmla="*/ 1687 h 1719"/>
              <a:gd name="T6" fmla="*/ 0 w 3490"/>
              <a:gd name="T7" fmla="*/ 0 h 1719"/>
              <a:gd name="T8" fmla="*/ 3490 w 3490"/>
              <a:gd name="T9" fmla="*/ 0 h 1719"/>
            </a:gdLst>
            <a:ahLst/>
            <a:cxnLst>
              <a:cxn ang="0">
                <a:pos x="T0" y="T1"/>
              </a:cxn>
              <a:cxn ang="0">
                <a:pos x="T2" y="T3"/>
              </a:cxn>
              <a:cxn ang="0">
                <a:pos x="T4" y="T5"/>
              </a:cxn>
              <a:cxn ang="0">
                <a:pos x="T6" y="T7"/>
              </a:cxn>
              <a:cxn ang="0">
                <a:pos x="T8" y="T9"/>
              </a:cxn>
            </a:cxnLst>
            <a:rect l="0" t="0" r="r" b="b"/>
            <a:pathLst>
              <a:path w="3490" h="1719">
                <a:moveTo>
                  <a:pt x="3490" y="0"/>
                </a:moveTo>
                <a:lnTo>
                  <a:pt x="1803" y="1687"/>
                </a:lnTo>
                <a:cubicBezTo>
                  <a:pt x="1771" y="1719"/>
                  <a:pt x="1719" y="1719"/>
                  <a:pt x="1687" y="1687"/>
                </a:cubicBezTo>
                <a:lnTo>
                  <a:pt x="0" y="0"/>
                </a:lnTo>
                <a:lnTo>
                  <a:pt x="349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a:spLocks noEditPoints="1"/>
          </p:cNvSpPr>
          <p:nvPr/>
        </p:nvSpPr>
        <p:spPr bwMode="auto">
          <a:xfrm>
            <a:off x="1303989" y="206326"/>
            <a:ext cx="763207" cy="761204"/>
          </a:xfrm>
          <a:custGeom>
            <a:avLst/>
            <a:gdLst>
              <a:gd name="T0" fmla="*/ 297 w 1152"/>
              <a:gd name="T1" fmla="*/ 452 h 1131"/>
              <a:gd name="T2" fmla="*/ 645 w 1152"/>
              <a:gd name="T3" fmla="*/ 869 h 1131"/>
              <a:gd name="T4" fmla="*/ 383 w 1152"/>
              <a:gd name="T5" fmla="*/ 1066 h 1131"/>
              <a:gd name="T6" fmla="*/ 383 w 1152"/>
              <a:gd name="T7" fmla="*/ 1131 h 1131"/>
              <a:gd name="T8" fmla="*/ 64 w 1152"/>
              <a:gd name="T9" fmla="*/ 747 h 1131"/>
              <a:gd name="T10" fmla="*/ 371 w 1152"/>
              <a:gd name="T11" fmla="*/ 594 h 1131"/>
              <a:gd name="T12" fmla="*/ 64 w 1152"/>
              <a:gd name="T13" fmla="*/ 747 h 1131"/>
              <a:gd name="T14" fmla="*/ 355 w 1152"/>
              <a:gd name="T15" fmla="*/ 1039 h 1131"/>
              <a:gd name="T16" fmla="*/ 506 w 1152"/>
              <a:gd name="T17" fmla="*/ 730 h 1131"/>
              <a:gd name="T18" fmla="*/ 170 w 1152"/>
              <a:gd name="T19" fmla="*/ 853 h 1131"/>
              <a:gd name="T20" fmla="*/ 479 w 1152"/>
              <a:gd name="T21" fmla="*/ 702 h 1131"/>
              <a:gd name="T22" fmla="*/ 170 w 1152"/>
              <a:gd name="T23" fmla="*/ 853 h 1131"/>
              <a:gd name="T24" fmla="*/ 999 w 1152"/>
              <a:gd name="T25" fmla="*/ 179 h 1131"/>
              <a:gd name="T26" fmla="*/ 965 w 1152"/>
              <a:gd name="T27" fmla="*/ 323 h 1131"/>
              <a:gd name="T28" fmla="*/ 1152 w 1152"/>
              <a:gd name="T29" fmla="*/ 307 h 1131"/>
              <a:gd name="T30" fmla="*/ 946 w 1152"/>
              <a:gd name="T31" fmla="*/ 438 h 1131"/>
              <a:gd name="T32" fmla="*/ 898 w 1152"/>
              <a:gd name="T33" fmla="*/ 606 h 1131"/>
              <a:gd name="T34" fmla="*/ 912 w 1152"/>
              <a:gd name="T35" fmla="*/ 527 h 1131"/>
              <a:gd name="T36" fmla="*/ 771 w 1152"/>
              <a:gd name="T37" fmla="*/ 325 h 1131"/>
              <a:gd name="T38" fmla="*/ 556 w 1152"/>
              <a:gd name="T39" fmla="*/ 484 h 1131"/>
              <a:gd name="T40" fmla="*/ 819 w 1152"/>
              <a:gd name="T41" fmla="*/ 132 h 1131"/>
              <a:gd name="T42" fmla="*/ 536 w 1152"/>
              <a:gd name="T43" fmla="*/ 361 h 1131"/>
              <a:gd name="T44" fmla="*/ 747 w 1152"/>
              <a:gd name="T45" fmla="*/ 60 h 1131"/>
              <a:gd name="T46" fmla="*/ 457 w 1152"/>
              <a:gd name="T47" fmla="*/ 295 h 1131"/>
              <a:gd name="T48" fmla="*/ 896 w 1152"/>
              <a:gd name="T49" fmla="*/ 144 h 1131"/>
              <a:gd name="T50" fmla="*/ 989 w 1152"/>
              <a:gd name="T51" fmla="*/ 107 h 1131"/>
              <a:gd name="T52" fmla="*/ 816 w 1152"/>
              <a:gd name="T53" fmla="*/ 307 h 1131"/>
              <a:gd name="T54" fmla="*/ 949 w 1152"/>
              <a:gd name="T55" fmla="*/ 174 h 1131"/>
              <a:gd name="T56" fmla="*/ 831 w 1152"/>
              <a:gd name="T57" fmla="*/ 419 h 1131"/>
              <a:gd name="T58" fmla="*/ 763 w 1152"/>
              <a:gd name="T59" fmla="*/ 676 h 1131"/>
              <a:gd name="T60" fmla="*/ 646 w 1152"/>
              <a:gd name="T61" fmla="*/ 470 h 1131"/>
              <a:gd name="T62" fmla="*/ 780 w 1152"/>
              <a:gd name="T63" fmla="*/ 443 h 1131"/>
              <a:gd name="T64" fmla="*/ 701 w 1152"/>
              <a:gd name="T65" fmla="*/ 505 h 1131"/>
              <a:gd name="T66" fmla="*/ 646 w 1152"/>
              <a:gd name="T67" fmla="*/ 470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2" h="1131">
                <a:moveTo>
                  <a:pt x="0" y="749"/>
                </a:moveTo>
                <a:lnTo>
                  <a:pt x="297" y="452"/>
                </a:lnTo>
                <a:lnTo>
                  <a:pt x="680" y="835"/>
                </a:lnTo>
                <a:lnTo>
                  <a:pt x="645" y="869"/>
                </a:lnTo>
                <a:lnTo>
                  <a:pt x="613" y="836"/>
                </a:lnTo>
                <a:lnTo>
                  <a:pt x="383" y="1066"/>
                </a:lnTo>
                <a:lnTo>
                  <a:pt x="415" y="1099"/>
                </a:lnTo>
                <a:lnTo>
                  <a:pt x="383" y="1131"/>
                </a:lnTo>
                <a:lnTo>
                  <a:pt x="0" y="749"/>
                </a:lnTo>
                <a:close/>
                <a:moveTo>
                  <a:pt x="64" y="747"/>
                </a:moveTo>
                <a:lnTo>
                  <a:pt x="141" y="824"/>
                </a:lnTo>
                <a:lnTo>
                  <a:pt x="371" y="594"/>
                </a:lnTo>
                <a:lnTo>
                  <a:pt x="294" y="517"/>
                </a:lnTo>
                <a:lnTo>
                  <a:pt x="64" y="747"/>
                </a:lnTo>
                <a:close/>
                <a:moveTo>
                  <a:pt x="276" y="960"/>
                </a:moveTo>
                <a:lnTo>
                  <a:pt x="355" y="1039"/>
                </a:lnTo>
                <a:lnTo>
                  <a:pt x="585" y="809"/>
                </a:lnTo>
                <a:lnTo>
                  <a:pt x="506" y="730"/>
                </a:lnTo>
                <a:lnTo>
                  <a:pt x="276" y="960"/>
                </a:lnTo>
                <a:close/>
                <a:moveTo>
                  <a:pt x="170" y="853"/>
                </a:moveTo>
                <a:lnTo>
                  <a:pt x="249" y="932"/>
                </a:lnTo>
                <a:lnTo>
                  <a:pt x="479" y="702"/>
                </a:lnTo>
                <a:lnTo>
                  <a:pt x="400" y="624"/>
                </a:lnTo>
                <a:lnTo>
                  <a:pt x="170" y="853"/>
                </a:lnTo>
                <a:close/>
                <a:moveTo>
                  <a:pt x="949" y="174"/>
                </a:moveTo>
                <a:lnTo>
                  <a:pt x="999" y="179"/>
                </a:lnTo>
                <a:cubicBezTo>
                  <a:pt x="997" y="192"/>
                  <a:pt x="991" y="219"/>
                  <a:pt x="980" y="259"/>
                </a:cubicBezTo>
                <a:cubicBezTo>
                  <a:pt x="974" y="287"/>
                  <a:pt x="968" y="308"/>
                  <a:pt x="965" y="323"/>
                </a:cubicBezTo>
                <a:cubicBezTo>
                  <a:pt x="1014" y="319"/>
                  <a:pt x="1074" y="297"/>
                  <a:pt x="1143" y="254"/>
                </a:cubicBezTo>
                <a:cubicBezTo>
                  <a:pt x="1143" y="270"/>
                  <a:pt x="1146" y="288"/>
                  <a:pt x="1152" y="307"/>
                </a:cubicBezTo>
                <a:cubicBezTo>
                  <a:pt x="1050" y="363"/>
                  <a:pt x="955" y="381"/>
                  <a:pt x="867" y="359"/>
                </a:cubicBezTo>
                <a:lnTo>
                  <a:pt x="946" y="438"/>
                </a:lnTo>
                <a:cubicBezTo>
                  <a:pt x="990" y="477"/>
                  <a:pt x="990" y="517"/>
                  <a:pt x="946" y="558"/>
                </a:cubicBezTo>
                <a:cubicBezTo>
                  <a:pt x="930" y="574"/>
                  <a:pt x="914" y="590"/>
                  <a:pt x="898" y="606"/>
                </a:cubicBezTo>
                <a:cubicBezTo>
                  <a:pt x="883" y="593"/>
                  <a:pt x="869" y="584"/>
                  <a:pt x="857" y="579"/>
                </a:cubicBezTo>
                <a:cubicBezTo>
                  <a:pt x="872" y="566"/>
                  <a:pt x="890" y="549"/>
                  <a:pt x="912" y="527"/>
                </a:cubicBezTo>
                <a:cubicBezTo>
                  <a:pt x="935" y="506"/>
                  <a:pt x="935" y="486"/>
                  <a:pt x="913" y="467"/>
                </a:cubicBezTo>
                <a:lnTo>
                  <a:pt x="771" y="325"/>
                </a:lnTo>
                <a:lnTo>
                  <a:pt x="584" y="512"/>
                </a:lnTo>
                <a:lnTo>
                  <a:pt x="556" y="484"/>
                </a:lnTo>
                <a:lnTo>
                  <a:pt x="864" y="177"/>
                </a:lnTo>
                <a:lnTo>
                  <a:pt x="819" y="132"/>
                </a:lnTo>
                <a:lnTo>
                  <a:pt x="563" y="388"/>
                </a:lnTo>
                <a:lnTo>
                  <a:pt x="536" y="361"/>
                </a:lnTo>
                <a:lnTo>
                  <a:pt x="792" y="105"/>
                </a:lnTo>
                <a:lnTo>
                  <a:pt x="747" y="60"/>
                </a:lnTo>
                <a:lnTo>
                  <a:pt x="484" y="323"/>
                </a:lnTo>
                <a:lnTo>
                  <a:pt x="457" y="295"/>
                </a:lnTo>
                <a:lnTo>
                  <a:pt x="752" y="0"/>
                </a:lnTo>
                <a:lnTo>
                  <a:pt x="896" y="144"/>
                </a:lnTo>
                <a:lnTo>
                  <a:pt x="962" y="79"/>
                </a:lnTo>
                <a:lnTo>
                  <a:pt x="989" y="107"/>
                </a:lnTo>
                <a:lnTo>
                  <a:pt x="802" y="294"/>
                </a:lnTo>
                <a:lnTo>
                  <a:pt x="816" y="307"/>
                </a:lnTo>
                <a:cubicBezTo>
                  <a:pt x="853" y="318"/>
                  <a:pt x="889" y="323"/>
                  <a:pt x="922" y="325"/>
                </a:cubicBezTo>
                <a:cubicBezTo>
                  <a:pt x="933" y="267"/>
                  <a:pt x="943" y="217"/>
                  <a:pt x="949" y="174"/>
                </a:cubicBezTo>
                <a:close/>
                <a:moveTo>
                  <a:pt x="721" y="659"/>
                </a:moveTo>
                <a:cubicBezTo>
                  <a:pt x="753" y="595"/>
                  <a:pt x="790" y="515"/>
                  <a:pt x="831" y="419"/>
                </a:cubicBezTo>
                <a:cubicBezTo>
                  <a:pt x="844" y="427"/>
                  <a:pt x="856" y="435"/>
                  <a:pt x="869" y="443"/>
                </a:cubicBezTo>
                <a:cubicBezTo>
                  <a:pt x="829" y="529"/>
                  <a:pt x="793" y="607"/>
                  <a:pt x="763" y="676"/>
                </a:cubicBezTo>
                <a:lnTo>
                  <a:pt x="721" y="659"/>
                </a:lnTo>
                <a:close/>
                <a:moveTo>
                  <a:pt x="646" y="470"/>
                </a:moveTo>
                <a:cubicBezTo>
                  <a:pt x="654" y="469"/>
                  <a:pt x="664" y="467"/>
                  <a:pt x="677" y="464"/>
                </a:cubicBezTo>
                <a:cubicBezTo>
                  <a:pt x="718" y="454"/>
                  <a:pt x="752" y="448"/>
                  <a:pt x="780" y="443"/>
                </a:cubicBezTo>
                <a:lnTo>
                  <a:pt x="788" y="489"/>
                </a:lnTo>
                <a:cubicBezTo>
                  <a:pt x="767" y="493"/>
                  <a:pt x="737" y="498"/>
                  <a:pt x="701" y="505"/>
                </a:cubicBezTo>
                <a:cubicBezTo>
                  <a:pt x="679" y="508"/>
                  <a:pt x="662" y="511"/>
                  <a:pt x="651" y="513"/>
                </a:cubicBezTo>
                <a:lnTo>
                  <a:pt x="646" y="4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8"/>
          <p:cNvSpPr>
            <a:spLocks noEditPoints="1"/>
          </p:cNvSpPr>
          <p:nvPr/>
        </p:nvSpPr>
        <p:spPr bwMode="auto">
          <a:xfrm>
            <a:off x="1908946" y="274434"/>
            <a:ext cx="673065" cy="683081"/>
          </a:xfrm>
          <a:custGeom>
            <a:avLst/>
            <a:gdLst>
              <a:gd name="T0" fmla="*/ 163 w 1017"/>
              <a:gd name="T1" fmla="*/ 893 h 1013"/>
              <a:gd name="T2" fmla="*/ 41 w 1017"/>
              <a:gd name="T3" fmla="*/ 977 h 1013"/>
              <a:gd name="T4" fmla="*/ 113 w 1017"/>
              <a:gd name="T5" fmla="*/ 847 h 1013"/>
              <a:gd name="T6" fmla="*/ 43 w 1017"/>
              <a:gd name="T7" fmla="*/ 873 h 1013"/>
              <a:gd name="T8" fmla="*/ 140 w 1017"/>
              <a:gd name="T9" fmla="*/ 971 h 1013"/>
              <a:gd name="T10" fmla="*/ 172 w 1017"/>
              <a:gd name="T11" fmla="*/ 745 h 1013"/>
              <a:gd name="T12" fmla="*/ 268 w 1017"/>
              <a:gd name="T13" fmla="*/ 843 h 1013"/>
              <a:gd name="T14" fmla="*/ 172 w 1017"/>
              <a:gd name="T15" fmla="*/ 745 h 1013"/>
              <a:gd name="T16" fmla="*/ 167 w 1017"/>
              <a:gd name="T17" fmla="*/ 851 h 1013"/>
              <a:gd name="T18" fmla="*/ 277 w 1017"/>
              <a:gd name="T19" fmla="*/ 738 h 1013"/>
              <a:gd name="T20" fmla="*/ 452 w 1017"/>
              <a:gd name="T21" fmla="*/ 676 h 1013"/>
              <a:gd name="T22" fmla="*/ 324 w 1017"/>
              <a:gd name="T23" fmla="*/ 573 h 1013"/>
              <a:gd name="T24" fmla="*/ 428 w 1017"/>
              <a:gd name="T25" fmla="*/ 674 h 1013"/>
              <a:gd name="T26" fmla="*/ 413 w 1017"/>
              <a:gd name="T27" fmla="*/ 670 h 1013"/>
              <a:gd name="T28" fmla="*/ 245 w 1017"/>
              <a:gd name="T29" fmla="*/ 652 h 1013"/>
              <a:gd name="T30" fmla="*/ 374 w 1017"/>
              <a:gd name="T31" fmla="*/ 755 h 1013"/>
              <a:gd name="T32" fmla="*/ 268 w 1017"/>
              <a:gd name="T33" fmla="*/ 652 h 1013"/>
              <a:gd name="T34" fmla="*/ 285 w 1017"/>
              <a:gd name="T35" fmla="*/ 658 h 1013"/>
              <a:gd name="T36" fmla="*/ 452 w 1017"/>
              <a:gd name="T37" fmla="*/ 676 h 1013"/>
              <a:gd name="T38" fmla="*/ 465 w 1017"/>
              <a:gd name="T39" fmla="*/ 454 h 1013"/>
              <a:gd name="T40" fmla="*/ 530 w 1017"/>
              <a:gd name="T41" fmla="*/ 598 h 1013"/>
              <a:gd name="T42" fmla="*/ 412 w 1017"/>
              <a:gd name="T43" fmla="*/ 507 h 1013"/>
              <a:gd name="T44" fmla="*/ 362 w 1017"/>
              <a:gd name="T45" fmla="*/ 535 h 1013"/>
              <a:gd name="T46" fmla="*/ 596 w 1017"/>
              <a:gd name="T47" fmla="*/ 511 h 1013"/>
              <a:gd name="T48" fmla="*/ 681 w 1017"/>
              <a:gd name="T49" fmla="*/ 448 h 1013"/>
              <a:gd name="T50" fmla="*/ 478 w 1017"/>
              <a:gd name="T51" fmla="*/ 419 h 1013"/>
              <a:gd name="T52" fmla="*/ 572 w 1017"/>
              <a:gd name="T53" fmla="*/ 346 h 1013"/>
              <a:gd name="T54" fmla="*/ 541 w 1017"/>
              <a:gd name="T55" fmla="*/ 456 h 1013"/>
              <a:gd name="T56" fmla="*/ 619 w 1017"/>
              <a:gd name="T57" fmla="*/ 402 h 1013"/>
              <a:gd name="T58" fmla="*/ 596 w 1017"/>
              <a:gd name="T59" fmla="*/ 511 h 1013"/>
              <a:gd name="T60" fmla="*/ 685 w 1017"/>
              <a:gd name="T61" fmla="*/ 212 h 1013"/>
              <a:gd name="T62" fmla="*/ 757 w 1017"/>
              <a:gd name="T63" fmla="*/ 309 h 1013"/>
              <a:gd name="T64" fmla="*/ 775 w 1017"/>
              <a:gd name="T65" fmla="*/ 327 h 1013"/>
              <a:gd name="T66" fmla="*/ 608 w 1017"/>
              <a:gd name="T67" fmla="*/ 288 h 1013"/>
              <a:gd name="T68" fmla="*/ 709 w 1017"/>
              <a:gd name="T69" fmla="*/ 419 h 1013"/>
              <a:gd name="T70" fmla="*/ 637 w 1017"/>
              <a:gd name="T71" fmla="*/ 321 h 1013"/>
              <a:gd name="T72" fmla="*/ 616 w 1017"/>
              <a:gd name="T73" fmla="*/ 303 h 1013"/>
              <a:gd name="T74" fmla="*/ 786 w 1017"/>
              <a:gd name="T75" fmla="*/ 342 h 1013"/>
              <a:gd name="T76" fmla="*/ 802 w 1017"/>
              <a:gd name="T77" fmla="*/ 95 h 1013"/>
              <a:gd name="T78" fmla="*/ 774 w 1017"/>
              <a:gd name="T79" fmla="*/ 145 h 1013"/>
              <a:gd name="T80" fmla="*/ 865 w 1017"/>
              <a:gd name="T81" fmla="*/ 263 h 1013"/>
              <a:gd name="T82" fmla="*/ 721 w 1017"/>
              <a:gd name="T83" fmla="*/ 198 h 1013"/>
              <a:gd name="T84" fmla="*/ 802 w 1017"/>
              <a:gd name="T85" fmla="*/ 95 h 1013"/>
              <a:gd name="T86" fmla="*/ 939 w 1017"/>
              <a:gd name="T87" fmla="*/ 16 h 1013"/>
              <a:gd name="T88" fmla="*/ 854 w 1017"/>
              <a:gd name="T89" fmla="*/ 101 h 1013"/>
              <a:gd name="T90" fmla="*/ 984 w 1017"/>
              <a:gd name="T91" fmla="*/ 83 h 1013"/>
              <a:gd name="T92" fmla="*/ 912 w 1017"/>
              <a:gd name="T93" fmla="*/ 141 h 1013"/>
              <a:gd name="T94" fmla="*/ 988 w 1017"/>
              <a:gd name="T95" fmla="*/ 144 h 1013"/>
              <a:gd name="T96" fmla="*/ 917 w 1017"/>
              <a:gd name="T97" fmla="*/ 79 h 1013"/>
              <a:gd name="T98" fmla="*/ 876 w 1017"/>
              <a:gd name="T99" fmla="*/ 39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7" h="1013">
                <a:moveTo>
                  <a:pt x="144" y="904"/>
                </a:moveTo>
                <a:lnTo>
                  <a:pt x="163" y="893"/>
                </a:lnTo>
                <a:cubicBezTo>
                  <a:pt x="181" y="925"/>
                  <a:pt x="177" y="955"/>
                  <a:pt x="151" y="981"/>
                </a:cubicBezTo>
                <a:cubicBezTo>
                  <a:pt x="116" y="1013"/>
                  <a:pt x="79" y="1011"/>
                  <a:pt x="41" y="977"/>
                </a:cubicBezTo>
                <a:cubicBezTo>
                  <a:pt x="3" y="936"/>
                  <a:pt x="0" y="897"/>
                  <a:pt x="32" y="861"/>
                </a:cubicBezTo>
                <a:cubicBezTo>
                  <a:pt x="55" y="839"/>
                  <a:pt x="82" y="835"/>
                  <a:pt x="113" y="847"/>
                </a:cubicBezTo>
                <a:lnTo>
                  <a:pt x="102" y="865"/>
                </a:lnTo>
                <a:cubicBezTo>
                  <a:pt x="78" y="856"/>
                  <a:pt x="59" y="858"/>
                  <a:pt x="43" y="873"/>
                </a:cubicBezTo>
                <a:cubicBezTo>
                  <a:pt x="22" y="899"/>
                  <a:pt x="25" y="929"/>
                  <a:pt x="53" y="962"/>
                </a:cubicBezTo>
                <a:cubicBezTo>
                  <a:pt x="85" y="990"/>
                  <a:pt x="113" y="993"/>
                  <a:pt x="140" y="971"/>
                </a:cubicBezTo>
                <a:cubicBezTo>
                  <a:pt x="158" y="952"/>
                  <a:pt x="159" y="929"/>
                  <a:pt x="144" y="904"/>
                </a:cubicBezTo>
                <a:close/>
                <a:moveTo>
                  <a:pt x="172" y="745"/>
                </a:moveTo>
                <a:cubicBezTo>
                  <a:pt x="149" y="772"/>
                  <a:pt x="151" y="803"/>
                  <a:pt x="179" y="836"/>
                </a:cubicBezTo>
                <a:cubicBezTo>
                  <a:pt x="210" y="864"/>
                  <a:pt x="240" y="867"/>
                  <a:pt x="268" y="843"/>
                </a:cubicBezTo>
                <a:cubicBezTo>
                  <a:pt x="293" y="815"/>
                  <a:pt x="292" y="784"/>
                  <a:pt x="263" y="752"/>
                </a:cubicBezTo>
                <a:cubicBezTo>
                  <a:pt x="230" y="724"/>
                  <a:pt x="200" y="721"/>
                  <a:pt x="172" y="745"/>
                </a:cubicBezTo>
                <a:close/>
                <a:moveTo>
                  <a:pt x="279" y="853"/>
                </a:moveTo>
                <a:cubicBezTo>
                  <a:pt x="242" y="886"/>
                  <a:pt x="204" y="885"/>
                  <a:pt x="167" y="851"/>
                </a:cubicBezTo>
                <a:cubicBezTo>
                  <a:pt x="129" y="810"/>
                  <a:pt x="127" y="770"/>
                  <a:pt x="161" y="732"/>
                </a:cubicBezTo>
                <a:cubicBezTo>
                  <a:pt x="198" y="700"/>
                  <a:pt x="237" y="702"/>
                  <a:pt x="277" y="738"/>
                </a:cubicBezTo>
                <a:cubicBezTo>
                  <a:pt x="313" y="777"/>
                  <a:pt x="314" y="815"/>
                  <a:pt x="279" y="853"/>
                </a:cubicBezTo>
                <a:close/>
                <a:moveTo>
                  <a:pt x="452" y="676"/>
                </a:moveTo>
                <a:lnTo>
                  <a:pt x="336" y="560"/>
                </a:lnTo>
                <a:lnTo>
                  <a:pt x="324" y="573"/>
                </a:lnTo>
                <a:lnTo>
                  <a:pt x="408" y="657"/>
                </a:lnTo>
                <a:cubicBezTo>
                  <a:pt x="415" y="664"/>
                  <a:pt x="421" y="669"/>
                  <a:pt x="428" y="674"/>
                </a:cubicBezTo>
                <a:lnTo>
                  <a:pt x="427" y="675"/>
                </a:lnTo>
                <a:cubicBezTo>
                  <a:pt x="424" y="673"/>
                  <a:pt x="419" y="672"/>
                  <a:pt x="413" y="670"/>
                </a:cubicBezTo>
                <a:lnTo>
                  <a:pt x="260" y="637"/>
                </a:lnTo>
                <a:lnTo>
                  <a:pt x="245" y="652"/>
                </a:lnTo>
                <a:lnTo>
                  <a:pt x="361" y="768"/>
                </a:lnTo>
                <a:lnTo>
                  <a:pt x="374" y="755"/>
                </a:lnTo>
                <a:lnTo>
                  <a:pt x="288" y="670"/>
                </a:lnTo>
                <a:cubicBezTo>
                  <a:pt x="280" y="662"/>
                  <a:pt x="273" y="656"/>
                  <a:pt x="268" y="652"/>
                </a:cubicBezTo>
                <a:lnTo>
                  <a:pt x="268" y="652"/>
                </a:lnTo>
                <a:cubicBezTo>
                  <a:pt x="274" y="655"/>
                  <a:pt x="280" y="657"/>
                  <a:pt x="285" y="658"/>
                </a:cubicBezTo>
                <a:lnTo>
                  <a:pt x="438" y="691"/>
                </a:lnTo>
                <a:lnTo>
                  <a:pt x="452" y="676"/>
                </a:lnTo>
                <a:close/>
                <a:moveTo>
                  <a:pt x="454" y="443"/>
                </a:moveTo>
                <a:lnTo>
                  <a:pt x="465" y="454"/>
                </a:lnTo>
                <a:lnTo>
                  <a:pt x="425" y="493"/>
                </a:lnTo>
                <a:lnTo>
                  <a:pt x="530" y="598"/>
                </a:lnTo>
                <a:lnTo>
                  <a:pt x="517" y="612"/>
                </a:lnTo>
                <a:lnTo>
                  <a:pt x="412" y="507"/>
                </a:lnTo>
                <a:lnTo>
                  <a:pt x="373" y="546"/>
                </a:lnTo>
                <a:lnTo>
                  <a:pt x="362" y="535"/>
                </a:lnTo>
                <a:lnTo>
                  <a:pt x="454" y="443"/>
                </a:lnTo>
                <a:close/>
                <a:moveTo>
                  <a:pt x="596" y="511"/>
                </a:moveTo>
                <a:lnTo>
                  <a:pt x="670" y="438"/>
                </a:lnTo>
                <a:lnTo>
                  <a:pt x="681" y="448"/>
                </a:lnTo>
                <a:lnTo>
                  <a:pt x="594" y="535"/>
                </a:lnTo>
                <a:lnTo>
                  <a:pt x="478" y="419"/>
                </a:lnTo>
                <a:lnTo>
                  <a:pt x="561" y="335"/>
                </a:lnTo>
                <a:lnTo>
                  <a:pt x="572" y="346"/>
                </a:lnTo>
                <a:lnTo>
                  <a:pt x="502" y="417"/>
                </a:lnTo>
                <a:lnTo>
                  <a:pt x="541" y="456"/>
                </a:lnTo>
                <a:lnTo>
                  <a:pt x="607" y="390"/>
                </a:lnTo>
                <a:lnTo>
                  <a:pt x="619" y="402"/>
                </a:lnTo>
                <a:lnTo>
                  <a:pt x="553" y="468"/>
                </a:lnTo>
                <a:lnTo>
                  <a:pt x="596" y="511"/>
                </a:lnTo>
                <a:close/>
                <a:moveTo>
                  <a:pt x="801" y="328"/>
                </a:moveTo>
                <a:lnTo>
                  <a:pt x="685" y="212"/>
                </a:lnTo>
                <a:lnTo>
                  <a:pt x="672" y="225"/>
                </a:lnTo>
                <a:lnTo>
                  <a:pt x="757" y="309"/>
                </a:lnTo>
                <a:cubicBezTo>
                  <a:pt x="763" y="315"/>
                  <a:pt x="769" y="321"/>
                  <a:pt x="776" y="326"/>
                </a:cubicBezTo>
                <a:lnTo>
                  <a:pt x="775" y="327"/>
                </a:lnTo>
                <a:cubicBezTo>
                  <a:pt x="772" y="325"/>
                  <a:pt x="767" y="324"/>
                  <a:pt x="761" y="322"/>
                </a:cubicBezTo>
                <a:lnTo>
                  <a:pt x="608" y="288"/>
                </a:lnTo>
                <a:lnTo>
                  <a:pt x="593" y="303"/>
                </a:lnTo>
                <a:lnTo>
                  <a:pt x="709" y="419"/>
                </a:lnTo>
                <a:lnTo>
                  <a:pt x="722" y="407"/>
                </a:lnTo>
                <a:lnTo>
                  <a:pt x="637" y="321"/>
                </a:lnTo>
                <a:cubicBezTo>
                  <a:pt x="628" y="313"/>
                  <a:pt x="621" y="308"/>
                  <a:pt x="616" y="304"/>
                </a:cubicBezTo>
                <a:lnTo>
                  <a:pt x="616" y="303"/>
                </a:lnTo>
                <a:cubicBezTo>
                  <a:pt x="622" y="307"/>
                  <a:pt x="628" y="309"/>
                  <a:pt x="633" y="310"/>
                </a:cubicBezTo>
                <a:lnTo>
                  <a:pt x="786" y="342"/>
                </a:lnTo>
                <a:lnTo>
                  <a:pt x="801" y="328"/>
                </a:lnTo>
                <a:close/>
                <a:moveTo>
                  <a:pt x="802" y="95"/>
                </a:moveTo>
                <a:lnTo>
                  <a:pt x="813" y="106"/>
                </a:lnTo>
                <a:lnTo>
                  <a:pt x="774" y="145"/>
                </a:lnTo>
                <a:lnTo>
                  <a:pt x="878" y="250"/>
                </a:lnTo>
                <a:lnTo>
                  <a:pt x="865" y="263"/>
                </a:lnTo>
                <a:lnTo>
                  <a:pt x="760" y="158"/>
                </a:lnTo>
                <a:lnTo>
                  <a:pt x="721" y="198"/>
                </a:lnTo>
                <a:lnTo>
                  <a:pt x="710" y="187"/>
                </a:lnTo>
                <a:lnTo>
                  <a:pt x="802" y="95"/>
                </a:lnTo>
                <a:close/>
                <a:moveTo>
                  <a:pt x="930" y="34"/>
                </a:moveTo>
                <a:lnTo>
                  <a:pt x="939" y="16"/>
                </a:lnTo>
                <a:cubicBezTo>
                  <a:pt x="914" y="0"/>
                  <a:pt x="888" y="4"/>
                  <a:pt x="863" y="29"/>
                </a:cubicBezTo>
                <a:cubicBezTo>
                  <a:pt x="839" y="56"/>
                  <a:pt x="835" y="80"/>
                  <a:pt x="854" y="101"/>
                </a:cubicBezTo>
                <a:cubicBezTo>
                  <a:pt x="868" y="119"/>
                  <a:pt x="893" y="116"/>
                  <a:pt x="928" y="92"/>
                </a:cubicBezTo>
                <a:cubicBezTo>
                  <a:pt x="957" y="73"/>
                  <a:pt x="975" y="70"/>
                  <a:pt x="984" y="83"/>
                </a:cubicBezTo>
                <a:cubicBezTo>
                  <a:pt x="998" y="98"/>
                  <a:pt x="995" y="115"/>
                  <a:pt x="977" y="135"/>
                </a:cubicBezTo>
                <a:cubicBezTo>
                  <a:pt x="956" y="157"/>
                  <a:pt x="934" y="159"/>
                  <a:pt x="912" y="141"/>
                </a:cubicBezTo>
                <a:lnTo>
                  <a:pt x="903" y="159"/>
                </a:lnTo>
                <a:cubicBezTo>
                  <a:pt x="932" y="179"/>
                  <a:pt x="960" y="174"/>
                  <a:pt x="988" y="144"/>
                </a:cubicBezTo>
                <a:cubicBezTo>
                  <a:pt x="1013" y="117"/>
                  <a:pt x="1017" y="92"/>
                  <a:pt x="999" y="70"/>
                </a:cubicBezTo>
                <a:cubicBezTo>
                  <a:pt x="982" y="50"/>
                  <a:pt x="955" y="53"/>
                  <a:pt x="917" y="79"/>
                </a:cubicBezTo>
                <a:cubicBezTo>
                  <a:pt x="893" y="95"/>
                  <a:pt x="876" y="98"/>
                  <a:pt x="867" y="88"/>
                </a:cubicBezTo>
                <a:cubicBezTo>
                  <a:pt x="855" y="74"/>
                  <a:pt x="858" y="58"/>
                  <a:pt x="876" y="39"/>
                </a:cubicBezTo>
                <a:cubicBezTo>
                  <a:pt x="891" y="24"/>
                  <a:pt x="909" y="22"/>
                  <a:pt x="93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 name="矩形 1"/>
          <p:cNvSpPr/>
          <p:nvPr/>
        </p:nvSpPr>
        <p:spPr bwMode="auto">
          <a:xfrm>
            <a:off x="0" y="6713984"/>
            <a:ext cx="12196763" cy="144016"/>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6" name="Freeform 11"/>
          <p:cNvSpPr/>
          <p:nvPr/>
        </p:nvSpPr>
        <p:spPr bwMode="auto">
          <a:xfrm>
            <a:off x="5373393" y="1620935"/>
            <a:ext cx="892175" cy="112713"/>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37" name="Freeform 10"/>
          <p:cNvSpPr/>
          <p:nvPr/>
        </p:nvSpPr>
        <p:spPr bwMode="auto">
          <a:xfrm>
            <a:off x="5209882" y="1709146"/>
            <a:ext cx="5767426" cy="701675"/>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40" tIns="45720" rIns="91440" bIns="45720" numCol="1" anchor="t" anchorCtr="0" compatLnSpc="1"/>
          <a:lstStyle/>
          <a:p>
            <a:endParaRPr lang="zh-CN" altLang="en-US"/>
          </a:p>
        </p:txBody>
      </p:sp>
      <p:sp>
        <p:nvSpPr>
          <p:cNvPr id="38" name="Rectangle 12"/>
          <p:cNvSpPr>
            <a:spLocks noChangeArrowheads="1"/>
          </p:cNvSpPr>
          <p:nvPr/>
        </p:nvSpPr>
        <p:spPr bwMode="auto">
          <a:xfrm>
            <a:off x="5459118" y="1620935"/>
            <a:ext cx="720725" cy="738188"/>
          </a:xfrm>
          <a:prstGeom prst="rect">
            <a:avLst/>
          </a:prstGeom>
          <a:solidFill>
            <a:schemeClr val="tx1"/>
          </a:solidFill>
          <a:ln>
            <a:noFill/>
          </a:ln>
        </p:spPr>
        <p:txBody>
          <a:bodyPr vert="horz" wrap="square" lIns="91440" tIns="45720" rIns="91440" bIns="45720" numCol="1" anchor="t" anchorCtr="0" compatLnSpc="1"/>
          <a:lstStyle/>
          <a:p>
            <a:endParaRPr lang="zh-CN" altLang="en-US"/>
          </a:p>
        </p:txBody>
      </p:sp>
      <p:sp>
        <p:nvSpPr>
          <p:cNvPr id="39" name="Freeform 11"/>
          <p:cNvSpPr/>
          <p:nvPr/>
        </p:nvSpPr>
        <p:spPr bwMode="auto">
          <a:xfrm>
            <a:off x="5373393" y="2714221"/>
            <a:ext cx="892175" cy="112713"/>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65" name="Freeform 10"/>
          <p:cNvSpPr/>
          <p:nvPr/>
        </p:nvSpPr>
        <p:spPr bwMode="auto">
          <a:xfrm>
            <a:off x="5209882" y="2802432"/>
            <a:ext cx="5767426" cy="701675"/>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40" tIns="45720" rIns="91440" bIns="45720" numCol="1" anchor="t" anchorCtr="0" compatLnSpc="1"/>
          <a:lstStyle/>
          <a:p>
            <a:endParaRPr lang="zh-CN" altLang="en-US"/>
          </a:p>
        </p:txBody>
      </p:sp>
      <p:sp>
        <p:nvSpPr>
          <p:cNvPr id="66" name="Rectangle 12"/>
          <p:cNvSpPr>
            <a:spLocks noChangeArrowheads="1"/>
          </p:cNvSpPr>
          <p:nvPr/>
        </p:nvSpPr>
        <p:spPr bwMode="auto">
          <a:xfrm>
            <a:off x="5459118" y="2714221"/>
            <a:ext cx="720725" cy="738188"/>
          </a:xfrm>
          <a:prstGeom prst="rect">
            <a:avLst/>
          </a:prstGeom>
          <a:solidFill>
            <a:schemeClr val="bg1"/>
          </a:solidFill>
          <a:ln>
            <a:noFill/>
          </a:ln>
        </p:spPr>
        <p:txBody>
          <a:bodyPr vert="horz" wrap="square" lIns="91440" tIns="45720" rIns="91440" bIns="45720" numCol="1" anchor="t" anchorCtr="0" compatLnSpc="1"/>
          <a:lstStyle/>
          <a:p>
            <a:endParaRPr lang="zh-CN" altLang="en-US"/>
          </a:p>
        </p:txBody>
      </p:sp>
      <p:sp>
        <p:nvSpPr>
          <p:cNvPr id="67" name="Freeform 11"/>
          <p:cNvSpPr/>
          <p:nvPr/>
        </p:nvSpPr>
        <p:spPr bwMode="auto">
          <a:xfrm>
            <a:off x="5373393" y="3773252"/>
            <a:ext cx="892175" cy="112713"/>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68" name="Freeform 10"/>
          <p:cNvSpPr/>
          <p:nvPr/>
        </p:nvSpPr>
        <p:spPr bwMode="auto">
          <a:xfrm>
            <a:off x="5209882" y="3861463"/>
            <a:ext cx="5767426" cy="701675"/>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40" tIns="45720" rIns="91440" bIns="45720" numCol="1" anchor="t" anchorCtr="0" compatLnSpc="1"/>
          <a:lstStyle/>
          <a:p>
            <a:endParaRPr lang="zh-CN" altLang="en-US"/>
          </a:p>
        </p:txBody>
      </p:sp>
      <p:sp>
        <p:nvSpPr>
          <p:cNvPr id="69" name="Rectangle 12"/>
          <p:cNvSpPr>
            <a:spLocks noChangeArrowheads="1"/>
          </p:cNvSpPr>
          <p:nvPr/>
        </p:nvSpPr>
        <p:spPr bwMode="auto">
          <a:xfrm>
            <a:off x="5459118" y="3773252"/>
            <a:ext cx="720725" cy="738188"/>
          </a:xfrm>
          <a:prstGeom prst="rect">
            <a:avLst/>
          </a:prstGeom>
          <a:solidFill>
            <a:schemeClr val="tx2"/>
          </a:solidFill>
          <a:ln>
            <a:noFill/>
          </a:ln>
        </p:spPr>
        <p:txBody>
          <a:bodyPr vert="horz" wrap="square" lIns="91440" tIns="45720" rIns="91440" bIns="45720" numCol="1" anchor="t" anchorCtr="0" compatLnSpc="1"/>
          <a:lstStyle/>
          <a:p>
            <a:endParaRPr lang="zh-CN" altLang="en-US"/>
          </a:p>
        </p:txBody>
      </p:sp>
      <p:sp>
        <p:nvSpPr>
          <p:cNvPr id="70" name="Freeform 11"/>
          <p:cNvSpPr/>
          <p:nvPr/>
        </p:nvSpPr>
        <p:spPr bwMode="auto">
          <a:xfrm>
            <a:off x="5373393" y="4882473"/>
            <a:ext cx="892175" cy="112713"/>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71" name="Freeform 10"/>
          <p:cNvSpPr/>
          <p:nvPr/>
        </p:nvSpPr>
        <p:spPr bwMode="auto">
          <a:xfrm>
            <a:off x="5209882" y="4970684"/>
            <a:ext cx="5767426" cy="701675"/>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40" tIns="45720" rIns="91440" bIns="45720" numCol="1" anchor="t" anchorCtr="0" compatLnSpc="1"/>
          <a:lstStyle/>
          <a:p>
            <a:endParaRPr lang="zh-CN" altLang="en-US"/>
          </a:p>
        </p:txBody>
      </p:sp>
      <p:sp>
        <p:nvSpPr>
          <p:cNvPr id="72" name="Rectangle 12"/>
          <p:cNvSpPr>
            <a:spLocks noChangeArrowheads="1"/>
          </p:cNvSpPr>
          <p:nvPr/>
        </p:nvSpPr>
        <p:spPr bwMode="auto">
          <a:xfrm>
            <a:off x="5459118" y="4882473"/>
            <a:ext cx="720725" cy="738188"/>
          </a:xfrm>
          <a:prstGeom prst="rect">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73" name="TextBox 72"/>
          <p:cNvSpPr txBox="1"/>
          <p:nvPr/>
        </p:nvSpPr>
        <p:spPr>
          <a:xfrm>
            <a:off x="6389014" y="1783728"/>
            <a:ext cx="1826141" cy="584775"/>
          </a:xfrm>
          <a:prstGeom prst="rect">
            <a:avLst/>
          </a:prstGeom>
          <a:noFill/>
        </p:spPr>
        <p:txBody>
          <a:bodyPr wrap="none" rtlCol="0">
            <a:spAutoFit/>
          </a:bodyPr>
          <a:lstStyle/>
          <a:p>
            <a:r>
              <a:rPr lang="zh-CN" altLang="en-US" sz="3200" b="1" dirty="0" smtClean="0">
                <a:solidFill>
                  <a:schemeClr val="accent3"/>
                </a:solidFill>
                <a:latin typeface="+mn-ea"/>
                <a:ea typeface="+mn-ea"/>
              </a:rPr>
              <a:t>活动概述</a:t>
            </a:r>
            <a:endParaRPr lang="zh-CN" altLang="en-US" sz="3200" b="1" dirty="0">
              <a:solidFill>
                <a:schemeClr val="accent3"/>
              </a:solidFill>
              <a:latin typeface="+mn-ea"/>
              <a:ea typeface="+mn-ea"/>
            </a:endParaRPr>
          </a:p>
        </p:txBody>
      </p:sp>
      <p:sp>
        <p:nvSpPr>
          <p:cNvPr id="74" name="TextBox 73"/>
          <p:cNvSpPr txBox="1"/>
          <p:nvPr/>
        </p:nvSpPr>
        <p:spPr>
          <a:xfrm>
            <a:off x="5566077" y="1664467"/>
            <a:ext cx="500458" cy="707886"/>
          </a:xfrm>
          <a:prstGeom prst="rect">
            <a:avLst/>
          </a:prstGeom>
          <a:noFill/>
        </p:spPr>
        <p:txBody>
          <a:bodyPr wrap="none" rtlCol="0">
            <a:spAutoFit/>
          </a:bodyPr>
          <a:lstStyle/>
          <a:p>
            <a:r>
              <a:rPr lang="en-US" altLang="zh-CN" sz="4000" b="1" dirty="0" smtClean="0">
                <a:solidFill>
                  <a:srgbClr val="F8F8F8"/>
                </a:solidFill>
                <a:latin typeface="+mn-ea"/>
                <a:ea typeface="+mn-ea"/>
              </a:rPr>
              <a:t>1</a:t>
            </a:r>
            <a:endParaRPr lang="zh-CN" altLang="en-US" sz="4000" b="1" dirty="0">
              <a:solidFill>
                <a:srgbClr val="F8F8F8"/>
              </a:solidFill>
              <a:latin typeface="+mn-ea"/>
              <a:ea typeface="+mn-ea"/>
            </a:endParaRPr>
          </a:p>
        </p:txBody>
      </p:sp>
      <p:sp>
        <p:nvSpPr>
          <p:cNvPr id="75" name="TextBox 74"/>
          <p:cNvSpPr txBox="1"/>
          <p:nvPr/>
        </p:nvSpPr>
        <p:spPr>
          <a:xfrm>
            <a:off x="6389014" y="2857113"/>
            <a:ext cx="2646878" cy="584775"/>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r>
              <a:rPr lang="zh-CN" altLang="en-US" sz="3200" b="1" dirty="0" smtClean="0">
                <a:solidFill>
                  <a:schemeClr val="accent3"/>
                </a:solidFill>
              </a:rPr>
              <a:t>活动组织形式</a:t>
            </a:r>
            <a:endParaRPr lang="zh-CN" altLang="en-US" sz="3200" b="1" dirty="0">
              <a:solidFill>
                <a:schemeClr val="accent3"/>
              </a:solidFill>
            </a:endParaRPr>
          </a:p>
        </p:txBody>
      </p:sp>
      <p:sp>
        <p:nvSpPr>
          <p:cNvPr id="76" name="TextBox 75"/>
          <p:cNvSpPr txBox="1"/>
          <p:nvPr/>
        </p:nvSpPr>
        <p:spPr>
          <a:xfrm>
            <a:off x="5566077" y="2734002"/>
            <a:ext cx="500458" cy="707886"/>
          </a:xfrm>
          <a:prstGeom prst="rect">
            <a:avLst/>
          </a:prstGeom>
          <a:noFill/>
        </p:spPr>
        <p:txBody>
          <a:bodyPr wrap="none" rtlCol="0">
            <a:spAutoFit/>
          </a:bodyPr>
          <a:lstStyle/>
          <a:p>
            <a:r>
              <a:rPr lang="en-US" altLang="zh-CN" sz="4000" b="1" dirty="0" smtClean="0">
                <a:solidFill>
                  <a:srgbClr val="F8F8F8"/>
                </a:solidFill>
                <a:latin typeface="+mn-ea"/>
                <a:ea typeface="+mn-ea"/>
              </a:rPr>
              <a:t>2</a:t>
            </a:r>
            <a:endParaRPr lang="zh-CN" altLang="en-US" sz="4000" b="1" dirty="0">
              <a:solidFill>
                <a:srgbClr val="F8F8F8"/>
              </a:solidFill>
              <a:latin typeface="+mn-ea"/>
              <a:ea typeface="+mn-ea"/>
            </a:endParaRPr>
          </a:p>
        </p:txBody>
      </p:sp>
      <p:sp>
        <p:nvSpPr>
          <p:cNvPr id="77" name="TextBox 76"/>
          <p:cNvSpPr txBox="1"/>
          <p:nvPr/>
        </p:nvSpPr>
        <p:spPr>
          <a:xfrm>
            <a:off x="6389014" y="3946928"/>
            <a:ext cx="2646878" cy="584775"/>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r>
              <a:rPr lang="zh-CN" altLang="en-US" sz="3200" b="1" dirty="0" smtClean="0">
                <a:solidFill>
                  <a:schemeClr val="accent3"/>
                </a:solidFill>
              </a:rPr>
              <a:t>活动运作方案</a:t>
            </a:r>
            <a:endParaRPr lang="zh-CN" altLang="en-US" sz="3200" b="1" dirty="0">
              <a:solidFill>
                <a:schemeClr val="accent3"/>
              </a:solidFill>
            </a:endParaRPr>
          </a:p>
        </p:txBody>
      </p:sp>
      <p:sp>
        <p:nvSpPr>
          <p:cNvPr id="78" name="TextBox 77"/>
          <p:cNvSpPr txBox="1"/>
          <p:nvPr/>
        </p:nvSpPr>
        <p:spPr>
          <a:xfrm>
            <a:off x="5566077" y="3793032"/>
            <a:ext cx="500458" cy="707886"/>
          </a:xfrm>
          <a:prstGeom prst="rect">
            <a:avLst/>
          </a:prstGeom>
          <a:noFill/>
        </p:spPr>
        <p:txBody>
          <a:bodyPr wrap="none" rtlCol="0">
            <a:spAutoFit/>
          </a:bodyPr>
          <a:lstStyle/>
          <a:p>
            <a:r>
              <a:rPr lang="en-US" altLang="zh-CN" sz="4000" b="1" dirty="0" smtClean="0">
                <a:solidFill>
                  <a:srgbClr val="F8F8F8"/>
                </a:solidFill>
                <a:latin typeface="+mn-ea"/>
                <a:ea typeface="+mn-ea"/>
              </a:rPr>
              <a:t>3</a:t>
            </a:r>
            <a:endParaRPr lang="zh-CN" altLang="en-US" sz="4000" b="1" dirty="0">
              <a:solidFill>
                <a:srgbClr val="F8F8F8"/>
              </a:solidFill>
              <a:latin typeface="+mn-ea"/>
              <a:ea typeface="+mn-ea"/>
            </a:endParaRPr>
          </a:p>
        </p:txBody>
      </p:sp>
      <p:sp>
        <p:nvSpPr>
          <p:cNvPr id="79" name="TextBox 78"/>
          <p:cNvSpPr txBox="1"/>
          <p:nvPr/>
        </p:nvSpPr>
        <p:spPr>
          <a:xfrm>
            <a:off x="6389014" y="5035886"/>
            <a:ext cx="2236510" cy="584775"/>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r>
              <a:rPr lang="zh-CN" altLang="en-US" sz="3200" b="1" dirty="0" smtClean="0">
                <a:solidFill>
                  <a:schemeClr val="accent3"/>
                </a:solidFill>
              </a:rPr>
              <a:t>后勤和预算</a:t>
            </a:r>
            <a:endParaRPr lang="zh-CN" altLang="en-US" sz="3200" b="1" dirty="0">
              <a:solidFill>
                <a:schemeClr val="accent3"/>
              </a:solidFill>
            </a:endParaRPr>
          </a:p>
        </p:txBody>
      </p:sp>
      <p:sp>
        <p:nvSpPr>
          <p:cNvPr id="80" name="TextBox 79"/>
          <p:cNvSpPr txBox="1"/>
          <p:nvPr/>
        </p:nvSpPr>
        <p:spPr>
          <a:xfrm>
            <a:off x="5566077" y="4914128"/>
            <a:ext cx="500458" cy="707886"/>
          </a:xfrm>
          <a:prstGeom prst="rect">
            <a:avLst/>
          </a:prstGeom>
          <a:noFill/>
        </p:spPr>
        <p:txBody>
          <a:bodyPr wrap="none" rtlCol="0">
            <a:spAutoFit/>
          </a:bodyPr>
          <a:lstStyle/>
          <a:p>
            <a:r>
              <a:rPr lang="en-US" altLang="zh-CN" sz="4000" b="1" dirty="0" smtClean="0">
                <a:solidFill>
                  <a:srgbClr val="F8F8F8"/>
                </a:solidFill>
                <a:latin typeface="+mn-ea"/>
                <a:ea typeface="+mn-ea"/>
              </a:rPr>
              <a:t>4</a:t>
            </a:r>
            <a:endParaRPr lang="zh-CN" altLang="en-US" sz="4000" b="1" dirty="0">
              <a:solidFill>
                <a:srgbClr val="F8F8F8"/>
              </a:solidFill>
              <a:latin typeface="+mn-ea"/>
              <a:ea typeface="+mn-ea"/>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53965" y="3941394"/>
            <a:ext cx="2411544" cy="1668987"/>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3538" y="4169049"/>
            <a:ext cx="959818" cy="1441332"/>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39455" y="4727280"/>
            <a:ext cx="369161" cy="902036"/>
          </a:xfrm>
          <a:prstGeom prst="rect">
            <a:avLst/>
          </a:prstGeom>
        </p:spPr>
      </p:pic>
    </p:spTree>
  </p:cSld>
  <p:clrMapOvr>
    <a:masterClrMapping/>
  </p:clrMapOvr>
  <p:transition spd="slow" advTm="12152">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1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31"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300" fill="hold"/>
                                        <p:tgtEl>
                                          <p:spTgt spid="8"/>
                                        </p:tgtEl>
                                        <p:attrNameLst>
                                          <p:attrName>ppt_w</p:attrName>
                                        </p:attrNameLst>
                                      </p:cBhvr>
                                      <p:tavLst>
                                        <p:tav tm="0">
                                          <p:val>
                                            <p:fltVal val="0"/>
                                          </p:val>
                                        </p:tav>
                                        <p:tav tm="100000">
                                          <p:val>
                                            <p:strVal val="#ppt_w"/>
                                          </p:val>
                                        </p:tav>
                                      </p:tavLst>
                                    </p:anim>
                                    <p:anim calcmode="lin" valueType="num">
                                      <p:cBhvr>
                                        <p:cTn id="19" dur="300" fill="hold"/>
                                        <p:tgtEl>
                                          <p:spTgt spid="8"/>
                                        </p:tgtEl>
                                        <p:attrNameLst>
                                          <p:attrName>ppt_h</p:attrName>
                                        </p:attrNameLst>
                                      </p:cBhvr>
                                      <p:tavLst>
                                        <p:tav tm="0">
                                          <p:val>
                                            <p:fltVal val="0"/>
                                          </p:val>
                                        </p:tav>
                                        <p:tav tm="100000">
                                          <p:val>
                                            <p:strVal val="#ppt_h"/>
                                          </p:val>
                                        </p:tav>
                                      </p:tavLst>
                                    </p:anim>
                                    <p:anim calcmode="lin" valueType="num">
                                      <p:cBhvr>
                                        <p:cTn id="20" dur="300" fill="hold"/>
                                        <p:tgtEl>
                                          <p:spTgt spid="8"/>
                                        </p:tgtEl>
                                        <p:attrNameLst>
                                          <p:attrName>style.rotation</p:attrName>
                                        </p:attrNameLst>
                                      </p:cBhvr>
                                      <p:tavLst>
                                        <p:tav tm="0">
                                          <p:val>
                                            <p:fltVal val="90"/>
                                          </p:val>
                                        </p:tav>
                                        <p:tav tm="100000">
                                          <p:val>
                                            <p:fltVal val="0"/>
                                          </p:val>
                                        </p:tav>
                                      </p:tavLst>
                                    </p:anim>
                                    <p:animEffect transition="in" filter="fade">
                                      <p:cBhvr>
                                        <p:cTn id="21" dur="300"/>
                                        <p:tgtEl>
                                          <p:spTgt spid="8"/>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300" fill="hold"/>
                                        <p:tgtEl>
                                          <p:spTgt spid="7"/>
                                        </p:tgtEl>
                                        <p:attrNameLst>
                                          <p:attrName>ppt_w</p:attrName>
                                        </p:attrNameLst>
                                      </p:cBhvr>
                                      <p:tavLst>
                                        <p:tav tm="0">
                                          <p:val>
                                            <p:fltVal val="0"/>
                                          </p:val>
                                        </p:tav>
                                        <p:tav tm="100000">
                                          <p:val>
                                            <p:strVal val="#ppt_w"/>
                                          </p:val>
                                        </p:tav>
                                      </p:tavLst>
                                    </p:anim>
                                    <p:anim calcmode="lin" valueType="num">
                                      <p:cBhvr>
                                        <p:cTn id="25" dur="300" fill="hold"/>
                                        <p:tgtEl>
                                          <p:spTgt spid="7"/>
                                        </p:tgtEl>
                                        <p:attrNameLst>
                                          <p:attrName>ppt_h</p:attrName>
                                        </p:attrNameLst>
                                      </p:cBhvr>
                                      <p:tavLst>
                                        <p:tav tm="0">
                                          <p:val>
                                            <p:fltVal val="0"/>
                                          </p:val>
                                        </p:tav>
                                        <p:tav tm="100000">
                                          <p:val>
                                            <p:strVal val="#ppt_h"/>
                                          </p:val>
                                        </p:tav>
                                      </p:tavLst>
                                    </p:anim>
                                    <p:anim calcmode="lin" valueType="num">
                                      <p:cBhvr>
                                        <p:cTn id="26" dur="300" fill="hold"/>
                                        <p:tgtEl>
                                          <p:spTgt spid="7"/>
                                        </p:tgtEl>
                                        <p:attrNameLst>
                                          <p:attrName>style.rotation</p:attrName>
                                        </p:attrNameLst>
                                      </p:cBhvr>
                                      <p:tavLst>
                                        <p:tav tm="0">
                                          <p:val>
                                            <p:fltVal val="90"/>
                                          </p:val>
                                        </p:tav>
                                        <p:tav tm="100000">
                                          <p:val>
                                            <p:fltVal val="0"/>
                                          </p:val>
                                        </p:tav>
                                      </p:tavLst>
                                    </p:anim>
                                    <p:animEffect transition="in" filter="fade">
                                      <p:cBhvr>
                                        <p:cTn id="27" dur="300"/>
                                        <p:tgtEl>
                                          <p:spTgt spid="7"/>
                                        </p:tgtEl>
                                      </p:cBhvr>
                                    </p:animEffect>
                                  </p:childTnLst>
                                </p:cTn>
                              </p:par>
                            </p:childTnLst>
                          </p:cTn>
                        </p:par>
                        <p:par>
                          <p:cTn id="28" fill="hold">
                            <p:stCondLst>
                              <p:cond delay="1000"/>
                            </p:stCondLst>
                            <p:childTnLst>
                              <p:par>
                                <p:cTn id="29" presetID="42"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10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20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30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childTnLst>
                          </p:cTn>
                        </p:par>
                        <p:par>
                          <p:cTn id="49" fill="hold">
                            <p:stCondLst>
                              <p:cond delay="2000"/>
                            </p:stCondLst>
                            <p:childTnLst>
                              <p:par>
                                <p:cTn id="50" presetID="2" presetClass="entr" presetSubtype="12"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500" fill="hold"/>
                                        <p:tgtEl>
                                          <p:spTgt spid="37"/>
                                        </p:tgtEl>
                                        <p:attrNameLst>
                                          <p:attrName>ppt_x</p:attrName>
                                        </p:attrNameLst>
                                      </p:cBhvr>
                                      <p:tavLst>
                                        <p:tav tm="0">
                                          <p:val>
                                            <p:strVal val="0-#ppt_w/2"/>
                                          </p:val>
                                        </p:tav>
                                        <p:tav tm="100000">
                                          <p:val>
                                            <p:strVal val="#ppt_x"/>
                                          </p:val>
                                        </p:tav>
                                      </p:tavLst>
                                    </p:anim>
                                    <p:anim calcmode="lin" valueType="num">
                                      <p:cBhvr additive="base">
                                        <p:cTn id="53" dur="500" fill="hold"/>
                                        <p:tgtEl>
                                          <p:spTgt spid="37"/>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100"/>
                                  </p:stCondLst>
                                  <p:childTnLst>
                                    <p:set>
                                      <p:cBhvr>
                                        <p:cTn id="55" dur="1" fill="hold">
                                          <p:stCondLst>
                                            <p:cond delay="0"/>
                                          </p:stCondLst>
                                        </p:cTn>
                                        <p:tgtEl>
                                          <p:spTgt spid="65"/>
                                        </p:tgtEl>
                                        <p:attrNameLst>
                                          <p:attrName>style.visibility</p:attrName>
                                        </p:attrNameLst>
                                      </p:cBhvr>
                                      <p:to>
                                        <p:strVal val="visible"/>
                                      </p:to>
                                    </p:set>
                                    <p:anim calcmode="lin" valueType="num">
                                      <p:cBhvr additive="base">
                                        <p:cTn id="56" dur="500" fill="hold"/>
                                        <p:tgtEl>
                                          <p:spTgt spid="65"/>
                                        </p:tgtEl>
                                        <p:attrNameLst>
                                          <p:attrName>ppt_x</p:attrName>
                                        </p:attrNameLst>
                                      </p:cBhvr>
                                      <p:tavLst>
                                        <p:tav tm="0">
                                          <p:val>
                                            <p:strVal val="0-#ppt_w/2"/>
                                          </p:val>
                                        </p:tav>
                                        <p:tav tm="100000">
                                          <p:val>
                                            <p:strVal val="#ppt_x"/>
                                          </p:val>
                                        </p:tav>
                                      </p:tavLst>
                                    </p:anim>
                                    <p:anim calcmode="lin" valueType="num">
                                      <p:cBhvr additive="base">
                                        <p:cTn id="57" dur="500" fill="hold"/>
                                        <p:tgtEl>
                                          <p:spTgt spid="65"/>
                                        </p:tgtEl>
                                        <p:attrNameLst>
                                          <p:attrName>ppt_y</p:attrName>
                                        </p:attrNameLst>
                                      </p:cBhvr>
                                      <p:tavLst>
                                        <p:tav tm="0">
                                          <p:val>
                                            <p:strVal val="1+#ppt_h/2"/>
                                          </p:val>
                                        </p:tav>
                                        <p:tav tm="100000">
                                          <p:val>
                                            <p:strVal val="#ppt_y"/>
                                          </p:val>
                                        </p:tav>
                                      </p:tavLst>
                                    </p:anim>
                                  </p:childTnLst>
                                </p:cTn>
                              </p:par>
                              <p:par>
                                <p:cTn id="58" presetID="2" presetClass="entr" presetSubtype="12" fill="hold" grpId="0" nodeType="withEffect">
                                  <p:stCondLst>
                                    <p:cond delay="200"/>
                                  </p:stCondLst>
                                  <p:childTnLst>
                                    <p:set>
                                      <p:cBhvr>
                                        <p:cTn id="59" dur="1" fill="hold">
                                          <p:stCondLst>
                                            <p:cond delay="0"/>
                                          </p:stCondLst>
                                        </p:cTn>
                                        <p:tgtEl>
                                          <p:spTgt spid="68"/>
                                        </p:tgtEl>
                                        <p:attrNameLst>
                                          <p:attrName>style.visibility</p:attrName>
                                        </p:attrNameLst>
                                      </p:cBhvr>
                                      <p:to>
                                        <p:strVal val="visible"/>
                                      </p:to>
                                    </p:set>
                                    <p:anim calcmode="lin" valueType="num">
                                      <p:cBhvr additive="base">
                                        <p:cTn id="60" dur="500" fill="hold"/>
                                        <p:tgtEl>
                                          <p:spTgt spid="68"/>
                                        </p:tgtEl>
                                        <p:attrNameLst>
                                          <p:attrName>ppt_x</p:attrName>
                                        </p:attrNameLst>
                                      </p:cBhvr>
                                      <p:tavLst>
                                        <p:tav tm="0">
                                          <p:val>
                                            <p:strVal val="0-#ppt_w/2"/>
                                          </p:val>
                                        </p:tav>
                                        <p:tav tm="100000">
                                          <p:val>
                                            <p:strVal val="#ppt_x"/>
                                          </p:val>
                                        </p:tav>
                                      </p:tavLst>
                                    </p:anim>
                                    <p:anim calcmode="lin" valueType="num">
                                      <p:cBhvr additive="base">
                                        <p:cTn id="61" dur="500" fill="hold"/>
                                        <p:tgtEl>
                                          <p:spTgt spid="68"/>
                                        </p:tgtEl>
                                        <p:attrNameLst>
                                          <p:attrName>ppt_y</p:attrName>
                                        </p:attrNameLst>
                                      </p:cBhvr>
                                      <p:tavLst>
                                        <p:tav tm="0">
                                          <p:val>
                                            <p:strVal val="1+#ppt_h/2"/>
                                          </p:val>
                                        </p:tav>
                                        <p:tav tm="100000">
                                          <p:val>
                                            <p:strVal val="#ppt_y"/>
                                          </p:val>
                                        </p:tav>
                                      </p:tavLst>
                                    </p:anim>
                                  </p:childTnLst>
                                </p:cTn>
                              </p:par>
                              <p:par>
                                <p:cTn id="62" presetID="2" presetClass="entr" presetSubtype="12" fill="hold" grpId="0" nodeType="withEffect">
                                  <p:stCondLst>
                                    <p:cond delay="300"/>
                                  </p:stCondLst>
                                  <p:childTnLst>
                                    <p:set>
                                      <p:cBhvr>
                                        <p:cTn id="63" dur="1" fill="hold">
                                          <p:stCondLst>
                                            <p:cond delay="0"/>
                                          </p:stCondLst>
                                        </p:cTn>
                                        <p:tgtEl>
                                          <p:spTgt spid="71"/>
                                        </p:tgtEl>
                                        <p:attrNameLst>
                                          <p:attrName>style.visibility</p:attrName>
                                        </p:attrNameLst>
                                      </p:cBhvr>
                                      <p:to>
                                        <p:strVal val="visible"/>
                                      </p:to>
                                    </p:set>
                                    <p:anim calcmode="lin" valueType="num">
                                      <p:cBhvr additive="base">
                                        <p:cTn id="64" dur="500" fill="hold"/>
                                        <p:tgtEl>
                                          <p:spTgt spid="71"/>
                                        </p:tgtEl>
                                        <p:attrNameLst>
                                          <p:attrName>ppt_x</p:attrName>
                                        </p:attrNameLst>
                                      </p:cBhvr>
                                      <p:tavLst>
                                        <p:tav tm="0">
                                          <p:val>
                                            <p:strVal val="0-#ppt_w/2"/>
                                          </p:val>
                                        </p:tav>
                                        <p:tav tm="100000">
                                          <p:val>
                                            <p:strVal val="#ppt_x"/>
                                          </p:val>
                                        </p:tav>
                                      </p:tavLst>
                                    </p:anim>
                                    <p:anim calcmode="lin" valueType="num">
                                      <p:cBhvr additive="base">
                                        <p:cTn id="65" dur="500" fill="hold"/>
                                        <p:tgtEl>
                                          <p:spTgt spid="71"/>
                                        </p:tgtEl>
                                        <p:attrNameLst>
                                          <p:attrName>ppt_y</p:attrName>
                                        </p:attrNameLst>
                                      </p:cBhvr>
                                      <p:tavLst>
                                        <p:tav tm="0">
                                          <p:val>
                                            <p:strVal val="1+#ppt_h/2"/>
                                          </p:val>
                                        </p:tav>
                                        <p:tav tm="100000">
                                          <p:val>
                                            <p:strVal val="#ppt_y"/>
                                          </p:val>
                                        </p:tav>
                                      </p:tavLst>
                                    </p:anim>
                                  </p:childTnLst>
                                </p:cTn>
                              </p:par>
                            </p:childTnLst>
                          </p:cTn>
                        </p:par>
                        <p:par>
                          <p:cTn id="66" fill="hold">
                            <p:stCondLst>
                              <p:cond delay="2500"/>
                            </p:stCondLst>
                            <p:childTnLst>
                              <p:par>
                                <p:cTn id="67" presetID="22" presetClass="entr" presetSubtype="4"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wipe(down)">
                                      <p:cBhvr>
                                        <p:cTn id="69" dur="300"/>
                                        <p:tgtEl>
                                          <p:spTgt spid="36"/>
                                        </p:tgtEl>
                                      </p:cBhvr>
                                    </p:animEffect>
                                  </p:childTnLst>
                                </p:cTn>
                              </p:par>
                            </p:childTnLst>
                          </p:cTn>
                        </p:par>
                        <p:par>
                          <p:cTn id="70" fill="hold">
                            <p:stCondLst>
                              <p:cond delay="3000"/>
                            </p:stCondLst>
                            <p:childTnLst>
                              <p:par>
                                <p:cTn id="71" presetID="22" presetClass="entr" presetSubtype="1"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wipe(up)">
                                      <p:cBhvr>
                                        <p:cTn id="73" dur="500"/>
                                        <p:tgtEl>
                                          <p:spTgt spid="38"/>
                                        </p:tgtEl>
                                      </p:cBhvr>
                                    </p:animEffect>
                                  </p:childTnLst>
                                </p:cTn>
                              </p:par>
                            </p:childTnLst>
                          </p:cTn>
                        </p:par>
                        <p:par>
                          <p:cTn id="74" fill="hold">
                            <p:stCondLst>
                              <p:cond delay="3500"/>
                            </p:stCondLst>
                            <p:childTnLst>
                              <p:par>
                                <p:cTn id="75" presetID="31" presetClass="entr" presetSubtype="0" fill="hold" grpId="0" nodeType="afterEffect">
                                  <p:stCondLst>
                                    <p:cond delay="0"/>
                                  </p:stCondLst>
                                  <p:childTnLst>
                                    <p:set>
                                      <p:cBhvr>
                                        <p:cTn id="76" dur="1" fill="hold">
                                          <p:stCondLst>
                                            <p:cond delay="0"/>
                                          </p:stCondLst>
                                        </p:cTn>
                                        <p:tgtEl>
                                          <p:spTgt spid="74"/>
                                        </p:tgtEl>
                                        <p:attrNameLst>
                                          <p:attrName>style.visibility</p:attrName>
                                        </p:attrNameLst>
                                      </p:cBhvr>
                                      <p:to>
                                        <p:strVal val="visible"/>
                                      </p:to>
                                    </p:set>
                                    <p:anim calcmode="lin" valueType="num">
                                      <p:cBhvr>
                                        <p:cTn id="77" dur="500" fill="hold"/>
                                        <p:tgtEl>
                                          <p:spTgt spid="74"/>
                                        </p:tgtEl>
                                        <p:attrNameLst>
                                          <p:attrName>ppt_w</p:attrName>
                                        </p:attrNameLst>
                                      </p:cBhvr>
                                      <p:tavLst>
                                        <p:tav tm="0">
                                          <p:val>
                                            <p:fltVal val="0"/>
                                          </p:val>
                                        </p:tav>
                                        <p:tav tm="100000">
                                          <p:val>
                                            <p:strVal val="#ppt_w"/>
                                          </p:val>
                                        </p:tav>
                                      </p:tavLst>
                                    </p:anim>
                                    <p:anim calcmode="lin" valueType="num">
                                      <p:cBhvr>
                                        <p:cTn id="78" dur="500" fill="hold"/>
                                        <p:tgtEl>
                                          <p:spTgt spid="74"/>
                                        </p:tgtEl>
                                        <p:attrNameLst>
                                          <p:attrName>ppt_h</p:attrName>
                                        </p:attrNameLst>
                                      </p:cBhvr>
                                      <p:tavLst>
                                        <p:tav tm="0">
                                          <p:val>
                                            <p:fltVal val="0"/>
                                          </p:val>
                                        </p:tav>
                                        <p:tav tm="100000">
                                          <p:val>
                                            <p:strVal val="#ppt_h"/>
                                          </p:val>
                                        </p:tav>
                                      </p:tavLst>
                                    </p:anim>
                                    <p:anim calcmode="lin" valueType="num">
                                      <p:cBhvr>
                                        <p:cTn id="79" dur="500" fill="hold"/>
                                        <p:tgtEl>
                                          <p:spTgt spid="74"/>
                                        </p:tgtEl>
                                        <p:attrNameLst>
                                          <p:attrName>style.rotation</p:attrName>
                                        </p:attrNameLst>
                                      </p:cBhvr>
                                      <p:tavLst>
                                        <p:tav tm="0">
                                          <p:val>
                                            <p:fltVal val="90"/>
                                          </p:val>
                                        </p:tav>
                                        <p:tav tm="100000">
                                          <p:val>
                                            <p:fltVal val="0"/>
                                          </p:val>
                                        </p:tav>
                                      </p:tavLst>
                                    </p:anim>
                                    <p:animEffect transition="in" filter="fade">
                                      <p:cBhvr>
                                        <p:cTn id="80" dur="500"/>
                                        <p:tgtEl>
                                          <p:spTgt spid="74"/>
                                        </p:tgtEl>
                                      </p:cBhvr>
                                    </p:animEffect>
                                  </p:childTnLst>
                                </p:cTn>
                              </p:par>
                            </p:childTnLst>
                          </p:cTn>
                        </p:par>
                        <p:par>
                          <p:cTn id="81" fill="hold">
                            <p:stCondLst>
                              <p:cond delay="4000"/>
                            </p:stCondLst>
                            <p:childTnLst>
                              <p:par>
                                <p:cTn id="82" presetID="22" presetClass="entr" presetSubtype="8"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wipe(left)">
                                      <p:cBhvr>
                                        <p:cTn id="84" dur="500"/>
                                        <p:tgtEl>
                                          <p:spTgt spid="73"/>
                                        </p:tgtEl>
                                      </p:cBhvr>
                                    </p:animEffect>
                                  </p:childTnLst>
                                </p:cTn>
                              </p:par>
                            </p:childTnLst>
                          </p:cTn>
                        </p:par>
                        <p:par>
                          <p:cTn id="85" fill="hold">
                            <p:stCondLst>
                              <p:cond delay="4500"/>
                            </p:stCondLst>
                            <p:childTnLst>
                              <p:par>
                                <p:cTn id="86" presetID="22" presetClass="entr" presetSubtype="4" fill="hold" grpId="0" nodeType="afterEffect">
                                  <p:stCondLst>
                                    <p:cond delay="0"/>
                                  </p:stCondLst>
                                  <p:childTnLst>
                                    <p:set>
                                      <p:cBhvr>
                                        <p:cTn id="87" dur="1" fill="hold">
                                          <p:stCondLst>
                                            <p:cond delay="0"/>
                                          </p:stCondLst>
                                        </p:cTn>
                                        <p:tgtEl>
                                          <p:spTgt spid="39"/>
                                        </p:tgtEl>
                                        <p:attrNameLst>
                                          <p:attrName>style.visibility</p:attrName>
                                        </p:attrNameLst>
                                      </p:cBhvr>
                                      <p:to>
                                        <p:strVal val="visible"/>
                                      </p:to>
                                    </p:set>
                                    <p:animEffect transition="in" filter="wipe(down)">
                                      <p:cBhvr>
                                        <p:cTn id="88" dur="300"/>
                                        <p:tgtEl>
                                          <p:spTgt spid="39"/>
                                        </p:tgtEl>
                                      </p:cBhvr>
                                    </p:animEffect>
                                  </p:childTnLst>
                                </p:cTn>
                              </p:par>
                            </p:childTnLst>
                          </p:cTn>
                        </p:par>
                        <p:par>
                          <p:cTn id="89" fill="hold">
                            <p:stCondLst>
                              <p:cond delay="5000"/>
                            </p:stCondLst>
                            <p:childTnLst>
                              <p:par>
                                <p:cTn id="90" presetID="22" presetClass="entr" presetSubtype="1" fill="hold" grpId="0" nodeType="afterEffect">
                                  <p:stCondLst>
                                    <p:cond delay="0"/>
                                  </p:stCondLst>
                                  <p:childTnLst>
                                    <p:set>
                                      <p:cBhvr>
                                        <p:cTn id="91" dur="1" fill="hold">
                                          <p:stCondLst>
                                            <p:cond delay="0"/>
                                          </p:stCondLst>
                                        </p:cTn>
                                        <p:tgtEl>
                                          <p:spTgt spid="66"/>
                                        </p:tgtEl>
                                        <p:attrNameLst>
                                          <p:attrName>style.visibility</p:attrName>
                                        </p:attrNameLst>
                                      </p:cBhvr>
                                      <p:to>
                                        <p:strVal val="visible"/>
                                      </p:to>
                                    </p:set>
                                    <p:animEffect transition="in" filter="wipe(up)">
                                      <p:cBhvr>
                                        <p:cTn id="92" dur="500"/>
                                        <p:tgtEl>
                                          <p:spTgt spid="66"/>
                                        </p:tgtEl>
                                      </p:cBhvr>
                                    </p:animEffect>
                                  </p:childTnLst>
                                </p:cTn>
                              </p:par>
                            </p:childTnLst>
                          </p:cTn>
                        </p:par>
                        <p:par>
                          <p:cTn id="93" fill="hold">
                            <p:stCondLst>
                              <p:cond delay="5500"/>
                            </p:stCondLst>
                            <p:childTnLst>
                              <p:par>
                                <p:cTn id="94" presetID="31" presetClass="entr" presetSubtype="0" fill="hold" grpId="0" nodeType="afterEffect">
                                  <p:stCondLst>
                                    <p:cond delay="0"/>
                                  </p:stCondLst>
                                  <p:childTnLst>
                                    <p:set>
                                      <p:cBhvr>
                                        <p:cTn id="95" dur="1" fill="hold">
                                          <p:stCondLst>
                                            <p:cond delay="0"/>
                                          </p:stCondLst>
                                        </p:cTn>
                                        <p:tgtEl>
                                          <p:spTgt spid="76"/>
                                        </p:tgtEl>
                                        <p:attrNameLst>
                                          <p:attrName>style.visibility</p:attrName>
                                        </p:attrNameLst>
                                      </p:cBhvr>
                                      <p:to>
                                        <p:strVal val="visible"/>
                                      </p:to>
                                    </p:set>
                                    <p:anim calcmode="lin" valueType="num">
                                      <p:cBhvr>
                                        <p:cTn id="96" dur="500" fill="hold"/>
                                        <p:tgtEl>
                                          <p:spTgt spid="76"/>
                                        </p:tgtEl>
                                        <p:attrNameLst>
                                          <p:attrName>ppt_w</p:attrName>
                                        </p:attrNameLst>
                                      </p:cBhvr>
                                      <p:tavLst>
                                        <p:tav tm="0">
                                          <p:val>
                                            <p:fltVal val="0"/>
                                          </p:val>
                                        </p:tav>
                                        <p:tav tm="100000">
                                          <p:val>
                                            <p:strVal val="#ppt_w"/>
                                          </p:val>
                                        </p:tav>
                                      </p:tavLst>
                                    </p:anim>
                                    <p:anim calcmode="lin" valueType="num">
                                      <p:cBhvr>
                                        <p:cTn id="97" dur="500" fill="hold"/>
                                        <p:tgtEl>
                                          <p:spTgt spid="76"/>
                                        </p:tgtEl>
                                        <p:attrNameLst>
                                          <p:attrName>ppt_h</p:attrName>
                                        </p:attrNameLst>
                                      </p:cBhvr>
                                      <p:tavLst>
                                        <p:tav tm="0">
                                          <p:val>
                                            <p:fltVal val="0"/>
                                          </p:val>
                                        </p:tav>
                                        <p:tav tm="100000">
                                          <p:val>
                                            <p:strVal val="#ppt_h"/>
                                          </p:val>
                                        </p:tav>
                                      </p:tavLst>
                                    </p:anim>
                                    <p:anim calcmode="lin" valueType="num">
                                      <p:cBhvr>
                                        <p:cTn id="98" dur="500" fill="hold"/>
                                        <p:tgtEl>
                                          <p:spTgt spid="76"/>
                                        </p:tgtEl>
                                        <p:attrNameLst>
                                          <p:attrName>style.rotation</p:attrName>
                                        </p:attrNameLst>
                                      </p:cBhvr>
                                      <p:tavLst>
                                        <p:tav tm="0">
                                          <p:val>
                                            <p:fltVal val="90"/>
                                          </p:val>
                                        </p:tav>
                                        <p:tav tm="100000">
                                          <p:val>
                                            <p:fltVal val="0"/>
                                          </p:val>
                                        </p:tav>
                                      </p:tavLst>
                                    </p:anim>
                                    <p:animEffect transition="in" filter="fade">
                                      <p:cBhvr>
                                        <p:cTn id="99" dur="500"/>
                                        <p:tgtEl>
                                          <p:spTgt spid="76"/>
                                        </p:tgtEl>
                                      </p:cBhvr>
                                    </p:animEffect>
                                  </p:childTnLst>
                                </p:cTn>
                              </p:par>
                            </p:childTnLst>
                          </p:cTn>
                        </p:par>
                        <p:par>
                          <p:cTn id="100" fill="hold">
                            <p:stCondLst>
                              <p:cond delay="6000"/>
                            </p:stCondLst>
                            <p:childTnLst>
                              <p:par>
                                <p:cTn id="101" presetID="22" presetClass="entr" presetSubtype="8"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wipe(left)">
                                      <p:cBhvr>
                                        <p:cTn id="103" dur="500"/>
                                        <p:tgtEl>
                                          <p:spTgt spid="75"/>
                                        </p:tgtEl>
                                      </p:cBhvr>
                                    </p:animEffect>
                                  </p:childTnLst>
                                </p:cTn>
                              </p:par>
                            </p:childTnLst>
                          </p:cTn>
                        </p:par>
                        <p:par>
                          <p:cTn id="104" fill="hold">
                            <p:stCondLst>
                              <p:cond delay="6500"/>
                            </p:stCondLst>
                            <p:childTnLst>
                              <p:par>
                                <p:cTn id="105" presetID="22" presetClass="entr" presetSubtype="4" fill="hold" grpId="0" nodeType="afterEffect">
                                  <p:stCondLst>
                                    <p:cond delay="0"/>
                                  </p:stCondLst>
                                  <p:childTnLst>
                                    <p:set>
                                      <p:cBhvr>
                                        <p:cTn id="106" dur="1" fill="hold">
                                          <p:stCondLst>
                                            <p:cond delay="0"/>
                                          </p:stCondLst>
                                        </p:cTn>
                                        <p:tgtEl>
                                          <p:spTgt spid="67"/>
                                        </p:tgtEl>
                                        <p:attrNameLst>
                                          <p:attrName>style.visibility</p:attrName>
                                        </p:attrNameLst>
                                      </p:cBhvr>
                                      <p:to>
                                        <p:strVal val="visible"/>
                                      </p:to>
                                    </p:set>
                                    <p:animEffect transition="in" filter="wipe(down)">
                                      <p:cBhvr>
                                        <p:cTn id="107" dur="300"/>
                                        <p:tgtEl>
                                          <p:spTgt spid="67"/>
                                        </p:tgtEl>
                                      </p:cBhvr>
                                    </p:animEffect>
                                  </p:childTnLst>
                                </p:cTn>
                              </p:par>
                            </p:childTnLst>
                          </p:cTn>
                        </p:par>
                        <p:par>
                          <p:cTn id="108" fill="hold">
                            <p:stCondLst>
                              <p:cond delay="7000"/>
                            </p:stCondLst>
                            <p:childTnLst>
                              <p:par>
                                <p:cTn id="109" presetID="22" presetClass="entr" presetSubtype="1" fill="hold" grpId="0" nodeType="afterEffect">
                                  <p:stCondLst>
                                    <p:cond delay="0"/>
                                  </p:stCondLst>
                                  <p:childTnLst>
                                    <p:set>
                                      <p:cBhvr>
                                        <p:cTn id="110" dur="1" fill="hold">
                                          <p:stCondLst>
                                            <p:cond delay="0"/>
                                          </p:stCondLst>
                                        </p:cTn>
                                        <p:tgtEl>
                                          <p:spTgt spid="69"/>
                                        </p:tgtEl>
                                        <p:attrNameLst>
                                          <p:attrName>style.visibility</p:attrName>
                                        </p:attrNameLst>
                                      </p:cBhvr>
                                      <p:to>
                                        <p:strVal val="visible"/>
                                      </p:to>
                                    </p:set>
                                    <p:animEffect transition="in" filter="wipe(up)">
                                      <p:cBhvr>
                                        <p:cTn id="111" dur="500"/>
                                        <p:tgtEl>
                                          <p:spTgt spid="69"/>
                                        </p:tgtEl>
                                      </p:cBhvr>
                                    </p:animEffect>
                                  </p:childTnLst>
                                </p:cTn>
                              </p:par>
                            </p:childTnLst>
                          </p:cTn>
                        </p:par>
                        <p:par>
                          <p:cTn id="112" fill="hold">
                            <p:stCondLst>
                              <p:cond delay="7500"/>
                            </p:stCondLst>
                            <p:childTnLst>
                              <p:par>
                                <p:cTn id="113" presetID="31" presetClass="entr" presetSubtype="0" fill="hold" grpId="0" nodeType="afterEffect">
                                  <p:stCondLst>
                                    <p:cond delay="0"/>
                                  </p:stCondLst>
                                  <p:childTnLst>
                                    <p:set>
                                      <p:cBhvr>
                                        <p:cTn id="114" dur="1" fill="hold">
                                          <p:stCondLst>
                                            <p:cond delay="0"/>
                                          </p:stCondLst>
                                        </p:cTn>
                                        <p:tgtEl>
                                          <p:spTgt spid="78"/>
                                        </p:tgtEl>
                                        <p:attrNameLst>
                                          <p:attrName>style.visibility</p:attrName>
                                        </p:attrNameLst>
                                      </p:cBhvr>
                                      <p:to>
                                        <p:strVal val="visible"/>
                                      </p:to>
                                    </p:set>
                                    <p:anim calcmode="lin" valueType="num">
                                      <p:cBhvr>
                                        <p:cTn id="115" dur="500" fill="hold"/>
                                        <p:tgtEl>
                                          <p:spTgt spid="78"/>
                                        </p:tgtEl>
                                        <p:attrNameLst>
                                          <p:attrName>ppt_w</p:attrName>
                                        </p:attrNameLst>
                                      </p:cBhvr>
                                      <p:tavLst>
                                        <p:tav tm="0">
                                          <p:val>
                                            <p:fltVal val="0"/>
                                          </p:val>
                                        </p:tav>
                                        <p:tav tm="100000">
                                          <p:val>
                                            <p:strVal val="#ppt_w"/>
                                          </p:val>
                                        </p:tav>
                                      </p:tavLst>
                                    </p:anim>
                                    <p:anim calcmode="lin" valueType="num">
                                      <p:cBhvr>
                                        <p:cTn id="116" dur="500" fill="hold"/>
                                        <p:tgtEl>
                                          <p:spTgt spid="78"/>
                                        </p:tgtEl>
                                        <p:attrNameLst>
                                          <p:attrName>ppt_h</p:attrName>
                                        </p:attrNameLst>
                                      </p:cBhvr>
                                      <p:tavLst>
                                        <p:tav tm="0">
                                          <p:val>
                                            <p:fltVal val="0"/>
                                          </p:val>
                                        </p:tav>
                                        <p:tav tm="100000">
                                          <p:val>
                                            <p:strVal val="#ppt_h"/>
                                          </p:val>
                                        </p:tav>
                                      </p:tavLst>
                                    </p:anim>
                                    <p:anim calcmode="lin" valueType="num">
                                      <p:cBhvr>
                                        <p:cTn id="117" dur="500" fill="hold"/>
                                        <p:tgtEl>
                                          <p:spTgt spid="78"/>
                                        </p:tgtEl>
                                        <p:attrNameLst>
                                          <p:attrName>style.rotation</p:attrName>
                                        </p:attrNameLst>
                                      </p:cBhvr>
                                      <p:tavLst>
                                        <p:tav tm="0">
                                          <p:val>
                                            <p:fltVal val="90"/>
                                          </p:val>
                                        </p:tav>
                                        <p:tav tm="100000">
                                          <p:val>
                                            <p:fltVal val="0"/>
                                          </p:val>
                                        </p:tav>
                                      </p:tavLst>
                                    </p:anim>
                                    <p:animEffect transition="in" filter="fade">
                                      <p:cBhvr>
                                        <p:cTn id="118" dur="500"/>
                                        <p:tgtEl>
                                          <p:spTgt spid="78"/>
                                        </p:tgtEl>
                                      </p:cBhvr>
                                    </p:animEffect>
                                  </p:childTnLst>
                                </p:cTn>
                              </p:par>
                            </p:childTnLst>
                          </p:cTn>
                        </p:par>
                        <p:par>
                          <p:cTn id="119" fill="hold">
                            <p:stCondLst>
                              <p:cond delay="8000"/>
                            </p:stCondLst>
                            <p:childTnLst>
                              <p:par>
                                <p:cTn id="120" presetID="22" presetClass="entr" presetSubtype="8" fill="hold" grpId="0" nodeType="afterEffect">
                                  <p:stCondLst>
                                    <p:cond delay="0"/>
                                  </p:stCondLst>
                                  <p:childTnLst>
                                    <p:set>
                                      <p:cBhvr>
                                        <p:cTn id="121" dur="1" fill="hold">
                                          <p:stCondLst>
                                            <p:cond delay="0"/>
                                          </p:stCondLst>
                                        </p:cTn>
                                        <p:tgtEl>
                                          <p:spTgt spid="77"/>
                                        </p:tgtEl>
                                        <p:attrNameLst>
                                          <p:attrName>style.visibility</p:attrName>
                                        </p:attrNameLst>
                                      </p:cBhvr>
                                      <p:to>
                                        <p:strVal val="visible"/>
                                      </p:to>
                                    </p:set>
                                    <p:animEffect transition="in" filter="wipe(left)">
                                      <p:cBhvr>
                                        <p:cTn id="122" dur="500"/>
                                        <p:tgtEl>
                                          <p:spTgt spid="77"/>
                                        </p:tgtEl>
                                      </p:cBhvr>
                                    </p:animEffect>
                                  </p:childTnLst>
                                </p:cTn>
                              </p:par>
                            </p:childTnLst>
                          </p:cTn>
                        </p:par>
                        <p:par>
                          <p:cTn id="123" fill="hold">
                            <p:stCondLst>
                              <p:cond delay="8500"/>
                            </p:stCondLst>
                            <p:childTnLst>
                              <p:par>
                                <p:cTn id="124" presetID="22" presetClass="entr" presetSubtype="4" fill="hold" grpId="0" nodeType="afterEffect">
                                  <p:stCondLst>
                                    <p:cond delay="0"/>
                                  </p:stCondLst>
                                  <p:childTnLst>
                                    <p:set>
                                      <p:cBhvr>
                                        <p:cTn id="125" dur="1" fill="hold">
                                          <p:stCondLst>
                                            <p:cond delay="0"/>
                                          </p:stCondLst>
                                        </p:cTn>
                                        <p:tgtEl>
                                          <p:spTgt spid="70"/>
                                        </p:tgtEl>
                                        <p:attrNameLst>
                                          <p:attrName>style.visibility</p:attrName>
                                        </p:attrNameLst>
                                      </p:cBhvr>
                                      <p:to>
                                        <p:strVal val="visible"/>
                                      </p:to>
                                    </p:set>
                                    <p:animEffect transition="in" filter="wipe(down)">
                                      <p:cBhvr>
                                        <p:cTn id="126" dur="300"/>
                                        <p:tgtEl>
                                          <p:spTgt spid="70"/>
                                        </p:tgtEl>
                                      </p:cBhvr>
                                    </p:animEffect>
                                  </p:childTnLst>
                                </p:cTn>
                              </p:par>
                            </p:childTnLst>
                          </p:cTn>
                        </p:par>
                        <p:par>
                          <p:cTn id="127" fill="hold">
                            <p:stCondLst>
                              <p:cond delay="9000"/>
                            </p:stCondLst>
                            <p:childTnLst>
                              <p:par>
                                <p:cTn id="128" presetID="22" presetClass="entr" presetSubtype="1" fill="hold" grpId="0" nodeType="afterEffect">
                                  <p:stCondLst>
                                    <p:cond delay="0"/>
                                  </p:stCondLst>
                                  <p:childTnLst>
                                    <p:set>
                                      <p:cBhvr>
                                        <p:cTn id="129" dur="1" fill="hold">
                                          <p:stCondLst>
                                            <p:cond delay="0"/>
                                          </p:stCondLst>
                                        </p:cTn>
                                        <p:tgtEl>
                                          <p:spTgt spid="72"/>
                                        </p:tgtEl>
                                        <p:attrNameLst>
                                          <p:attrName>style.visibility</p:attrName>
                                        </p:attrNameLst>
                                      </p:cBhvr>
                                      <p:to>
                                        <p:strVal val="visible"/>
                                      </p:to>
                                    </p:set>
                                    <p:animEffect transition="in" filter="wipe(up)">
                                      <p:cBhvr>
                                        <p:cTn id="130" dur="500"/>
                                        <p:tgtEl>
                                          <p:spTgt spid="72"/>
                                        </p:tgtEl>
                                      </p:cBhvr>
                                    </p:animEffect>
                                  </p:childTnLst>
                                </p:cTn>
                              </p:par>
                            </p:childTnLst>
                          </p:cTn>
                        </p:par>
                        <p:par>
                          <p:cTn id="131" fill="hold">
                            <p:stCondLst>
                              <p:cond delay="9500"/>
                            </p:stCondLst>
                            <p:childTnLst>
                              <p:par>
                                <p:cTn id="132" presetID="31" presetClass="entr" presetSubtype="0" fill="hold" grpId="0" nodeType="afterEffect">
                                  <p:stCondLst>
                                    <p:cond delay="0"/>
                                  </p:stCondLst>
                                  <p:childTnLst>
                                    <p:set>
                                      <p:cBhvr>
                                        <p:cTn id="133" dur="1" fill="hold">
                                          <p:stCondLst>
                                            <p:cond delay="0"/>
                                          </p:stCondLst>
                                        </p:cTn>
                                        <p:tgtEl>
                                          <p:spTgt spid="80"/>
                                        </p:tgtEl>
                                        <p:attrNameLst>
                                          <p:attrName>style.visibility</p:attrName>
                                        </p:attrNameLst>
                                      </p:cBhvr>
                                      <p:to>
                                        <p:strVal val="visible"/>
                                      </p:to>
                                    </p:set>
                                    <p:anim calcmode="lin" valueType="num">
                                      <p:cBhvr>
                                        <p:cTn id="134" dur="500" fill="hold"/>
                                        <p:tgtEl>
                                          <p:spTgt spid="80"/>
                                        </p:tgtEl>
                                        <p:attrNameLst>
                                          <p:attrName>ppt_w</p:attrName>
                                        </p:attrNameLst>
                                      </p:cBhvr>
                                      <p:tavLst>
                                        <p:tav tm="0">
                                          <p:val>
                                            <p:fltVal val="0"/>
                                          </p:val>
                                        </p:tav>
                                        <p:tav tm="100000">
                                          <p:val>
                                            <p:strVal val="#ppt_w"/>
                                          </p:val>
                                        </p:tav>
                                      </p:tavLst>
                                    </p:anim>
                                    <p:anim calcmode="lin" valueType="num">
                                      <p:cBhvr>
                                        <p:cTn id="135" dur="500" fill="hold"/>
                                        <p:tgtEl>
                                          <p:spTgt spid="80"/>
                                        </p:tgtEl>
                                        <p:attrNameLst>
                                          <p:attrName>ppt_h</p:attrName>
                                        </p:attrNameLst>
                                      </p:cBhvr>
                                      <p:tavLst>
                                        <p:tav tm="0">
                                          <p:val>
                                            <p:fltVal val="0"/>
                                          </p:val>
                                        </p:tav>
                                        <p:tav tm="100000">
                                          <p:val>
                                            <p:strVal val="#ppt_h"/>
                                          </p:val>
                                        </p:tav>
                                      </p:tavLst>
                                    </p:anim>
                                    <p:anim calcmode="lin" valueType="num">
                                      <p:cBhvr>
                                        <p:cTn id="136" dur="500" fill="hold"/>
                                        <p:tgtEl>
                                          <p:spTgt spid="80"/>
                                        </p:tgtEl>
                                        <p:attrNameLst>
                                          <p:attrName>style.rotation</p:attrName>
                                        </p:attrNameLst>
                                      </p:cBhvr>
                                      <p:tavLst>
                                        <p:tav tm="0">
                                          <p:val>
                                            <p:fltVal val="90"/>
                                          </p:val>
                                        </p:tav>
                                        <p:tav tm="100000">
                                          <p:val>
                                            <p:fltVal val="0"/>
                                          </p:val>
                                        </p:tav>
                                      </p:tavLst>
                                    </p:anim>
                                    <p:animEffect transition="in" filter="fade">
                                      <p:cBhvr>
                                        <p:cTn id="137" dur="500"/>
                                        <p:tgtEl>
                                          <p:spTgt spid="80"/>
                                        </p:tgtEl>
                                      </p:cBhvr>
                                    </p:animEffect>
                                  </p:childTnLst>
                                </p:cTn>
                              </p:par>
                            </p:childTnLst>
                          </p:cTn>
                        </p:par>
                        <p:par>
                          <p:cTn id="138" fill="hold">
                            <p:stCondLst>
                              <p:cond delay="10000"/>
                            </p:stCondLst>
                            <p:childTnLst>
                              <p:par>
                                <p:cTn id="139" presetID="22" presetClass="entr" presetSubtype="8" fill="hold" grpId="0" nodeType="afterEffect">
                                  <p:stCondLst>
                                    <p:cond delay="0"/>
                                  </p:stCondLst>
                                  <p:childTnLst>
                                    <p:set>
                                      <p:cBhvr>
                                        <p:cTn id="140" dur="1" fill="hold">
                                          <p:stCondLst>
                                            <p:cond delay="0"/>
                                          </p:stCondLst>
                                        </p:cTn>
                                        <p:tgtEl>
                                          <p:spTgt spid="79"/>
                                        </p:tgtEl>
                                        <p:attrNameLst>
                                          <p:attrName>style.visibility</p:attrName>
                                        </p:attrNameLst>
                                      </p:cBhvr>
                                      <p:to>
                                        <p:strVal val="visible"/>
                                      </p:to>
                                    </p:set>
                                    <p:animEffect transition="in" filter="wipe(left)">
                                      <p:cBhvr>
                                        <p:cTn id="141"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36" grpId="0" animBg="1"/>
      <p:bldP spid="37" grpId="0" animBg="1"/>
      <p:bldP spid="38" grpId="0" animBg="1"/>
      <p:bldP spid="39" grpId="0" animBg="1"/>
      <p:bldP spid="65" grpId="0" animBg="1"/>
      <p:bldP spid="66" grpId="0" animBg="1"/>
      <p:bldP spid="67" grpId="0" animBg="1"/>
      <p:bldP spid="68" grpId="0" animBg="1"/>
      <p:bldP spid="69" grpId="0" animBg="1"/>
      <p:bldP spid="70" grpId="0" animBg="1"/>
      <p:bldP spid="71" grpId="0" animBg="1"/>
      <p:bldP spid="72" grpId="0" animBg="1"/>
      <p:bldP spid="73" grpId="0"/>
      <p:bldP spid="74" grpId="0"/>
      <p:bldP spid="75" grpId="0"/>
      <p:bldP spid="76" grpId="0"/>
      <p:bldP spid="77" grpId="0"/>
      <p:bldP spid="78" grpId="0"/>
      <p:bldP spid="79" grpId="0"/>
      <p:bldP spid="8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Freeform 5"/>
          <p:cNvSpPr/>
          <p:nvPr/>
        </p:nvSpPr>
        <p:spPr bwMode="auto">
          <a:xfrm>
            <a:off x="10983913" y="2268538"/>
            <a:ext cx="1212850" cy="2476500"/>
          </a:xfrm>
          <a:custGeom>
            <a:avLst/>
            <a:gdLst>
              <a:gd name="T0" fmla="*/ 1722 w 1722"/>
              <a:gd name="T1" fmla="*/ 3490 h 3490"/>
              <a:gd name="T2" fmla="*/ 27 w 1722"/>
              <a:gd name="T3" fmla="*/ 1794 h 3490"/>
              <a:gd name="T4" fmla="*/ 27 w 1722"/>
              <a:gd name="T5" fmla="*/ 1695 h 3490"/>
              <a:gd name="T6" fmla="*/ 1722 w 1722"/>
              <a:gd name="T7" fmla="*/ 0 h 3490"/>
              <a:gd name="T8" fmla="*/ 1722 w 1722"/>
              <a:gd name="T9" fmla="*/ 3490 h 3490"/>
            </a:gdLst>
            <a:ahLst/>
            <a:cxnLst>
              <a:cxn ang="0">
                <a:pos x="T0" y="T1"/>
              </a:cxn>
              <a:cxn ang="0">
                <a:pos x="T2" y="T3"/>
              </a:cxn>
              <a:cxn ang="0">
                <a:pos x="T4" y="T5"/>
              </a:cxn>
              <a:cxn ang="0">
                <a:pos x="T6" y="T7"/>
              </a:cxn>
              <a:cxn ang="0">
                <a:pos x="T8" y="T9"/>
              </a:cxn>
            </a:cxnLst>
            <a:rect l="0" t="0" r="r" b="b"/>
            <a:pathLst>
              <a:path w="1722" h="3490">
                <a:moveTo>
                  <a:pt x="1722" y="3490"/>
                </a:moveTo>
                <a:lnTo>
                  <a:pt x="27" y="1794"/>
                </a:lnTo>
                <a:cubicBezTo>
                  <a:pt x="0" y="1767"/>
                  <a:pt x="0" y="1723"/>
                  <a:pt x="27" y="1695"/>
                </a:cubicBezTo>
                <a:lnTo>
                  <a:pt x="1722" y="0"/>
                </a:lnTo>
                <a:lnTo>
                  <a:pt x="1722" y="349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0" name="Freeform 6"/>
          <p:cNvSpPr/>
          <p:nvPr/>
        </p:nvSpPr>
        <p:spPr bwMode="auto">
          <a:xfrm>
            <a:off x="10987088" y="1773238"/>
            <a:ext cx="1209675" cy="2476500"/>
          </a:xfrm>
          <a:custGeom>
            <a:avLst/>
            <a:gdLst>
              <a:gd name="T0" fmla="*/ 1718 w 1718"/>
              <a:gd name="T1" fmla="*/ 3490 h 3490"/>
              <a:gd name="T2" fmla="*/ 32 w 1718"/>
              <a:gd name="T3" fmla="*/ 1803 h 3490"/>
              <a:gd name="T4" fmla="*/ 32 w 1718"/>
              <a:gd name="T5" fmla="*/ 1687 h 3490"/>
              <a:gd name="T6" fmla="*/ 1718 w 1718"/>
              <a:gd name="T7" fmla="*/ 0 h 3490"/>
              <a:gd name="T8" fmla="*/ 1718 w 1718"/>
              <a:gd name="T9" fmla="*/ 3490 h 3490"/>
            </a:gdLst>
            <a:ahLst/>
            <a:cxnLst>
              <a:cxn ang="0">
                <a:pos x="T0" y="T1"/>
              </a:cxn>
              <a:cxn ang="0">
                <a:pos x="T2" y="T3"/>
              </a:cxn>
              <a:cxn ang="0">
                <a:pos x="T4" y="T5"/>
              </a:cxn>
              <a:cxn ang="0">
                <a:pos x="T6" y="T7"/>
              </a:cxn>
              <a:cxn ang="0">
                <a:pos x="T8" y="T9"/>
              </a:cxn>
            </a:cxnLst>
            <a:rect l="0" t="0" r="r" b="b"/>
            <a:pathLst>
              <a:path w="1718" h="3490">
                <a:moveTo>
                  <a:pt x="1718" y="3490"/>
                </a:moveTo>
                <a:lnTo>
                  <a:pt x="32" y="1803"/>
                </a:lnTo>
                <a:cubicBezTo>
                  <a:pt x="0" y="1771"/>
                  <a:pt x="0" y="1719"/>
                  <a:pt x="32" y="1687"/>
                </a:cubicBezTo>
                <a:lnTo>
                  <a:pt x="1718" y="0"/>
                </a:lnTo>
                <a:lnTo>
                  <a:pt x="1718" y="3490"/>
                </a:lnTo>
                <a:close/>
              </a:path>
            </a:pathLst>
          </a:custGeom>
          <a:solidFill>
            <a:schemeClr val="bg1">
              <a:lumMod val="60000"/>
              <a:lumOff val="40000"/>
            </a:schemeClr>
          </a:solidFill>
          <a:ln>
            <a:noFill/>
          </a:ln>
        </p:spPr>
        <p:txBody>
          <a:bodyPr vert="horz" wrap="square" lIns="91440" tIns="45720" rIns="91440" bIns="45720" numCol="1" anchor="t" anchorCtr="0" compatLnSpc="1"/>
          <a:lstStyle/>
          <a:p>
            <a:endParaRPr lang="zh-CN" altLang="en-US"/>
          </a:p>
        </p:txBody>
      </p:sp>
      <p:sp>
        <p:nvSpPr>
          <p:cNvPr id="9" name="Rectangle 9"/>
          <p:cNvSpPr>
            <a:spLocks noChangeArrowheads="1"/>
          </p:cNvSpPr>
          <p:nvPr/>
        </p:nvSpPr>
        <p:spPr bwMode="auto">
          <a:xfrm>
            <a:off x="1850837" y="2298737"/>
            <a:ext cx="1091646"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13800" b="1" i="0" u="none" strike="noStrike" cap="none" normalizeH="0" baseline="0" dirty="0" smtClean="0">
                <a:ln>
                  <a:noFill/>
                </a:ln>
                <a:solidFill>
                  <a:schemeClr val="bg2"/>
                </a:solidFill>
                <a:effectLst/>
                <a:latin typeface="+mj-ea"/>
                <a:ea typeface="+mj-ea"/>
                <a:cs typeface="宋体" panose="02010600030101010101" pitchFamily="2" charset="-122"/>
              </a:rPr>
              <a:t>1</a:t>
            </a:r>
            <a:endParaRPr kumimoji="0" lang="zh-CN" altLang="zh-CN" sz="2000" b="1" i="0" u="none" strike="noStrike" cap="none" normalizeH="0" baseline="0" dirty="0" smtClean="0">
              <a:ln>
                <a:noFill/>
              </a:ln>
              <a:solidFill>
                <a:schemeClr val="bg2"/>
              </a:solidFill>
              <a:effectLst/>
              <a:latin typeface="+mj-ea"/>
              <a:ea typeface="+mj-ea"/>
              <a:cs typeface="宋体" panose="02010600030101010101" pitchFamily="2" charset="-122"/>
            </a:endParaRPr>
          </a:p>
        </p:txBody>
      </p:sp>
      <p:sp>
        <p:nvSpPr>
          <p:cNvPr id="11" name="矩形 10"/>
          <p:cNvSpPr/>
          <p:nvPr/>
        </p:nvSpPr>
        <p:spPr>
          <a:xfrm>
            <a:off x="3690542" y="2270090"/>
            <a:ext cx="6524494" cy="1107996"/>
          </a:xfrm>
          <a:prstGeom prst="rect">
            <a:avLst/>
          </a:prstGeom>
          <a:noFill/>
          <a:ln>
            <a:noFill/>
          </a:ln>
        </p:spPr>
        <p:txBody>
          <a:bodyPr vert="horz" wrap="square" lIns="0" tIns="0" rIns="0" bIns="0" numCol="1" anchor="t" anchorCtr="0" compatLnSpc="1">
            <a:spAutoFit/>
          </a:bodyPr>
          <a:lstStyle/>
          <a:p>
            <a:pPr>
              <a:buFontTx/>
              <a:buNone/>
            </a:pPr>
            <a:r>
              <a:rPr lang="zh-CN" altLang="en-US" sz="7200" b="1" dirty="0" smtClean="0">
                <a:solidFill>
                  <a:srgbClr val="FFFFFF"/>
                </a:solidFill>
                <a:latin typeface="微软雅黑" panose="020B0503020204020204" pitchFamily="34" charset="-122"/>
                <a:ea typeface="微软雅黑" panose="020B0503020204020204" pitchFamily="34" charset="-122"/>
                <a:cs typeface="宋体" panose="02010600030101010101" pitchFamily="2" charset="-122"/>
              </a:rPr>
              <a:t>活动概述</a:t>
            </a:r>
            <a:endParaRPr lang="zh-CN" altLang="en-US" sz="72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 name="Freeform 5"/>
          <p:cNvSpPr/>
          <p:nvPr/>
        </p:nvSpPr>
        <p:spPr bwMode="auto">
          <a:xfrm>
            <a:off x="1433363" y="2392327"/>
            <a:ext cx="1926594" cy="1928516"/>
          </a:xfrm>
          <a:custGeom>
            <a:avLst/>
            <a:gdLst>
              <a:gd name="T0" fmla="*/ 0 w 2342"/>
              <a:gd name="T1" fmla="*/ 0 h 2342"/>
              <a:gd name="T2" fmla="*/ 2342 w 2342"/>
              <a:gd name="T3" fmla="*/ 0 h 2342"/>
              <a:gd name="T4" fmla="*/ 2342 w 2342"/>
              <a:gd name="T5" fmla="*/ 560 h 2342"/>
              <a:gd name="T6" fmla="*/ 2295 w 2342"/>
              <a:gd name="T7" fmla="*/ 560 h 2342"/>
              <a:gd name="T8" fmla="*/ 2295 w 2342"/>
              <a:gd name="T9" fmla="*/ 47 h 2342"/>
              <a:gd name="T10" fmla="*/ 47 w 2342"/>
              <a:gd name="T11" fmla="*/ 47 h 2342"/>
              <a:gd name="T12" fmla="*/ 47 w 2342"/>
              <a:gd name="T13" fmla="*/ 2295 h 2342"/>
              <a:gd name="T14" fmla="*/ 2295 w 2342"/>
              <a:gd name="T15" fmla="*/ 2295 h 2342"/>
              <a:gd name="T16" fmla="*/ 2295 w 2342"/>
              <a:gd name="T17" fmla="*/ 1631 h 2342"/>
              <a:gd name="T18" fmla="*/ 2342 w 2342"/>
              <a:gd name="T19" fmla="*/ 1631 h 2342"/>
              <a:gd name="T20" fmla="*/ 2342 w 2342"/>
              <a:gd name="T21" fmla="*/ 2342 h 2342"/>
              <a:gd name="T22" fmla="*/ 0 w 2342"/>
              <a:gd name="T23" fmla="*/ 2342 h 2342"/>
              <a:gd name="T24" fmla="*/ 0 w 2342"/>
              <a:gd name="T25" fmla="*/ 0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Oval 39"/>
          <p:cNvSpPr>
            <a:spLocks noChangeAspect="1" noChangeArrowheads="1"/>
          </p:cNvSpPr>
          <p:nvPr/>
        </p:nvSpPr>
        <p:spPr bwMode="auto">
          <a:xfrm>
            <a:off x="3841073" y="3507894"/>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15" name="Oval 40"/>
          <p:cNvSpPr>
            <a:spLocks noChangeAspect="1" noChangeArrowheads="1"/>
          </p:cNvSpPr>
          <p:nvPr/>
        </p:nvSpPr>
        <p:spPr bwMode="auto">
          <a:xfrm>
            <a:off x="3841073" y="3984428"/>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16" name="Oval 42"/>
          <p:cNvSpPr>
            <a:spLocks noChangeAspect="1" noChangeArrowheads="1"/>
          </p:cNvSpPr>
          <p:nvPr/>
        </p:nvSpPr>
        <p:spPr bwMode="auto">
          <a:xfrm>
            <a:off x="6347394" y="3507894"/>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17" name="TextBox 16"/>
          <p:cNvSpPr txBox="1"/>
          <p:nvPr/>
        </p:nvSpPr>
        <p:spPr>
          <a:xfrm>
            <a:off x="4057073" y="3416452"/>
            <a:ext cx="2264889" cy="400110"/>
          </a:xfrm>
          <a:prstGeom prst="rect">
            <a:avLst/>
          </a:prstGeom>
          <a:noFill/>
        </p:spPr>
        <p:txBody>
          <a:bodyPr wrap="square" rtlCol="0">
            <a:spAutoFit/>
          </a:bodyPr>
          <a:lstStyle/>
          <a:p>
            <a:r>
              <a:rPr lang="zh-CN" altLang="en-US" sz="2000" dirty="0" smtClean="0">
                <a:solidFill>
                  <a:schemeClr val="bg2"/>
                </a:solidFill>
                <a:latin typeface="+mn-ea"/>
                <a:ea typeface="+mn-ea"/>
              </a:rPr>
              <a:t>活动宗旨和目标</a:t>
            </a:r>
            <a:endParaRPr lang="zh-CN" altLang="en-US" sz="2000" dirty="0">
              <a:solidFill>
                <a:schemeClr val="bg2"/>
              </a:solidFill>
              <a:latin typeface="+mn-ea"/>
              <a:ea typeface="+mn-ea"/>
            </a:endParaRPr>
          </a:p>
        </p:txBody>
      </p:sp>
      <p:sp>
        <p:nvSpPr>
          <p:cNvPr id="18" name="TextBox 17"/>
          <p:cNvSpPr txBox="1"/>
          <p:nvPr/>
        </p:nvSpPr>
        <p:spPr>
          <a:xfrm>
            <a:off x="4057073" y="3892986"/>
            <a:ext cx="2264889" cy="400110"/>
          </a:xfrm>
          <a:prstGeom prst="rect">
            <a:avLst/>
          </a:prstGeom>
          <a:noFill/>
        </p:spPr>
        <p:txBody>
          <a:bodyPr wrap="square" rtlCol="0">
            <a:spAutoFit/>
          </a:bodyPr>
          <a:lstStyle>
            <a:defPPr>
              <a:defRPr lang="zh-CN"/>
            </a:defPPr>
            <a:lvl1pPr>
              <a:defRPr sz="2000">
                <a:solidFill>
                  <a:schemeClr val="accent2"/>
                </a:solidFill>
                <a:latin typeface="+mn-ea"/>
                <a:ea typeface="+mn-ea"/>
              </a:defRPr>
            </a:lvl1pPr>
          </a:lstStyle>
          <a:p>
            <a:r>
              <a:rPr lang="zh-CN" altLang="en-US" dirty="0">
                <a:solidFill>
                  <a:schemeClr val="bg2"/>
                </a:solidFill>
              </a:rPr>
              <a:t>时间地点及参与者</a:t>
            </a:r>
            <a:endParaRPr lang="zh-CN" altLang="en-US" dirty="0">
              <a:solidFill>
                <a:schemeClr val="bg2"/>
              </a:solidFill>
            </a:endParaRPr>
          </a:p>
        </p:txBody>
      </p:sp>
      <p:sp>
        <p:nvSpPr>
          <p:cNvPr id="19" name="Oval 42"/>
          <p:cNvSpPr>
            <a:spLocks noChangeAspect="1" noChangeArrowheads="1"/>
          </p:cNvSpPr>
          <p:nvPr/>
        </p:nvSpPr>
        <p:spPr bwMode="auto">
          <a:xfrm>
            <a:off x="6347394" y="3984428"/>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20" name="TextBox 19"/>
          <p:cNvSpPr txBox="1"/>
          <p:nvPr/>
        </p:nvSpPr>
        <p:spPr>
          <a:xfrm>
            <a:off x="6563394" y="3416452"/>
            <a:ext cx="2264889" cy="400110"/>
          </a:xfrm>
          <a:prstGeom prst="rect">
            <a:avLst/>
          </a:prstGeom>
          <a:noFill/>
        </p:spPr>
        <p:txBody>
          <a:bodyPr wrap="square" rtlCol="0">
            <a:spAutoFit/>
          </a:bodyPr>
          <a:lstStyle/>
          <a:p>
            <a:r>
              <a:rPr lang="zh-CN" altLang="en-US" sz="2000" dirty="0" smtClean="0">
                <a:solidFill>
                  <a:schemeClr val="bg2"/>
                </a:solidFill>
                <a:latin typeface="+mn-ea"/>
                <a:ea typeface="+mn-ea"/>
              </a:rPr>
              <a:t>主要嘉宾介绍</a:t>
            </a:r>
            <a:endParaRPr lang="zh-CN" altLang="en-US" sz="2000" dirty="0">
              <a:solidFill>
                <a:schemeClr val="bg2"/>
              </a:solidFill>
              <a:latin typeface="+mn-ea"/>
              <a:ea typeface="+mn-ea"/>
            </a:endParaRPr>
          </a:p>
        </p:txBody>
      </p:sp>
      <p:sp>
        <p:nvSpPr>
          <p:cNvPr id="21" name="TextBox 20"/>
          <p:cNvSpPr txBox="1"/>
          <p:nvPr/>
        </p:nvSpPr>
        <p:spPr>
          <a:xfrm>
            <a:off x="6563394" y="3892986"/>
            <a:ext cx="2264889" cy="400110"/>
          </a:xfrm>
          <a:prstGeom prst="rect">
            <a:avLst/>
          </a:prstGeom>
          <a:noFill/>
        </p:spPr>
        <p:txBody>
          <a:bodyPr wrap="square" rtlCol="0">
            <a:spAutoFit/>
          </a:bodyPr>
          <a:lstStyle/>
          <a:p>
            <a:r>
              <a:rPr lang="zh-CN" altLang="en-US" sz="2000" dirty="0" smtClean="0">
                <a:solidFill>
                  <a:schemeClr val="bg2"/>
                </a:solidFill>
                <a:latin typeface="+mn-ea"/>
                <a:ea typeface="+mn-ea"/>
              </a:rPr>
              <a:t>组织方介绍</a:t>
            </a:r>
            <a:endParaRPr lang="zh-CN" altLang="en-US" sz="2000" dirty="0">
              <a:solidFill>
                <a:schemeClr val="bg2"/>
              </a:solidFill>
              <a:latin typeface="+mn-ea"/>
              <a:ea typeface="+mn-ea"/>
            </a:endParaRPr>
          </a:p>
        </p:txBody>
      </p:sp>
    </p:spTree>
  </p:cSld>
  <p:clrMapOvr>
    <a:masterClrMapping/>
  </p:clrMapOvr>
  <p:transition spd="slow" advTm="492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6" presetClass="entr" presetSubtype="42"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outHorizontal)">
                                      <p:cBhvr>
                                        <p:cTn id="16" dur="500"/>
                                        <p:tgtEl>
                                          <p:spTgt spid="12"/>
                                        </p:tgtEl>
                                      </p:cBhvr>
                                    </p:animEffect>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400" fill="hold"/>
                                        <p:tgtEl>
                                          <p:spTgt spid="9"/>
                                        </p:tgtEl>
                                        <p:attrNameLst>
                                          <p:attrName>ppt_w</p:attrName>
                                        </p:attrNameLst>
                                      </p:cBhvr>
                                      <p:tavLst>
                                        <p:tav tm="0">
                                          <p:val>
                                            <p:fltVal val="0"/>
                                          </p:val>
                                        </p:tav>
                                        <p:tav tm="100000">
                                          <p:val>
                                            <p:strVal val="#ppt_w"/>
                                          </p:val>
                                        </p:tav>
                                      </p:tavLst>
                                    </p:anim>
                                    <p:anim calcmode="lin" valueType="num">
                                      <p:cBhvr>
                                        <p:cTn id="21" dur="400" fill="hold"/>
                                        <p:tgtEl>
                                          <p:spTgt spid="9"/>
                                        </p:tgtEl>
                                        <p:attrNameLst>
                                          <p:attrName>ppt_h</p:attrName>
                                        </p:attrNameLst>
                                      </p:cBhvr>
                                      <p:tavLst>
                                        <p:tav tm="0">
                                          <p:val>
                                            <p:fltVal val="0"/>
                                          </p:val>
                                        </p:tav>
                                        <p:tav tm="100000">
                                          <p:val>
                                            <p:strVal val="#ppt_h"/>
                                          </p:val>
                                        </p:tav>
                                      </p:tavLst>
                                    </p:anim>
                                    <p:anim calcmode="lin" valueType="num">
                                      <p:cBhvr>
                                        <p:cTn id="22" dur="400" fill="hold"/>
                                        <p:tgtEl>
                                          <p:spTgt spid="9"/>
                                        </p:tgtEl>
                                        <p:attrNameLst>
                                          <p:attrName>style.rotation</p:attrName>
                                        </p:attrNameLst>
                                      </p:cBhvr>
                                      <p:tavLst>
                                        <p:tav tm="0">
                                          <p:val>
                                            <p:fltVal val="90"/>
                                          </p:val>
                                        </p:tav>
                                        <p:tav tm="100000">
                                          <p:val>
                                            <p:fltVal val="0"/>
                                          </p:val>
                                        </p:tav>
                                      </p:tavLst>
                                    </p:anim>
                                    <p:animEffect transition="in" filter="fade">
                                      <p:cBhvr>
                                        <p:cTn id="23" dur="400"/>
                                        <p:tgtEl>
                                          <p:spTgt spid="9"/>
                                        </p:tgtEl>
                                      </p:cBhvr>
                                    </p:animEffect>
                                  </p:childTnLst>
                                </p:cTn>
                              </p:par>
                            </p:childTnLst>
                          </p:cTn>
                        </p:par>
                        <p:par>
                          <p:cTn id="24" fill="hold">
                            <p:stCondLst>
                              <p:cond delay="15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 by="(-#ppt_w*2)" calcmode="lin" valueType="num">
                                      <p:cBhvr rctx="PPT">
                                        <p:cTn id="27" dur="300" autoRev="1" fill="hold">
                                          <p:stCondLst>
                                            <p:cond delay="0"/>
                                          </p:stCondLst>
                                        </p:cTn>
                                        <p:tgtEl>
                                          <p:spTgt spid="11"/>
                                        </p:tgtEl>
                                        <p:attrNameLst>
                                          <p:attrName>ppt_w</p:attrName>
                                        </p:attrNameLst>
                                      </p:cBhvr>
                                    </p:anim>
                                    <p:anim by="(#ppt_w*0.50)" calcmode="lin" valueType="num">
                                      <p:cBhvr>
                                        <p:cTn id="28" dur="300" decel="50000" autoRev="1" fill="hold">
                                          <p:stCondLst>
                                            <p:cond delay="0"/>
                                          </p:stCondLst>
                                        </p:cTn>
                                        <p:tgtEl>
                                          <p:spTgt spid="11"/>
                                        </p:tgtEl>
                                        <p:attrNameLst>
                                          <p:attrName>ppt_x</p:attrName>
                                        </p:attrNameLst>
                                      </p:cBhvr>
                                    </p:anim>
                                    <p:anim from="(-#ppt_h/2)" to="(#ppt_y)" calcmode="lin" valueType="num">
                                      <p:cBhvr>
                                        <p:cTn id="29" dur="600" fill="hold">
                                          <p:stCondLst>
                                            <p:cond delay="0"/>
                                          </p:stCondLst>
                                        </p:cTn>
                                        <p:tgtEl>
                                          <p:spTgt spid="11"/>
                                        </p:tgtEl>
                                        <p:attrNameLst>
                                          <p:attrName>ppt_y</p:attrName>
                                        </p:attrNameLst>
                                      </p:cBhvr>
                                    </p:anim>
                                    <p:animRot by="21600000">
                                      <p:cBhvr>
                                        <p:cTn id="30" dur="600" fill="hold">
                                          <p:stCondLst>
                                            <p:cond delay="0"/>
                                          </p:stCondLst>
                                        </p:cTn>
                                        <p:tgtEl>
                                          <p:spTgt spid="11"/>
                                        </p:tgtEl>
                                        <p:attrNameLst>
                                          <p:attrName>r</p:attrName>
                                        </p:attrNameLst>
                                      </p:cBhvr>
                                    </p:animRot>
                                  </p:childTnLst>
                                </p:cTn>
                              </p:par>
                            </p:childTnLst>
                          </p:cTn>
                        </p:par>
                        <p:par>
                          <p:cTn id="31" fill="hold">
                            <p:stCondLst>
                              <p:cond delay="2380"/>
                            </p:stCondLst>
                            <p:childTnLst>
                              <p:par>
                                <p:cTn id="32" presetID="2" presetClass="entr" presetSubtype="12"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0-#ppt_w/2"/>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0-#ppt_w/2"/>
                                          </p:val>
                                        </p:tav>
                                        <p:tav tm="100000">
                                          <p:val>
                                            <p:strVal val="#ppt_x"/>
                                          </p:val>
                                        </p:tav>
                                      </p:tavLst>
                                    </p:anim>
                                    <p:anim calcmode="lin" valueType="num">
                                      <p:cBhvr additive="base">
                                        <p:cTn id="39" dur="500" fill="hold"/>
                                        <p:tgtEl>
                                          <p:spTgt spid="15"/>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30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0-#ppt_w/2"/>
                                          </p:val>
                                        </p:tav>
                                        <p:tav tm="100000">
                                          <p:val>
                                            <p:strVal val="#ppt_x"/>
                                          </p:val>
                                        </p:tav>
                                      </p:tavLst>
                                    </p:anim>
                                    <p:anim calcmode="lin" valueType="num">
                                      <p:cBhvr additive="base">
                                        <p:cTn id="43" dur="500" fill="hold"/>
                                        <p:tgtEl>
                                          <p:spTgt spid="16"/>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40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0-#ppt_w/2"/>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childTnLst>
                          </p:cTn>
                        </p:par>
                        <p:par>
                          <p:cTn id="48" fill="hold">
                            <p:stCondLst>
                              <p:cond delay="2880"/>
                            </p:stCondLst>
                            <p:childTnLst>
                              <p:par>
                                <p:cTn id="49" presetID="22" presetClass="entr" presetSubtype="8"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left)">
                                      <p:cBhvr>
                                        <p:cTn id="51" dur="500"/>
                                        <p:tgtEl>
                                          <p:spTgt spid="17"/>
                                        </p:tgtEl>
                                      </p:cBhvr>
                                    </p:animEffect>
                                  </p:childTnLst>
                                </p:cTn>
                              </p:par>
                              <p:par>
                                <p:cTn id="52" presetID="22" presetClass="entr" presetSubtype="8" fill="hold" grpId="0" nodeType="withEffect">
                                  <p:stCondLst>
                                    <p:cond delay="100"/>
                                  </p:stCondLst>
                                  <p:childTnLst>
                                    <p:set>
                                      <p:cBhvr>
                                        <p:cTn id="53" dur="1" fill="hold">
                                          <p:stCondLst>
                                            <p:cond delay="0"/>
                                          </p:stCondLst>
                                        </p:cTn>
                                        <p:tgtEl>
                                          <p:spTgt spid="18"/>
                                        </p:tgtEl>
                                        <p:attrNameLst>
                                          <p:attrName>style.visibility</p:attrName>
                                        </p:attrNameLst>
                                      </p:cBhvr>
                                      <p:to>
                                        <p:strVal val="visible"/>
                                      </p:to>
                                    </p:set>
                                    <p:animEffect transition="in" filter="wipe(left)">
                                      <p:cBhvr>
                                        <p:cTn id="54" dur="500"/>
                                        <p:tgtEl>
                                          <p:spTgt spid="18"/>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par>
                                <p:cTn id="58" presetID="22" presetClass="entr" presetSubtype="8" fill="hold" grpId="0" nodeType="withEffect">
                                  <p:stCondLst>
                                    <p:cond delay="400"/>
                                  </p:stCondLst>
                                  <p:childTnLst>
                                    <p:set>
                                      <p:cBhvr>
                                        <p:cTn id="59" dur="1" fill="hold">
                                          <p:stCondLst>
                                            <p:cond delay="0"/>
                                          </p:stCondLst>
                                        </p:cTn>
                                        <p:tgtEl>
                                          <p:spTgt spid="21"/>
                                        </p:tgtEl>
                                        <p:attrNameLst>
                                          <p:attrName>style.visibility</p:attrName>
                                        </p:attrNameLst>
                                      </p:cBhvr>
                                      <p:to>
                                        <p:strVal val="visible"/>
                                      </p:to>
                                    </p:set>
                                    <p:animEffect transition="in" filter="wipe(left)">
                                      <p:cBhvr>
                                        <p:cTn id="6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9" grpId="0"/>
      <p:bldP spid="11" grpId="0"/>
      <p:bldP spid="12" grpId="0" animBg="1"/>
      <p:bldP spid="14" grpId="0" animBg="1"/>
      <p:bldP spid="15" grpId="0" animBg="1"/>
      <p:bldP spid="16" grpId="0" animBg="1"/>
      <p:bldP spid="17" grpId="0"/>
      <p:bldP spid="18" grpId="0"/>
      <p:bldP spid="19" grpId="0" animBg="1"/>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8" name="TextBox 67"/>
          <p:cNvSpPr txBox="1"/>
          <p:nvPr/>
        </p:nvSpPr>
        <p:spPr>
          <a:xfrm>
            <a:off x="481757" y="156149"/>
            <a:ext cx="4249266"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时间地点及参与者</a:t>
            </a:r>
            <a:endParaRPr lang="zh-CN" altLang="en-US" dirty="0"/>
          </a:p>
        </p:txBody>
      </p:sp>
      <p:sp>
        <p:nvSpPr>
          <p:cNvPr id="69" name="Freeform 5"/>
          <p:cNvSpPr/>
          <p:nvPr/>
        </p:nvSpPr>
        <p:spPr bwMode="auto">
          <a:xfrm>
            <a:off x="1419226" y="1155611"/>
            <a:ext cx="742083" cy="716805"/>
          </a:xfrm>
          <a:custGeom>
            <a:avLst/>
            <a:gdLst>
              <a:gd name="T0" fmla="*/ 86 w 948"/>
              <a:gd name="T1" fmla="*/ 0 h 948"/>
              <a:gd name="T2" fmla="*/ 861 w 948"/>
              <a:gd name="T3" fmla="*/ 0 h 948"/>
              <a:gd name="T4" fmla="*/ 948 w 948"/>
              <a:gd name="T5" fmla="*/ 86 h 948"/>
              <a:gd name="T6" fmla="*/ 948 w 948"/>
              <a:gd name="T7" fmla="*/ 861 h 948"/>
              <a:gd name="T8" fmla="*/ 861 w 948"/>
              <a:gd name="T9" fmla="*/ 948 h 948"/>
              <a:gd name="T10" fmla="*/ 86 w 948"/>
              <a:gd name="T11" fmla="*/ 948 h 948"/>
              <a:gd name="T12" fmla="*/ 0 w 948"/>
              <a:gd name="T13" fmla="*/ 861 h 948"/>
              <a:gd name="T14" fmla="*/ 0 w 948"/>
              <a:gd name="T15" fmla="*/ 86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6"/>
                </a:cubicBezTo>
                <a:lnTo>
                  <a:pt x="948" y="861"/>
                </a:lnTo>
                <a:cubicBezTo>
                  <a:pt x="948" y="909"/>
                  <a:pt x="909" y="948"/>
                  <a:pt x="861" y="948"/>
                </a:cubicBezTo>
                <a:lnTo>
                  <a:pt x="86" y="948"/>
                </a:lnTo>
                <a:cubicBezTo>
                  <a:pt x="39" y="948"/>
                  <a:pt x="0" y="909"/>
                  <a:pt x="0" y="861"/>
                </a:cubicBezTo>
                <a:lnTo>
                  <a:pt x="0" y="86"/>
                </a:lnTo>
                <a:cubicBezTo>
                  <a:pt x="0" y="39"/>
                  <a:pt x="39" y="0"/>
                  <a:pt x="86" y="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70" name="Freeform 6"/>
          <p:cNvSpPr/>
          <p:nvPr/>
        </p:nvSpPr>
        <p:spPr bwMode="auto">
          <a:xfrm>
            <a:off x="1419226" y="2234948"/>
            <a:ext cx="742083" cy="716805"/>
          </a:xfrm>
          <a:custGeom>
            <a:avLst/>
            <a:gdLst>
              <a:gd name="T0" fmla="*/ 86 w 948"/>
              <a:gd name="T1" fmla="*/ 0 h 948"/>
              <a:gd name="T2" fmla="*/ 861 w 948"/>
              <a:gd name="T3" fmla="*/ 0 h 948"/>
              <a:gd name="T4" fmla="*/ 948 w 948"/>
              <a:gd name="T5" fmla="*/ 87 h 948"/>
              <a:gd name="T6" fmla="*/ 948 w 948"/>
              <a:gd name="T7" fmla="*/ 862 h 948"/>
              <a:gd name="T8" fmla="*/ 861 w 948"/>
              <a:gd name="T9" fmla="*/ 948 h 948"/>
              <a:gd name="T10" fmla="*/ 86 w 948"/>
              <a:gd name="T11" fmla="*/ 948 h 948"/>
              <a:gd name="T12" fmla="*/ 0 w 948"/>
              <a:gd name="T13" fmla="*/ 862 h 948"/>
              <a:gd name="T14" fmla="*/ 0 w 948"/>
              <a:gd name="T15" fmla="*/ 87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7"/>
                </a:cubicBezTo>
                <a:lnTo>
                  <a:pt x="948" y="862"/>
                </a:lnTo>
                <a:cubicBezTo>
                  <a:pt x="948" y="909"/>
                  <a:pt x="909" y="948"/>
                  <a:pt x="861" y="948"/>
                </a:cubicBezTo>
                <a:lnTo>
                  <a:pt x="86" y="948"/>
                </a:lnTo>
                <a:cubicBezTo>
                  <a:pt x="39" y="948"/>
                  <a:pt x="0" y="909"/>
                  <a:pt x="0" y="862"/>
                </a:cubicBezTo>
                <a:lnTo>
                  <a:pt x="0" y="87"/>
                </a:lnTo>
                <a:cubicBezTo>
                  <a:pt x="0" y="39"/>
                  <a:pt x="39" y="0"/>
                  <a:pt x="8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1" name="Freeform 7"/>
          <p:cNvSpPr/>
          <p:nvPr/>
        </p:nvSpPr>
        <p:spPr bwMode="auto">
          <a:xfrm>
            <a:off x="1419226" y="3328900"/>
            <a:ext cx="742083" cy="716805"/>
          </a:xfrm>
          <a:custGeom>
            <a:avLst/>
            <a:gdLst>
              <a:gd name="T0" fmla="*/ 86 w 948"/>
              <a:gd name="T1" fmla="*/ 0 h 948"/>
              <a:gd name="T2" fmla="*/ 861 w 948"/>
              <a:gd name="T3" fmla="*/ 0 h 948"/>
              <a:gd name="T4" fmla="*/ 948 w 948"/>
              <a:gd name="T5" fmla="*/ 87 h 948"/>
              <a:gd name="T6" fmla="*/ 948 w 948"/>
              <a:gd name="T7" fmla="*/ 862 h 948"/>
              <a:gd name="T8" fmla="*/ 861 w 948"/>
              <a:gd name="T9" fmla="*/ 948 h 948"/>
              <a:gd name="T10" fmla="*/ 86 w 948"/>
              <a:gd name="T11" fmla="*/ 948 h 948"/>
              <a:gd name="T12" fmla="*/ 0 w 948"/>
              <a:gd name="T13" fmla="*/ 862 h 948"/>
              <a:gd name="T14" fmla="*/ 0 w 948"/>
              <a:gd name="T15" fmla="*/ 87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7"/>
                </a:cubicBezTo>
                <a:lnTo>
                  <a:pt x="948" y="862"/>
                </a:lnTo>
                <a:cubicBezTo>
                  <a:pt x="948" y="909"/>
                  <a:pt x="909" y="948"/>
                  <a:pt x="861" y="948"/>
                </a:cubicBezTo>
                <a:lnTo>
                  <a:pt x="86" y="948"/>
                </a:lnTo>
                <a:cubicBezTo>
                  <a:pt x="39" y="948"/>
                  <a:pt x="0" y="909"/>
                  <a:pt x="0" y="862"/>
                </a:cubicBezTo>
                <a:lnTo>
                  <a:pt x="0" y="87"/>
                </a:lnTo>
                <a:cubicBezTo>
                  <a:pt x="0" y="39"/>
                  <a:pt x="39" y="0"/>
                  <a:pt x="86"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2" name="Freeform 8"/>
          <p:cNvSpPr/>
          <p:nvPr/>
        </p:nvSpPr>
        <p:spPr bwMode="auto">
          <a:xfrm>
            <a:off x="1419226" y="4422851"/>
            <a:ext cx="742083" cy="716805"/>
          </a:xfrm>
          <a:custGeom>
            <a:avLst/>
            <a:gdLst>
              <a:gd name="T0" fmla="*/ 86 w 948"/>
              <a:gd name="T1" fmla="*/ 0 h 948"/>
              <a:gd name="T2" fmla="*/ 861 w 948"/>
              <a:gd name="T3" fmla="*/ 0 h 948"/>
              <a:gd name="T4" fmla="*/ 948 w 948"/>
              <a:gd name="T5" fmla="*/ 87 h 948"/>
              <a:gd name="T6" fmla="*/ 948 w 948"/>
              <a:gd name="T7" fmla="*/ 862 h 948"/>
              <a:gd name="T8" fmla="*/ 861 w 948"/>
              <a:gd name="T9" fmla="*/ 948 h 948"/>
              <a:gd name="T10" fmla="*/ 86 w 948"/>
              <a:gd name="T11" fmla="*/ 948 h 948"/>
              <a:gd name="T12" fmla="*/ 0 w 948"/>
              <a:gd name="T13" fmla="*/ 862 h 948"/>
              <a:gd name="T14" fmla="*/ 0 w 948"/>
              <a:gd name="T15" fmla="*/ 87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7"/>
                </a:cubicBezTo>
                <a:lnTo>
                  <a:pt x="948" y="862"/>
                </a:lnTo>
                <a:cubicBezTo>
                  <a:pt x="948" y="910"/>
                  <a:pt x="909" y="948"/>
                  <a:pt x="861" y="948"/>
                </a:cubicBezTo>
                <a:lnTo>
                  <a:pt x="86" y="948"/>
                </a:lnTo>
                <a:cubicBezTo>
                  <a:pt x="39" y="948"/>
                  <a:pt x="0" y="910"/>
                  <a:pt x="0" y="862"/>
                </a:cubicBezTo>
                <a:lnTo>
                  <a:pt x="0" y="87"/>
                </a:lnTo>
                <a:cubicBezTo>
                  <a:pt x="0" y="39"/>
                  <a:pt x="39" y="0"/>
                  <a:pt x="86" y="0"/>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73" name="Freeform 9"/>
          <p:cNvSpPr/>
          <p:nvPr/>
        </p:nvSpPr>
        <p:spPr bwMode="auto">
          <a:xfrm>
            <a:off x="1419226" y="5501712"/>
            <a:ext cx="742083" cy="714999"/>
          </a:xfrm>
          <a:custGeom>
            <a:avLst/>
            <a:gdLst>
              <a:gd name="T0" fmla="*/ 86 w 948"/>
              <a:gd name="T1" fmla="*/ 0 h 948"/>
              <a:gd name="T2" fmla="*/ 861 w 948"/>
              <a:gd name="T3" fmla="*/ 0 h 948"/>
              <a:gd name="T4" fmla="*/ 948 w 948"/>
              <a:gd name="T5" fmla="*/ 86 h 948"/>
              <a:gd name="T6" fmla="*/ 948 w 948"/>
              <a:gd name="T7" fmla="*/ 861 h 948"/>
              <a:gd name="T8" fmla="*/ 861 w 948"/>
              <a:gd name="T9" fmla="*/ 948 h 948"/>
              <a:gd name="T10" fmla="*/ 86 w 948"/>
              <a:gd name="T11" fmla="*/ 948 h 948"/>
              <a:gd name="T12" fmla="*/ 0 w 948"/>
              <a:gd name="T13" fmla="*/ 861 h 948"/>
              <a:gd name="T14" fmla="*/ 0 w 948"/>
              <a:gd name="T15" fmla="*/ 86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6"/>
                </a:cubicBezTo>
                <a:lnTo>
                  <a:pt x="948" y="861"/>
                </a:lnTo>
                <a:cubicBezTo>
                  <a:pt x="948" y="909"/>
                  <a:pt x="909" y="948"/>
                  <a:pt x="861" y="948"/>
                </a:cubicBezTo>
                <a:lnTo>
                  <a:pt x="86" y="948"/>
                </a:lnTo>
                <a:cubicBezTo>
                  <a:pt x="39" y="948"/>
                  <a:pt x="0" y="909"/>
                  <a:pt x="0" y="861"/>
                </a:cubicBezTo>
                <a:lnTo>
                  <a:pt x="0" y="86"/>
                </a:lnTo>
                <a:cubicBezTo>
                  <a:pt x="0" y="39"/>
                  <a:pt x="39" y="0"/>
                  <a:pt x="86"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74" name="Freeform 10"/>
          <p:cNvSpPr>
            <a:spLocks noEditPoints="1"/>
          </p:cNvSpPr>
          <p:nvPr/>
        </p:nvSpPr>
        <p:spPr bwMode="auto">
          <a:xfrm>
            <a:off x="1480615" y="2267448"/>
            <a:ext cx="630139" cy="606666"/>
          </a:xfrm>
          <a:custGeom>
            <a:avLst/>
            <a:gdLst>
              <a:gd name="T0" fmla="*/ 142 w 803"/>
              <a:gd name="T1" fmla="*/ 551 h 803"/>
              <a:gd name="T2" fmla="*/ 661 w 803"/>
              <a:gd name="T3" fmla="*/ 252 h 803"/>
              <a:gd name="T4" fmla="*/ 578 w 803"/>
              <a:gd name="T5" fmla="*/ 706 h 803"/>
              <a:gd name="T6" fmla="*/ 226 w 803"/>
              <a:gd name="T7" fmla="*/ 97 h 803"/>
              <a:gd name="T8" fmla="*/ 578 w 803"/>
              <a:gd name="T9" fmla="*/ 706 h 803"/>
              <a:gd name="T10" fmla="*/ 187 w 803"/>
              <a:gd name="T11" fmla="*/ 525 h 803"/>
              <a:gd name="T12" fmla="*/ 616 w 803"/>
              <a:gd name="T13" fmla="*/ 278 h 803"/>
              <a:gd name="T14" fmla="*/ 536 w 803"/>
              <a:gd name="T15" fmla="*/ 634 h 803"/>
              <a:gd name="T16" fmla="*/ 267 w 803"/>
              <a:gd name="T17" fmla="*/ 169 h 803"/>
              <a:gd name="T18" fmla="*/ 536 w 803"/>
              <a:gd name="T19" fmla="*/ 634 h 803"/>
              <a:gd name="T20" fmla="*/ 402 w 803"/>
              <a:gd name="T21" fmla="*/ 439 h 803"/>
              <a:gd name="T22" fmla="*/ 402 w 803"/>
              <a:gd name="T23" fmla="*/ 364 h 803"/>
              <a:gd name="T24" fmla="*/ 419 w 803"/>
              <a:gd name="T25" fmla="*/ 185 h 803"/>
              <a:gd name="T26" fmla="*/ 401 w 803"/>
              <a:gd name="T27" fmla="*/ 201 h 803"/>
              <a:gd name="T28" fmla="*/ 384 w 803"/>
              <a:gd name="T29" fmla="*/ 158 h 803"/>
              <a:gd name="T30" fmla="*/ 403 w 803"/>
              <a:gd name="T31" fmla="*/ 141 h 803"/>
              <a:gd name="T32" fmla="*/ 419 w 803"/>
              <a:gd name="T33" fmla="*/ 185 h 803"/>
              <a:gd name="T34" fmla="*/ 403 w 803"/>
              <a:gd name="T35" fmla="*/ 661 h 803"/>
              <a:gd name="T36" fmla="*/ 384 w 803"/>
              <a:gd name="T37" fmla="*/ 645 h 803"/>
              <a:gd name="T38" fmla="*/ 401 w 803"/>
              <a:gd name="T39" fmla="*/ 602 h 803"/>
              <a:gd name="T40" fmla="*/ 419 w 803"/>
              <a:gd name="T41" fmla="*/ 618 h 803"/>
              <a:gd name="T42" fmla="*/ 185 w 803"/>
              <a:gd name="T43" fmla="*/ 381 h 803"/>
              <a:gd name="T44" fmla="*/ 201 w 803"/>
              <a:gd name="T45" fmla="*/ 399 h 803"/>
              <a:gd name="T46" fmla="*/ 158 w 803"/>
              <a:gd name="T47" fmla="*/ 416 h 803"/>
              <a:gd name="T48" fmla="*/ 142 w 803"/>
              <a:gd name="T49" fmla="*/ 397 h 803"/>
              <a:gd name="T50" fmla="*/ 185 w 803"/>
              <a:gd name="T51" fmla="*/ 381 h 803"/>
              <a:gd name="T52" fmla="*/ 662 w 803"/>
              <a:gd name="T53" fmla="*/ 397 h 803"/>
              <a:gd name="T54" fmla="*/ 645 w 803"/>
              <a:gd name="T55" fmla="*/ 416 h 803"/>
              <a:gd name="T56" fmla="*/ 602 w 803"/>
              <a:gd name="T57" fmla="*/ 399 h 803"/>
              <a:gd name="T58" fmla="*/ 619 w 803"/>
              <a:gd name="T59" fmla="*/ 381 h 803"/>
              <a:gd name="T60" fmla="*/ 423 w 803"/>
              <a:gd name="T61" fmla="*/ 401 h 803"/>
              <a:gd name="T62" fmla="*/ 381 w 803"/>
              <a:gd name="T63" fmla="*/ 401 h 803"/>
              <a:gd name="T64" fmla="*/ 402 w 803"/>
              <a:gd name="T65" fmla="*/ 235 h 803"/>
              <a:gd name="T66" fmla="*/ 423 w 803"/>
              <a:gd name="T67" fmla="*/ 401 h 803"/>
              <a:gd name="T68" fmla="*/ 305 w 803"/>
              <a:gd name="T69" fmla="*/ 500 h 803"/>
              <a:gd name="T70" fmla="*/ 384 w 803"/>
              <a:gd name="T71" fmla="*/ 392 h 803"/>
              <a:gd name="T72" fmla="*/ 413 w 803"/>
              <a:gd name="T73" fmla="*/ 422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3" h="803">
                <a:moveTo>
                  <a:pt x="252" y="142"/>
                </a:moveTo>
                <a:cubicBezTo>
                  <a:pt x="109" y="225"/>
                  <a:pt x="60" y="408"/>
                  <a:pt x="142" y="551"/>
                </a:cubicBezTo>
                <a:cubicBezTo>
                  <a:pt x="225" y="694"/>
                  <a:pt x="409" y="744"/>
                  <a:pt x="552" y="661"/>
                </a:cubicBezTo>
                <a:cubicBezTo>
                  <a:pt x="695" y="578"/>
                  <a:pt x="744" y="395"/>
                  <a:pt x="661" y="252"/>
                </a:cubicBezTo>
                <a:cubicBezTo>
                  <a:pt x="579" y="108"/>
                  <a:pt x="395" y="59"/>
                  <a:pt x="252" y="142"/>
                </a:cubicBezTo>
                <a:close/>
                <a:moveTo>
                  <a:pt x="578" y="706"/>
                </a:moveTo>
                <a:cubicBezTo>
                  <a:pt x="410" y="803"/>
                  <a:pt x="194" y="745"/>
                  <a:pt x="97" y="577"/>
                </a:cubicBezTo>
                <a:cubicBezTo>
                  <a:pt x="0" y="409"/>
                  <a:pt x="58" y="194"/>
                  <a:pt x="226" y="97"/>
                </a:cubicBezTo>
                <a:cubicBezTo>
                  <a:pt x="394" y="0"/>
                  <a:pt x="609" y="58"/>
                  <a:pt x="706" y="226"/>
                </a:cubicBezTo>
                <a:cubicBezTo>
                  <a:pt x="803" y="394"/>
                  <a:pt x="746" y="609"/>
                  <a:pt x="578" y="706"/>
                </a:cubicBezTo>
                <a:close/>
                <a:moveTo>
                  <a:pt x="278" y="187"/>
                </a:moveTo>
                <a:cubicBezTo>
                  <a:pt x="160" y="255"/>
                  <a:pt x="119" y="407"/>
                  <a:pt x="187" y="525"/>
                </a:cubicBezTo>
                <a:cubicBezTo>
                  <a:pt x="256" y="643"/>
                  <a:pt x="407" y="684"/>
                  <a:pt x="526" y="616"/>
                </a:cubicBezTo>
                <a:cubicBezTo>
                  <a:pt x="644" y="548"/>
                  <a:pt x="684" y="396"/>
                  <a:pt x="616" y="278"/>
                </a:cubicBezTo>
                <a:cubicBezTo>
                  <a:pt x="548" y="159"/>
                  <a:pt x="396" y="119"/>
                  <a:pt x="278" y="187"/>
                </a:cubicBezTo>
                <a:close/>
                <a:moveTo>
                  <a:pt x="536" y="634"/>
                </a:moveTo>
                <a:cubicBezTo>
                  <a:pt x="408" y="708"/>
                  <a:pt x="243" y="664"/>
                  <a:pt x="169" y="536"/>
                </a:cubicBezTo>
                <a:cubicBezTo>
                  <a:pt x="95" y="407"/>
                  <a:pt x="139" y="243"/>
                  <a:pt x="267" y="169"/>
                </a:cubicBezTo>
                <a:cubicBezTo>
                  <a:pt x="396" y="95"/>
                  <a:pt x="560" y="139"/>
                  <a:pt x="634" y="267"/>
                </a:cubicBezTo>
                <a:cubicBezTo>
                  <a:pt x="708" y="395"/>
                  <a:pt x="664" y="560"/>
                  <a:pt x="536" y="634"/>
                </a:cubicBezTo>
                <a:close/>
                <a:moveTo>
                  <a:pt x="440" y="401"/>
                </a:moveTo>
                <a:cubicBezTo>
                  <a:pt x="440" y="422"/>
                  <a:pt x="423" y="439"/>
                  <a:pt x="402" y="439"/>
                </a:cubicBezTo>
                <a:cubicBezTo>
                  <a:pt x="381" y="439"/>
                  <a:pt x="364" y="422"/>
                  <a:pt x="364" y="401"/>
                </a:cubicBezTo>
                <a:cubicBezTo>
                  <a:pt x="364" y="381"/>
                  <a:pt x="381" y="364"/>
                  <a:pt x="402" y="364"/>
                </a:cubicBezTo>
                <a:cubicBezTo>
                  <a:pt x="423" y="364"/>
                  <a:pt x="440" y="381"/>
                  <a:pt x="440" y="401"/>
                </a:cubicBezTo>
                <a:close/>
                <a:moveTo>
                  <a:pt x="419" y="185"/>
                </a:moveTo>
                <a:cubicBezTo>
                  <a:pt x="419" y="194"/>
                  <a:pt x="412" y="201"/>
                  <a:pt x="403" y="201"/>
                </a:cubicBezTo>
                <a:lnTo>
                  <a:pt x="401" y="201"/>
                </a:lnTo>
                <a:cubicBezTo>
                  <a:pt x="392" y="201"/>
                  <a:pt x="384" y="194"/>
                  <a:pt x="384" y="185"/>
                </a:cubicBezTo>
                <a:lnTo>
                  <a:pt x="384" y="158"/>
                </a:lnTo>
                <a:cubicBezTo>
                  <a:pt x="384" y="149"/>
                  <a:pt x="392" y="141"/>
                  <a:pt x="401" y="141"/>
                </a:cubicBezTo>
                <a:lnTo>
                  <a:pt x="403" y="141"/>
                </a:lnTo>
                <a:cubicBezTo>
                  <a:pt x="412" y="141"/>
                  <a:pt x="419" y="149"/>
                  <a:pt x="419" y="158"/>
                </a:cubicBezTo>
                <a:lnTo>
                  <a:pt x="419" y="185"/>
                </a:lnTo>
                <a:close/>
                <a:moveTo>
                  <a:pt x="419" y="645"/>
                </a:moveTo>
                <a:cubicBezTo>
                  <a:pt x="419" y="654"/>
                  <a:pt x="412" y="661"/>
                  <a:pt x="403" y="661"/>
                </a:cubicBezTo>
                <a:lnTo>
                  <a:pt x="401" y="661"/>
                </a:lnTo>
                <a:cubicBezTo>
                  <a:pt x="392" y="661"/>
                  <a:pt x="384" y="654"/>
                  <a:pt x="384" y="645"/>
                </a:cubicBezTo>
                <a:lnTo>
                  <a:pt x="384" y="618"/>
                </a:lnTo>
                <a:cubicBezTo>
                  <a:pt x="384" y="609"/>
                  <a:pt x="392" y="602"/>
                  <a:pt x="401" y="602"/>
                </a:cubicBezTo>
                <a:lnTo>
                  <a:pt x="403" y="602"/>
                </a:lnTo>
                <a:cubicBezTo>
                  <a:pt x="412" y="602"/>
                  <a:pt x="419" y="609"/>
                  <a:pt x="419" y="618"/>
                </a:cubicBezTo>
                <a:lnTo>
                  <a:pt x="419" y="645"/>
                </a:lnTo>
                <a:close/>
                <a:moveTo>
                  <a:pt x="185" y="381"/>
                </a:moveTo>
                <a:cubicBezTo>
                  <a:pt x="194" y="381"/>
                  <a:pt x="201" y="388"/>
                  <a:pt x="201" y="397"/>
                </a:cubicBezTo>
                <a:lnTo>
                  <a:pt x="201" y="399"/>
                </a:lnTo>
                <a:cubicBezTo>
                  <a:pt x="201" y="408"/>
                  <a:pt x="194" y="416"/>
                  <a:pt x="185" y="416"/>
                </a:cubicBezTo>
                <a:lnTo>
                  <a:pt x="158" y="416"/>
                </a:lnTo>
                <a:cubicBezTo>
                  <a:pt x="149" y="416"/>
                  <a:pt x="142" y="408"/>
                  <a:pt x="142" y="399"/>
                </a:cubicBezTo>
                <a:lnTo>
                  <a:pt x="142" y="397"/>
                </a:lnTo>
                <a:cubicBezTo>
                  <a:pt x="142" y="388"/>
                  <a:pt x="149" y="381"/>
                  <a:pt x="158" y="381"/>
                </a:cubicBezTo>
                <a:lnTo>
                  <a:pt x="185" y="381"/>
                </a:lnTo>
                <a:close/>
                <a:moveTo>
                  <a:pt x="645" y="381"/>
                </a:moveTo>
                <a:cubicBezTo>
                  <a:pt x="654" y="381"/>
                  <a:pt x="662" y="388"/>
                  <a:pt x="662" y="397"/>
                </a:cubicBezTo>
                <a:lnTo>
                  <a:pt x="662" y="399"/>
                </a:lnTo>
                <a:cubicBezTo>
                  <a:pt x="662" y="408"/>
                  <a:pt x="654" y="416"/>
                  <a:pt x="645" y="416"/>
                </a:cubicBezTo>
                <a:lnTo>
                  <a:pt x="619" y="416"/>
                </a:lnTo>
                <a:cubicBezTo>
                  <a:pt x="610" y="416"/>
                  <a:pt x="602" y="408"/>
                  <a:pt x="602" y="399"/>
                </a:cubicBezTo>
                <a:lnTo>
                  <a:pt x="602" y="397"/>
                </a:lnTo>
                <a:cubicBezTo>
                  <a:pt x="602" y="388"/>
                  <a:pt x="610" y="381"/>
                  <a:pt x="619" y="381"/>
                </a:cubicBezTo>
                <a:lnTo>
                  <a:pt x="645" y="381"/>
                </a:lnTo>
                <a:close/>
                <a:moveTo>
                  <a:pt x="423" y="401"/>
                </a:moveTo>
                <a:cubicBezTo>
                  <a:pt x="423" y="413"/>
                  <a:pt x="414" y="423"/>
                  <a:pt x="402" y="423"/>
                </a:cubicBezTo>
                <a:cubicBezTo>
                  <a:pt x="391" y="423"/>
                  <a:pt x="381" y="413"/>
                  <a:pt x="381" y="401"/>
                </a:cubicBezTo>
                <a:lnTo>
                  <a:pt x="381" y="256"/>
                </a:lnTo>
                <a:cubicBezTo>
                  <a:pt x="381" y="244"/>
                  <a:pt x="391" y="235"/>
                  <a:pt x="402" y="235"/>
                </a:cubicBezTo>
                <a:cubicBezTo>
                  <a:pt x="414" y="235"/>
                  <a:pt x="423" y="244"/>
                  <a:pt x="423" y="256"/>
                </a:cubicBezTo>
                <a:lnTo>
                  <a:pt x="423" y="401"/>
                </a:lnTo>
                <a:close/>
                <a:moveTo>
                  <a:pt x="337" y="499"/>
                </a:moveTo>
                <a:cubicBezTo>
                  <a:pt x="328" y="508"/>
                  <a:pt x="313" y="509"/>
                  <a:pt x="305" y="500"/>
                </a:cubicBezTo>
                <a:cubicBezTo>
                  <a:pt x="297" y="492"/>
                  <a:pt x="298" y="478"/>
                  <a:pt x="307" y="469"/>
                </a:cubicBezTo>
                <a:lnTo>
                  <a:pt x="384" y="392"/>
                </a:lnTo>
                <a:cubicBezTo>
                  <a:pt x="393" y="383"/>
                  <a:pt x="407" y="382"/>
                  <a:pt x="415" y="390"/>
                </a:cubicBezTo>
                <a:cubicBezTo>
                  <a:pt x="423" y="399"/>
                  <a:pt x="423" y="413"/>
                  <a:pt x="413" y="422"/>
                </a:cubicBezTo>
                <a:lnTo>
                  <a:pt x="337" y="4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
          <p:cNvSpPr>
            <a:spLocks noEditPoints="1"/>
          </p:cNvSpPr>
          <p:nvPr/>
        </p:nvSpPr>
        <p:spPr bwMode="auto">
          <a:xfrm>
            <a:off x="1596170" y="5617267"/>
            <a:ext cx="382778" cy="501944"/>
          </a:xfrm>
          <a:custGeom>
            <a:avLst/>
            <a:gdLst>
              <a:gd name="T0" fmla="*/ 65 w 488"/>
              <a:gd name="T1" fmla="*/ 108 h 665"/>
              <a:gd name="T2" fmla="*/ 55 w 488"/>
              <a:gd name="T3" fmla="*/ 665 h 665"/>
              <a:gd name="T4" fmla="*/ 488 w 488"/>
              <a:gd name="T5" fmla="*/ 163 h 665"/>
              <a:gd name="T6" fmla="*/ 451 w 488"/>
              <a:gd name="T7" fmla="*/ 175 h 665"/>
              <a:gd name="T8" fmla="*/ 56 w 488"/>
              <a:gd name="T9" fmla="*/ 627 h 665"/>
              <a:gd name="T10" fmla="*/ 212 w 488"/>
              <a:gd name="T11" fmla="*/ 70 h 665"/>
              <a:gd name="T12" fmla="*/ 277 w 488"/>
              <a:gd name="T13" fmla="*/ 70 h 665"/>
              <a:gd name="T14" fmla="*/ 244 w 488"/>
              <a:gd name="T15" fmla="*/ 106 h 665"/>
              <a:gd name="T16" fmla="*/ 171 w 488"/>
              <a:gd name="T17" fmla="*/ 72 h 665"/>
              <a:gd name="T18" fmla="*/ 90 w 488"/>
              <a:gd name="T19" fmla="*/ 168 h 665"/>
              <a:gd name="T20" fmla="*/ 399 w 488"/>
              <a:gd name="T21" fmla="*/ 168 h 665"/>
              <a:gd name="T22" fmla="*/ 318 w 488"/>
              <a:gd name="T23" fmla="*/ 72 h 665"/>
              <a:gd name="T24" fmla="*/ 171 w 488"/>
              <a:gd name="T25" fmla="*/ 72 h 665"/>
              <a:gd name="T26" fmla="*/ 173 w 488"/>
              <a:gd name="T27" fmla="*/ 505 h 665"/>
              <a:gd name="T28" fmla="*/ 119 w 488"/>
              <a:gd name="T29" fmla="*/ 520 h 665"/>
              <a:gd name="T30" fmla="*/ 107 w 488"/>
              <a:gd name="T31" fmla="*/ 532 h 665"/>
              <a:gd name="T32" fmla="*/ 173 w 488"/>
              <a:gd name="T33" fmla="*/ 537 h 665"/>
              <a:gd name="T34" fmla="*/ 104 w 488"/>
              <a:gd name="T35" fmla="*/ 571 h 665"/>
              <a:gd name="T36" fmla="*/ 190 w 488"/>
              <a:gd name="T37" fmla="*/ 529 h 665"/>
              <a:gd name="T38" fmla="*/ 190 w 488"/>
              <a:gd name="T39" fmla="*/ 502 h 665"/>
              <a:gd name="T40" fmla="*/ 87 w 488"/>
              <a:gd name="T41" fmla="*/ 507 h 665"/>
              <a:gd name="T42" fmla="*/ 168 w 488"/>
              <a:gd name="T43" fmla="*/ 593 h 665"/>
              <a:gd name="T44" fmla="*/ 168 w 488"/>
              <a:gd name="T45" fmla="*/ 261 h 665"/>
              <a:gd name="T46" fmla="*/ 119 w 488"/>
              <a:gd name="T47" fmla="*/ 276 h 665"/>
              <a:gd name="T48" fmla="*/ 136 w 488"/>
              <a:gd name="T49" fmla="*/ 320 h 665"/>
              <a:gd name="T50" fmla="*/ 104 w 488"/>
              <a:gd name="T51" fmla="*/ 332 h 665"/>
              <a:gd name="T52" fmla="*/ 168 w 488"/>
              <a:gd name="T53" fmla="*/ 244 h 665"/>
              <a:gd name="T54" fmla="*/ 87 w 488"/>
              <a:gd name="T55" fmla="*/ 330 h 665"/>
              <a:gd name="T56" fmla="*/ 189 w 488"/>
              <a:gd name="T57" fmla="*/ 280 h 665"/>
              <a:gd name="T58" fmla="*/ 188 w 488"/>
              <a:gd name="T59" fmla="*/ 258 h 665"/>
              <a:gd name="T60" fmla="*/ 173 w 488"/>
              <a:gd name="T61" fmla="*/ 392 h 665"/>
              <a:gd name="T62" fmla="*/ 107 w 488"/>
              <a:gd name="T63" fmla="*/ 409 h 665"/>
              <a:gd name="T64" fmla="*/ 173 w 488"/>
              <a:gd name="T65" fmla="*/ 453 h 665"/>
              <a:gd name="T66" fmla="*/ 189 w 488"/>
              <a:gd name="T67" fmla="*/ 380 h 665"/>
              <a:gd name="T68" fmla="*/ 87 w 488"/>
              <a:gd name="T69" fmla="*/ 384 h 665"/>
              <a:gd name="T70" fmla="*/ 173 w 488"/>
              <a:gd name="T71" fmla="*/ 470 h 665"/>
              <a:gd name="T72" fmla="*/ 226 w 488"/>
              <a:gd name="T73" fmla="*/ 363 h 665"/>
              <a:gd name="T74" fmla="*/ 255 w 488"/>
              <a:gd name="T75" fmla="*/ 564 h 665"/>
              <a:gd name="T76" fmla="*/ 392 w 488"/>
              <a:gd name="T77" fmla="*/ 522 h 665"/>
              <a:gd name="T78" fmla="*/ 250 w 488"/>
              <a:gd name="T79" fmla="*/ 559 h 665"/>
              <a:gd name="T80" fmla="*/ 392 w 488"/>
              <a:gd name="T81" fmla="*/ 396 h 665"/>
              <a:gd name="T82" fmla="*/ 250 w 488"/>
              <a:gd name="T83" fmla="*/ 320 h 665"/>
              <a:gd name="T84" fmla="*/ 250 w 488"/>
              <a:gd name="T85" fmla="*/ 274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8" h="665">
                <a:moveTo>
                  <a:pt x="38" y="175"/>
                </a:moveTo>
                <a:cubicBezTo>
                  <a:pt x="38" y="156"/>
                  <a:pt x="46" y="147"/>
                  <a:pt x="65" y="146"/>
                </a:cubicBezTo>
                <a:lnTo>
                  <a:pt x="65" y="108"/>
                </a:lnTo>
                <a:cubicBezTo>
                  <a:pt x="31" y="108"/>
                  <a:pt x="0" y="130"/>
                  <a:pt x="0" y="163"/>
                </a:cubicBezTo>
                <a:lnTo>
                  <a:pt x="0" y="611"/>
                </a:lnTo>
                <a:cubicBezTo>
                  <a:pt x="0" y="639"/>
                  <a:pt x="27" y="665"/>
                  <a:pt x="55" y="665"/>
                </a:cubicBezTo>
                <a:lnTo>
                  <a:pt x="434" y="665"/>
                </a:lnTo>
                <a:cubicBezTo>
                  <a:pt x="462" y="665"/>
                  <a:pt x="488" y="639"/>
                  <a:pt x="488" y="611"/>
                </a:cubicBezTo>
                <a:lnTo>
                  <a:pt x="488" y="163"/>
                </a:lnTo>
                <a:cubicBezTo>
                  <a:pt x="488" y="130"/>
                  <a:pt x="458" y="108"/>
                  <a:pt x="424" y="108"/>
                </a:cubicBezTo>
                <a:lnTo>
                  <a:pt x="424" y="146"/>
                </a:lnTo>
                <a:cubicBezTo>
                  <a:pt x="443" y="147"/>
                  <a:pt x="451" y="156"/>
                  <a:pt x="451" y="175"/>
                </a:cubicBezTo>
                <a:lnTo>
                  <a:pt x="451" y="600"/>
                </a:lnTo>
                <a:cubicBezTo>
                  <a:pt x="451" y="613"/>
                  <a:pt x="446" y="627"/>
                  <a:pt x="433" y="627"/>
                </a:cubicBezTo>
                <a:lnTo>
                  <a:pt x="56" y="627"/>
                </a:lnTo>
                <a:cubicBezTo>
                  <a:pt x="42" y="627"/>
                  <a:pt x="38" y="611"/>
                  <a:pt x="38" y="596"/>
                </a:cubicBezTo>
                <a:lnTo>
                  <a:pt x="38" y="175"/>
                </a:lnTo>
                <a:close/>
                <a:moveTo>
                  <a:pt x="212" y="70"/>
                </a:moveTo>
                <a:cubicBezTo>
                  <a:pt x="212" y="55"/>
                  <a:pt x="226" y="40"/>
                  <a:pt x="242" y="40"/>
                </a:cubicBezTo>
                <a:lnTo>
                  <a:pt x="247" y="40"/>
                </a:lnTo>
                <a:cubicBezTo>
                  <a:pt x="263" y="40"/>
                  <a:pt x="277" y="55"/>
                  <a:pt x="277" y="70"/>
                </a:cubicBezTo>
                <a:lnTo>
                  <a:pt x="277" y="74"/>
                </a:lnTo>
                <a:cubicBezTo>
                  <a:pt x="277" y="91"/>
                  <a:pt x="263" y="106"/>
                  <a:pt x="245" y="106"/>
                </a:cubicBezTo>
                <a:lnTo>
                  <a:pt x="244" y="106"/>
                </a:lnTo>
                <a:cubicBezTo>
                  <a:pt x="226" y="106"/>
                  <a:pt x="212" y="91"/>
                  <a:pt x="212" y="74"/>
                </a:cubicBezTo>
                <a:lnTo>
                  <a:pt x="212" y="70"/>
                </a:lnTo>
                <a:close/>
                <a:moveTo>
                  <a:pt x="171" y="72"/>
                </a:moveTo>
                <a:lnTo>
                  <a:pt x="117" y="72"/>
                </a:lnTo>
                <a:cubicBezTo>
                  <a:pt x="99" y="72"/>
                  <a:pt x="90" y="81"/>
                  <a:pt x="90" y="99"/>
                </a:cubicBezTo>
                <a:lnTo>
                  <a:pt x="90" y="168"/>
                </a:lnTo>
                <a:cubicBezTo>
                  <a:pt x="90" y="180"/>
                  <a:pt x="97" y="192"/>
                  <a:pt x="109" y="192"/>
                </a:cubicBezTo>
                <a:lnTo>
                  <a:pt x="380" y="192"/>
                </a:lnTo>
                <a:cubicBezTo>
                  <a:pt x="392" y="192"/>
                  <a:pt x="399" y="180"/>
                  <a:pt x="399" y="168"/>
                </a:cubicBezTo>
                <a:lnTo>
                  <a:pt x="399" y="99"/>
                </a:lnTo>
                <a:cubicBezTo>
                  <a:pt x="399" y="81"/>
                  <a:pt x="390" y="72"/>
                  <a:pt x="372" y="72"/>
                </a:cubicBezTo>
                <a:lnTo>
                  <a:pt x="318" y="72"/>
                </a:lnTo>
                <a:cubicBezTo>
                  <a:pt x="318" y="35"/>
                  <a:pt x="286" y="0"/>
                  <a:pt x="250" y="0"/>
                </a:cubicBezTo>
                <a:lnTo>
                  <a:pt x="239" y="0"/>
                </a:lnTo>
                <a:cubicBezTo>
                  <a:pt x="203" y="0"/>
                  <a:pt x="171" y="35"/>
                  <a:pt x="171" y="72"/>
                </a:cubicBezTo>
                <a:close/>
                <a:moveTo>
                  <a:pt x="104" y="510"/>
                </a:moveTo>
                <a:cubicBezTo>
                  <a:pt x="104" y="506"/>
                  <a:pt x="105" y="505"/>
                  <a:pt x="109" y="505"/>
                </a:cubicBezTo>
                <a:lnTo>
                  <a:pt x="173" y="505"/>
                </a:lnTo>
                <a:lnTo>
                  <a:pt x="173" y="510"/>
                </a:lnTo>
                <a:cubicBezTo>
                  <a:pt x="173" y="516"/>
                  <a:pt x="146" y="531"/>
                  <a:pt x="141" y="534"/>
                </a:cubicBezTo>
                <a:cubicBezTo>
                  <a:pt x="136" y="530"/>
                  <a:pt x="126" y="520"/>
                  <a:pt x="119" y="520"/>
                </a:cubicBezTo>
                <a:lnTo>
                  <a:pt x="117" y="520"/>
                </a:lnTo>
                <a:cubicBezTo>
                  <a:pt x="113" y="520"/>
                  <a:pt x="107" y="527"/>
                  <a:pt x="107" y="531"/>
                </a:cubicBezTo>
                <a:lnTo>
                  <a:pt x="107" y="532"/>
                </a:lnTo>
                <a:cubicBezTo>
                  <a:pt x="107" y="537"/>
                  <a:pt x="131" y="563"/>
                  <a:pt x="136" y="563"/>
                </a:cubicBezTo>
                <a:lnTo>
                  <a:pt x="137" y="563"/>
                </a:lnTo>
                <a:cubicBezTo>
                  <a:pt x="141" y="563"/>
                  <a:pt x="167" y="541"/>
                  <a:pt x="173" y="537"/>
                </a:cubicBezTo>
                <a:cubicBezTo>
                  <a:pt x="173" y="546"/>
                  <a:pt x="176" y="576"/>
                  <a:pt x="168" y="576"/>
                </a:cubicBezTo>
                <a:lnTo>
                  <a:pt x="109" y="576"/>
                </a:lnTo>
                <a:cubicBezTo>
                  <a:pt x="105" y="576"/>
                  <a:pt x="104" y="575"/>
                  <a:pt x="104" y="571"/>
                </a:cubicBezTo>
                <a:lnTo>
                  <a:pt x="104" y="510"/>
                </a:lnTo>
                <a:close/>
                <a:moveTo>
                  <a:pt x="168" y="593"/>
                </a:moveTo>
                <a:cubicBezTo>
                  <a:pt x="200" y="593"/>
                  <a:pt x="188" y="558"/>
                  <a:pt x="190" y="529"/>
                </a:cubicBezTo>
                <a:cubicBezTo>
                  <a:pt x="191" y="514"/>
                  <a:pt x="228" y="501"/>
                  <a:pt x="232" y="487"/>
                </a:cubicBezTo>
                <a:lnTo>
                  <a:pt x="227" y="487"/>
                </a:lnTo>
                <a:cubicBezTo>
                  <a:pt x="215" y="487"/>
                  <a:pt x="198" y="497"/>
                  <a:pt x="190" y="502"/>
                </a:cubicBezTo>
                <a:cubicBezTo>
                  <a:pt x="185" y="496"/>
                  <a:pt x="182" y="488"/>
                  <a:pt x="171" y="488"/>
                </a:cubicBezTo>
                <a:lnTo>
                  <a:pt x="105" y="488"/>
                </a:lnTo>
                <a:cubicBezTo>
                  <a:pt x="95" y="488"/>
                  <a:pt x="87" y="497"/>
                  <a:pt x="87" y="507"/>
                </a:cubicBezTo>
                <a:lnTo>
                  <a:pt x="87" y="574"/>
                </a:lnTo>
                <a:cubicBezTo>
                  <a:pt x="87" y="586"/>
                  <a:pt x="97" y="593"/>
                  <a:pt x="109" y="593"/>
                </a:cubicBezTo>
                <a:lnTo>
                  <a:pt x="168" y="593"/>
                </a:lnTo>
                <a:close/>
                <a:moveTo>
                  <a:pt x="104" y="266"/>
                </a:moveTo>
                <a:cubicBezTo>
                  <a:pt x="104" y="262"/>
                  <a:pt x="105" y="261"/>
                  <a:pt x="109" y="261"/>
                </a:cubicBezTo>
                <a:lnTo>
                  <a:pt x="168" y="261"/>
                </a:lnTo>
                <a:cubicBezTo>
                  <a:pt x="172" y="261"/>
                  <a:pt x="173" y="262"/>
                  <a:pt x="173" y="266"/>
                </a:cubicBezTo>
                <a:cubicBezTo>
                  <a:pt x="173" y="270"/>
                  <a:pt x="144" y="290"/>
                  <a:pt x="141" y="290"/>
                </a:cubicBezTo>
                <a:cubicBezTo>
                  <a:pt x="137" y="290"/>
                  <a:pt x="129" y="276"/>
                  <a:pt x="119" y="276"/>
                </a:cubicBezTo>
                <a:cubicBezTo>
                  <a:pt x="114" y="276"/>
                  <a:pt x="107" y="281"/>
                  <a:pt x="107" y="286"/>
                </a:cubicBezTo>
                <a:lnTo>
                  <a:pt x="107" y="288"/>
                </a:lnTo>
                <a:cubicBezTo>
                  <a:pt x="107" y="295"/>
                  <a:pt x="130" y="317"/>
                  <a:pt x="136" y="320"/>
                </a:cubicBezTo>
                <a:lnTo>
                  <a:pt x="173" y="293"/>
                </a:lnTo>
                <a:lnTo>
                  <a:pt x="173" y="332"/>
                </a:lnTo>
                <a:lnTo>
                  <a:pt x="104" y="332"/>
                </a:lnTo>
                <a:lnTo>
                  <a:pt x="104" y="266"/>
                </a:lnTo>
                <a:close/>
                <a:moveTo>
                  <a:pt x="188" y="258"/>
                </a:moveTo>
                <a:cubicBezTo>
                  <a:pt x="186" y="249"/>
                  <a:pt x="178" y="244"/>
                  <a:pt x="168" y="244"/>
                </a:cubicBezTo>
                <a:lnTo>
                  <a:pt x="109" y="244"/>
                </a:lnTo>
                <a:cubicBezTo>
                  <a:pt x="97" y="244"/>
                  <a:pt x="87" y="251"/>
                  <a:pt x="87" y="263"/>
                </a:cubicBezTo>
                <a:lnTo>
                  <a:pt x="87" y="330"/>
                </a:lnTo>
                <a:cubicBezTo>
                  <a:pt x="87" y="340"/>
                  <a:pt x="95" y="349"/>
                  <a:pt x="105" y="349"/>
                </a:cubicBezTo>
                <a:lnTo>
                  <a:pt x="171" y="349"/>
                </a:lnTo>
                <a:cubicBezTo>
                  <a:pt x="197" y="349"/>
                  <a:pt x="190" y="307"/>
                  <a:pt x="189" y="280"/>
                </a:cubicBezTo>
                <a:lnTo>
                  <a:pt x="232" y="244"/>
                </a:lnTo>
                <a:cubicBezTo>
                  <a:pt x="232" y="244"/>
                  <a:pt x="229" y="242"/>
                  <a:pt x="228" y="242"/>
                </a:cubicBezTo>
                <a:cubicBezTo>
                  <a:pt x="212" y="242"/>
                  <a:pt x="198" y="257"/>
                  <a:pt x="188" y="258"/>
                </a:cubicBezTo>
                <a:close/>
                <a:moveTo>
                  <a:pt x="104" y="384"/>
                </a:moveTo>
                <a:lnTo>
                  <a:pt x="173" y="384"/>
                </a:lnTo>
                <a:lnTo>
                  <a:pt x="173" y="392"/>
                </a:lnTo>
                <a:lnTo>
                  <a:pt x="141" y="413"/>
                </a:lnTo>
                <a:lnTo>
                  <a:pt x="119" y="397"/>
                </a:lnTo>
                <a:cubicBezTo>
                  <a:pt x="114" y="400"/>
                  <a:pt x="107" y="402"/>
                  <a:pt x="107" y="409"/>
                </a:cubicBezTo>
                <a:cubicBezTo>
                  <a:pt x="107" y="414"/>
                  <a:pt x="131" y="441"/>
                  <a:pt x="136" y="441"/>
                </a:cubicBezTo>
                <a:cubicBezTo>
                  <a:pt x="143" y="441"/>
                  <a:pt x="164" y="418"/>
                  <a:pt x="173" y="416"/>
                </a:cubicBezTo>
                <a:lnTo>
                  <a:pt x="173" y="453"/>
                </a:lnTo>
                <a:lnTo>
                  <a:pt x="104" y="453"/>
                </a:lnTo>
                <a:lnTo>
                  <a:pt x="104" y="384"/>
                </a:lnTo>
                <a:close/>
                <a:moveTo>
                  <a:pt x="189" y="380"/>
                </a:moveTo>
                <a:cubicBezTo>
                  <a:pt x="186" y="374"/>
                  <a:pt x="182" y="367"/>
                  <a:pt x="173" y="367"/>
                </a:cubicBezTo>
                <a:lnTo>
                  <a:pt x="104" y="367"/>
                </a:lnTo>
                <a:cubicBezTo>
                  <a:pt x="95" y="367"/>
                  <a:pt x="87" y="375"/>
                  <a:pt x="87" y="384"/>
                </a:cubicBezTo>
                <a:lnTo>
                  <a:pt x="87" y="453"/>
                </a:lnTo>
                <a:cubicBezTo>
                  <a:pt x="87" y="462"/>
                  <a:pt x="95" y="470"/>
                  <a:pt x="104" y="470"/>
                </a:cubicBezTo>
                <a:lnTo>
                  <a:pt x="173" y="470"/>
                </a:lnTo>
                <a:cubicBezTo>
                  <a:pt x="197" y="470"/>
                  <a:pt x="190" y="427"/>
                  <a:pt x="189" y="402"/>
                </a:cubicBezTo>
                <a:lnTo>
                  <a:pt x="232" y="366"/>
                </a:lnTo>
                <a:lnTo>
                  <a:pt x="226" y="363"/>
                </a:lnTo>
                <a:lnTo>
                  <a:pt x="189" y="380"/>
                </a:lnTo>
                <a:close/>
                <a:moveTo>
                  <a:pt x="250" y="559"/>
                </a:moveTo>
                <a:cubicBezTo>
                  <a:pt x="250" y="563"/>
                  <a:pt x="252" y="564"/>
                  <a:pt x="255" y="564"/>
                </a:cubicBezTo>
                <a:lnTo>
                  <a:pt x="387" y="564"/>
                </a:lnTo>
                <a:cubicBezTo>
                  <a:pt x="391" y="564"/>
                  <a:pt x="392" y="563"/>
                  <a:pt x="392" y="559"/>
                </a:cubicBezTo>
                <a:lnTo>
                  <a:pt x="392" y="522"/>
                </a:lnTo>
                <a:cubicBezTo>
                  <a:pt x="392" y="518"/>
                  <a:pt x="391" y="517"/>
                  <a:pt x="387" y="517"/>
                </a:cubicBezTo>
                <a:lnTo>
                  <a:pt x="250" y="517"/>
                </a:lnTo>
                <a:lnTo>
                  <a:pt x="250" y="559"/>
                </a:lnTo>
                <a:close/>
                <a:moveTo>
                  <a:pt x="250" y="441"/>
                </a:moveTo>
                <a:lnTo>
                  <a:pt x="392" y="441"/>
                </a:lnTo>
                <a:lnTo>
                  <a:pt x="392" y="396"/>
                </a:lnTo>
                <a:lnTo>
                  <a:pt x="250" y="396"/>
                </a:lnTo>
                <a:lnTo>
                  <a:pt x="250" y="441"/>
                </a:lnTo>
                <a:close/>
                <a:moveTo>
                  <a:pt x="250" y="320"/>
                </a:moveTo>
                <a:lnTo>
                  <a:pt x="353" y="320"/>
                </a:lnTo>
                <a:lnTo>
                  <a:pt x="353" y="274"/>
                </a:lnTo>
                <a:lnTo>
                  <a:pt x="250" y="274"/>
                </a:lnTo>
                <a:lnTo>
                  <a:pt x="250" y="3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2"/>
          <p:cNvSpPr>
            <a:spLocks noEditPoints="1"/>
          </p:cNvSpPr>
          <p:nvPr/>
        </p:nvSpPr>
        <p:spPr bwMode="auto">
          <a:xfrm>
            <a:off x="1498670" y="3471538"/>
            <a:ext cx="592222" cy="415277"/>
          </a:xfrm>
          <a:custGeom>
            <a:avLst/>
            <a:gdLst>
              <a:gd name="T0" fmla="*/ 165 w 756"/>
              <a:gd name="T1" fmla="*/ 454 h 548"/>
              <a:gd name="T2" fmla="*/ 51 w 756"/>
              <a:gd name="T3" fmla="*/ 454 h 548"/>
              <a:gd name="T4" fmla="*/ 51 w 756"/>
              <a:gd name="T5" fmla="*/ 454 h 548"/>
              <a:gd name="T6" fmla="*/ 3 w 756"/>
              <a:gd name="T7" fmla="*/ 528 h 548"/>
              <a:gd name="T8" fmla="*/ 35 w 756"/>
              <a:gd name="T9" fmla="*/ 548 h 548"/>
              <a:gd name="T10" fmla="*/ 130 w 756"/>
              <a:gd name="T11" fmla="*/ 548 h 548"/>
              <a:gd name="T12" fmla="*/ 165 w 756"/>
              <a:gd name="T13" fmla="*/ 454 h 548"/>
              <a:gd name="T14" fmla="*/ 352 w 756"/>
              <a:gd name="T15" fmla="*/ 406 h 548"/>
              <a:gd name="T16" fmla="*/ 352 w 756"/>
              <a:gd name="T17" fmla="*/ 406 h 548"/>
              <a:gd name="T18" fmla="*/ 383 w 756"/>
              <a:gd name="T19" fmla="*/ 427 h 548"/>
              <a:gd name="T20" fmla="*/ 415 w 756"/>
              <a:gd name="T21" fmla="*/ 406 h 548"/>
              <a:gd name="T22" fmla="*/ 459 w 756"/>
              <a:gd name="T23" fmla="*/ 299 h 548"/>
              <a:gd name="T24" fmla="*/ 506 w 756"/>
              <a:gd name="T25" fmla="*/ 185 h 548"/>
              <a:gd name="T26" fmla="*/ 506 w 756"/>
              <a:gd name="T27" fmla="*/ 184 h 548"/>
              <a:gd name="T28" fmla="*/ 507 w 756"/>
              <a:gd name="T29" fmla="*/ 182 h 548"/>
              <a:gd name="T30" fmla="*/ 507 w 756"/>
              <a:gd name="T31" fmla="*/ 182 h 548"/>
              <a:gd name="T32" fmla="*/ 517 w 756"/>
              <a:gd name="T33" fmla="*/ 133 h 548"/>
              <a:gd name="T34" fmla="*/ 383 w 756"/>
              <a:gd name="T35" fmla="*/ 0 h 548"/>
              <a:gd name="T36" fmla="*/ 250 w 756"/>
              <a:gd name="T37" fmla="*/ 133 h 548"/>
              <a:gd name="T38" fmla="*/ 259 w 756"/>
              <a:gd name="T39" fmla="*/ 182 h 548"/>
              <a:gd name="T40" fmla="*/ 259 w 756"/>
              <a:gd name="T41" fmla="*/ 182 h 548"/>
              <a:gd name="T42" fmla="*/ 260 w 756"/>
              <a:gd name="T43" fmla="*/ 184 h 548"/>
              <a:gd name="T44" fmla="*/ 261 w 756"/>
              <a:gd name="T45" fmla="*/ 185 h 548"/>
              <a:gd name="T46" fmla="*/ 308 w 756"/>
              <a:gd name="T47" fmla="*/ 299 h 548"/>
              <a:gd name="T48" fmla="*/ 352 w 756"/>
              <a:gd name="T49" fmla="*/ 406 h 548"/>
              <a:gd name="T50" fmla="*/ 352 w 756"/>
              <a:gd name="T51" fmla="*/ 406 h 548"/>
              <a:gd name="T52" fmla="*/ 391 w 756"/>
              <a:gd name="T53" fmla="*/ 103 h 548"/>
              <a:gd name="T54" fmla="*/ 391 w 756"/>
              <a:gd name="T55" fmla="*/ 103 h 548"/>
              <a:gd name="T56" fmla="*/ 425 w 756"/>
              <a:gd name="T57" fmla="*/ 137 h 548"/>
              <a:gd name="T58" fmla="*/ 391 w 756"/>
              <a:gd name="T59" fmla="*/ 171 h 548"/>
              <a:gd name="T60" fmla="*/ 357 w 756"/>
              <a:gd name="T61" fmla="*/ 137 h 548"/>
              <a:gd name="T62" fmla="*/ 391 w 756"/>
              <a:gd name="T63" fmla="*/ 103 h 548"/>
              <a:gd name="T64" fmla="*/ 618 w 756"/>
              <a:gd name="T65" fmla="*/ 320 h 548"/>
              <a:gd name="T66" fmla="*/ 587 w 756"/>
              <a:gd name="T67" fmla="*/ 299 h 548"/>
              <a:gd name="T68" fmla="*/ 487 w 756"/>
              <a:gd name="T69" fmla="*/ 299 h 548"/>
              <a:gd name="T70" fmla="*/ 439 w 756"/>
              <a:gd name="T71" fmla="*/ 416 h 548"/>
              <a:gd name="T72" fmla="*/ 434 w 756"/>
              <a:gd name="T73" fmla="*/ 427 h 548"/>
              <a:gd name="T74" fmla="*/ 686 w 756"/>
              <a:gd name="T75" fmla="*/ 427 h 548"/>
              <a:gd name="T76" fmla="*/ 618 w 756"/>
              <a:gd name="T77" fmla="*/ 320 h 548"/>
              <a:gd name="T78" fmla="*/ 703 w 756"/>
              <a:gd name="T79" fmla="*/ 454 h 548"/>
              <a:gd name="T80" fmla="*/ 193 w 756"/>
              <a:gd name="T81" fmla="*/ 454 h 548"/>
              <a:gd name="T82" fmla="*/ 158 w 756"/>
              <a:gd name="T83" fmla="*/ 548 h 548"/>
              <a:gd name="T84" fmla="*/ 718 w 756"/>
              <a:gd name="T85" fmla="*/ 548 h 548"/>
              <a:gd name="T86" fmla="*/ 750 w 756"/>
              <a:gd name="T87" fmla="*/ 528 h 548"/>
              <a:gd name="T88" fmla="*/ 703 w 756"/>
              <a:gd name="T89" fmla="*/ 454 h 548"/>
              <a:gd name="T90" fmla="*/ 328 w 756"/>
              <a:gd name="T91" fmla="*/ 417 h 548"/>
              <a:gd name="T92" fmla="*/ 328 w 756"/>
              <a:gd name="T93" fmla="*/ 417 h 548"/>
              <a:gd name="T94" fmla="*/ 328 w 756"/>
              <a:gd name="T95" fmla="*/ 417 h 548"/>
              <a:gd name="T96" fmla="*/ 327 w 756"/>
              <a:gd name="T97" fmla="*/ 416 h 548"/>
              <a:gd name="T98" fmla="*/ 279 w 756"/>
              <a:gd name="T99" fmla="*/ 299 h 548"/>
              <a:gd name="T100" fmla="*/ 249 w 756"/>
              <a:gd name="T101" fmla="*/ 299 h 548"/>
              <a:gd name="T102" fmla="*/ 203 w 756"/>
              <a:gd name="T103" fmla="*/ 427 h 548"/>
              <a:gd name="T104" fmla="*/ 334 w 756"/>
              <a:gd name="T105" fmla="*/ 427 h 548"/>
              <a:gd name="T106" fmla="*/ 328 w 756"/>
              <a:gd name="T107" fmla="*/ 417 h 548"/>
              <a:gd name="T108" fmla="*/ 135 w 756"/>
              <a:gd name="T109" fmla="*/ 320 h 548"/>
              <a:gd name="T110" fmla="*/ 67 w 756"/>
              <a:gd name="T111" fmla="*/ 427 h 548"/>
              <a:gd name="T112" fmla="*/ 174 w 756"/>
              <a:gd name="T113" fmla="*/ 427 h 548"/>
              <a:gd name="T114" fmla="*/ 221 w 756"/>
              <a:gd name="T115" fmla="*/ 299 h 548"/>
              <a:gd name="T116" fmla="*/ 165 w 756"/>
              <a:gd name="T117" fmla="*/ 299 h 548"/>
              <a:gd name="T118" fmla="*/ 135 w 756"/>
              <a:gd name="T119" fmla="*/ 32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6" h="548">
                <a:moveTo>
                  <a:pt x="165" y="454"/>
                </a:moveTo>
                <a:lnTo>
                  <a:pt x="51" y="454"/>
                </a:lnTo>
                <a:cubicBezTo>
                  <a:pt x="51" y="454"/>
                  <a:pt x="51" y="454"/>
                  <a:pt x="51" y="454"/>
                </a:cubicBezTo>
                <a:lnTo>
                  <a:pt x="3" y="528"/>
                </a:lnTo>
                <a:cubicBezTo>
                  <a:pt x="0" y="541"/>
                  <a:pt x="18" y="548"/>
                  <a:pt x="35" y="548"/>
                </a:cubicBezTo>
                <a:lnTo>
                  <a:pt x="130" y="548"/>
                </a:lnTo>
                <a:lnTo>
                  <a:pt x="165" y="454"/>
                </a:lnTo>
                <a:close/>
                <a:moveTo>
                  <a:pt x="352" y="406"/>
                </a:moveTo>
                <a:lnTo>
                  <a:pt x="352" y="406"/>
                </a:lnTo>
                <a:cubicBezTo>
                  <a:pt x="357" y="418"/>
                  <a:pt x="369" y="427"/>
                  <a:pt x="383" y="427"/>
                </a:cubicBezTo>
                <a:cubicBezTo>
                  <a:pt x="397" y="427"/>
                  <a:pt x="408" y="423"/>
                  <a:pt x="415" y="406"/>
                </a:cubicBezTo>
                <a:lnTo>
                  <a:pt x="459" y="299"/>
                </a:lnTo>
                <a:lnTo>
                  <a:pt x="506" y="185"/>
                </a:lnTo>
                <a:cubicBezTo>
                  <a:pt x="506" y="185"/>
                  <a:pt x="506" y="185"/>
                  <a:pt x="506" y="184"/>
                </a:cubicBezTo>
                <a:lnTo>
                  <a:pt x="507" y="182"/>
                </a:lnTo>
                <a:lnTo>
                  <a:pt x="507" y="182"/>
                </a:lnTo>
                <a:cubicBezTo>
                  <a:pt x="513" y="167"/>
                  <a:pt x="517" y="151"/>
                  <a:pt x="517" y="133"/>
                </a:cubicBezTo>
                <a:cubicBezTo>
                  <a:pt x="517" y="60"/>
                  <a:pt x="457" y="0"/>
                  <a:pt x="383" y="0"/>
                </a:cubicBezTo>
                <a:cubicBezTo>
                  <a:pt x="310" y="0"/>
                  <a:pt x="250" y="60"/>
                  <a:pt x="250" y="133"/>
                </a:cubicBezTo>
                <a:cubicBezTo>
                  <a:pt x="250" y="151"/>
                  <a:pt x="253" y="167"/>
                  <a:pt x="259" y="182"/>
                </a:cubicBezTo>
                <a:lnTo>
                  <a:pt x="259" y="182"/>
                </a:lnTo>
                <a:lnTo>
                  <a:pt x="260" y="184"/>
                </a:lnTo>
                <a:cubicBezTo>
                  <a:pt x="260" y="185"/>
                  <a:pt x="260" y="185"/>
                  <a:pt x="261" y="185"/>
                </a:cubicBezTo>
                <a:lnTo>
                  <a:pt x="308" y="299"/>
                </a:lnTo>
                <a:lnTo>
                  <a:pt x="352" y="406"/>
                </a:lnTo>
                <a:cubicBezTo>
                  <a:pt x="352" y="406"/>
                  <a:pt x="352" y="406"/>
                  <a:pt x="352" y="406"/>
                </a:cubicBezTo>
                <a:close/>
                <a:moveTo>
                  <a:pt x="391" y="103"/>
                </a:moveTo>
                <a:lnTo>
                  <a:pt x="391" y="103"/>
                </a:lnTo>
                <a:cubicBezTo>
                  <a:pt x="410" y="103"/>
                  <a:pt x="425" y="118"/>
                  <a:pt x="425" y="137"/>
                </a:cubicBezTo>
                <a:cubicBezTo>
                  <a:pt x="425" y="156"/>
                  <a:pt x="410" y="171"/>
                  <a:pt x="391" y="171"/>
                </a:cubicBezTo>
                <a:cubicBezTo>
                  <a:pt x="372" y="171"/>
                  <a:pt x="357" y="156"/>
                  <a:pt x="357" y="137"/>
                </a:cubicBezTo>
                <a:cubicBezTo>
                  <a:pt x="357" y="118"/>
                  <a:pt x="372" y="103"/>
                  <a:pt x="391" y="103"/>
                </a:cubicBezTo>
                <a:close/>
                <a:moveTo>
                  <a:pt x="618" y="320"/>
                </a:moveTo>
                <a:cubicBezTo>
                  <a:pt x="612" y="307"/>
                  <a:pt x="598" y="299"/>
                  <a:pt x="587" y="299"/>
                </a:cubicBezTo>
                <a:lnTo>
                  <a:pt x="487" y="299"/>
                </a:lnTo>
                <a:lnTo>
                  <a:pt x="439" y="416"/>
                </a:lnTo>
                <a:cubicBezTo>
                  <a:pt x="438" y="419"/>
                  <a:pt x="436" y="423"/>
                  <a:pt x="434" y="427"/>
                </a:cubicBezTo>
                <a:lnTo>
                  <a:pt x="686" y="427"/>
                </a:lnTo>
                <a:lnTo>
                  <a:pt x="618" y="320"/>
                </a:lnTo>
                <a:close/>
                <a:moveTo>
                  <a:pt x="703" y="454"/>
                </a:moveTo>
                <a:lnTo>
                  <a:pt x="193" y="454"/>
                </a:lnTo>
                <a:lnTo>
                  <a:pt x="158" y="548"/>
                </a:lnTo>
                <a:lnTo>
                  <a:pt x="718" y="548"/>
                </a:lnTo>
                <a:cubicBezTo>
                  <a:pt x="736" y="548"/>
                  <a:pt x="756" y="539"/>
                  <a:pt x="750" y="528"/>
                </a:cubicBezTo>
                <a:lnTo>
                  <a:pt x="703" y="454"/>
                </a:lnTo>
                <a:close/>
                <a:moveTo>
                  <a:pt x="328" y="417"/>
                </a:moveTo>
                <a:lnTo>
                  <a:pt x="328" y="417"/>
                </a:lnTo>
                <a:lnTo>
                  <a:pt x="328" y="417"/>
                </a:lnTo>
                <a:cubicBezTo>
                  <a:pt x="328" y="416"/>
                  <a:pt x="328" y="416"/>
                  <a:pt x="327" y="416"/>
                </a:cubicBezTo>
                <a:lnTo>
                  <a:pt x="279" y="299"/>
                </a:lnTo>
                <a:lnTo>
                  <a:pt x="249" y="299"/>
                </a:lnTo>
                <a:lnTo>
                  <a:pt x="203" y="427"/>
                </a:lnTo>
                <a:lnTo>
                  <a:pt x="334" y="427"/>
                </a:lnTo>
                <a:cubicBezTo>
                  <a:pt x="332" y="424"/>
                  <a:pt x="330" y="421"/>
                  <a:pt x="328" y="417"/>
                </a:cubicBezTo>
                <a:close/>
                <a:moveTo>
                  <a:pt x="135" y="320"/>
                </a:moveTo>
                <a:lnTo>
                  <a:pt x="67" y="427"/>
                </a:lnTo>
                <a:lnTo>
                  <a:pt x="174" y="427"/>
                </a:lnTo>
                <a:lnTo>
                  <a:pt x="221" y="299"/>
                </a:lnTo>
                <a:lnTo>
                  <a:pt x="165" y="299"/>
                </a:lnTo>
                <a:cubicBezTo>
                  <a:pt x="154" y="299"/>
                  <a:pt x="141" y="308"/>
                  <a:pt x="135" y="3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3"/>
          <p:cNvSpPr>
            <a:spLocks noEditPoints="1"/>
          </p:cNvSpPr>
          <p:nvPr/>
        </p:nvSpPr>
        <p:spPr bwMode="auto">
          <a:xfrm>
            <a:off x="1507698" y="4561879"/>
            <a:ext cx="559722" cy="460416"/>
          </a:xfrm>
          <a:custGeom>
            <a:avLst/>
            <a:gdLst>
              <a:gd name="T0" fmla="*/ 457 w 713"/>
              <a:gd name="T1" fmla="*/ 265 h 609"/>
              <a:gd name="T2" fmla="*/ 397 w 713"/>
              <a:gd name="T3" fmla="*/ 265 h 609"/>
              <a:gd name="T4" fmla="*/ 382 w 713"/>
              <a:gd name="T5" fmla="*/ 311 h 609"/>
              <a:gd name="T6" fmla="*/ 397 w 713"/>
              <a:gd name="T7" fmla="*/ 502 h 609"/>
              <a:gd name="T8" fmla="*/ 357 w 713"/>
              <a:gd name="T9" fmla="*/ 571 h 609"/>
              <a:gd name="T10" fmla="*/ 319 w 713"/>
              <a:gd name="T11" fmla="*/ 502 h 609"/>
              <a:gd name="T12" fmla="*/ 341 w 713"/>
              <a:gd name="T13" fmla="*/ 312 h 609"/>
              <a:gd name="T14" fmla="*/ 325 w 713"/>
              <a:gd name="T15" fmla="*/ 265 h 609"/>
              <a:gd name="T16" fmla="*/ 259 w 713"/>
              <a:gd name="T17" fmla="*/ 265 h 609"/>
              <a:gd name="T18" fmla="*/ 259 w 713"/>
              <a:gd name="T19" fmla="*/ 265 h 609"/>
              <a:gd name="T20" fmla="*/ 150 w 713"/>
              <a:gd name="T21" fmla="*/ 379 h 609"/>
              <a:gd name="T22" fmla="*/ 166 w 713"/>
              <a:gd name="T23" fmla="*/ 497 h 609"/>
              <a:gd name="T24" fmla="*/ 275 w 713"/>
              <a:gd name="T25" fmla="*/ 609 h 609"/>
              <a:gd name="T26" fmla="*/ 441 w 713"/>
              <a:gd name="T27" fmla="*/ 609 h 609"/>
              <a:gd name="T28" fmla="*/ 551 w 713"/>
              <a:gd name="T29" fmla="*/ 495 h 609"/>
              <a:gd name="T30" fmla="*/ 566 w 713"/>
              <a:gd name="T31" fmla="*/ 377 h 609"/>
              <a:gd name="T32" fmla="*/ 457 w 713"/>
              <a:gd name="T33" fmla="*/ 265 h 609"/>
              <a:gd name="T34" fmla="*/ 135 w 713"/>
              <a:gd name="T35" fmla="*/ 191 h 609"/>
              <a:gd name="T36" fmla="*/ 205 w 713"/>
              <a:gd name="T37" fmla="*/ 121 h 609"/>
              <a:gd name="T38" fmla="*/ 135 w 713"/>
              <a:gd name="T39" fmla="*/ 52 h 609"/>
              <a:gd name="T40" fmla="*/ 66 w 713"/>
              <a:gd name="T41" fmla="*/ 121 h 609"/>
              <a:gd name="T42" fmla="*/ 135 w 713"/>
              <a:gd name="T43" fmla="*/ 191 h 609"/>
              <a:gd name="T44" fmla="*/ 197 w 713"/>
              <a:gd name="T45" fmla="*/ 213 h 609"/>
              <a:gd name="T46" fmla="*/ 73 w 713"/>
              <a:gd name="T47" fmla="*/ 213 h 609"/>
              <a:gd name="T48" fmla="*/ 73 w 713"/>
              <a:gd name="T49" fmla="*/ 213 h 609"/>
              <a:gd name="T50" fmla="*/ 5 w 713"/>
              <a:gd name="T51" fmla="*/ 284 h 609"/>
              <a:gd name="T52" fmla="*/ 15 w 713"/>
              <a:gd name="T53" fmla="*/ 357 h 609"/>
              <a:gd name="T54" fmla="*/ 83 w 713"/>
              <a:gd name="T55" fmla="*/ 427 h 609"/>
              <a:gd name="T56" fmla="*/ 119 w 713"/>
              <a:gd name="T57" fmla="*/ 427 h 609"/>
              <a:gd name="T58" fmla="*/ 112 w 713"/>
              <a:gd name="T59" fmla="*/ 376 h 609"/>
              <a:gd name="T60" fmla="*/ 112 w 713"/>
              <a:gd name="T61" fmla="*/ 376 h 609"/>
              <a:gd name="T62" fmla="*/ 112 w 713"/>
              <a:gd name="T63" fmla="*/ 375 h 609"/>
              <a:gd name="T64" fmla="*/ 144 w 713"/>
              <a:gd name="T65" fmla="*/ 278 h 609"/>
              <a:gd name="T66" fmla="*/ 191 w 713"/>
              <a:gd name="T67" fmla="*/ 243 h 609"/>
              <a:gd name="T68" fmla="*/ 240 w 713"/>
              <a:gd name="T69" fmla="*/ 227 h 609"/>
              <a:gd name="T70" fmla="*/ 197 w 713"/>
              <a:gd name="T71" fmla="*/ 213 h 609"/>
              <a:gd name="T72" fmla="*/ 578 w 713"/>
              <a:gd name="T73" fmla="*/ 191 h 609"/>
              <a:gd name="T74" fmla="*/ 647 w 713"/>
              <a:gd name="T75" fmla="*/ 121 h 609"/>
              <a:gd name="T76" fmla="*/ 578 w 713"/>
              <a:gd name="T77" fmla="*/ 52 h 609"/>
              <a:gd name="T78" fmla="*/ 508 w 713"/>
              <a:gd name="T79" fmla="*/ 121 h 609"/>
              <a:gd name="T80" fmla="*/ 578 w 713"/>
              <a:gd name="T81" fmla="*/ 191 h 609"/>
              <a:gd name="T82" fmla="*/ 639 w 713"/>
              <a:gd name="T83" fmla="*/ 213 h 609"/>
              <a:gd name="T84" fmla="*/ 516 w 713"/>
              <a:gd name="T85" fmla="*/ 213 h 609"/>
              <a:gd name="T86" fmla="*/ 516 w 713"/>
              <a:gd name="T87" fmla="*/ 213 h 609"/>
              <a:gd name="T88" fmla="*/ 473 w 713"/>
              <a:gd name="T89" fmla="*/ 227 h 609"/>
              <a:gd name="T90" fmla="*/ 525 w 713"/>
              <a:gd name="T91" fmla="*/ 244 h 609"/>
              <a:gd name="T92" fmla="*/ 574 w 713"/>
              <a:gd name="T93" fmla="*/ 279 h 609"/>
              <a:gd name="T94" fmla="*/ 604 w 713"/>
              <a:gd name="T95" fmla="*/ 374 h 609"/>
              <a:gd name="T96" fmla="*/ 604 w 713"/>
              <a:gd name="T97" fmla="*/ 374 h 609"/>
              <a:gd name="T98" fmla="*/ 604 w 713"/>
              <a:gd name="T99" fmla="*/ 374 h 609"/>
              <a:gd name="T100" fmla="*/ 597 w 713"/>
              <a:gd name="T101" fmla="*/ 427 h 609"/>
              <a:gd name="T102" fmla="*/ 630 w 713"/>
              <a:gd name="T103" fmla="*/ 427 h 609"/>
              <a:gd name="T104" fmla="*/ 698 w 713"/>
              <a:gd name="T105" fmla="*/ 356 h 609"/>
              <a:gd name="T106" fmla="*/ 708 w 713"/>
              <a:gd name="T107" fmla="*/ 283 h 609"/>
              <a:gd name="T108" fmla="*/ 639 w 713"/>
              <a:gd name="T109" fmla="*/ 213 h 609"/>
              <a:gd name="T110" fmla="*/ 469 w 713"/>
              <a:gd name="T111" fmla="*/ 114 h 609"/>
              <a:gd name="T112" fmla="*/ 358 w 713"/>
              <a:gd name="T113" fmla="*/ 229 h 609"/>
              <a:gd name="T114" fmla="*/ 247 w 713"/>
              <a:gd name="T115" fmla="*/ 114 h 609"/>
              <a:gd name="T116" fmla="*/ 358 w 713"/>
              <a:gd name="T117" fmla="*/ 0 h 609"/>
              <a:gd name="T118" fmla="*/ 469 w 713"/>
              <a:gd name="T119" fmla="*/ 11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3" h="609">
                <a:moveTo>
                  <a:pt x="457" y="265"/>
                </a:moveTo>
                <a:lnTo>
                  <a:pt x="397" y="265"/>
                </a:lnTo>
                <a:cubicBezTo>
                  <a:pt x="398" y="271"/>
                  <a:pt x="398" y="299"/>
                  <a:pt x="382" y="311"/>
                </a:cubicBezTo>
                <a:cubicBezTo>
                  <a:pt x="382" y="311"/>
                  <a:pt x="408" y="456"/>
                  <a:pt x="397" y="502"/>
                </a:cubicBezTo>
                <a:cubicBezTo>
                  <a:pt x="393" y="522"/>
                  <a:pt x="376" y="571"/>
                  <a:pt x="357" y="571"/>
                </a:cubicBezTo>
                <a:cubicBezTo>
                  <a:pt x="338" y="570"/>
                  <a:pt x="323" y="522"/>
                  <a:pt x="319" y="502"/>
                </a:cubicBezTo>
                <a:cubicBezTo>
                  <a:pt x="310" y="455"/>
                  <a:pt x="341" y="312"/>
                  <a:pt x="341" y="312"/>
                </a:cubicBezTo>
                <a:cubicBezTo>
                  <a:pt x="336" y="310"/>
                  <a:pt x="327" y="301"/>
                  <a:pt x="325" y="265"/>
                </a:cubicBezTo>
                <a:lnTo>
                  <a:pt x="259" y="265"/>
                </a:lnTo>
                <a:lnTo>
                  <a:pt x="259" y="265"/>
                </a:lnTo>
                <a:cubicBezTo>
                  <a:pt x="199" y="265"/>
                  <a:pt x="142" y="316"/>
                  <a:pt x="150" y="379"/>
                </a:cubicBezTo>
                <a:lnTo>
                  <a:pt x="166" y="497"/>
                </a:lnTo>
                <a:cubicBezTo>
                  <a:pt x="178" y="559"/>
                  <a:pt x="214" y="609"/>
                  <a:pt x="275" y="609"/>
                </a:cubicBezTo>
                <a:lnTo>
                  <a:pt x="441" y="609"/>
                </a:lnTo>
                <a:cubicBezTo>
                  <a:pt x="502" y="609"/>
                  <a:pt x="539" y="557"/>
                  <a:pt x="551" y="495"/>
                </a:cubicBezTo>
                <a:lnTo>
                  <a:pt x="566" y="377"/>
                </a:lnTo>
                <a:cubicBezTo>
                  <a:pt x="574" y="316"/>
                  <a:pt x="517" y="265"/>
                  <a:pt x="457" y="265"/>
                </a:cubicBezTo>
                <a:close/>
                <a:moveTo>
                  <a:pt x="135" y="191"/>
                </a:moveTo>
                <a:cubicBezTo>
                  <a:pt x="174" y="191"/>
                  <a:pt x="205" y="160"/>
                  <a:pt x="205" y="121"/>
                </a:cubicBezTo>
                <a:cubicBezTo>
                  <a:pt x="205" y="83"/>
                  <a:pt x="174" y="52"/>
                  <a:pt x="135" y="52"/>
                </a:cubicBezTo>
                <a:cubicBezTo>
                  <a:pt x="97" y="52"/>
                  <a:pt x="66" y="83"/>
                  <a:pt x="66" y="121"/>
                </a:cubicBezTo>
                <a:cubicBezTo>
                  <a:pt x="66" y="160"/>
                  <a:pt x="97" y="191"/>
                  <a:pt x="135" y="191"/>
                </a:cubicBezTo>
                <a:close/>
                <a:moveTo>
                  <a:pt x="197" y="213"/>
                </a:moveTo>
                <a:lnTo>
                  <a:pt x="73" y="213"/>
                </a:lnTo>
                <a:lnTo>
                  <a:pt x="73" y="213"/>
                </a:lnTo>
                <a:cubicBezTo>
                  <a:pt x="36" y="213"/>
                  <a:pt x="0" y="245"/>
                  <a:pt x="5" y="284"/>
                </a:cubicBezTo>
                <a:lnTo>
                  <a:pt x="15" y="357"/>
                </a:lnTo>
                <a:cubicBezTo>
                  <a:pt x="22" y="396"/>
                  <a:pt x="45" y="427"/>
                  <a:pt x="83" y="427"/>
                </a:cubicBezTo>
                <a:lnTo>
                  <a:pt x="119" y="427"/>
                </a:lnTo>
                <a:lnTo>
                  <a:pt x="112" y="376"/>
                </a:lnTo>
                <a:lnTo>
                  <a:pt x="112" y="376"/>
                </a:lnTo>
                <a:lnTo>
                  <a:pt x="112" y="375"/>
                </a:lnTo>
                <a:cubicBezTo>
                  <a:pt x="108" y="340"/>
                  <a:pt x="119" y="306"/>
                  <a:pt x="144" y="278"/>
                </a:cubicBezTo>
                <a:cubicBezTo>
                  <a:pt x="157" y="263"/>
                  <a:pt x="173" y="252"/>
                  <a:pt x="191" y="243"/>
                </a:cubicBezTo>
                <a:cubicBezTo>
                  <a:pt x="207" y="235"/>
                  <a:pt x="223" y="230"/>
                  <a:pt x="240" y="227"/>
                </a:cubicBezTo>
                <a:cubicBezTo>
                  <a:pt x="228" y="218"/>
                  <a:pt x="213" y="213"/>
                  <a:pt x="197" y="213"/>
                </a:cubicBezTo>
                <a:close/>
                <a:moveTo>
                  <a:pt x="578" y="191"/>
                </a:moveTo>
                <a:cubicBezTo>
                  <a:pt x="616" y="191"/>
                  <a:pt x="647" y="160"/>
                  <a:pt x="647" y="121"/>
                </a:cubicBezTo>
                <a:cubicBezTo>
                  <a:pt x="647" y="83"/>
                  <a:pt x="616" y="52"/>
                  <a:pt x="578" y="52"/>
                </a:cubicBezTo>
                <a:cubicBezTo>
                  <a:pt x="539" y="52"/>
                  <a:pt x="508" y="83"/>
                  <a:pt x="508" y="121"/>
                </a:cubicBezTo>
                <a:cubicBezTo>
                  <a:pt x="508" y="160"/>
                  <a:pt x="539" y="191"/>
                  <a:pt x="578" y="191"/>
                </a:cubicBezTo>
                <a:close/>
                <a:moveTo>
                  <a:pt x="639" y="213"/>
                </a:moveTo>
                <a:lnTo>
                  <a:pt x="516" y="213"/>
                </a:lnTo>
                <a:lnTo>
                  <a:pt x="516" y="213"/>
                </a:lnTo>
                <a:cubicBezTo>
                  <a:pt x="500" y="213"/>
                  <a:pt x="485" y="218"/>
                  <a:pt x="473" y="227"/>
                </a:cubicBezTo>
                <a:cubicBezTo>
                  <a:pt x="492" y="229"/>
                  <a:pt x="509" y="235"/>
                  <a:pt x="525" y="244"/>
                </a:cubicBezTo>
                <a:cubicBezTo>
                  <a:pt x="544" y="252"/>
                  <a:pt x="560" y="264"/>
                  <a:pt x="574" y="279"/>
                </a:cubicBezTo>
                <a:cubicBezTo>
                  <a:pt x="597" y="306"/>
                  <a:pt x="608" y="340"/>
                  <a:pt x="604" y="374"/>
                </a:cubicBezTo>
                <a:lnTo>
                  <a:pt x="604" y="374"/>
                </a:lnTo>
                <a:lnTo>
                  <a:pt x="604" y="374"/>
                </a:lnTo>
                <a:lnTo>
                  <a:pt x="597" y="427"/>
                </a:lnTo>
                <a:lnTo>
                  <a:pt x="630" y="427"/>
                </a:lnTo>
                <a:cubicBezTo>
                  <a:pt x="668" y="427"/>
                  <a:pt x="691" y="395"/>
                  <a:pt x="698" y="356"/>
                </a:cubicBezTo>
                <a:lnTo>
                  <a:pt x="708" y="283"/>
                </a:lnTo>
                <a:cubicBezTo>
                  <a:pt x="713" y="245"/>
                  <a:pt x="677" y="213"/>
                  <a:pt x="639" y="213"/>
                </a:cubicBezTo>
                <a:close/>
                <a:moveTo>
                  <a:pt x="469" y="114"/>
                </a:moveTo>
                <a:cubicBezTo>
                  <a:pt x="469" y="177"/>
                  <a:pt x="419" y="229"/>
                  <a:pt x="358" y="229"/>
                </a:cubicBezTo>
                <a:cubicBezTo>
                  <a:pt x="297" y="229"/>
                  <a:pt x="247" y="177"/>
                  <a:pt x="247" y="114"/>
                </a:cubicBezTo>
                <a:cubicBezTo>
                  <a:pt x="247" y="51"/>
                  <a:pt x="297" y="0"/>
                  <a:pt x="358" y="0"/>
                </a:cubicBezTo>
                <a:cubicBezTo>
                  <a:pt x="419" y="0"/>
                  <a:pt x="469" y="51"/>
                  <a:pt x="469" y="1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4"/>
          <p:cNvSpPr>
            <a:spLocks noEditPoints="1"/>
          </p:cNvSpPr>
          <p:nvPr/>
        </p:nvSpPr>
        <p:spPr bwMode="auto">
          <a:xfrm>
            <a:off x="1565476" y="1256722"/>
            <a:ext cx="530833" cy="541666"/>
          </a:xfrm>
          <a:custGeom>
            <a:avLst/>
            <a:gdLst>
              <a:gd name="T0" fmla="*/ 423 w 677"/>
              <a:gd name="T1" fmla="*/ 0 h 716"/>
              <a:gd name="T2" fmla="*/ 517 w 677"/>
              <a:gd name="T3" fmla="*/ 220 h 716"/>
              <a:gd name="T4" fmla="*/ 446 w 677"/>
              <a:gd name="T5" fmla="*/ 94 h 716"/>
              <a:gd name="T6" fmla="*/ 205 w 677"/>
              <a:gd name="T7" fmla="*/ 71 h 716"/>
              <a:gd name="T8" fmla="*/ 187 w 677"/>
              <a:gd name="T9" fmla="*/ 189 h 716"/>
              <a:gd name="T10" fmla="*/ 71 w 677"/>
              <a:gd name="T11" fmla="*/ 536 h 716"/>
              <a:gd name="T12" fmla="*/ 312 w 677"/>
              <a:gd name="T13" fmla="*/ 559 h 716"/>
              <a:gd name="T14" fmla="*/ 94 w 677"/>
              <a:gd name="T15" fmla="*/ 631 h 716"/>
              <a:gd name="T16" fmla="*/ 0 w 677"/>
              <a:gd name="T17" fmla="*/ 149 h 716"/>
              <a:gd name="T18" fmla="*/ 601 w 677"/>
              <a:gd name="T19" fmla="*/ 231 h 716"/>
              <a:gd name="T20" fmla="*/ 669 w 677"/>
              <a:gd name="T21" fmla="*/ 299 h 716"/>
              <a:gd name="T22" fmla="*/ 590 w 677"/>
              <a:gd name="T23" fmla="*/ 490 h 716"/>
              <a:gd name="T24" fmla="*/ 635 w 677"/>
              <a:gd name="T25" fmla="*/ 344 h 716"/>
              <a:gd name="T26" fmla="*/ 618 w 677"/>
              <a:gd name="T27" fmla="*/ 303 h 716"/>
              <a:gd name="T28" fmla="*/ 530 w 677"/>
              <a:gd name="T29" fmla="*/ 252 h 716"/>
              <a:gd name="T30" fmla="*/ 612 w 677"/>
              <a:gd name="T31" fmla="*/ 329 h 716"/>
              <a:gd name="T32" fmla="*/ 484 w 677"/>
              <a:gd name="T33" fmla="*/ 569 h 716"/>
              <a:gd name="T34" fmla="*/ 368 w 677"/>
              <a:gd name="T35" fmla="*/ 502 h 716"/>
              <a:gd name="T36" fmla="*/ 510 w 677"/>
              <a:gd name="T37" fmla="*/ 271 h 716"/>
              <a:gd name="T38" fmla="*/ 612 w 677"/>
              <a:gd name="T39" fmla="*/ 329 h 716"/>
              <a:gd name="T40" fmla="*/ 327 w 677"/>
              <a:gd name="T41" fmla="*/ 707 h 716"/>
              <a:gd name="T42" fmla="*/ 412 w 677"/>
              <a:gd name="T43" fmla="*/ 561 h 716"/>
              <a:gd name="T44" fmla="*/ 245 w 677"/>
              <a:gd name="T45" fmla="*/ 125 h 716"/>
              <a:gd name="T46" fmla="*/ 402 w 677"/>
              <a:gd name="T47" fmla="*/ 161 h 716"/>
              <a:gd name="T48" fmla="*/ 245 w 677"/>
              <a:gd name="T49" fmla="*/ 125 h 716"/>
              <a:gd name="T50" fmla="*/ 215 w 677"/>
              <a:gd name="T51" fmla="*/ 365 h 716"/>
              <a:gd name="T52" fmla="*/ 123 w 677"/>
              <a:gd name="T53" fmla="*/ 401 h 716"/>
              <a:gd name="T54" fmla="*/ 123 w 677"/>
              <a:gd name="T55" fmla="*/ 281 h 716"/>
              <a:gd name="T56" fmla="*/ 402 w 677"/>
              <a:gd name="T57" fmla="*/ 318 h 716"/>
              <a:gd name="T58" fmla="*/ 123 w 677"/>
              <a:gd name="T59" fmla="*/ 281 h 716"/>
              <a:gd name="T60" fmla="*/ 402 w 677"/>
              <a:gd name="T61" fmla="*/ 204 h 716"/>
              <a:gd name="T62" fmla="*/ 123 w 677"/>
              <a:gd name="T63" fmla="*/ 240 h 716"/>
              <a:gd name="T64" fmla="*/ 93 w 677"/>
              <a:gd name="T65" fmla="*/ 156 h 716"/>
              <a:gd name="T66" fmla="*/ 173 w 677"/>
              <a:gd name="T67" fmla="*/ 144 h 716"/>
              <a:gd name="T68" fmla="*/ 93 w 677"/>
              <a:gd name="T69" fmla="*/ 156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7" h="716">
                <a:moveTo>
                  <a:pt x="149" y="0"/>
                </a:moveTo>
                <a:lnTo>
                  <a:pt x="423" y="0"/>
                </a:lnTo>
                <a:cubicBezTo>
                  <a:pt x="475" y="0"/>
                  <a:pt x="517" y="42"/>
                  <a:pt x="517" y="94"/>
                </a:cubicBezTo>
                <a:lnTo>
                  <a:pt x="517" y="220"/>
                </a:lnTo>
                <a:cubicBezTo>
                  <a:pt x="487" y="243"/>
                  <a:pt x="469" y="266"/>
                  <a:pt x="446" y="297"/>
                </a:cubicBezTo>
                <a:lnTo>
                  <a:pt x="446" y="94"/>
                </a:lnTo>
                <a:cubicBezTo>
                  <a:pt x="446" y="81"/>
                  <a:pt x="436" y="71"/>
                  <a:pt x="423" y="71"/>
                </a:cubicBezTo>
                <a:lnTo>
                  <a:pt x="205" y="71"/>
                </a:lnTo>
                <a:lnTo>
                  <a:pt x="205" y="171"/>
                </a:lnTo>
                <a:cubicBezTo>
                  <a:pt x="205" y="181"/>
                  <a:pt x="197" y="189"/>
                  <a:pt x="187" y="189"/>
                </a:cubicBezTo>
                <a:lnTo>
                  <a:pt x="71" y="189"/>
                </a:lnTo>
                <a:lnTo>
                  <a:pt x="71" y="536"/>
                </a:lnTo>
                <a:cubicBezTo>
                  <a:pt x="71" y="549"/>
                  <a:pt x="82" y="559"/>
                  <a:pt x="94" y="559"/>
                </a:cubicBezTo>
                <a:lnTo>
                  <a:pt x="312" y="559"/>
                </a:lnTo>
                <a:cubicBezTo>
                  <a:pt x="305" y="583"/>
                  <a:pt x="299" y="607"/>
                  <a:pt x="294" y="631"/>
                </a:cubicBezTo>
                <a:lnTo>
                  <a:pt x="94" y="631"/>
                </a:lnTo>
                <a:cubicBezTo>
                  <a:pt x="42" y="631"/>
                  <a:pt x="0" y="588"/>
                  <a:pt x="0" y="536"/>
                </a:cubicBezTo>
                <a:lnTo>
                  <a:pt x="0" y="149"/>
                </a:lnTo>
                <a:lnTo>
                  <a:pt x="149" y="0"/>
                </a:lnTo>
                <a:close/>
                <a:moveTo>
                  <a:pt x="601" y="231"/>
                </a:moveTo>
                <a:cubicBezTo>
                  <a:pt x="611" y="236"/>
                  <a:pt x="617" y="246"/>
                  <a:pt x="620" y="259"/>
                </a:cubicBezTo>
                <a:cubicBezTo>
                  <a:pt x="638" y="264"/>
                  <a:pt x="656" y="276"/>
                  <a:pt x="669" y="299"/>
                </a:cubicBezTo>
                <a:cubicBezTo>
                  <a:pt x="677" y="319"/>
                  <a:pt x="674" y="348"/>
                  <a:pt x="662" y="369"/>
                </a:cubicBezTo>
                <a:cubicBezTo>
                  <a:pt x="642" y="407"/>
                  <a:pt x="614" y="453"/>
                  <a:pt x="590" y="490"/>
                </a:cubicBezTo>
                <a:cubicBezTo>
                  <a:pt x="574" y="497"/>
                  <a:pt x="577" y="464"/>
                  <a:pt x="583" y="455"/>
                </a:cubicBezTo>
                <a:cubicBezTo>
                  <a:pt x="603" y="426"/>
                  <a:pt x="619" y="398"/>
                  <a:pt x="635" y="344"/>
                </a:cubicBezTo>
                <a:cubicBezTo>
                  <a:pt x="639" y="319"/>
                  <a:pt x="627" y="307"/>
                  <a:pt x="619" y="296"/>
                </a:cubicBezTo>
                <a:cubicBezTo>
                  <a:pt x="619" y="298"/>
                  <a:pt x="619" y="301"/>
                  <a:pt x="618" y="303"/>
                </a:cubicBezTo>
                <a:cubicBezTo>
                  <a:pt x="603" y="296"/>
                  <a:pt x="589" y="289"/>
                  <a:pt x="574" y="281"/>
                </a:cubicBezTo>
                <a:cubicBezTo>
                  <a:pt x="559" y="273"/>
                  <a:pt x="544" y="262"/>
                  <a:pt x="530" y="252"/>
                </a:cubicBezTo>
                <a:cubicBezTo>
                  <a:pt x="558" y="228"/>
                  <a:pt x="582" y="220"/>
                  <a:pt x="601" y="231"/>
                </a:cubicBezTo>
                <a:close/>
                <a:moveTo>
                  <a:pt x="612" y="329"/>
                </a:moveTo>
                <a:cubicBezTo>
                  <a:pt x="599" y="371"/>
                  <a:pt x="575" y="424"/>
                  <a:pt x="541" y="483"/>
                </a:cubicBezTo>
                <a:cubicBezTo>
                  <a:pt x="524" y="513"/>
                  <a:pt x="504" y="542"/>
                  <a:pt x="484" y="569"/>
                </a:cubicBezTo>
                <a:cubicBezTo>
                  <a:pt x="465" y="559"/>
                  <a:pt x="446" y="549"/>
                  <a:pt x="427" y="539"/>
                </a:cubicBezTo>
                <a:cubicBezTo>
                  <a:pt x="407" y="528"/>
                  <a:pt x="388" y="514"/>
                  <a:pt x="368" y="502"/>
                </a:cubicBezTo>
                <a:cubicBezTo>
                  <a:pt x="381" y="471"/>
                  <a:pt x="396" y="440"/>
                  <a:pt x="413" y="410"/>
                </a:cubicBezTo>
                <a:cubicBezTo>
                  <a:pt x="447" y="351"/>
                  <a:pt x="480" y="303"/>
                  <a:pt x="510" y="271"/>
                </a:cubicBezTo>
                <a:cubicBezTo>
                  <a:pt x="526" y="282"/>
                  <a:pt x="542" y="293"/>
                  <a:pt x="559" y="303"/>
                </a:cubicBezTo>
                <a:cubicBezTo>
                  <a:pt x="576" y="313"/>
                  <a:pt x="594" y="321"/>
                  <a:pt x="612" y="329"/>
                </a:cubicBezTo>
                <a:close/>
                <a:moveTo>
                  <a:pt x="467" y="589"/>
                </a:moveTo>
                <a:cubicBezTo>
                  <a:pt x="405" y="665"/>
                  <a:pt x="342" y="716"/>
                  <a:pt x="327" y="707"/>
                </a:cubicBezTo>
                <a:cubicBezTo>
                  <a:pt x="313" y="699"/>
                  <a:pt x="324" y="619"/>
                  <a:pt x="358" y="527"/>
                </a:cubicBezTo>
                <a:cubicBezTo>
                  <a:pt x="376" y="538"/>
                  <a:pt x="394" y="550"/>
                  <a:pt x="412" y="561"/>
                </a:cubicBezTo>
                <a:cubicBezTo>
                  <a:pt x="430" y="571"/>
                  <a:pt x="449" y="580"/>
                  <a:pt x="467" y="589"/>
                </a:cubicBezTo>
                <a:close/>
                <a:moveTo>
                  <a:pt x="245" y="125"/>
                </a:moveTo>
                <a:lnTo>
                  <a:pt x="402" y="125"/>
                </a:lnTo>
                <a:lnTo>
                  <a:pt x="402" y="161"/>
                </a:lnTo>
                <a:lnTo>
                  <a:pt x="245" y="161"/>
                </a:lnTo>
                <a:lnTo>
                  <a:pt x="245" y="125"/>
                </a:lnTo>
                <a:close/>
                <a:moveTo>
                  <a:pt x="123" y="365"/>
                </a:moveTo>
                <a:lnTo>
                  <a:pt x="215" y="365"/>
                </a:lnTo>
                <a:lnTo>
                  <a:pt x="215" y="401"/>
                </a:lnTo>
                <a:lnTo>
                  <a:pt x="123" y="401"/>
                </a:lnTo>
                <a:lnTo>
                  <a:pt x="123" y="365"/>
                </a:lnTo>
                <a:close/>
                <a:moveTo>
                  <a:pt x="123" y="281"/>
                </a:moveTo>
                <a:lnTo>
                  <a:pt x="402" y="281"/>
                </a:lnTo>
                <a:lnTo>
                  <a:pt x="402" y="318"/>
                </a:lnTo>
                <a:lnTo>
                  <a:pt x="123" y="318"/>
                </a:lnTo>
                <a:lnTo>
                  <a:pt x="123" y="281"/>
                </a:lnTo>
                <a:close/>
                <a:moveTo>
                  <a:pt x="123" y="204"/>
                </a:moveTo>
                <a:lnTo>
                  <a:pt x="402" y="204"/>
                </a:lnTo>
                <a:lnTo>
                  <a:pt x="402" y="240"/>
                </a:lnTo>
                <a:lnTo>
                  <a:pt x="123" y="240"/>
                </a:lnTo>
                <a:lnTo>
                  <a:pt x="123" y="204"/>
                </a:lnTo>
                <a:close/>
                <a:moveTo>
                  <a:pt x="93" y="156"/>
                </a:moveTo>
                <a:lnTo>
                  <a:pt x="161" y="156"/>
                </a:lnTo>
                <a:cubicBezTo>
                  <a:pt x="167" y="156"/>
                  <a:pt x="173" y="151"/>
                  <a:pt x="173" y="144"/>
                </a:cubicBezTo>
                <a:lnTo>
                  <a:pt x="173" y="76"/>
                </a:lnTo>
                <a:lnTo>
                  <a:pt x="93" y="1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矩形 78"/>
          <p:cNvSpPr/>
          <p:nvPr/>
        </p:nvSpPr>
        <p:spPr>
          <a:xfrm>
            <a:off x="2184634" y="1052736"/>
            <a:ext cx="1800200" cy="461665"/>
          </a:xfrm>
          <a:prstGeom prst="rect">
            <a:avLst/>
          </a:prstGeom>
          <a:noFill/>
        </p:spPr>
        <p:txBody>
          <a:bodyPr wrap="square">
            <a:spAutoFit/>
          </a:bodyPr>
          <a:lstStyle/>
          <a:p>
            <a:r>
              <a:rPr lang="zh-CN" altLang="en-US" sz="2400" b="1" dirty="0" smtClean="0">
                <a:solidFill>
                  <a:schemeClr val="accent3"/>
                </a:solidFill>
                <a:latin typeface="微软雅黑" panose="020B0503020204020204" pitchFamily="34" charset="-122"/>
                <a:ea typeface="微软雅黑" panose="020B0503020204020204" pitchFamily="34" charset="-122"/>
              </a:rPr>
              <a:t>活动名称</a:t>
            </a:r>
            <a:endParaRPr lang="zh-CN" altLang="en-US" sz="2400" b="1" dirty="0">
              <a:solidFill>
                <a:schemeClr val="accent3"/>
              </a:solidFill>
              <a:latin typeface="微软雅黑" panose="020B0503020204020204" pitchFamily="34" charset="-122"/>
              <a:ea typeface="微软雅黑" panose="020B0503020204020204" pitchFamily="34" charset="-122"/>
            </a:endParaRPr>
          </a:p>
        </p:txBody>
      </p:sp>
      <p:sp>
        <p:nvSpPr>
          <p:cNvPr id="80" name="矩形 79"/>
          <p:cNvSpPr/>
          <p:nvPr/>
        </p:nvSpPr>
        <p:spPr>
          <a:xfrm>
            <a:off x="2184633" y="1456772"/>
            <a:ext cx="6099175" cy="461665"/>
          </a:xfrm>
          <a:prstGeom prst="rect">
            <a:avLst/>
          </a:prstGeom>
          <a:noFill/>
        </p:spPr>
        <p:txBody>
          <a:bodyPr wrap="square">
            <a:spAutoFit/>
          </a:bodyPr>
          <a:lstStyle/>
          <a:p>
            <a:r>
              <a:rPr lang="zh-CN" altLang="en-US" sz="2400" dirty="0" smtClean="0">
                <a:solidFill>
                  <a:schemeClr val="accent3"/>
                </a:solidFill>
                <a:latin typeface="微软雅黑" panose="020B0503020204020204" pitchFamily="34" charset="-122"/>
                <a:ea typeface="微软雅黑" panose="020B0503020204020204" pitchFamily="34" charset="-122"/>
              </a:rPr>
              <a:t>某某某某企业年会塈新年某某论坛</a:t>
            </a:r>
            <a:endParaRPr lang="zh-CN" altLang="en-US" sz="2400" dirty="0">
              <a:solidFill>
                <a:schemeClr val="accent3"/>
              </a:solidFill>
              <a:latin typeface="微软雅黑" panose="020B0503020204020204" pitchFamily="34" charset="-122"/>
              <a:ea typeface="微软雅黑" panose="020B0503020204020204" pitchFamily="34" charset="-122"/>
            </a:endParaRPr>
          </a:p>
        </p:txBody>
      </p:sp>
      <p:sp>
        <p:nvSpPr>
          <p:cNvPr id="81" name="矩形 80"/>
          <p:cNvSpPr/>
          <p:nvPr/>
        </p:nvSpPr>
        <p:spPr>
          <a:xfrm>
            <a:off x="2184634" y="2167034"/>
            <a:ext cx="1800200" cy="461665"/>
          </a:xfrm>
          <a:prstGeom prst="rect">
            <a:avLst/>
          </a:prstGeom>
          <a:noFill/>
        </p:spPr>
        <p:txBody>
          <a:bodyPr wrap="square">
            <a:spAutoFit/>
          </a:bodyPr>
          <a:lstStyle/>
          <a:p>
            <a:r>
              <a:rPr lang="zh-CN" altLang="en-US" sz="2400" b="1" dirty="0" smtClean="0">
                <a:solidFill>
                  <a:schemeClr val="accent3"/>
                </a:solidFill>
                <a:latin typeface="微软雅黑" panose="020B0503020204020204" pitchFamily="34" charset="-122"/>
                <a:ea typeface="微软雅黑" panose="020B0503020204020204" pitchFamily="34" charset="-122"/>
              </a:rPr>
              <a:t>活动时间</a:t>
            </a:r>
            <a:endParaRPr lang="zh-CN" altLang="en-US" sz="2400" b="1" dirty="0">
              <a:solidFill>
                <a:schemeClr val="accent3"/>
              </a:solidFill>
              <a:latin typeface="微软雅黑" panose="020B0503020204020204" pitchFamily="34" charset="-122"/>
              <a:ea typeface="微软雅黑" panose="020B0503020204020204" pitchFamily="34" charset="-122"/>
            </a:endParaRPr>
          </a:p>
        </p:txBody>
      </p:sp>
      <p:sp>
        <p:nvSpPr>
          <p:cNvPr id="82" name="矩形 81"/>
          <p:cNvSpPr/>
          <p:nvPr/>
        </p:nvSpPr>
        <p:spPr>
          <a:xfrm>
            <a:off x="2184633" y="2571070"/>
            <a:ext cx="6099175" cy="461665"/>
          </a:xfrm>
          <a:prstGeom prst="rect">
            <a:avLst/>
          </a:prstGeom>
          <a:noFill/>
        </p:spPr>
        <p:txBody>
          <a:bodyPr wrap="square">
            <a:spAutoFit/>
          </a:bodyPr>
          <a:lstStyle/>
          <a:p>
            <a:r>
              <a:rPr lang="en-US" altLang="zh-CN" sz="2400" dirty="0" smtClean="0">
                <a:solidFill>
                  <a:schemeClr val="accent3"/>
                </a:solidFill>
                <a:latin typeface="微软雅黑" panose="020B0503020204020204" pitchFamily="34" charset="-122"/>
                <a:ea typeface="微软雅黑" panose="020B0503020204020204" pitchFamily="34" charset="-122"/>
              </a:rPr>
              <a:t>2017</a:t>
            </a:r>
            <a:r>
              <a:rPr lang="zh-CN" altLang="en-US" sz="2400" dirty="0" smtClean="0">
                <a:solidFill>
                  <a:schemeClr val="accent3"/>
                </a:solidFill>
                <a:latin typeface="微软雅黑" panose="020B0503020204020204" pitchFamily="34" charset="-122"/>
                <a:ea typeface="微软雅黑" panose="020B0503020204020204" pitchFamily="34" charset="-122"/>
              </a:rPr>
              <a:t>年</a:t>
            </a:r>
            <a:r>
              <a:rPr lang="en-US" altLang="zh-CN" sz="2400" dirty="0" smtClean="0">
                <a:solidFill>
                  <a:schemeClr val="accent3"/>
                </a:solidFill>
                <a:latin typeface="微软雅黑" panose="020B0503020204020204" pitchFamily="34" charset="-122"/>
                <a:ea typeface="微软雅黑" panose="020B0503020204020204" pitchFamily="34" charset="-122"/>
              </a:rPr>
              <a:t>1</a:t>
            </a:r>
            <a:r>
              <a:rPr lang="zh-CN" altLang="en-US" sz="2400" dirty="0" smtClean="0">
                <a:solidFill>
                  <a:schemeClr val="accent3"/>
                </a:solidFill>
                <a:latin typeface="微软雅黑" panose="020B0503020204020204" pitchFamily="34" charset="-122"/>
                <a:ea typeface="微软雅黑" panose="020B0503020204020204" pitchFamily="34" charset="-122"/>
              </a:rPr>
              <a:t>月</a:t>
            </a:r>
            <a:r>
              <a:rPr lang="en-US" altLang="zh-CN" sz="2400" dirty="0" smtClean="0">
                <a:solidFill>
                  <a:schemeClr val="accent3"/>
                </a:solidFill>
                <a:latin typeface="微软雅黑" panose="020B0503020204020204" pitchFamily="34" charset="-122"/>
                <a:ea typeface="微软雅黑" panose="020B0503020204020204" pitchFamily="34" charset="-122"/>
              </a:rPr>
              <a:t>8</a:t>
            </a:r>
            <a:r>
              <a:rPr lang="zh-CN" altLang="en-US" sz="2400" dirty="0" smtClean="0">
                <a:solidFill>
                  <a:schemeClr val="accent3"/>
                </a:solidFill>
                <a:latin typeface="微软雅黑" panose="020B0503020204020204" pitchFamily="34" charset="-122"/>
                <a:ea typeface="微软雅黑" panose="020B0503020204020204" pitchFamily="34" charset="-122"/>
              </a:rPr>
              <a:t>日</a:t>
            </a:r>
            <a:r>
              <a:rPr lang="en-US" altLang="zh-CN" sz="2400" dirty="0" smtClean="0">
                <a:solidFill>
                  <a:schemeClr val="accent3"/>
                </a:solidFill>
                <a:latin typeface="微软雅黑" panose="020B0503020204020204" pitchFamily="34" charset="-122"/>
                <a:ea typeface="微软雅黑" panose="020B0503020204020204" pitchFamily="34" charset="-122"/>
              </a:rPr>
              <a:t>——2017</a:t>
            </a:r>
            <a:r>
              <a:rPr lang="zh-CN" altLang="en-US" sz="2400" dirty="0" smtClean="0">
                <a:solidFill>
                  <a:schemeClr val="accent3"/>
                </a:solidFill>
                <a:latin typeface="微软雅黑" panose="020B0503020204020204" pitchFamily="34" charset="-122"/>
                <a:ea typeface="微软雅黑" panose="020B0503020204020204" pitchFamily="34" charset="-122"/>
              </a:rPr>
              <a:t>年</a:t>
            </a:r>
            <a:r>
              <a:rPr lang="en-US" altLang="zh-CN" sz="2400" dirty="0">
                <a:solidFill>
                  <a:schemeClr val="accent3"/>
                </a:solidFill>
                <a:latin typeface="微软雅黑" panose="020B0503020204020204" pitchFamily="34" charset="-122"/>
                <a:ea typeface="微软雅黑" panose="020B0503020204020204" pitchFamily="34" charset="-122"/>
              </a:rPr>
              <a:t>1</a:t>
            </a:r>
            <a:r>
              <a:rPr lang="zh-CN" altLang="en-US" sz="2400" dirty="0" smtClean="0">
                <a:solidFill>
                  <a:schemeClr val="accent3"/>
                </a:solidFill>
                <a:latin typeface="微软雅黑" panose="020B0503020204020204" pitchFamily="34" charset="-122"/>
                <a:ea typeface="微软雅黑" panose="020B0503020204020204" pitchFamily="34" charset="-122"/>
              </a:rPr>
              <a:t>月</a:t>
            </a:r>
            <a:r>
              <a:rPr lang="en-US" altLang="zh-CN" sz="2400" dirty="0" smtClean="0">
                <a:solidFill>
                  <a:schemeClr val="accent3"/>
                </a:solidFill>
                <a:latin typeface="微软雅黑" panose="020B0503020204020204" pitchFamily="34" charset="-122"/>
                <a:ea typeface="微软雅黑" panose="020B0503020204020204" pitchFamily="34" charset="-122"/>
              </a:rPr>
              <a:t>10</a:t>
            </a:r>
            <a:r>
              <a:rPr lang="zh-CN" altLang="en-US" sz="2400" dirty="0" smtClean="0">
                <a:solidFill>
                  <a:schemeClr val="accent3"/>
                </a:solidFill>
                <a:latin typeface="微软雅黑" panose="020B0503020204020204" pitchFamily="34" charset="-122"/>
                <a:ea typeface="微软雅黑" panose="020B0503020204020204" pitchFamily="34" charset="-122"/>
              </a:rPr>
              <a:t>日</a:t>
            </a:r>
            <a:endParaRPr lang="zh-CN" altLang="en-US" sz="2400" dirty="0">
              <a:solidFill>
                <a:schemeClr val="accent3"/>
              </a:solidFill>
              <a:latin typeface="微软雅黑" panose="020B0503020204020204" pitchFamily="34" charset="-122"/>
              <a:ea typeface="微软雅黑" panose="020B0503020204020204" pitchFamily="34" charset="-122"/>
            </a:endParaRPr>
          </a:p>
        </p:txBody>
      </p:sp>
      <p:sp>
        <p:nvSpPr>
          <p:cNvPr id="83" name="矩形 82"/>
          <p:cNvSpPr/>
          <p:nvPr/>
        </p:nvSpPr>
        <p:spPr>
          <a:xfrm>
            <a:off x="2184634" y="3238317"/>
            <a:ext cx="1800200" cy="461665"/>
          </a:xfrm>
          <a:prstGeom prst="rect">
            <a:avLst/>
          </a:prstGeom>
          <a:noFill/>
        </p:spPr>
        <p:txBody>
          <a:bodyPr wrap="square">
            <a:spAutoFit/>
          </a:bodyPr>
          <a:lstStyle/>
          <a:p>
            <a:r>
              <a:rPr lang="zh-CN" altLang="en-US" sz="2400" b="1" dirty="0" smtClean="0">
                <a:solidFill>
                  <a:schemeClr val="accent3"/>
                </a:solidFill>
                <a:latin typeface="微软雅黑" panose="020B0503020204020204" pitchFamily="34" charset="-122"/>
                <a:ea typeface="微软雅黑" panose="020B0503020204020204" pitchFamily="34" charset="-122"/>
              </a:rPr>
              <a:t>活动地点</a:t>
            </a:r>
            <a:endParaRPr lang="zh-CN" altLang="en-US" sz="2400" b="1" dirty="0">
              <a:solidFill>
                <a:schemeClr val="accent3"/>
              </a:solidFill>
              <a:latin typeface="微软雅黑" panose="020B0503020204020204" pitchFamily="34" charset="-122"/>
              <a:ea typeface="微软雅黑" panose="020B0503020204020204" pitchFamily="34" charset="-122"/>
            </a:endParaRPr>
          </a:p>
        </p:txBody>
      </p:sp>
      <p:sp>
        <p:nvSpPr>
          <p:cNvPr id="84" name="矩形 83"/>
          <p:cNvSpPr/>
          <p:nvPr/>
        </p:nvSpPr>
        <p:spPr>
          <a:xfrm>
            <a:off x="2184633" y="3642353"/>
            <a:ext cx="8955102" cy="461665"/>
          </a:xfrm>
          <a:prstGeom prst="rect">
            <a:avLst/>
          </a:prstGeom>
          <a:noFill/>
        </p:spPr>
        <p:txBody>
          <a:bodyPr wrap="square">
            <a:spAutoFit/>
          </a:bodyPr>
          <a:lstStyle/>
          <a:p>
            <a:r>
              <a:rPr lang="zh-CN" altLang="en-US" sz="2400" dirty="0" smtClean="0">
                <a:solidFill>
                  <a:schemeClr val="accent3"/>
                </a:solidFill>
                <a:latin typeface="微软雅黑" panose="020B0503020204020204" pitchFamily="34" charset="-122"/>
                <a:ea typeface="微软雅黑" panose="020B0503020204020204" pitchFamily="34" charset="-122"/>
              </a:rPr>
              <a:t>某某市建设大道</a:t>
            </a:r>
            <a:r>
              <a:rPr lang="en-US" altLang="zh-CN" sz="2400" dirty="0" smtClean="0">
                <a:solidFill>
                  <a:schemeClr val="accent3"/>
                </a:solidFill>
                <a:latin typeface="微软雅黑" panose="020B0503020204020204" pitchFamily="34" charset="-122"/>
                <a:ea typeface="微软雅黑" panose="020B0503020204020204" pitchFamily="34" charset="-122"/>
              </a:rPr>
              <a:t>360</a:t>
            </a:r>
            <a:r>
              <a:rPr lang="zh-CN" altLang="en-US" sz="2400" dirty="0" smtClean="0">
                <a:solidFill>
                  <a:schemeClr val="accent3"/>
                </a:solidFill>
                <a:latin typeface="微软雅黑" panose="020B0503020204020204" pitchFamily="34" charset="-122"/>
                <a:ea typeface="微软雅黑" panose="020B0503020204020204" pitchFamily="34" charset="-122"/>
              </a:rPr>
              <a:t>号香格里拉酒店四楼</a:t>
            </a:r>
            <a:endParaRPr lang="zh-CN" altLang="en-US" sz="2400" dirty="0">
              <a:solidFill>
                <a:schemeClr val="accent3"/>
              </a:solidFill>
              <a:latin typeface="微软雅黑" panose="020B0503020204020204" pitchFamily="34" charset="-122"/>
              <a:ea typeface="微软雅黑" panose="020B0503020204020204" pitchFamily="34" charset="-122"/>
            </a:endParaRPr>
          </a:p>
        </p:txBody>
      </p:sp>
      <p:sp>
        <p:nvSpPr>
          <p:cNvPr id="85" name="矩形 84"/>
          <p:cNvSpPr/>
          <p:nvPr/>
        </p:nvSpPr>
        <p:spPr>
          <a:xfrm>
            <a:off x="2184634" y="4343479"/>
            <a:ext cx="1800200" cy="461665"/>
          </a:xfrm>
          <a:prstGeom prst="rect">
            <a:avLst/>
          </a:prstGeom>
          <a:noFill/>
        </p:spPr>
        <p:txBody>
          <a:bodyPr wrap="square">
            <a:spAutoFit/>
          </a:bodyPr>
          <a:lstStyle/>
          <a:p>
            <a:r>
              <a:rPr lang="zh-CN" altLang="en-US" sz="2400" b="1" dirty="0" smtClean="0">
                <a:solidFill>
                  <a:schemeClr val="accent3"/>
                </a:solidFill>
                <a:latin typeface="微软雅黑" panose="020B0503020204020204" pitchFamily="34" charset="-122"/>
                <a:ea typeface="微软雅黑" panose="020B0503020204020204" pitchFamily="34" charset="-122"/>
              </a:rPr>
              <a:t>参与人数</a:t>
            </a:r>
            <a:endParaRPr lang="zh-CN" altLang="en-US" sz="2400" b="1" dirty="0">
              <a:solidFill>
                <a:schemeClr val="accent3"/>
              </a:solidFill>
              <a:latin typeface="微软雅黑" panose="020B0503020204020204" pitchFamily="34" charset="-122"/>
              <a:ea typeface="微软雅黑" panose="020B0503020204020204" pitchFamily="34" charset="-122"/>
            </a:endParaRPr>
          </a:p>
        </p:txBody>
      </p:sp>
      <p:sp>
        <p:nvSpPr>
          <p:cNvPr id="86" name="矩形 85"/>
          <p:cNvSpPr/>
          <p:nvPr/>
        </p:nvSpPr>
        <p:spPr>
          <a:xfrm>
            <a:off x="2184633" y="4747515"/>
            <a:ext cx="8955102" cy="461665"/>
          </a:xfrm>
          <a:prstGeom prst="rect">
            <a:avLst/>
          </a:prstGeom>
          <a:noFill/>
        </p:spPr>
        <p:txBody>
          <a:bodyPr wrap="square">
            <a:spAutoFit/>
          </a:bodyPr>
          <a:lstStyle/>
          <a:p>
            <a:r>
              <a:rPr lang="en-US" altLang="zh-CN" sz="2400" dirty="0" smtClean="0">
                <a:solidFill>
                  <a:schemeClr val="accent3"/>
                </a:solidFill>
                <a:latin typeface="微软雅黑" panose="020B0503020204020204" pitchFamily="34" charset="-122"/>
                <a:ea typeface="微软雅黑" panose="020B0503020204020204" pitchFamily="34" charset="-122"/>
              </a:rPr>
              <a:t>350</a:t>
            </a:r>
            <a:r>
              <a:rPr lang="zh-CN" altLang="en-US" sz="2400" dirty="0" smtClean="0">
                <a:solidFill>
                  <a:schemeClr val="accent3"/>
                </a:solidFill>
                <a:latin typeface="微软雅黑" panose="020B0503020204020204" pitchFamily="34" charset="-122"/>
                <a:ea typeface="微软雅黑" panose="020B0503020204020204" pitchFamily="34" charset="-122"/>
              </a:rPr>
              <a:t>人左右</a:t>
            </a:r>
            <a:endParaRPr lang="zh-CN" altLang="en-US" sz="2400" dirty="0">
              <a:solidFill>
                <a:schemeClr val="accent3"/>
              </a:solidFill>
              <a:latin typeface="微软雅黑" panose="020B0503020204020204" pitchFamily="34" charset="-122"/>
              <a:ea typeface="微软雅黑" panose="020B0503020204020204" pitchFamily="34" charset="-122"/>
            </a:endParaRPr>
          </a:p>
        </p:txBody>
      </p:sp>
      <p:sp>
        <p:nvSpPr>
          <p:cNvPr id="87" name="矩形 86"/>
          <p:cNvSpPr/>
          <p:nvPr/>
        </p:nvSpPr>
        <p:spPr>
          <a:xfrm>
            <a:off x="2184634" y="5443619"/>
            <a:ext cx="1800200" cy="461665"/>
          </a:xfrm>
          <a:prstGeom prst="rect">
            <a:avLst/>
          </a:prstGeom>
          <a:noFill/>
        </p:spPr>
        <p:txBody>
          <a:bodyPr wrap="square">
            <a:spAutoFit/>
          </a:bodyPr>
          <a:lstStyle/>
          <a:p>
            <a:r>
              <a:rPr lang="zh-CN" altLang="en-US" sz="2400" b="1" dirty="0" smtClean="0">
                <a:solidFill>
                  <a:schemeClr val="accent3"/>
                </a:solidFill>
                <a:latin typeface="微软雅黑" panose="020B0503020204020204" pitchFamily="34" charset="-122"/>
                <a:ea typeface="微软雅黑" panose="020B0503020204020204" pitchFamily="34" charset="-122"/>
              </a:rPr>
              <a:t>参与人员</a:t>
            </a:r>
            <a:endParaRPr lang="zh-CN" altLang="en-US" sz="2400" b="1" dirty="0">
              <a:solidFill>
                <a:schemeClr val="accent3"/>
              </a:solidFill>
              <a:latin typeface="微软雅黑" panose="020B0503020204020204" pitchFamily="34" charset="-122"/>
              <a:ea typeface="微软雅黑" panose="020B0503020204020204" pitchFamily="34" charset="-122"/>
            </a:endParaRPr>
          </a:p>
        </p:txBody>
      </p:sp>
      <p:sp>
        <p:nvSpPr>
          <p:cNvPr id="149" name="矩形 148"/>
          <p:cNvSpPr/>
          <p:nvPr/>
        </p:nvSpPr>
        <p:spPr>
          <a:xfrm>
            <a:off x="2184633" y="5847655"/>
            <a:ext cx="8955102" cy="461665"/>
          </a:xfrm>
          <a:prstGeom prst="rect">
            <a:avLst/>
          </a:prstGeom>
          <a:noFill/>
        </p:spPr>
        <p:txBody>
          <a:bodyPr wrap="square">
            <a:spAutoFit/>
          </a:bodyPr>
          <a:lstStyle/>
          <a:p>
            <a:r>
              <a:rPr lang="zh-CN" altLang="en-US" sz="2400" dirty="0" smtClean="0">
                <a:solidFill>
                  <a:schemeClr val="accent3"/>
                </a:solidFill>
                <a:latin typeface="微软雅黑" panose="020B0503020204020204" pitchFamily="34" charset="-122"/>
                <a:ea typeface="微软雅黑" panose="020B0503020204020204" pitchFamily="34" charset="-122"/>
              </a:rPr>
              <a:t>特邀讲师</a:t>
            </a:r>
            <a:r>
              <a:rPr lang="en-US" altLang="zh-CN" sz="2400" dirty="0" smtClean="0">
                <a:solidFill>
                  <a:schemeClr val="accent3"/>
                </a:solidFill>
                <a:latin typeface="微软雅黑" panose="020B0503020204020204" pitchFamily="34" charset="-122"/>
                <a:ea typeface="微软雅黑" panose="020B0503020204020204" pitchFamily="34" charset="-122"/>
              </a:rPr>
              <a:t>2</a:t>
            </a:r>
            <a:r>
              <a:rPr lang="zh-CN" altLang="en-US" sz="2400" dirty="0" smtClean="0">
                <a:solidFill>
                  <a:schemeClr val="accent3"/>
                </a:solidFill>
                <a:latin typeface="微软雅黑" panose="020B0503020204020204" pitchFamily="34" charset="-122"/>
                <a:ea typeface="微软雅黑" panose="020B0503020204020204" pitchFamily="34" charset="-122"/>
              </a:rPr>
              <a:t>人，特邀嘉宾</a:t>
            </a:r>
            <a:r>
              <a:rPr lang="en-US" altLang="zh-CN" sz="2400" dirty="0" smtClean="0">
                <a:solidFill>
                  <a:schemeClr val="accent3"/>
                </a:solidFill>
                <a:latin typeface="微软雅黑" panose="020B0503020204020204" pitchFamily="34" charset="-122"/>
                <a:ea typeface="微软雅黑" panose="020B0503020204020204" pitchFamily="34" charset="-122"/>
              </a:rPr>
              <a:t>10</a:t>
            </a:r>
            <a:r>
              <a:rPr lang="zh-CN" altLang="en-US" sz="2400" dirty="0" smtClean="0">
                <a:solidFill>
                  <a:schemeClr val="accent3"/>
                </a:solidFill>
                <a:latin typeface="微软雅黑" panose="020B0503020204020204" pitchFamily="34" charset="-122"/>
                <a:ea typeface="微软雅黑" panose="020B0503020204020204" pitchFamily="34" charset="-122"/>
              </a:rPr>
              <a:t>人，公司全体干部和优秀职工</a:t>
            </a:r>
            <a:endParaRPr lang="zh-CN" altLang="en-US" sz="2400" dirty="0">
              <a:solidFill>
                <a:schemeClr val="accent3"/>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advTm="9109">
        <p14:gallery dir="l"/>
      </p:transition>
    </mc:Choice>
    <mc:Fallback>
      <p:transition spd="slow" advTm="91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300" fill="hold"/>
                                        <p:tgtEl>
                                          <p:spTgt spid="67"/>
                                        </p:tgtEl>
                                        <p:attrNameLst>
                                          <p:attrName>ppt_x</p:attrName>
                                        </p:attrNameLst>
                                      </p:cBhvr>
                                      <p:tavLst>
                                        <p:tav tm="0">
                                          <p:val>
                                            <p:strVal val="0-#ppt_w/2"/>
                                          </p:val>
                                        </p:tav>
                                        <p:tav tm="100000">
                                          <p:val>
                                            <p:strVal val="#ppt_x"/>
                                          </p:val>
                                        </p:tav>
                                      </p:tavLst>
                                    </p:anim>
                                    <p:anim calcmode="lin" valueType="num">
                                      <p:cBhvr additive="base">
                                        <p:cTn id="8" dur="300" fill="hold"/>
                                        <p:tgtEl>
                                          <p:spTgt spid="6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300" fill="hold"/>
                                        <p:tgtEl>
                                          <p:spTgt spid="66"/>
                                        </p:tgtEl>
                                        <p:attrNameLst>
                                          <p:attrName>ppt_x</p:attrName>
                                        </p:attrNameLst>
                                      </p:cBhvr>
                                      <p:tavLst>
                                        <p:tav tm="0">
                                          <p:val>
                                            <p:strVal val="0-#ppt_w/2"/>
                                          </p:val>
                                        </p:tav>
                                        <p:tav tm="100000">
                                          <p:val>
                                            <p:strVal val="#ppt_x"/>
                                          </p:val>
                                        </p:tav>
                                      </p:tavLst>
                                    </p:anim>
                                    <p:anim calcmode="lin" valueType="num">
                                      <p:cBhvr additive="base">
                                        <p:cTn id="12" dur="300" fill="hold"/>
                                        <p:tgtEl>
                                          <p:spTgt spid="6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68"/>
                                        </p:tgtEl>
                                        <p:attrNameLst>
                                          <p:attrName>style.visibility</p:attrName>
                                        </p:attrNameLst>
                                      </p:cBhvr>
                                      <p:to>
                                        <p:strVal val="visible"/>
                                      </p:to>
                                    </p:set>
                                    <p:anim by="(-#ppt_w*2)" calcmode="lin" valueType="num">
                                      <p:cBhvr rctx="PPT">
                                        <p:cTn id="16" dur="200" autoRev="1" fill="hold">
                                          <p:stCondLst>
                                            <p:cond delay="0"/>
                                          </p:stCondLst>
                                        </p:cTn>
                                        <p:tgtEl>
                                          <p:spTgt spid="68"/>
                                        </p:tgtEl>
                                        <p:attrNameLst>
                                          <p:attrName>ppt_w</p:attrName>
                                        </p:attrNameLst>
                                      </p:cBhvr>
                                    </p:anim>
                                    <p:anim by="(#ppt_w*0.50)" calcmode="lin" valueType="num">
                                      <p:cBhvr>
                                        <p:cTn id="17" dur="200" decel="50000" autoRev="1" fill="hold">
                                          <p:stCondLst>
                                            <p:cond delay="0"/>
                                          </p:stCondLst>
                                        </p:cTn>
                                        <p:tgtEl>
                                          <p:spTgt spid="68"/>
                                        </p:tgtEl>
                                        <p:attrNameLst>
                                          <p:attrName>ppt_x</p:attrName>
                                        </p:attrNameLst>
                                      </p:cBhvr>
                                    </p:anim>
                                    <p:anim from="(-#ppt_h/2)" to="(#ppt_y)" calcmode="lin" valueType="num">
                                      <p:cBhvr>
                                        <p:cTn id="18" dur="400" fill="hold">
                                          <p:stCondLst>
                                            <p:cond delay="0"/>
                                          </p:stCondLst>
                                        </p:cTn>
                                        <p:tgtEl>
                                          <p:spTgt spid="68"/>
                                        </p:tgtEl>
                                        <p:attrNameLst>
                                          <p:attrName>ppt_y</p:attrName>
                                        </p:attrNameLst>
                                      </p:cBhvr>
                                    </p:anim>
                                    <p:animRot by="21600000">
                                      <p:cBhvr>
                                        <p:cTn id="19" dur="400" fill="hold">
                                          <p:stCondLst>
                                            <p:cond delay="0"/>
                                          </p:stCondLst>
                                        </p:cTn>
                                        <p:tgtEl>
                                          <p:spTgt spid="68"/>
                                        </p:tgtEl>
                                        <p:attrNameLst>
                                          <p:attrName>r</p:attrName>
                                        </p:attrNameLst>
                                      </p:cBhvr>
                                    </p:animRot>
                                  </p:childTnLst>
                                </p:cTn>
                              </p:par>
                            </p:childTnLst>
                          </p:cTn>
                        </p:par>
                        <p:par>
                          <p:cTn id="20" fill="hold">
                            <p:stCondLst>
                              <p:cond delay="680"/>
                            </p:stCondLst>
                            <p:childTnLst>
                              <p:par>
                                <p:cTn id="21" presetID="2" presetClass="entr" presetSubtype="4"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500" fill="hold"/>
                                        <p:tgtEl>
                                          <p:spTgt spid="69"/>
                                        </p:tgtEl>
                                        <p:attrNameLst>
                                          <p:attrName>ppt_x</p:attrName>
                                        </p:attrNameLst>
                                      </p:cBhvr>
                                      <p:tavLst>
                                        <p:tav tm="0">
                                          <p:val>
                                            <p:strVal val="#ppt_x"/>
                                          </p:val>
                                        </p:tav>
                                        <p:tav tm="100000">
                                          <p:val>
                                            <p:strVal val="#ppt_x"/>
                                          </p:val>
                                        </p:tav>
                                      </p:tavLst>
                                    </p:anim>
                                    <p:anim calcmode="lin" valueType="num">
                                      <p:cBhvr additive="base">
                                        <p:cTn id="24" dur="500" fill="hold"/>
                                        <p:tgtEl>
                                          <p:spTgt spid="6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100"/>
                                  </p:stCondLst>
                                  <p:childTnLst>
                                    <p:set>
                                      <p:cBhvr>
                                        <p:cTn id="26" dur="1" fill="hold">
                                          <p:stCondLst>
                                            <p:cond delay="0"/>
                                          </p:stCondLst>
                                        </p:cTn>
                                        <p:tgtEl>
                                          <p:spTgt spid="70"/>
                                        </p:tgtEl>
                                        <p:attrNameLst>
                                          <p:attrName>style.visibility</p:attrName>
                                        </p:attrNameLst>
                                      </p:cBhvr>
                                      <p:to>
                                        <p:strVal val="visible"/>
                                      </p:to>
                                    </p:set>
                                    <p:anim calcmode="lin" valueType="num">
                                      <p:cBhvr additive="base">
                                        <p:cTn id="27" dur="500" fill="hold"/>
                                        <p:tgtEl>
                                          <p:spTgt spid="70"/>
                                        </p:tgtEl>
                                        <p:attrNameLst>
                                          <p:attrName>ppt_x</p:attrName>
                                        </p:attrNameLst>
                                      </p:cBhvr>
                                      <p:tavLst>
                                        <p:tav tm="0">
                                          <p:val>
                                            <p:strVal val="#ppt_x"/>
                                          </p:val>
                                        </p:tav>
                                        <p:tav tm="100000">
                                          <p:val>
                                            <p:strVal val="#ppt_x"/>
                                          </p:val>
                                        </p:tav>
                                      </p:tavLst>
                                    </p:anim>
                                    <p:anim calcmode="lin" valueType="num">
                                      <p:cBhvr additive="base">
                                        <p:cTn id="28" dur="500" fill="hold"/>
                                        <p:tgtEl>
                                          <p:spTgt spid="7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00"/>
                                  </p:stCondLst>
                                  <p:childTnLst>
                                    <p:set>
                                      <p:cBhvr>
                                        <p:cTn id="30" dur="1" fill="hold">
                                          <p:stCondLst>
                                            <p:cond delay="0"/>
                                          </p:stCondLst>
                                        </p:cTn>
                                        <p:tgtEl>
                                          <p:spTgt spid="71"/>
                                        </p:tgtEl>
                                        <p:attrNameLst>
                                          <p:attrName>style.visibility</p:attrName>
                                        </p:attrNameLst>
                                      </p:cBhvr>
                                      <p:to>
                                        <p:strVal val="visible"/>
                                      </p:to>
                                    </p:set>
                                    <p:anim calcmode="lin" valueType="num">
                                      <p:cBhvr additive="base">
                                        <p:cTn id="31" dur="500" fill="hold"/>
                                        <p:tgtEl>
                                          <p:spTgt spid="71"/>
                                        </p:tgtEl>
                                        <p:attrNameLst>
                                          <p:attrName>ppt_x</p:attrName>
                                        </p:attrNameLst>
                                      </p:cBhvr>
                                      <p:tavLst>
                                        <p:tav tm="0">
                                          <p:val>
                                            <p:strVal val="#ppt_x"/>
                                          </p:val>
                                        </p:tav>
                                        <p:tav tm="100000">
                                          <p:val>
                                            <p:strVal val="#ppt_x"/>
                                          </p:val>
                                        </p:tav>
                                      </p:tavLst>
                                    </p:anim>
                                    <p:anim calcmode="lin" valueType="num">
                                      <p:cBhvr additive="base">
                                        <p:cTn id="32" dur="500" fill="hold"/>
                                        <p:tgtEl>
                                          <p:spTgt spid="7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300"/>
                                  </p:stCondLst>
                                  <p:childTnLst>
                                    <p:set>
                                      <p:cBhvr>
                                        <p:cTn id="34" dur="1" fill="hold">
                                          <p:stCondLst>
                                            <p:cond delay="0"/>
                                          </p:stCondLst>
                                        </p:cTn>
                                        <p:tgtEl>
                                          <p:spTgt spid="72"/>
                                        </p:tgtEl>
                                        <p:attrNameLst>
                                          <p:attrName>style.visibility</p:attrName>
                                        </p:attrNameLst>
                                      </p:cBhvr>
                                      <p:to>
                                        <p:strVal val="visible"/>
                                      </p:to>
                                    </p:set>
                                    <p:anim calcmode="lin" valueType="num">
                                      <p:cBhvr additive="base">
                                        <p:cTn id="35" dur="500" fill="hold"/>
                                        <p:tgtEl>
                                          <p:spTgt spid="72"/>
                                        </p:tgtEl>
                                        <p:attrNameLst>
                                          <p:attrName>ppt_x</p:attrName>
                                        </p:attrNameLst>
                                      </p:cBhvr>
                                      <p:tavLst>
                                        <p:tav tm="0">
                                          <p:val>
                                            <p:strVal val="#ppt_x"/>
                                          </p:val>
                                        </p:tav>
                                        <p:tav tm="100000">
                                          <p:val>
                                            <p:strVal val="#ppt_x"/>
                                          </p:val>
                                        </p:tav>
                                      </p:tavLst>
                                    </p:anim>
                                    <p:anim calcmode="lin" valueType="num">
                                      <p:cBhvr additive="base">
                                        <p:cTn id="36" dur="500" fill="hold"/>
                                        <p:tgtEl>
                                          <p:spTgt spid="7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73"/>
                                        </p:tgtEl>
                                        <p:attrNameLst>
                                          <p:attrName>style.visibility</p:attrName>
                                        </p:attrNameLst>
                                      </p:cBhvr>
                                      <p:to>
                                        <p:strVal val="visible"/>
                                      </p:to>
                                    </p:set>
                                    <p:anim calcmode="lin" valueType="num">
                                      <p:cBhvr additive="base">
                                        <p:cTn id="39" dur="500" fill="hold"/>
                                        <p:tgtEl>
                                          <p:spTgt spid="73"/>
                                        </p:tgtEl>
                                        <p:attrNameLst>
                                          <p:attrName>ppt_x</p:attrName>
                                        </p:attrNameLst>
                                      </p:cBhvr>
                                      <p:tavLst>
                                        <p:tav tm="0">
                                          <p:val>
                                            <p:strVal val="#ppt_x"/>
                                          </p:val>
                                        </p:tav>
                                        <p:tav tm="100000">
                                          <p:val>
                                            <p:strVal val="#ppt_x"/>
                                          </p:val>
                                        </p:tav>
                                      </p:tavLst>
                                    </p:anim>
                                    <p:anim calcmode="lin" valueType="num">
                                      <p:cBhvr additive="base">
                                        <p:cTn id="40" dur="500" fill="hold"/>
                                        <p:tgtEl>
                                          <p:spTgt spid="73"/>
                                        </p:tgtEl>
                                        <p:attrNameLst>
                                          <p:attrName>ppt_y</p:attrName>
                                        </p:attrNameLst>
                                      </p:cBhvr>
                                      <p:tavLst>
                                        <p:tav tm="0">
                                          <p:val>
                                            <p:strVal val="1+#ppt_h/2"/>
                                          </p:val>
                                        </p:tav>
                                        <p:tav tm="100000">
                                          <p:val>
                                            <p:strVal val="#ppt_y"/>
                                          </p:val>
                                        </p:tav>
                                      </p:tavLst>
                                    </p:anim>
                                  </p:childTnLst>
                                </p:cTn>
                              </p:par>
                              <p:par>
                                <p:cTn id="41" presetID="31" presetClass="entr" presetSubtype="0" fill="hold" grpId="0" nodeType="withEffect">
                                  <p:stCondLst>
                                    <p:cond delay="400"/>
                                  </p:stCondLst>
                                  <p:childTnLst>
                                    <p:set>
                                      <p:cBhvr>
                                        <p:cTn id="42" dur="1" fill="hold">
                                          <p:stCondLst>
                                            <p:cond delay="0"/>
                                          </p:stCondLst>
                                        </p:cTn>
                                        <p:tgtEl>
                                          <p:spTgt spid="78"/>
                                        </p:tgtEl>
                                        <p:attrNameLst>
                                          <p:attrName>style.visibility</p:attrName>
                                        </p:attrNameLst>
                                      </p:cBhvr>
                                      <p:to>
                                        <p:strVal val="visible"/>
                                      </p:to>
                                    </p:set>
                                    <p:anim calcmode="lin" valueType="num">
                                      <p:cBhvr>
                                        <p:cTn id="43" dur="400" fill="hold"/>
                                        <p:tgtEl>
                                          <p:spTgt spid="78"/>
                                        </p:tgtEl>
                                        <p:attrNameLst>
                                          <p:attrName>ppt_w</p:attrName>
                                        </p:attrNameLst>
                                      </p:cBhvr>
                                      <p:tavLst>
                                        <p:tav tm="0">
                                          <p:val>
                                            <p:fltVal val="0"/>
                                          </p:val>
                                        </p:tav>
                                        <p:tav tm="100000">
                                          <p:val>
                                            <p:strVal val="#ppt_w"/>
                                          </p:val>
                                        </p:tav>
                                      </p:tavLst>
                                    </p:anim>
                                    <p:anim calcmode="lin" valueType="num">
                                      <p:cBhvr>
                                        <p:cTn id="44" dur="400" fill="hold"/>
                                        <p:tgtEl>
                                          <p:spTgt spid="78"/>
                                        </p:tgtEl>
                                        <p:attrNameLst>
                                          <p:attrName>ppt_h</p:attrName>
                                        </p:attrNameLst>
                                      </p:cBhvr>
                                      <p:tavLst>
                                        <p:tav tm="0">
                                          <p:val>
                                            <p:fltVal val="0"/>
                                          </p:val>
                                        </p:tav>
                                        <p:tav tm="100000">
                                          <p:val>
                                            <p:strVal val="#ppt_h"/>
                                          </p:val>
                                        </p:tav>
                                      </p:tavLst>
                                    </p:anim>
                                    <p:anim calcmode="lin" valueType="num">
                                      <p:cBhvr>
                                        <p:cTn id="45" dur="400" fill="hold"/>
                                        <p:tgtEl>
                                          <p:spTgt spid="78"/>
                                        </p:tgtEl>
                                        <p:attrNameLst>
                                          <p:attrName>style.rotation</p:attrName>
                                        </p:attrNameLst>
                                      </p:cBhvr>
                                      <p:tavLst>
                                        <p:tav tm="0">
                                          <p:val>
                                            <p:fltVal val="90"/>
                                          </p:val>
                                        </p:tav>
                                        <p:tav tm="100000">
                                          <p:val>
                                            <p:fltVal val="0"/>
                                          </p:val>
                                        </p:tav>
                                      </p:tavLst>
                                    </p:anim>
                                    <p:animEffect transition="in" filter="fade">
                                      <p:cBhvr>
                                        <p:cTn id="46" dur="400"/>
                                        <p:tgtEl>
                                          <p:spTgt spid="78"/>
                                        </p:tgtEl>
                                      </p:cBhvr>
                                    </p:animEffect>
                                  </p:childTnLst>
                                </p:cTn>
                              </p:par>
                              <p:par>
                                <p:cTn id="47" presetID="8" presetClass="emph" presetSubtype="0" fill="hold" grpId="1" nodeType="withEffect">
                                  <p:stCondLst>
                                    <p:cond delay="400"/>
                                  </p:stCondLst>
                                  <p:childTnLst>
                                    <p:animRot by="21600000">
                                      <p:cBhvr>
                                        <p:cTn id="48" dur="400" fill="hold"/>
                                        <p:tgtEl>
                                          <p:spTgt spid="78"/>
                                        </p:tgtEl>
                                        <p:attrNameLst>
                                          <p:attrName>r</p:attrName>
                                        </p:attrNameLst>
                                      </p:cBhvr>
                                    </p:animRot>
                                  </p:childTnLst>
                                </p:cTn>
                              </p:par>
                            </p:childTnLst>
                          </p:cTn>
                        </p:par>
                        <p:par>
                          <p:cTn id="49" fill="hold">
                            <p:stCondLst>
                              <p:cond delay="1180"/>
                            </p:stCondLst>
                            <p:childTnLst>
                              <p:par>
                                <p:cTn id="50" presetID="31" presetClass="entr" presetSubtype="0" fill="hold" grpId="0" nodeType="afterEffect">
                                  <p:stCondLst>
                                    <p:cond delay="0"/>
                                  </p:stCondLst>
                                  <p:childTnLst>
                                    <p:set>
                                      <p:cBhvr>
                                        <p:cTn id="51" dur="1" fill="hold">
                                          <p:stCondLst>
                                            <p:cond delay="0"/>
                                          </p:stCondLst>
                                        </p:cTn>
                                        <p:tgtEl>
                                          <p:spTgt spid="79"/>
                                        </p:tgtEl>
                                        <p:attrNameLst>
                                          <p:attrName>style.visibility</p:attrName>
                                        </p:attrNameLst>
                                      </p:cBhvr>
                                      <p:to>
                                        <p:strVal val="visible"/>
                                      </p:to>
                                    </p:set>
                                    <p:anim calcmode="lin" valueType="num">
                                      <p:cBhvr>
                                        <p:cTn id="52" dur="400" fill="hold"/>
                                        <p:tgtEl>
                                          <p:spTgt spid="79"/>
                                        </p:tgtEl>
                                        <p:attrNameLst>
                                          <p:attrName>ppt_w</p:attrName>
                                        </p:attrNameLst>
                                      </p:cBhvr>
                                      <p:tavLst>
                                        <p:tav tm="0">
                                          <p:val>
                                            <p:fltVal val="0"/>
                                          </p:val>
                                        </p:tav>
                                        <p:tav tm="100000">
                                          <p:val>
                                            <p:strVal val="#ppt_w"/>
                                          </p:val>
                                        </p:tav>
                                      </p:tavLst>
                                    </p:anim>
                                    <p:anim calcmode="lin" valueType="num">
                                      <p:cBhvr>
                                        <p:cTn id="53" dur="400" fill="hold"/>
                                        <p:tgtEl>
                                          <p:spTgt spid="79"/>
                                        </p:tgtEl>
                                        <p:attrNameLst>
                                          <p:attrName>ppt_h</p:attrName>
                                        </p:attrNameLst>
                                      </p:cBhvr>
                                      <p:tavLst>
                                        <p:tav tm="0">
                                          <p:val>
                                            <p:fltVal val="0"/>
                                          </p:val>
                                        </p:tav>
                                        <p:tav tm="100000">
                                          <p:val>
                                            <p:strVal val="#ppt_h"/>
                                          </p:val>
                                        </p:tav>
                                      </p:tavLst>
                                    </p:anim>
                                    <p:anim calcmode="lin" valueType="num">
                                      <p:cBhvr>
                                        <p:cTn id="54" dur="400" fill="hold"/>
                                        <p:tgtEl>
                                          <p:spTgt spid="79"/>
                                        </p:tgtEl>
                                        <p:attrNameLst>
                                          <p:attrName>style.rotation</p:attrName>
                                        </p:attrNameLst>
                                      </p:cBhvr>
                                      <p:tavLst>
                                        <p:tav tm="0">
                                          <p:val>
                                            <p:fltVal val="90"/>
                                          </p:val>
                                        </p:tav>
                                        <p:tav tm="100000">
                                          <p:val>
                                            <p:fltVal val="0"/>
                                          </p:val>
                                        </p:tav>
                                      </p:tavLst>
                                    </p:anim>
                                    <p:animEffect transition="in" filter="fade">
                                      <p:cBhvr>
                                        <p:cTn id="55" dur="400"/>
                                        <p:tgtEl>
                                          <p:spTgt spid="79"/>
                                        </p:tgtEl>
                                      </p:cBhvr>
                                    </p:animEffect>
                                  </p:childTnLst>
                                </p:cTn>
                              </p:par>
                            </p:childTnLst>
                          </p:cTn>
                        </p:par>
                        <p:par>
                          <p:cTn id="56" fill="hold">
                            <p:stCondLst>
                              <p:cond delay="1680"/>
                            </p:stCondLst>
                            <p:childTnLst>
                              <p:par>
                                <p:cTn id="57" presetID="22" presetClass="entr" presetSubtype="8" fill="hold" grpId="0" nodeType="after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wipe(left)">
                                      <p:cBhvr>
                                        <p:cTn id="59" dur="500"/>
                                        <p:tgtEl>
                                          <p:spTgt spid="80"/>
                                        </p:tgtEl>
                                      </p:cBhvr>
                                    </p:animEffect>
                                  </p:childTnLst>
                                </p:cTn>
                              </p:par>
                              <p:par>
                                <p:cTn id="60" presetID="31" presetClass="entr" presetSubtype="0" fill="hold" grpId="0" nodeType="withEffect">
                                  <p:stCondLst>
                                    <p:cond delay="400"/>
                                  </p:stCondLst>
                                  <p:childTnLst>
                                    <p:set>
                                      <p:cBhvr>
                                        <p:cTn id="61" dur="1" fill="hold">
                                          <p:stCondLst>
                                            <p:cond delay="0"/>
                                          </p:stCondLst>
                                        </p:cTn>
                                        <p:tgtEl>
                                          <p:spTgt spid="74"/>
                                        </p:tgtEl>
                                        <p:attrNameLst>
                                          <p:attrName>style.visibility</p:attrName>
                                        </p:attrNameLst>
                                      </p:cBhvr>
                                      <p:to>
                                        <p:strVal val="visible"/>
                                      </p:to>
                                    </p:set>
                                    <p:anim calcmode="lin" valueType="num">
                                      <p:cBhvr>
                                        <p:cTn id="62" dur="400" fill="hold"/>
                                        <p:tgtEl>
                                          <p:spTgt spid="74"/>
                                        </p:tgtEl>
                                        <p:attrNameLst>
                                          <p:attrName>ppt_w</p:attrName>
                                        </p:attrNameLst>
                                      </p:cBhvr>
                                      <p:tavLst>
                                        <p:tav tm="0">
                                          <p:val>
                                            <p:fltVal val="0"/>
                                          </p:val>
                                        </p:tav>
                                        <p:tav tm="100000">
                                          <p:val>
                                            <p:strVal val="#ppt_w"/>
                                          </p:val>
                                        </p:tav>
                                      </p:tavLst>
                                    </p:anim>
                                    <p:anim calcmode="lin" valueType="num">
                                      <p:cBhvr>
                                        <p:cTn id="63" dur="400" fill="hold"/>
                                        <p:tgtEl>
                                          <p:spTgt spid="74"/>
                                        </p:tgtEl>
                                        <p:attrNameLst>
                                          <p:attrName>ppt_h</p:attrName>
                                        </p:attrNameLst>
                                      </p:cBhvr>
                                      <p:tavLst>
                                        <p:tav tm="0">
                                          <p:val>
                                            <p:fltVal val="0"/>
                                          </p:val>
                                        </p:tav>
                                        <p:tav tm="100000">
                                          <p:val>
                                            <p:strVal val="#ppt_h"/>
                                          </p:val>
                                        </p:tav>
                                      </p:tavLst>
                                    </p:anim>
                                    <p:anim calcmode="lin" valueType="num">
                                      <p:cBhvr>
                                        <p:cTn id="64" dur="400" fill="hold"/>
                                        <p:tgtEl>
                                          <p:spTgt spid="74"/>
                                        </p:tgtEl>
                                        <p:attrNameLst>
                                          <p:attrName>style.rotation</p:attrName>
                                        </p:attrNameLst>
                                      </p:cBhvr>
                                      <p:tavLst>
                                        <p:tav tm="0">
                                          <p:val>
                                            <p:fltVal val="90"/>
                                          </p:val>
                                        </p:tav>
                                        <p:tav tm="100000">
                                          <p:val>
                                            <p:fltVal val="0"/>
                                          </p:val>
                                        </p:tav>
                                      </p:tavLst>
                                    </p:anim>
                                    <p:animEffect transition="in" filter="fade">
                                      <p:cBhvr>
                                        <p:cTn id="65" dur="400"/>
                                        <p:tgtEl>
                                          <p:spTgt spid="74"/>
                                        </p:tgtEl>
                                      </p:cBhvr>
                                    </p:animEffect>
                                  </p:childTnLst>
                                </p:cTn>
                              </p:par>
                              <p:par>
                                <p:cTn id="66" presetID="8" presetClass="emph" presetSubtype="0" fill="hold" grpId="1" nodeType="withEffect">
                                  <p:stCondLst>
                                    <p:cond delay="400"/>
                                  </p:stCondLst>
                                  <p:childTnLst>
                                    <p:animRot by="21600000">
                                      <p:cBhvr>
                                        <p:cTn id="67" dur="400" fill="hold"/>
                                        <p:tgtEl>
                                          <p:spTgt spid="74"/>
                                        </p:tgtEl>
                                        <p:attrNameLst>
                                          <p:attrName>r</p:attrName>
                                        </p:attrNameLst>
                                      </p:cBhvr>
                                    </p:animRot>
                                  </p:childTnLst>
                                </p:cTn>
                              </p:par>
                            </p:childTnLst>
                          </p:cTn>
                        </p:par>
                        <p:par>
                          <p:cTn id="68" fill="hold">
                            <p:stCondLst>
                              <p:cond delay="2180"/>
                            </p:stCondLst>
                            <p:childTnLst>
                              <p:par>
                                <p:cTn id="69" presetID="31" presetClass="entr" presetSubtype="0" fill="hold" grpId="0" nodeType="afterEffect">
                                  <p:stCondLst>
                                    <p:cond delay="0"/>
                                  </p:stCondLst>
                                  <p:childTnLst>
                                    <p:set>
                                      <p:cBhvr>
                                        <p:cTn id="70" dur="1" fill="hold">
                                          <p:stCondLst>
                                            <p:cond delay="0"/>
                                          </p:stCondLst>
                                        </p:cTn>
                                        <p:tgtEl>
                                          <p:spTgt spid="81"/>
                                        </p:tgtEl>
                                        <p:attrNameLst>
                                          <p:attrName>style.visibility</p:attrName>
                                        </p:attrNameLst>
                                      </p:cBhvr>
                                      <p:to>
                                        <p:strVal val="visible"/>
                                      </p:to>
                                    </p:set>
                                    <p:anim calcmode="lin" valueType="num">
                                      <p:cBhvr>
                                        <p:cTn id="71" dur="400" fill="hold"/>
                                        <p:tgtEl>
                                          <p:spTgt spid="81"/>
                                        </p:tgtEl>
                                        <p:attrNameLst>
                                          <p:attrName>ppt_w</p:attrName>
                                        </p:attrNameLst>
                                      </p:cBhvr>
                                      <p:tavLst>
                                        <p:tav tm="0">
                                          <p:val>
                                            <p:fltVal val="0"/>
                                          </p:val>
                                        </p:tav>
                                        <p:tav tm="100000">
                                          <p:val>
                                            <p:strVal val="#ppt_w"/>
                                          </p:val>
                                        </p:tav>
                                      </p:tavLst>
                                    </p:anim>
                                    <p:anim calcmode="lin" valueType="num">
                                      <p:cBhvr>
                                        <p:cTn id="72" dur="400" fill="hold"/>
                                        <p:tgtEl>
                                          <p:spTgt spid="81"/>
                                        </p:tgtEl>
                                        <p:attrNameLst>
                                          <p:attrName>ppt_h</p:attrName>
                                        </p:attrNameLst>
                                      </p:cBhvr>
                                      <p:tavLst>
                                        <p:tav tm="0">
                                          <p:val>
                                            <p:fltVal val="0"/>
                                          </p:val>
                                        </p:tav>
                                        <p:tav tm="100000">
                                          <p:val>
                                            <p:strVal val="#ppt_h"/>
                                          </p:val>
                                        </p:tav>
                                      </p:tavLst>
                                    </p:anim>
                                    <p:anim calcmode="lin" valueType="num">
                                      <p:cBhvr>
                                        <p:cTn id="73" dur="400" fill="hold"/>
                                        <p:tgtEl>
                                          <p:spTgt spid="81"/>
                                        </p:tgtEl>
                                        <p:attrNameLst>
                                          <p:attrName>style.rotation</p:attrName>
                                        </p:attrNameLst>
                                      </p:cBhvr>
                                      <p:tavLst>
                                        <p:tav tm="0">
                                          <p:val>
                                            <p:fltVal val="90"/>
                                          </p:val>
                                        </p:tav>
                                        <p:tav tm="100000">
                                          <p:val>
                                            <p:fltVal val="0"/>
                                          </p:val>
                                        </p:tav>
                                      </p:tavLst>
                                    </p:anim>
                                    <p:animEffect transition="in" filter="fade">
                                      <p:cBhvr>
                                        <p:cTn id="74" dur="400"/>
                                        <p:tgtEl>
                                          <p:spTgt spid="81"/>
                                        </p:tgtEl>
                                      </p:cBhvr>
                                    </p:animEffect>
                                  </p:childTnLst>
                                </p:cTn>
                              </p:par>
                            </p:childTnLst>
                          </p:cTn>
                        </p:par>
                        <p:par>
                          <p:cTn id="75" fill="hold">
                            <p:stCondLst>
                              <p:cond delay="2680"/>
                            </p:stCondLst>
                            <p:childTnLst>
                              <p:par>
                                <p:cTn id="76" presetID="22" presetClass="entr" presetSubtype="8" fill="hold" grpId="0" nodeType="afterEffect">
                                  <p:stCondLst>
                                    <p:cond delay="0"/>
                                  </p:stCondLst>
                                  <p:childTnLst>
                                    <p:set>
                                      <p:cBhvr>
                                        <p:cTn id="77" dur="1" fill="hold">
                                          <p:stCondLst>
                                            <p:cond delay="0"/>
                                          </p:stCondLst>
                                        </p:cTn>
                                        <p:tgtEl>
                                          <p:spTgt spid="82"/>
                                        </p:tgtEl>
                                        <p:attrNameLst>
                                          <p:attrName>style.visibility</p:attrName>
                                        </p:attrNameLst>
                                      </p:cBhvr>
                                      <p:to>
                                        <p:strVal val="visible"/>
                                      </p:to>
                                    </p:set>
                                    <p:animEffect transition="in" filter="wipe(left)">
                                      <p:cBhvr>
                                        <p:cTn id="78" dur="500"/>
                                        <p:tgtEl>
                                          <p:spTgt spid="82"/>
                                        </p:tgtEl>
                                      </p:cBhvr>
                                    </p:animEffect>
                                  </p:childTnLst>
                                </p:cTn>
                              </p:par>
                              <p:par>
                                <p:cTn id="79" presetID="31" presetClass="entr" presetSubtype="0" fill="hold" grpId="0" nodeType="withEffect">
                                  <p:stCondLst>
                                    <p:cond delay="400"/>
                                  </p:stCondLst>
                                  <p:childTnLst>
                                    <p:set>
                                      <p:cBhvr>
                                        <p:cTn id="80" dur="1" fill="hold">
                                          <p:stCondLst>
                                            <p:cond delay="0"/>
                                          </p:stCondLst>
                                        </p:cTn>
                                        <p:tgtEl>
                                          <p:spTgt spid="76"/>
                                        </p:tgtEl>
                                        <p:attrNameLst>
                                          <p:attrName>style.visibility</p:attrName>
                                        </p:attrNameLst>
                                      </p:cBhvr>
                                      <p:to>
                                        <p:strVal val="visible"/>
                                      </p:to>
                                    </p:set>
                                    <p:anim calcmode="lin" valueType="num">
                                      <p:cBhvr>
                                        <p:cTn id="81" dur="400" fill="hold"/>
                                        <p:tgtEl>
                                          <p:spTgt spid="76"/>
                                        </p:tgtEl>
                                        <p:attrNameLst>
                                          <p:attrName>ppt_w</p:attrName>
                                        </p:attrNameLst>
                                      </p:cBhvr>
                                      <p:tavLst>
                                        <p:tav tm="0">
                                          <p:val>
                                            <p:fltVal val="0"/>
                                          </p:val>
                                        </p:tav>
                                        <p:tav tm="100000">
                                          <p:val>
                                            <p:strVal val="#ppt_w"/>
                                          </p:val>
                                        </p:tav>
                                      </p:tavLst>
                                    </p:anim>
                                    <p:anim calcmode="lin" valueType="num">
                                      <p:cBhvr>
                                        <p:cTn id="82" dur="400" fill="hold"/>
                                        <p:tgtEl>
                                          <p:spTgt spid="76"/>
                                        </p:tgtEl>
                                        <p:attrNameLst>
                                          <p:attrName>ppt_h</p:attrName>
                                        </p:attrNameLst>
                                      </p:cBhvr>
                                      <p:tavLst>
                                        <p:tav tm="0">
                                          <p:val>
                                            <p:fltVal val="0"/>
                                          </p:val>
                                        </p:tav>
                                        <p:tav tm="100000">
                                          <p:val>
                                            <p:strVal val="#ppt_h"/>
                                          </p:val>
                                        </p:tav>
                                      </p:tavLst>
                                    </p:anim>
                                    <p:anim calcmode="lin" valueType="num">
                                      <p:cBhvr>
                                        <p:cTn id="83" dur="400" fill="hold"/>
                                        <p:tgtEl>
                                          <p:spTgt spid="76"/>
                                        </p:tgtEl>
                                        <p:attrNameLst>
                                          <p:attrName>style.rotation</p:attrName>
                                        </p:attrNameLst>
                                      </p:cBhvr>
                                      <p:tavLst>
                                        <p:tav tm="0">
                                          <p:val>
                                            <p:fltVal val="90"/>
                                          </p:val>
                                        </p:tav>
                                        <p:tav tm="100000">
                                          <p:val>
                                            <p:fltVal val="0"/>
                                          </p:val>
                                        </p:tav>
                                      </p:tavLst>
                                    </p:anim>
                                    <p:animEffect transition="in" filter="fade">
                                      <p:cBhvr>
                                        <p:cTn id="84" dur="400"/>
                                        <p:tgtEl>
                                          <p:spTgt spid="76"/>
                                        </p:tgtEl>
                                      </p:cBhvr>
                                    </p:animEffect>
                                  </p:childTnLst>
                                </p:cTn>
                              </p:par>
                              <p:par>
                                <p:cTn id="85" presetID="8" presetClass="emph" presetSubtype="0" fill="hold" grpId="1" nodeType="withEffect">
                                  <p:stCondLst>
                                    <p:cond delay="400"/>
                                  </p:stCondLst>
                                  <p:childTnLst>
                                    <p:animRot by="21600000">
                                      <p:cBhvr>
                                        <p:cTn id="86" dur="400" fill="hold"/>
                                        <p:tgtEl>
                                          <p:spTgt spid="76"/>
                                        </p:tgtEl>
                                        <p:attrNameLst>
                                          <p:attrName>r</p:attrName>
                                        </p:attrNameLst>
                                      </p:cBhvr>
                                    </p:animRot>
                                  </p:childTnLst>
                                </p:cTn>
                              </p:par>
                            </p:childTnLst>
                          </p:cTn>
                        </p:par>
                        <p:par>
                          <p:cTn id="87" fill="hold">
                            <p:stCondLst>
                              <p:cond delay="3180"/>
                            </p:stCondLst>
                            <p:childTnLst>
                              <p:par>
                                <p:cTn id="88" presetID="31" presetClass="entr" presetSubtype="0" fill="hold" grpId="0" nodeType="afterEffect">
                                  <p:stCondLst>
                                    <p:cond delay="0"/>
                                  </p:stCondLst>
                                  <p:childTnLst>
                                    <p:set>
                                      <p:cBhvr>
                                        <p:cTn id="89" dur="1" fill="hold">
                                          <p:stCondLst>
                                            <p:cond delay="0"/>
                                          </p:stCondLst>
                                        </p:cTn>
                                        <p:tgtEl>
                                          <p:spTgt spid="83"/>
                                        </p:tgtEl>
                                        <p:attrNameLst>
                                          <p:attrName>style.visibility</p:attrName>
                                        </p:attrNameLst>
                                      </p:cBhvr>
                                      <p:to>
                                        <p:strVal val="visible"/>
                                      </p:to>
                                    </p:set>
                                    <p:anim calcmode="lin" valueType="num">
                                      <p:cBhvr>
                                        <p:cTn id="90" dur="400" fill="hold"/>
                                        <p:tgtEl>
                                          <p:spTgt spid="83"/>
                                        </p:tgtEl>
                                        <p:attrNameLst>
                                          <p:attrName>ppt_w</p:attrName>
                                        </p:attrNameLst>
                                      </p:cBhvr>
                                      <p:tavLst>
                                        <p:tav tm="0">
                                          <p:val>
                                            <p:fltVal val="0"/>
                                          </p:val>
                                        </p:tav>
                                        <p:tav tm="100000">
                                          <p:val>
                                            <p:strVal val="#ppt_w"/>
                                          </p:val>
                                        </p:tav>
                                      </p:tavLst>
                                    </p:anim>
                                    <p:anim calcmode="lin" valueType="num">
                                      <p:cBhvr>
                                        <p:cTn id="91" dur="400" fill="hold"/>
                                        <p:tgtEl>
                                          <p:spTgt spid="83"/>
                                        </p:tgtEl>
                                        <p:attrNameLst>
                                          <p:attrName>ppt_h</p:attrName>
                                        </p:attrNameLst>
                                      </p:cBhvr>
                                      <p:tavLst>
                                        <p:tav tm="0">
                                          <p:val>
                                            <p:fltVal val="0"/>
                                          </p:val>
                                        </p:tav>
                                        <p:tav tm="100000">
                                          <p:val>
                                            <p:strVal val="#ppt_h"/>
                                          </p:val>
                                        </p:tav>
                                      </p:tavLst>
                                    </p:anim>
                                    <p:anim calcmode="lin" valueType="num">
                                      <p:cBhvr>
                                        <p:cTn id="92" dur="400" fill="hold"/>
                                        <p:tgtEl>
                                          <p:spTgt spid="83"/>
                                        </p:tgtEl>
                                        <p:attrNameLst>
                                          <p:attrName>style.rotation</p:attrName>
                                        </p:attrNameLst>
                                      </p:cBhvr>
                                      <p:tavLst>
                                        <p:tav tm="0">
                                          <p:val>
                                            <p:fltVal val="90"/>
                                          </p:val>
                                        </p:tav>
                                        <p:tav tm="100000">
                                          <p:val>
                                            <p:fltVal val="0"/>
                                          </p:val>
                                        </p:tav>
                                      </p:tavLst>
                                    </p:anim>
                                    <p:animEffect transition="in" filter="fade">
                                      <p:cBhvr>
                                        <p:cTn id="93" dur="400"/>
                                        <p:tgtEl>
                                          <p:spTgt spid="83"/>
                                        </p:tgtEl>
                                      </p:cBhvr>
                                    </p:animEffect>
                                  </p:childTnLst>
                                </p:cTn>
                              </p:par>
                            </p:childTnLst>
                          </p:cTn>
                        </p:par>
                        <p:par>
                          <p:cTn id="94" fill="hold">
                            <p:stCondLst>
                              <p:cond delay="3680"/>
                            </p:stCondLst>
                            <p:childTnLst>
                              <p:par>
                                <p:cTn id="95" presetID="22" presetClass="entr" presetSubtype="8" fill="hold" grpId="0" nodeType="afterEffect">
                                  <p:stCondLst>
                                    <p:cond delay="0"/>
                                  </p:stCondLst>
                                  <p:childTnLst>
                                    <p:set>
                                      <p:cBhvr>
                                        <p:cTn id="96" dur="1" fill="hold">
                                          <p:stCondLst>
                                            <p:cond delay="0"/>
                                          </p:stCondLst>
                                        </p:cTn>
                                        <p:tgtEl>
                                          <p:spTgt spid="84"/>
                                        </p:tgtEl>
                                        <p:attrNameLst>
                                          <p:attrName>style.visibility</p:attrName>
                                        </p:attrNameLst>
                                      </p:cBhvr>
                                      <p:to>
                                        <p:strVal val="visible"/>
                                      </p:to>
                                    </p:set>
                                    <p:animEffect transition="in" filter="wipe(left)">
                                      <p:cBhvr>
                                        <p:cTn id="97" dur="500"/>
                                        <p:tgtEl>
                                          <p:spTgt spid="84"/>
                                        </p:tgtEl>
                                      </p:cBhvr>
                                    </p:animEffect>
                                  </p:childTnLst>
                                </p:cTn>
                              </p:par>
                              <p:par>
                                <p:cTn id="98" presetID="31" presetClass="entr" presetSubtype="0" fill="hold" grpId="0" nodeType="withEffect">
                                  <p:stCondLst>
                                    <p:cond delay="400"/>
                                  </p:stCondLst>
                                  <p:childTnLst>
                                    <p:set>
                                      <p:cBhvr>
                                        <p:cTn id="99" dur="1" fill="hold">
                                          <p:stCondLst>
                                            <p:cond delay="0"/>
                                          </p:stCondLst>
                                        </p:cTn>
                                        <p:tgtEl>
                                          <p:spTgt spid="77"/>
                                        </p:tgtEl>
                                        <p:attrNameLst>
                                          <p:attrName>style.visibility</p:attrName>
                                        </p:attrNameLst>
                                      </p:cBhvr>
                                      <p:to>
                                        <p:strVal val="visible"/>
                                      </p:to>
                                    </p:set>
                                    <p:anim calcmode="lin" valueType="num">
                                      <p:cBhvr>
                                        <p:cTn id="100" dur="400" fill="hold"/>
                                        <p:tgtEl>
                                          <p:spTgt spid="77"/>
                                        </p:tgtEl>
                                        <p:attrNameLst>
                                          <p:attrName>ppt_w</p:attrName>
                                        </p:attrNameLst>
                                      </p:cBhvr>
                                      <p:tavLst>
                                        <p:tav tm="0">
                                          <p:val>
                                            <p:fltVal val="0"/>
                                          </p:val>
                                        </p:tav>
                                        <p:tav tm="100000">
                                          <p:val>
                                            <p:strVal val="#ppt_w"/>
                                          </p:val>
                                        </p:tav>
                                      </p:tavLst>
                                    </p:anim>
                                    <p:anim calcmode="lin" valueType="num">
                                      <p:cBhvr>
                                        <p:cTn id="101" dur="400" fill="hold"/>
                                        <p:tgtEl>
                                          <p:spTgt spid="77"/>
                                        </p:tgtEl>
                                        <p:attrNameLst>
                                          <p:attrName>ppt_h</p:attrName>
                                        </p:attrNameLst>
                                      </p:cBhvr>
                                      <p:tavLst>
                                        <p:tav tm="0">
                                          <p:val>
                                            <p:fltVal val="0"/>
                                          </p:val>
                                        </p:tav>
                                        <p:tav tm="100000">
                                          <p:val>
                                            <p:strVal val="#ppt_h"/>
                                          </p:val>
                                        </p:tav>
                                      </p:tavLst>
                                    </p:anim>
                                    <p:anim calcmode="lin" valueType="num">
                                      <p:cBhvr>
                                        <p:cTn id="102" dur="400" fill="hold"/>
                                        <p:tgtEl>
                                          <p:spTgt spid="77"/>
                                        </p:tgtEl>
                                        <p:attrNameLst>
                                          <p:attrName>style.rotation</p:attrName>
                                        </p:attrNameLst>
                                      </p:cBhvr>
                                      <p:tavLst>
                                        <p:tav tm="0">
                                          <p:val>
                                            <p:fltVal val="90"/>
                                          </p:val>
                                        </p:tav>
                                        <p:tav tm="100000">
                                          <p:val>
                                            <p:fltVal val="0"/>
                                          </p:val>
                                        </p:tav>
                                      </p:tavLst>
                                    </p:anim>
                                    <p:animEffect transition="in" filter="fade">
                                      <p:cBhvr>
                                        <p:cTn id="103" dur="400"/>
                                        <p:tgtEl>
                                          <p:spTgt spid="77"/>
                                        </p:tgtEl>
                                      </p:cBhvr>
                                    </p:animEffect>
                                  </p:childTnLst>
                                </p:cTn>
                              </p:par>
                              <p:par>
                                <p:cTn id="104" presetID="8" presetClass="emph" presetSubtype="0" fill="hold" grpId="1" nodeType="withEffect">
                                  <p:stCondLst>
                                    <p:cond delay="400"/>
                                  </p:stCondLst>
                                  <p:childTnLst>
                                    <p:animRot by="21600000">
                                      <p:cBhvr>
                                        <p:cTn id="105" dur="400" fill="hold"/>
                                        <p:tgtEl>
                                          <p:spTgt spid="77"/>
                                        </p:tgtEl>
                                        <p:attrNameLst>
                                          <p:attrName>r</p:attrName>
                                        </p:attrNameLst>
                                      </p:cBhvr>
                                    </p:animRot>
                                  </p:childTnLst>
                                </p:cTn>
                              </p:par>
                            </p:childTnLst>
                          </p:cTn>
                        </p:par>
                        <p:par>
                          <p:cTn id="106" fill="hold">
                            <p:stCondLst>
                              <p:cond delay="4180"/>
                            </p:stCondLst>
                            <p:childTnLst>
                              <p:par>
                                <p:cTn id="107" presetID="31" presetClass="entr" presetSubtype="0" fill="hold" grpId="0" nodeType="afterEffect">
                                  <p:stCondLst>
                                    <p:cond delay="0"/>
                                  </p:stCondLst>
                                  <p:childTnLst>
                                    <p:set>
                                      <p:cBhvr>
                                        <p:cTn id="108" dur="1" fill="hold">
                                          <p:stCondLst>
                                            <p:cond delay="0"/>
                                          </p:stCondLst>
                                        </p:cTn>
                                        <p:tgtEl>
                                          <p:spTgt spid="85"/>
                                        </p:tgtEl>
                                        <p:attrNameLst>
                                          <p:attrName>style.visibility</p:attrName>
                                        </p:attrNameLst>
                                      </p:cBhvr>
                                      <p:to>
                                        <p:strVal val="visible"/>
                                      </p:to>
                                    </p:set>
                                    <p:anim calcmode="lin" valueType="num">
                                      <p:cBhvr>
                                        <p:cTn id="109" dur="400" fill="hold"/>
                                        <p:tgtEl>
                                          <p:spTgt spid="85"/>
                                        </p:tgtEl>
                                        <p:attrNameLst>
                                          <p:attrName>ppt_w</p:attrName>
                                        </p:attrNameLst>
                                      </p:cBhvr>
                                      <p:tavLst>
                                        <p:tav tm="0">
                                          <p:val>
                                            <p:fltVal val="0"/>
                                          </p:val>
                                        </p:tav>
                                        <p:tav tm="100000">
                                          <p:val>
                                            <p:strVal val="#ppt_w"/>
                                          </p:val>
                                        </p:tav>
                                      </p:tavLst>
                                    </p:anim>
                                    <p:anim calcmode="lin" valueType="num">
                                      <p:cBhvr>
                                        <p:cTn id="110" dur="400" fill="hold"/>
                                        <p:tgtEl>
                                          <p:spTgt spid="85"/>
                                        </p:tgtEl>
                                        <p:attrNameLst>
                                          <p:attrName>ppt_h</p:attrName>
                                        </p:attrNameLst>
                                      </p:cBhvr>
                                      <p:tavLst>
                                        <p:tav tm="0">
                                          <p:val>
                                            <p:fltVal val="0"/>
                                          </p:val>
                                        </p:tav>
                                        <p:tav tm="100000">
                                          <p:val>
                                            <p:strVal val="#ppt_h"/>
                                          </p:val>
                                        </p:tav>
                                      </p:tavLst>
                                    </p:anim>
                                    <p:anim calcmode="lin" valueType="num">
                                      <p:cBhvr>
                                        <p:cTn id="111" dur="400" fill="hold"/>
                                        <p:tgtEl>
                                          <p:spTgt spid="85"/>
                                        </p:tgtEl>
                                        <p:attrNameLst>
                                          <p:attrName>style.rotation</p:attrName>
                                        </p:attrNameLst>
                                      </p:cBhvr>
                                      <p:tavLst>
                                        <p:tav tm="0">
                                          <p:val>
                                            <p:fltVal val="90"/>
                                          </p:val>
                                        </p:tav>
                                        <p:tav tm="100000">
                                          <p:val>
                                            <p:fltVal val="0"/>
                                          </p:val>
                                        </p:tav>
                                      </p:tavLst>
                                    </p:anim>
                                    <p:animEffect transition="in" filter="fade">
                                      <p:cBhvr>
                                        <p:cTn id="112" dur="400"/>
                                        <p:tgtEl>
                                          <p:spTgt spid="85"/>
                                        </p:tgtEl>
                                      </p:cBhvr>
                                    </p:animEffect>
                                  </p:childTnLst>
                                </p:cTn>
                              </p:par>
                            </p:childTnLst>
                          </p:cTn>
                        </p:par>
                        <p:par>
                          <p:cTn id="113" fill="hold">
                            <p:stCondLst>
                              <p:cond delay="4680"/>
                            </p:stCondLst>
                            <p:childTnLst>
                              <p:par>
                                <p:cTn id="114" presetID="22" presetClass="entr" presetSubtype="8" fill="hold" grpId="0" nodeType="afterEffect">
                                  <p:stCondLst>
                                    <p:cond delay="0"/>
                                  </p:stCondLst>
                                  <p:childTnLst>
                                    <p:set>
                                      <p:cBhvr>
                                        <p:cTn id="115" dur="1" fill="hold">
                                          <p:stCondLst>
                                            <p:cond delay="0"/>
                                          </p:stCondLst>
                                        </p:cTn>
                                        <p:tgtEl>
                                          <p:spTgt spid="86"/>
                                        </p:tgtEl>
                                        <p:attrNameLst>
                                          <p:attrName>style.visibility</p:attrName>
                                        </p:attrNameLst>
                                      </p:cBhvr>
                                      <p:to>
                                        <p:strVal val="visible"/>
                                      </p:to>
                                    </p:set>
                                    <p:animEffect transition="in" filter="wipe(left)">
                                      <p:cBhvr>
                                        <p:cTn id="116" dur="500"/>
                                        <p:tgtEl>
                                          <p:spTgt spid="86"/>
                                        </p:tgtEl>
                                      </p:cBhvr>
                                    </p:animEffect>
                                  </p:childTnLst>
                                </p:cTn>
                              </p:par>
                              <p:par>
                                <p:cTn id="117" presetID="31" presetClass="entr" presetSubtype="0" fill="hold" grpId="0" nodeType="withEffect">
                                  <p:stCondLst>
                                    <p:cond delay="400"/>
                                  </p:stCondLst>
                                  <p:childTnLst>
                                    <p:set>
                                      <p:cBhvr>
                                        <p:cTn id="118" dur="1" fill="hold">
                                          <p:stCondLst>
                                            <p:cond delay="0"/>
                                          </p:stCondLst>
                                        </p:cTn>
                                        <p:tgtEl>
                                          <p:spTgt spid="75"/>
                                        </p:tgtEl>
                                        <p:attrNameLst>
                                          <p:attrName>style.visibility</p:attrName>
                                        </p:attrNameLst>
                                      </p:cBhvr>
                                      <p:to>
                                        <p:strVal val="visible"/>
                                      </p:to>
                                    </p:set>
                                    <p:anim calcmode="lin" valueType="num">
                                      <p:cBhvr>
                                        <p:cTn id="119" dur="400" fill="hold"/>
                                        <p:tgtEl>
                                          <p:spTgt spid="75"/>
                                        </p:tgtEl>
                                        <p:attrNameLst>
                                          <p:attrName>ppt_w</p:attrName>
                                        </p:attrNameLst>
                                      </p:cBhvr>
                                      <p:tavLst>
                                        <p:tav tm="0">
                                          <p:val>
                                            <p:fltVal val="0"/>
                                          </p:val>
                                        </p:tav>
                                        <p:tav tm="100000">
                                          <p:val>
                                            <p:strVal val="#ppt_w"/>
                                          </p:val>
                                        </p:tav>
                                      </p:tavLst>
                                    </p:anim>
                                    <p:anim calcmode="lin" valueType="num">
                                      <p:cBhvr>
                                        <p:cTn id="120" dur="400" fill="hold"/>
                                        <p:tgtEl>
                                          <p:spTgt spid="75"/>
                                        </p:tgtEl>
                                        <p:attrNameLst>
                                          <p:attrName>ppt_h</p:attrName>
                                        </p:attrNameLst>
                                      </p:cBhvr>
                                      <p:tavLst>
                                        <p:tav tm="0">
                                          <p:val>
                                            <p:fltVal val="0"/>
                                          </p:val>
                                        </p:tav>
                                        <p:tav tm="100000">
                                          <p:val>
                                            <p:strVal val="#ppt_h"/>
                                          </p:val>
                                        </p:tav>
                                      </p:tavLst>
                                    </p:anim>
                                    <p:anim calcmode="lin" valueType="num">
                                      <p:cBhvr>
                                        <p:cTn id="121" dur="400" fill="hold"/>
                                        <p:tgtEl>
                                          <p:spTgt spid="75"/>
                                        </p:tgtEl>
                                        <p:attrNameLst>
                                          <p:attrName>style.rotation</p:attrName>
                                        </p:attrNameLst>
                                      </p:cBhvr>
                                      <p:tavLst>
                                        <p:tav tm="0">
                                          <p:val>
                                            <p:fltVal val="90"/>
                                          </p:val>
                                        </p:tav>
                                        <p:tav tm="100000">
                                          <p:val>
                                            <p:fltVal val="0"/>
                                          </p:val>
                                        </p:tav>
                                      </p:tavLst>
                                    </p:anim>
                                    <p:animEffect transition="in" filter="fade">
                                      <p:cBhvr>
                                        <p:cTn id="122" dur="400"/>
                                        <p:tgtEl>
                                          <p:spTgt spid="75"/>
                                        </p:tgtEl>
                                      </p:cBhvr>
                                    </p:animEffect>
                                  </p:childTnLst>
                                </p:cTn>
                              </p:par>
                              <p:par>
                                <p:cTn id="123" presetID="8" presetClass="emph" presetSubtype="0" fill="hold" grpId="1" nodeType="withEffect">
                                  <p:stCondLst>
                                    <p:cond delay="400"/>
                                  </p:stCondLst>
                                  <p:childTnLst>
                                    <p:animRot by="21600000">
                                      <p:cBhvr>
                                        <p:cTn id="124" dur="400" fill="hold"/>
                                        <p:tgtEl>
                                          <p:spTgt spid="75"/>
                                        </p:tgtEl>
                                        <p:attrNameLst>
                                          <p:attrName>r</p:attrName>
                                        </p:attrNameLst>
                                      </p:cBhvr>
                                    </p:animRot>
                                  </p:childTnLst>
                                </p:cTn>
                              </p:par>
                            </p:childTnLst>
                          </p:cTn>
                        </p:par>
                        <p:par>
                          <p:cTn id="125" fill="hold">
                            <p:stCondLst>
                              <p:cond delay="5180"/>
                            </p:stCondLst>
                            <p:childTnLst>
                              <p:par>
                                <p:cTn id="126" presetID="31" presetClass="entr" presetSubtype="0" fill="hold" grpId="0" nodeType="afterEffect">
                                  <p:stCondLst>
                                    <p:cond delay="0"/>
                                  </p:stCondLst>
                                  <p:childTnLst>
                                    <p:set>
                                      <p:cBhvr>
                                        <p:cTn id="127" dur="1" fill="hold">
                                          <p:stCondLst>
                                            <p:cond delay="0"/>
                                          </p:stCondLst>
                                        </p:cTn>
                                        <p:tgtEl>
                                          <p:spTgt spid="87"/>
                                        </p:tgtEl>
                                        <p:attrNameLst>
                                          <p:attrName>style.visibility</p:attrName>
                                        </p:attrNameLst>
                                      </p:cBhvr>
                                      <p:to>
                                        <p:strVal val="visible"/>
                                      </p:to>
                                    </p:set>
                                    <p:anim calcmode="lin" valueType="num">
                                      <p:cBhvr>
                                        <p:cTn id="128" dur="400" fill="hold"/>
                                        <p:tgtEl>
                                          <p:spTgt spid="87"/>
                                        </p:tgtEl>
                                        <p:attrNameLst>
                                          <p:attrName>ppt_w</p:attrName>
                                        </p:attrNameLst>
                                      </p:cBhvr>
                                      <p:tavLst>
                                        <p:tav tm="0">
                                          <p:val>
                                            <p:fltVal val="0"/>
                                          </p:val>
                                        </p:tav>
                                        <p:tav tm="100000">
                                          <p:val>
                                            <p:strVal val="#ppt_w"/>
                                          </p:val>
                                        </p:tav>
                                      </p:tavLst>
                                    </p:anim>
                                    <p:anim calcmode="lin" valueType="num">
                                      <p:cBhvr>
                                        <p:cTn id="129" dur="400" fill="hold"/>
                                        <p:tgtEl>
                                          <p:spTgt spid="87"/>
                                        </p:tgtEl>
                                        <p:attrNameLst>
                                          <p:attrName>ppt_h</p:attrName>
                                        </p:attrNameLst>
                                      </p:cBhvr>
                                      <p:tavLst>
                                        <p:tav tm="0">
                                          <p:val>
                                            <p:fltVal val="0"/>
                                          </p:val>
                                        </p:tav>
                                        <p:tav tm="100000">
                                          <p:val>
                                            <p:strVal val="#ppt_h"/>
                                          </p:val>
                                        </p:tav>
                                      </p:tavLst>
                                    </p:anim>
                                    <p:anim calcmode="lin" valueType="num">
                                      <p:cBhvr>
                                        <p:cTn id="130" dur="400" fill="hold"/>
                                        <p:tgtEl>
                                          <p:spTgt spid="87"/>
                                        </p:tgtEl>
                                        <p:attrNameLst>
                                          <p:attrName>style.rotation</p:attrName>
                                        </p:attrNameLst>
                                      </p:cBhvr>
                                      <p:tavLst>
                                        <p:tav tm="0">
                                          <p:val>
                                            <p:fltVal val="90"/>
                                          </p:val>
                                        </p:tav>
                                        <p:tav tm="100000">
                                          <p:val>
                                            <p:fltVal val="0"/>
                                          </p:val>
                                        </p:tav>
                                      </p:tavLst>
                                    </p:anim>
                                    <p:animEffect transition="in" filter="fade">
                                      <p:cBhvr>
                                        <p:cTn id="131" dur="400"/>
                                        <p:tgtEl>
                                          <p:spTgt spid="87"/>
                                        </p:tgtEl>
                                      </p:cBhvr>
                                    </p:animEffect>
                                  </p:childTnLst>
                                </p:cTn>
                              </p:par>
                            </p:childTnLst>
                          </p:cTn>
                        </p:par>
                        <p:par>
                          <p:cTn id="132" fill="hold">
                            <p:stCondLst>
                              <p:cond delay="5680"/>
                            </p:stCondLst>
                            <p:childTnLst>
                              <p:par>
                                <p:cTn id="133" presetID="22" presetClass="entr" presetSubtype="8" fill="hold" grpId="0" nodeType="afterEffect">
                                  <p:stCondLst>
                                    <p:cond delay="0"/>
                                  </p:stCondLst>
                                  <p:childTnLst>
                                    <p:set>
                                      <p:cBhvr>
                                        <p:cTn id="134" dur="1" fill="hold">
                                          <p:stCondLst>
                                            <p:cond delay="0"/>
                                          </p:stCondLst>
                                        </p:cTn>
                                        <p:tgtEl>
                                          <p:spTgt spid="149"/>
                                        </p:tgtEl>
                                        <p:attrNameLst>
                                          <p:attrName>style.visibility</p:attrName>
                                        </p:attrNameLst>
                                      </p:cBhvr>
                                      <p:to>
                                        <p:strVal val="visible"/>
                                      </p:to>
                                    </p:set>
                                    <p:animEffect transition="in" filter="wipe(left)">
                                      <p:cBhvr>
                                        <p:cTn id="135"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68" grpId="0"/>
      <p:bldP spid="69" grpId="0" animBg="1"/>
      <p:bldP spid="70" grpId="0" animBg="1"/>
      <p:bldP spid="71" grpId="0" animBg="1"/>
      <p:bldP spid="72" grpId="0" animBg="1"/>
      <p:bldP spid="73" grpId="0" animBg="1"/>
      <p:bldP spid="74" grpId="0" animBg="1"/>
      <p:bldP spid="74" grpId="1" animBg="1"/>
      <p:bldP spid="75" grpId="0" animBg="1"/>
      <p:bldP spid="75" grpId="1" animBg="1"/>
      <p:bldP spid="76" grpId="0" animBg="1"/>
      <p:bldP spid="76" grpId="1" animBg="1"/>
      <p:bldP spid="77" grpId="0" animBg="1"/>
      <p:bldP spid="77" grpId="1" animBg="1"/>
      <p:bldP spid="78" grpId="0" animBg="1"/>
      <p:bldP spid="78" grpId="1" animBg="1"/>
      <p:bldP spid="79" grpId="0"/>
      <p:bldP spid="80" grpId="0"/>
      <p:bldP spid="81" grpId="0"/>
      <p:bldP spid="82" grpId="0"/>
      <p:bldP spid="83" grpId="0"/>
      <p:bldP spid="84" grpId="0"/>
      <p:bldP spid="85" grpId="0"/>
      <p:bldP spid="86" grpId="0"/>
      <p:bldP spid="87" grpId="0"/>
      <p:bldP spid="1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0" name="TextBox 49"/>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活动宗旨和目标</a:t>
            </a:r>
            <a:endParaRPr lang="zh-CN" altLang="en-US" dirty="0"/>
          </a:p>
        </p:txBody>
      </p:sp>
      <p:sp>
        <p:nvSpPr>
          <p:cNvPr id="51" name="Freeform 5"/>
          <p:cNvSpPr>
            <a:spLocks noEditPoints="1"/>
          </p:cNvSpPr>
          <p:nvPr/>
        </p:nvSpPr>
        <p:spPr bwMode="auto">
          <a:xfrm>
            <a:off x="914598" y="2519844"/>
            <a:ext cx="1800647" cy="1802661"/>
          </a:xfrm>
          <a:custGeom>
            <a:avLst/>
            <a:gdLst>
              <a:gd name="T0" fmla="*/ 1096 w 2193"/>
              <a:gd name="T1" fmla="*/ 788 h 2193"/>
              <a:gd name="T2" fmla="*/ 788 w 2193"/>
              <a:gd name="T3" fmla="*/ 1096 h 2193"/>
              <a:gd name="T4" fmla="*/ 1096 w 2193"/>
              <a:gd name="T5" fmla="*/ 1405 h 2193"/>
              <a:gd name="T6" fmla="*/ 1405 w 2193"/>
              <a:gd name="T7" fmla="*/ 1096 h 2193"/>
              <a:gd name="T8" fmla="*/ 1357 w 2193"/>
              <a:gd name="T9" fmla="*/ 932 h 2193"/>
              <a:gd name="T10" fmla="*/ 1708 w 2193"/>
              <a:gd name="T11" fmla="*/ 581 h 2193"/>
              <a:gd name="T12" fmla="*/ 1902 w 2193"/>
              <a:gd name="T13" fmla="*/ 581 h 2193"/>
              <a:gd name="T14" fmla="*/ 2193 w 2193"/>
              <a:gd name="T15" fmla="*/ 291 h 2193"/>
              <a:gd name="T16" fmla="*/ 1912 w 2193"/>
              <a:gd name="T17" fmla="*/ 281 h 2193"/>
              <a:gd name="T18" fmla="*/ 1902 w 2193"/>
              <a:gd name="T19" fmla="*/ 0 h 2193"/>
              <a:gd name="T20" fmla="*/ 1611 w 2193"/>
              <a:gd name="T21" fmla="*/ 291 h 2193"/>
              <a:gd name="T22" fmla="*/ 1611 w 2193"/>
              <a:gd name="T23" fmla="*/ 485 h 2193"/>
              <a:gd name="T24" fmla="*/ 1260 w 2193"/>
              <a:gd name="T25" fmla="*/ 835 h 2193"/>
              <a:gd name="T26" fmla="*/ 1096 w 2193"/>
              <a:gd name="T27" fmla="*/ 788 h 2193"/>
              <a:gd name="T28" fmla="*/ 1593 w 2193"/>
              <a:gd name="T29" fmla="*/ 1096 h 2193"/>
              <a:gd name="T30" fmla="*/ 1096 w 2193"/>
              <a:gd name="T31" fmla="*/ 1593 h 2193"/>
              <a:gd name="T32" fmla="*/ 600 w 2193"/>
              <a:gd name="T33" fmla="*/ 1096 h 2193"/>
              <a:gd name="T34" fmla="*/ 1096 w 2193"/>
              <a:gd name="T35" fmla="*/ 600 h 2193"/>
              <a:gd name="T36" fmla="*/ 1271 w 2193"/>
              <a:gd name="T37" fmla="*/ 631 h 2193"/>
              <a:gd name="T38" fmla="*/ 1413 w 2193"/>
              <a:gd name="T39" fmla="*/ 489 h 2193"/>
              <a:gd name="T40" fmla="*/ 1096 w 2193"/>
              <a:gd name="T41" fmla="*/ 411 h 2193"/>
              <a:gd name="T42" fmla="*/ 411 w 2193"/>
              <a:gd name="T43" fmla="*/ 1096 h 2193"/>
              <a:gd name="T44" fmla="*/ 1096 w 2193"/>
              <a:gd name="T45" fmla="*/ 1782 h 2193"/>
              <a:gd name="T46" fmla="*/ 1782 w 2193"/>
              <a:gd name="T47" fmla="*/ 1096 h 2193"/>
              <a:gd name="T48" fmla="*/ 1703 w 2193"/>
              <a:gd name="T49" fmla="*/ 779 h 2193"/>
              <a:gd name="T50" fmla="*/ 1561 w 2193"/>
              <a:gd name="T51" fmla="*/ 922 h 2193"/>
              <a:gd name="T52" fmla="*/ 1593 w 2193"/>
              <a:gd name="T53" fmla="*/ 1096 h 2193"/>
              <a:gd name="T54" fmla="*/ 1903 w 2193"/>
              <a:gd name="T55" fmla="*/ 718 h 2193"/>
              <a:gd name="T56" fmla="*/ 1987 w 2193"/>
              <a:gd name="T57" fmla="*/ 1096 h 2193"/>
              <a:gd name="T58" fmla="*/ 1096 w 2193"/>
              <a:gd name="T59" fmla="*/ 1987 h 2193"/>
              <a:gd name="T60" fmla="*/ 206 w 2193"/>
              <a:gd name="T61" fmla="*/ 1096 h 2193"/>
              <a:gd name="T62" fmla="*/ 1096 w 2193"/>
              <a:gd name="T63" fmla="*/ 206 h 2193"/>
              <a:gd name="T64" fmla="*/ 1474 w 2193"/>
              <a:gd name="T65" fmla="*/ 290 h 2193"/>
              <a:gd name="T66" fmla="*/ 1514 w 2193"/>
              <a:gd name="T67" fmla="*/ 194 h 2193"/>
              <a:gd name="T68" fmla="*/ 1590 w 2193"/>
              <a:gd name="T69" fmla="*/ 118 h 2193"/>
              <a:gd name="T70" fmla="*/ 1096 w 2193"/>
              <a:gd name="T71" fmla="*/ 0 h 2193"/>
              <a:gd name="T72" fmla="*/ 0 w 2193"/>
              <a:gd name="T73" fmla="*/ 1096 h 2193"/>
              <a:gd name="T74" fmla="*/ 1096 w 2193"/>
              <a:gd name="T75" fmla="*/ 2193 h 2193"/>
              <a:gd name="T76" fmla="*/ 2193 w 2193"/>
              <a:gd name="T77" fmla="*/ 1096 h 2193"/>
              <a:gd name="T78" fmla="*/ 2075 w 2193"/>
              <a:gd name="T79" fmla="*/ 602 h 2193"/>
              <a:gd name="T80" fmla="*/ 1999 w 2193"/>
              <a:gd name="T81" fmla="*/ 678 h 2193"/>
              <a:gd name="T82" fmla="*/ 1903 w 2193"/>
              <a:gd name="T83" fmla="*/ 718 h 2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93" h="2193">
                <a:moveTo>
                  <a:pt x="1096" y="788"/>
                </a:moveTo>
                <a:cubicBezTo>
                  <a:pt x="926" y="788"/>
                  <a:pt x="788" y="926"/>
                  <a:pt x="788" y="1096"/>
                </a:cubicBezTo>
                <a:cubicBezTo>
                  <a:pt x="788" y="1267"/>
                  <a:pt x="926" y="1405"/>
                  <a:pt x="1096" y="1405"/>
                </a:cubicBezTo>
                <a:cubicBezTo>
                  <a:pt x="1266" y="1405"/>
                  <a:pt x="1405" y="1267"/>
                  <a:pt x="1405" y="1096"/>
                </a:cubicBezTo>
                <a:cubicBezTo>
                  <a:pt x="1405" y="1036"/>
                  <a:pt x="1387" y="980"/>
                  <a:pt x="1357" y="932"/>
                </a:cubicBezTo>
                <a:lnTo>
                  <a:pt x="1708" y="581"/>
                </a:lnTo>
                <a:lnTo>
                  <a:pt x="1902" y="581"/>
                </a:lnTo>
                <a:lnTo>
                  <a:pt x="2193" y="291"/>
                </a:lnTo>
                <a:lnTo>
                  <a:pt x="1912" y="281"/>
                </a:lnTo>
                <a:lnTo>
                  <a:pt x="1902" y="0"/>
                </a:lnTo>
                <a:lnTo>
                  <a:pt x="1611" y="291"/>
                </a:lnTo>
                <a:lnTo>
                  <a:pt x="1611" y="485"/>
                </a:lnTo>
                <a:lnTo>
                  <a:pt x="1260" y="835"/>
                </a:lnTo>
                <a:cubicBezTo>
                  <a:pt x="1213" y="805"/>
                  <a:pt x="1157" y="788"/>
                  <a:pt x="1096" y="788"/>
                </a:cubicBezTo>
                <a:close/>
                <a:moveTo>
                  <a:pt x="1593" y="1096"/>
                </a:moveTo>
                <a:cubicBezTo>
                  <a:pt x="1593" y="1370"/>
                  <a:pt x="1370" y="1593"/>
                  <a:pt x="1096" y="1593"/>
                </a:cubicBezTo>
                <a:cubicBezTo>
                  <a:pt x="822" y="1593"/>
                  <a:pt x="600" y="1370"/>
                  <a:pt x="600" y="1096"/>
                </a:cubicBezTo>
                <a:cubicBezTo>
                  <a:pt x="600" y="822"/>
                  <a:pt x="822" y="600"/>
                  <a:pt x="1096" y="600"/>
                </a:cubicBezTo>
                <a:cubicBezTo>
                  <a:pt x="1158" y="600"/>
                  <a:pt x="1217" y="611"/>
                  <a:pt x="1271" y="631"/>
                </a:cubicBezTo>
                <a:lnTo>
                  <a:pt x="1413" y="489"/>
                </a:lnTo>
                <a:cubicBezTo>
                  <a:pt x="1318" y="439"/>
                  <a:pt x="1211" y="411"/>
                  <a:pt x="1096" y="411"/>
                </a:cubicBezTo>
                <a:cubicBezTo>
                  <a:pt x="718" y="411"/>
                  <a:pt x="411" y="718"/>
                  <a:pt x="411" y="1096"/>
                </a:cubicBezTo>
                <a:cubicBezTo>
                  <a:pt x="411" y="1475"/>
                  <a:pt x="718" y="1782"/>
                  <a:pt x="1096" y="1782"/>
                </a:cubicBezTo>
                <a:cubicBezTo>
                  <a:pt x="1475" y="1782"/>
                  <a:pt x="1782" y="1475"/>
                  <a:pt x="1782" y="1096"/>
                </a:cubicBezTo>
                <a:cubicBezTo>
                  <a:pt x="1782" y="982"/>
                  <a:pt x="1753" y="875"/>
                  <a:pt x="1703" y="779"/>
                </a:cubicBezTo>
                <a:lnTo>
                  <a:pt x="1561" y="922"/>
                </a:lnTo>
                <a:cubicBezTo>
                  <a:pt x="1582" y="976"/>
                  <a:pt x="1593" y="1035"/>
                  <a:pt x="1593" y="1096"/>
                </a:cubicBezTo>
                <a:close/>
                <a:moveTo>
                  <a:pt x="1903" y="718"/>
                </a:moveTo>
                <a:cubicBezTo>
                  <a:pt x="1957" y="833"/>
                  <a:pt x="1987" y="961"/>
                  <a:pt x="1987" y="1096"/>
                </a:cubicBezTo>
                <a:cubicBezTo>
                  <a:pt x="1987" y="1588"/>
                  <a:pt x="1588" y="1987"/>
                  <a:pt x="1096" y="1987"/>
                </a:cubicBezTo>
                <a:cubicBezTo>
                  <a:pt x="605" y="1987"/>
                  <a:pt x="206" y="1588"/>
                  <a:pt x="206" y="1096"/>
                </a:cubicBezTo>
                <a:cubicBezTo>
                  <a:pt x="206" y="605"/>
                  <a:pt x="605" y="206"/>
                  <a:pt x="1096" y="206"/>
                </a:cubicBezTo>
                <a:cubicBezTo>
                  <a:pt x="1231" y="206"/>
                  <a:pt x="1359" y="236"/>
                  <a:pt x="1474" y="290"/>
                </a:cubicBezTo>
                <a:cubicBezTo>
                  <a:pt x="1474" y="254"/>
                  <a:pt x="1489" y="219"/>
                  <a:pt x="1514" y="194"/>
                </a:cubicBezTo>
                <a:lnTo>
                  <a:pt x="1590" y="118"/>
                </a:lnTo>
                <a:cubicBezTo>
                  <a:pt x="1442" y="43"/>
                  <a:pt x="1274" y="0"/>
                  <a:pt x="1096" y="0"/>
                </a:cubicBezTo>
                <a:cubicBezTo>
                  <a:pt x="491" y="0"/>
                  <a:pt x="0" y="491"/>
                  <a:pt x="0" y="1096"/>
                </a:cubicBezTo>
                <a:cubicBezTo>
                  <a:pt x="0" y="1702"/>
                  <a:pt x="491" y="2193"/>
                  <a:pt x="1096" y="2193"/>
                </a:cubicBezTo>
                <a:cubicBezTo>
                  <a:pt x="1702" y="2193"/>
                  <a:pt x="2193" y="1702"/>
                  <a:pt x="2193" y="1096"/>
                </a:cubicBezTo>
                <a:cubicBezTo>
                  <a:pt x="2193" y="919"/>
                  <a:pt x="2150" y="751"/>
                  <a:pt x="2075" y="602"/>
                </a:cubicBezTo>
                <a:lnTo>
                  <a:pt x="1999" y="678"/>
                </a:lnTo>
                <a:cubicBezTo>
                  <a:pt x="1973" y="704"/>
                  <a:pt x="1939" y="718"/>
                  <a:pt x="1903" y="71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2" name="TextBox 51"/>
          <p:cNvSpPr txBox="1"/>
          <p:nvPr/>
        </p:nvSpPr>
        <p:spPr>
          <a:xfrm>
            <a:off x="914597" y="4509120"/>
            <a:ext cx="1800648" cy="461665"/>
          </a:xfrm>
          <a:prstGeom prst="rect">
            <a:avLst/>
          </a:prstGeom>
          <a:solidFill>
            <a:schemeClr val="accent3"/>
          </a:solidFill>
        </p:spPr>
        <p:txBody>
          <a:bodyPr wrap="square" rtlCol="0">
            <a:spAutoFit/>
          </a:bodyPr>
          <a:lstStyle/>
          <a:p>
            <a:pPr algn="ctr"/>
            <a:r>
              <a:rPr lang="zh-CN" altLang="en-US" sz="2400" dirty="0" smtClean="0">
                <a:solidFill>
                  <a:schemeClr val="bg2"/>
                </a:solidFill>
                <a:latin typeface="+mj-ea"/>
                <a:ea typeface="+mj-ea"/>
              </a:rPr>
              <a:t>四个目标</a:t>
            </a:r>
            <a:endParaRPr lang="zh-CN" altLang="en-US" sz="2400" dirty="0">
              <a:solidFill>
                <a:schemeClr val="bg2"/>
              </a:solidFill>
              <a:latin typeface="+mj-ea"/>
              <a:ea typeface="+mj-ea"/>
            </a:endParaRPr>
          </a:p>
        </p:txBody>
      </p:sp>
      <p:sp>
        <p:nvSpPr>
          <p:cNvPr id="53" name="TextBox 52"/>
          <p:cNvSpPr txBox="1"/>
          <p:nvPr/>
        </p:nvSpPr>
        <p:spPr>
          <a:xfrm>
            <a:off x="4271698" y="918632"/>
            <a:ext cx="3794125" cy="461665"/>
          </a:xfrm>
          <a:prstGeom prst="rect">
            <a:avLst/>
          </a:prstGeom>
          <a:noFill/>
        </p:spPr>
        <p:txBody>
          <a:bodyPr>
            <a:spAutoFit/>
          </a:bodyPr>
          <a:lstStyle/>
          <a:p>
            <a:pPr>
              <a:buFont typeface="Arial" panose="020B0604020202020204" pitchFamily="34" charset="0"/>
              <a:buNone/>
              <a:defRPr/>
            </a:pPr>
            <a:r>
              <a:rPr lang="zh-CN" altLang="en-US" sz="2400" b="1" dirty="0" smtClean="0">
                <a:solidFill>
                  <a:schemeClr val="accent3"/>
                </a:solidFill>
                <a:latin typeface="微软雅黑" panose="020B0503020204020204" pitchFamily="34" charset="-122"/>
                <a:ea typeface="微软雅黑" panose="020B0503020204020204" pitchFamily="34" charset="-122"/>
              </a:rPr>
              <a:t>传播形象</a:t>
            </a:r>
            <a:endParaRPr lang="en-US" altLang="zh-CN" sz="2400" b="1" dirty="0">
              <a:solidFill>
                <a:schemeClr val="accent3"/>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4263761" y="1281113"/>
            <a:ext cx="7019990" cy="400110"/>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nSpc>
                <a:spcPct val="100000"/>
              </a:lnSpc>
            </a:pPr>
            <a:r>
              <a:rPr lang="zh-CN" altLang="en-US" sz="2000" dirty="0" smtClean="0">
                <a:solidFill>
                  <a:schemeClr val="accent3"/>
                </a:solidFill>
              </a:rPr>
              <a:t>传播某某某公司的</a:t>
            </a:r>
            <a:r>
              <a:rPr lang="zh-CN" altLang="en-US" sz="2000" dirty="0">
                <a:solidFill>
                  <a:schemeClr val="accent3"/>
                </a:solidFill>
              </a:rPr>
              <a:t>良好形象和品牌</a:t>
            </a:r>
            <a:r>
              <a:rPr lang="zh-CN" altLang="en-US" sz="2000" dirty="0" smtClean="0">
                <a:solidFill>
                  <a:schemeClr val="accent3"/>
                </a:solidFill>
              </a:rPr>
              <a:t>认知，促进</a:t>
            </a:r>
            <a:r>
              <a:rPr lang="zh-CN" altLang="en-US" sz="2000" dirty="0">
                <a:solidFill>
                  <a:schemeClr val="accent3"/>
                </a:solidFill>
              </a:rPr>
              <a:t>企业健康发展；</a:t>
            </a:r>
            <a:endParaRPr lang="zh-CN" altLang="en-US" sz="2000" dirty="0">
              <a:solidFill>
                <a:schemeClr val="accent3"/>
              </a:solidFill>
            </a:endParaRPr>
          </a:p>
        </p:txBody>
      </p:sp>
      <p:sp>
        <p:nvSpPr>
          <p:cNvPr id="55" name="TextBox 54"/>
          <p:cNvSpPr txBox="1"/>
          <p:nvPr/>
        </p:nvSpPr>
        <p:spPr>
          <a:xfrm>
            <a:off x="4288401" y="2048732"/>
            <a:ext cx="3794125" cy="461665"/>
          </a:xfrm>
          <a:prstGeom prst="rect">
            <a:avLst/>
          </a:prstGeom>
          <a:noFill/>
        </p:spPr>
        <p:txBody>
          <a:bodyPr>
            <a:spAutoFit/>
          </a:bodyPr>
          <a:lstStyle/>
          <a:p>
            <a:pPr>
              <a:buFont typeface="Arial" panose="020B0604020202020204" pitchFamily="34" charset="0"/>
              <a:buNone/>
              <a:defRPr/>
            </a:pPr>
            <a:r>
              <a:rPr lang="zh-CN" altLang="en-US" sz="2400" b="1" dirty="0" smtClean="0">
                <a:solidFill>
                  <a:schemeClr val="accent3"/>
                </a:solidFill>
                <a:latin typeface="微软雅黑" panose="020B0503020204020204" pitchFamily="34" charset="-122"/>
                <a:ea typeface="微软雅黑" panose="020B0503020204020204" pitchFamily="34" charset="-122"/>
              </a:rPr>
              <a:t>提升员工素质</a:t>
            </a:r>
            <a:endParaRPr lang="en-US" altLang="zh-CN" sz="2400" b="1" dirty="0">
              <a:solidFill>
                <a:schemeClr val="accent3"/>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4263761" y="2447617"/>
            <a:ext cx="7019990" cy="707886"/>
          </a:xfrm>
          <a:prstGeom prst="rect">
            <a:avLst/>
          </a:prstGeom>
          <a:noFill/>
        </p:spPr>
        <p:txBody>
          <a:bodyPr wrap="square">
            <a:spAutoFit/>
          </a:bodyPr>
          <a:lstStyle/>
          <a:p>
            <a:pPr>
              <a:defRPr/>
            </a:pPr>
            <a:r>
              <a:rPr lang="zh-CN" altLang="en-US" sz="2000" dirty="0">
                <a:solidFill>
                  <a:schemeClr val="accent3"/>
                </a:solidFill>
                <a:ea typeface="微软雅黑" panose="020B0503020204020204" pitchFamily="34" charset="-122"/>
              </a:rPr>
              <a:t>本</a:t>
            </a:r>
            <a:r>
              <a:rPr lang="zh-CN" altLang="en-US" sz="2000" dirty="0" smtClean="0">
                <a:solidFill>
                  <a:schemeClr val="accent3"/>
                </a:solidFill>
                <a:ea typeface="微软雅黑" panose="020B0503020204020204" pitchFamily="34" charset="-122"/>
              </a:rPr>
              <a:t>次活动邀请某某教授为广大员工和中层干部讲授某某某方面的知识，为员工增长知识，提升员工素质。</a:t>
            </a:r>
            <a:endParaRPr lang="zh-CN" altLang="en-US" sz="2000" dirty="0">
              <a:solidFill>
                <a:schemeClr val="accent3"/>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4271698" y="3436390"/>
            <a:ext cx="3794125" cy="461665"/>
          </a:xfrm>
          <a:prstGeom prst="rect">
            <a:avLst/>
          </a:prstGeom>
          <a:noFill/>
        </p:spPr>
        <p:txBody>
          <a:bodyPr>
            <a:spAutoFit/>
          </a:bodyPr>
          <a:lstStyle/>
          <a:p>
            <a:pPr>
              <a:buFont typeface="Arial" panose="020B0604020202020204" pitchFamily="34" charset="0"/>
              <a:buNone/>
              <a:defRPr/>
            </a:pPr>
            <a:r>
              <a:rPr lang="zh-CN" altLang="en-US" sz="2400" b="1" dirty="0" smtClean="0">
                <a:solidFill>
                  <a:schemeClr val="accent3"/>
                </a:solidFill>
                <a:latin typeface="微软雅黑" panose="020B0503020204020204" pitchFamily="34" charset="-122"/>
                <a:ea typeface="微软雅黑" panose="020B0503020204020204" pitchFamily="34" charset="-122"/>
              </a:rPr>
              <a:t>表彰先进</a:t>
            </a:r>
            <a:endParaRPr lang="en-US" altLang="zh-CN" sz="2400" b="1" dirty="0">
              <a:solidFill>
                <a:schemeClr val="accent3"/>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4263761" y="3860267"/>
            <a:ext cx="7019990" cy="1015663"/>
          </a:xfrm>
          <a:prstGeom prst="rect">
            <a:avLst/>
          </a:prstGeom>
          <a:noFill/>
        </p:spPr>
        <p:txBody>
          <a:bodyPr wrap="square">
            <a:spAutoFit/>
          </a:bodyPr>
          <a:lstStyle>
            <a:defPPr>
              <a:defRPr lang="zh-CN"/>
            </a:defPPr>
            <a:lvl1pPr>
              <a:defRPr sz="2000">
                <a:solidFill>
                  <a:schemeClr val="accent3"/>
                </a:solidFill>
                <a:latin typeface="微软雅黑" panose="020B0503020204020204" pitchFamily="34" charset="-122"/>
                <a:ea typeface="微软雅黑" panose="020B0503020204020204" pitchFamily="34" charset="-122"/>
              </a:defRPr>
            </a:lvl1pPr>
          </a:lstStyle>
          <a:p>
            <a:r>
              <a:rPr lang="zh-CN" altLang="en-US" dirty="0"/>
              <a:t>调动员工的积极性，使其充分感受兴通监理的关怀与关爱；表彰和奖励一批先进团队和个人，同时对员工一年来的辛勤劳动表示感谢；</a:t>
            </a:r>
            <a:endParaRPr lang="zh-CN" altLang="en-US" dirty="0"/>
          </a:p>
        </p:txBody>
      </p:sp>
      <p:sp>
        <p:nvSpPr>
          <p:cNvPr id="59" name="Oval 7"/>
          <p:cNvSpPr>
            <a:spLocks noChangeArrowheads="1"/>
          </p:cNvSpPr>
          <p:nvPr/>
        </p:nvSpPr>
        <p:spPr bwMode="auto">
          <a:xfrm>
            <a:off x="3691812" y="1124709"/>
            <a:ext cx="509587" cy="511175"/>
          </a:xfrm>
          <a:prstGeom prst="ellipse">
            <a:avLst/>
          </a:prstGeom>
          <a:solidFill>
            <a:schemeClr val="bg1"/>
          </a:solidFill>
          <a:ln>
            <a:noFill/>
          </a:ln>
        </p:spPr>
        <p:txBody>
          <a:bodyPr/>
          <a:lstStyle/>
          <a:p>
            <a:pPr algn="ctr">
              <a:buFont typeface="Arial" panose="020B0604020202020204" pitchFamily="34" charset="0"/>
              <a:buNone/>
            </a:pPr>
            <a:r>
              <a:rPr lang="en-US" altLang="zh-CN" sz="2200" b="1">
                <a:solidFill>
                  <a:schemeClr val="bg2"/>
                </a:solidFill>
              </a:rPr>
              <a:t>1</a:t>
            </a:r>
            <a:endParaRPr lang="zh-CN" altLang="en-US" sz="2200" b="1">
              <a:solidFill>
                <a:schemeClr val="bg2"/>
              </a:solidFill>
            </a:endParaRPr>
          </a:p>
        </p:txBody>
      </p:sp>
      <p:sp>
        <p:nvSpPr>
          <p:cNvPr id="60" name="Oval 13"/>
          <p:cNvSpPr>
            <a:spLocks noChangeArrowheads="1"/>
          </p:cNvSpPr>
          <p:nvPr/>
        </p:nvSpPr>
        <p:spPr bwMode="auto">
          <a:xfrm>
            <a:off x="3691812" y="2173708"/>
            <a:ext cx="509587" cy="509588"/>
          </a:xfrm>
          <a:prstGeom prst="ellipse">
            <a:avLst/>
          </a:prstGeom>
          <a:solidFill>
            <a:schemeClr val="bg1"/>
          </a:solidFill>
          <a:ln>
            <a:noFill/>
          </a:ln>
        </p:spPr>
        <p:txBody>
          <a:bodyPr/>
          <a:lstStyle/>
          <a:p>
            <a:pPr algn="ctr">
              <a:buFont typeface="Arial" panose="020B0604020202020204" pitchFamily="34" charset="0"/>
              <a:buNone/>
            </a:pPr>
            <a:r>
              <a:rPr lang="en-US" altLang="zh-CN" sz="2200" b="1" dirty="0" smtClean="0">
                <a:solidFill>
                  <a:schemeClr val="bg2"/>
                </a:solidFill>
              </a:rPr>
              <a:t>2</a:t>
            </a:r>
            <a:endParaRPr lang="zh-CN" altLang="en-US" sz="2200" b="1" dirty="0">
              <a:solidFill>
                <a:schemeClr val="bg2"/>
              </a:solidFill>
            </a:endParaRPr>
          </a:p>
        </p:txBody>
      </p:sp>
      <p:sp>
        <p:nvSpPr>
          <p:cNvPr id="61" name="Oval 14"/>
          <p:cNvSpPr>
            <a:spLocks noChangeArrowheads="1"/>
          </p:cNvSpPr>
          <p:nvPr/>
        </p:nvSpPr>
        <p:spPr bwMode="auto">
          <a:xfrm>
            <a:off x="3691812" y="3549375"/>
            <a:ext cx="509587" cy="511175"/>
          </a:xfrm>
          <a:prstGeom prst="ellipse">
            <a:avLst/>
          </a:prstGeom>
          <a:solidFill>
            <a:schemeClr val="bg1"/>
          </a:solidFill>
          <a:ln>
            <a:noFill/>
          </a:ln>
        </p:spPr>
        <p:txBody>
          <a:bodyPr/>
          <a:lstStyle/>
          <a:p>
            <a:pPr algn="ctr">
              <a:buFont typeface="Arial" panose="020B0604020202020204" pitchFamily="34" charset="0"/>
              <a:buNone/>
            </a:pPr>
            <a:r>
              <a:rPr lang="en-US" altLang="zh-CN" sz="2200" b="1" dirty="0" smtClean="0">
                <a:solidFill>
                  <a:schemeClr val="bg2"/>
                </a:solidFill>
              </a:rPr>
              <a:t>3</a:t>
            </a:r>
            <a:endParaRPr lang="zh-CN" altLang="en-US" sz="2200" b="1" dirty="0">
              <a:solidFill>
                <a:schemeClr val="bg2"/>
              </a:solidFill>
            </a:endParaRPr>
          </a:p>
        </p:txBody>
      </p:sp>
      <p:sp>
        <p:nvSpPr>
          <p:cNvPr id="62" name="TextBox 61"/>
          <p:cNvSpPr txBox="1"/>
          <p:nvPr/>
        </p:nvSpPr>
        <p:spPr>
          <a:xfrm>
            <a:off x="4271698" y="5087060"/>
            <a:ext cx="3794125" cy="461665"/>
          </a:xfrm>
          <a:prstGeom prst="rect">
            <a:avLst/>
          </a:prstGeom>
          <a:noFill/>
        </p:spPr>
        <p:txBody>
          <a:bodyPr>
            <a:spAutoFit/>
          </a:bodyPr>
          <a:lstStyle/>
          <a:p>
            <a:pPr>
              <a:buFont typeface="Arial" panose="020B0604020202020204" pitchFamily="34" charset="0"/>
              <a:buNone/>
              <a:defRPr/>
            </a:pPr>
            <a:r>
              <a:rPr lang="zh-CN" altLang="en-US" sz="2400" b="1" dirty="0" smtClean="0">
                <a:solidFill>
                  <a:schemeClr val="accent3"/>
                </a:solidFill>
                <a:latin typeface="微软雅黑" panose="020B0503020204020204" pitchFamily="34" charset="-122"/>
                <a:ea typeface="微软雅黑" panose="020B0503020204020204" pitchFamily="34" charset="-122"/>
              </a:rPr>
              <a:t>鼓舞士气</a:t>
            </a:r>
            <a:endParaRPr lang="en-US" altLang="zh-CN" sz="2400" b="1" dirty="0">
              <a:solidFill>
                <a:schemeClr val="accent3"/>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4263761" y="5510937"/>
            <a:ext cx="7019990" cy="707886"/>
          </a:xfrm>
          <a:prstGeom prst="rect">
            <a:avLst/>
          </a:prstGeom>
          <a:noFill/>
        </p:spPr>
        <p:txBody>
          <a:bodyPr wrap="square">
            <a:spAutoFit/>
          </a:bodyPr>
          <a:lstStyle>
            <a:defPPr>
              <a:defRPr lang="zh-CN"/>
            </a:defPPr>
            <a:lvl1pPr>
              <a:defRPr sz="2000">
                <a:solidFill>
                  <a:schemeClr val="accent3"/>
                </a:solidFill>
                <a:latin typeface="微软雅黑" panose="020B0503020204020204" pitchFamily="34" charset="-122"/>
                <a:ea typeface="微软雅黑" panose="020B0503020204020204" pitchFamily="34" charset="-122"/>
              </a:defRPr>
            </a:lvl1pPr>
          </a:lstStyle>
          <a:p>
            <a:r>
              <a:rPr lang="zh-CN" altLang="en-US" dirty="0">
                <a:sym typeface="Arial" panose="020B0604020202020204" pitchFamily="34" charset="0"/>
              </a:rPr>
              <a:t>打造不同以往，印象深刻的年会和晚宴气氛，</a:t>
            </a:r>
            <a:r>
              <a:rPr lang="zh-CN" altLang="en-US" dirty="0"/>
              <a:t>激励员工在未来能更好的与公司携手并进，再创佳绩！</a:t>
            </a:r>
            <a:endParaRPr lang="zh-CN" altLang="en-US" dirty="0"/>
          </a:p>
        </p:txBody>
      </p:sp>
      <p:sp>
        <p:nvSpPr>
          <p:cNvPr id="64" name="Oval 14"/>
          <p:cNvSpPr>
            <a:spLocks noChangeArrowheads="1"/>
          </p:cNvSpPr>
          <p:nvPr/>
        </p:nvSpPr>
        <p:spPr bwMode="auto">
          <a:xfrm>
            <a:off x="3691812" y="5200045"/>
            <a:ext cx="509587" cy="511175"/>
          </a:xfrm>
          <a:prstGeom prst="ellipse">
            <a:avLst/>
          </a:prstGeom>
          <a:solidFill>
            <a:schemeClr val="bg1"/>
          </a:solidFill>
          <a:ln>
            <a:noFill/>
          </a:ln>
        </p:spPr>
        <p:txBody>
          <a:bodyPr/>
          <a:lstStyle/>
          <a:p>
            <a:pPr algn="ctr">
              <a:buFont typeface="Arial" panose="020B0604020202020204" pitchFamily="34" charset="0"/>
              <a:buNone/>
            </a:pPr>
            <a:r>
              <a:rPr lang="en-US" altLang="zh-CN" sz="2200" b="1" dirty="0" smtClean="0">
                <a:solidFill>
                  <a:schemeClr val="bg2"/>
                </a:solidFill>
              </a:rPr>
              <a:t>4</a:t>
            </a:r>
            <a:endParaRPr lang="zh-CN" altLang="en-US" sz="2200" b="1" dirty="0">
              <a:solidFill>
                <a:schemeClr val="bg2"/>
              </a:solidFill>
            </a:endParaRPr>
          </a:p>
        </p:txBody>
      </p:sp>
    </p:spTree>
  </p:cSld>
  <p:clrMapOvr>
    <a:masterClrMapping/>
  </p:clrMapOvr>
  <mc:AlternateContent xmlns:mc="http://schemas.openxmlformats.org/markup-compatibility/2006">
    <mc:Choice xmlns:p14="http://schemas.microsoft.com/office/powerpoint/2010/main" Requires="p14">
      <p:transition spd="slow" advTm="8520">
        <p14:gallery dir="l"/>
      </p:transition>
    </mc:Choice>
    <mc:Fallback>
      <p:transition spd="slow" advTm="85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300" fill="hold"/>
                                        <p:tgtEl>
                                          <p:spTgt spid="49"/>
                                        </p:tgtEl>
                                        <p:attrNameLst>
                                          <p:attrName>ppt_x</p:attrName>
                                        </p:attrNameLst>
                                      </p:cBhvr>
                                      <p:tavLst>
                                        <p:tav tm="0">
                                          <p:val>
                                            <p:strVal val="0-#ppt_w/2"/>
                                          </p:val>
                                        </p:tav>
                                        <p:tav tm="100000">
                                          <p:val>
                                            <p:strVal val="#ppt_x"/>
                                          </p:val>
                                        </p:tav>
                                      </p:tavLst>
                                    </p:anim>
                                    <p:anim calcmode="lin" valueType="num">
                                      <p:cBhvr additive="base">
                                        <p:cTn id="8" dur="300" fill="hold"/>
                                        <p:tgtEl>
                                          <p:spTgt spid="4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300" fill="hold"/>
                                        <p:tgtEl>
                                          <p:spTgt spid="48"/>
                                        </p:tgtEl>
                                        <p:attrNameLst>
                                          <p:attrName>ppt_x</p:attrName>
                                        </p:attrNameLst>
                                      </p:cBhvr>
                                      <p:tavLst>
                                        <p:tav tm="0">
                                          <p:val>
                                            <p:strVal val="0-#ppt_w/2"/>
                                          </p:val>
                                        </p:tav>
                                        <p:tav tm="100000">
                                          <p:val>
                                            <p:strVal val="#ppt_x"/>
                                          </p:val>
                                        </p:tav>
                                      </p:tavLst>
                                    </p:anim>
                                    <p:anim calcmode="lin" valueType="num">
                                      <p:cBhvr additive="base">
                                        <p:cTn id="12" dur="300" fill="hold"/>
                                        <p:tgtEl>
                                          <p:spTgt spid="4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50"/>
                                        </p:tgtEl>
                                        <p:attrNameLst>
                                          <p:attrName>style.visibility</p:attrName>
                                        </p:attrNameLst>
                                      </p:cBhvr>
                                      <p:to>
                                        <p:strVal val="visible"/>
                                      </p:to>
                                    </p:set>
                                    <p:anim by="(-#ppt_w*2)" calcmode="lin" valueType="num">
                                      <p:cBhvr rctx="PPT">
                                        <p:cTn id="16" dur="200" autoRev="1" fill="hold">
                                          <p:stCondLst>
                                            <p:cond delay="0"/>
                                          </p:stCondLst>
                                        </p:cTn>
                                        <p:tgtEl>
                                          <p:spTgt spid="50"/>
                                        </p:tgtEl>
                                        <p:attrNameLst>
                                          <p:attrName>ppt_w</p:attrName>
                                        </p:attrNameLst>
                                      </p:cBhvr>
                                    </p:anim>
                                    <p:anim by="(#ppt_w*0.50)" calcmode="lin" valueType="num">
                                      <p:cBhvr>
                                        <p:cTn id="17" dur="200" decel="50000" autoRev="1" fill="hold">
                                          <p:stCondLst>
                                            <p:cond delay="0"/>
                                          </p:stCondLst>
                                        </p:cTn>
                                        <p:tgtEl>
                                          <p:spTgt spid="50"/>
                                        </p:tgtEl>
                                        <p:attrNameLst>
                                          <p:attrName>ppt_x</p:attrName>
                                        </p:attrNameLst>
                                      </p:cBhvr>
                                    </p:anim>
                                    <p:anim from="(-#ppt_h/2)" to="(#ppt_y)" calcmode="lin" valueType="num">
                                      <p:cBhvr>
                                        <p:cTn id="18" dur="400" fill="hold">
                                          <p:stCondLst>
                                            <p:cond delay="0"/>
                                          </p:stCondLst>
                                        </p:cTn>
                                        <p:tgtEl>
                                          <p:spTgt spid="50"/>
                                        </p:tgtEl>
                                        <p:attrNameLst>
                                          <p:attrName>ppt_y</p:attrName>
                                        </p:attrNameLst>
                                      </p:cBhvr>
                                    </p:anim>
                                    <p:animRot by="21600000">
                                      <p:cBhvr>
                                        <p:cTn id="19" dur="400" fill="hold">
                                          <p:stCondLst>
                                            <p:cond delay="0"/>
                                          </p:stCondLst>
                                        </p:cTn>
                                        <p:tgtEl>
                                          <p:spTgt spid="50"/>
                                        </p:tgtEl>
                                        <p:attrNameLst>
                                          <p:attrName>r</p:attrName>
                                        </p:attrNameLst>
                                      </p:cBhvr>
                                    </p:animRot>
                                  </p:childTnLst>
                                </p:cTn>
                              </p:par>
                            </p:childTnLst>
                          </p:cTn>
                        </p:par>
                        <p:par>
                          <p:cTn id="20" fill="hold">
                            <p:stCondLst>
                              <p:cond delay="639"/>
                            </p:stCondLst>
                            <p:childTnLst>
                              <p:par>
                                <p:cTn id="21" presetID="53" presetClass="entr" presetSubtype="16"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Effect transition="in" filter="fade">
                                      <p:cBhvr>
                                        <p:cTn id="25" dur="500"/>
                                        <p:tgtEl>
                                          <p:spTgt spid="51"/>
                                        </p:tgtEl>
                                      </p:cBhvr>
                                    </p:animEffect>
                                  </p:childTnLst>
                                </p:cTn>
                              </p:par>
                              <p:par>
                                <p:cTn id="26" presetID="31" presetClass="entr" presetSubtype="0" fill="hold" grpId="0" nodeType="withEffect">
                                  <p:stCondLst>
                                    <p:cond delay="400"/>
                                  </p:stCondLst>
                                  <p:childTnLst>
                                    <p:set>
                                      <p:cBhvr>
                                        <p:cTn id="27" dur="1" fill="hold">
                                          <p:stCondLst>
                                            <p:cond delay="0"/>
                                          </p:stCondLst>
                                        </p:cTn>
                                        <p:tgtEl>
                                          <p:spTgt spid="52"/>
                                        </p:tgtEl>
                                        <p:attrNameLst>
                                          <p:attrName>style.visibility</p:attrName>
                                        </p:attrNameLst>
                                      </p:cBhvr>
                                      <p:to>
                                        <p:strVal val="visible"/>
                                      </p:to>
                                    </p:set>
                                    <p:anim calcmode="lin" valueType="num">
                                      <p:cBhvr>
                                        <p:cTn id="28" dur="400" fill="hold"/>
                                        <p:tgtEl>
                                          <p:spTgt spid="52"/>
                                        </p:tgtEl>
                                        <p:attrNameLst>
                                          <p:attrName>ppt_w</p:attrName>
                                        </p:attrNameLst>
                                      </p:cBhvr>
                                      <p:tavLst>
                                        <p:tav tm="0">
                                          <p:val>
                                            <p:fltVal val="0"/>
                                          </p:val>
                                        </p:tav>
                                        <p:tav tm="100000">
                                          <p:val>
                                            <p:strVal val="#ppt_w"/>
                                          </p:val>
                                        </p:tav>
                                      </p:tavLst>
                                    </p:anim>
                                    <p:anim calcmode="lin" valueType="num">
                                      <p:cBhvr>
                                        <p:cTn id="29" dur="400" fill="hold"/>
                                        <p:tgtEl>
                                          <p:spTgt spid="52"/>
                                        </p:tgtEl>
                                        <p:attrNameLst>
                                          <p:attrName>ppt_h</p:attrName>
                                        </p:attrNameLst>
                                      </p:cBhvr>
                                      <p:tavLst>
                                        <p:tav tm="0">
                                          <p:val>
                                            <p:fltVal val="0"/>
                                          </p:val>
                                        </p:tav>
                                        <p:tav tm="100000">
                                          <p:val>
                                            <p:strVal val="#ppt_h"/>
                                          </p:val>
                                        </p:tav>
                                      </p:tavLst>
                                    </p:anim>
                                    <p:anim calcmode="lin" valueType="num">
                                      <p:cBhvr>
                                        <p:cTn id="30" dur="400" fill="hold"/>
                                        <p:tgtEl>
                                          <p:spTgt spid="52"/>
                                        </p:tgtEl>
                                        <p:attrNameLst>
                                          <p:attrName>style.rotation</p:attrName>
                                        </p:attrNameLst>
                                      </p:cBhvr>
                                      <p:tavLst>
                                        <p:tav tm="0">
                                          <p:val>
                                            <p:fltVal val="90"/>
                                          </p:val>
                                        </p:tav>
                                        <p:tav tm="100000">
                                          <p:val>
                                            <p:fltVal val="0"/>
                                          </p:val>
                                        </p:tav>
                                      </p:tavLst>
                                    </p:anim>
                                    <p:animEffect transition="in" filter="fade">
                                      <p:cBhvr>
                                        <p:cTn id="31" dur="400"/>
                                        <p:tgtEl>
                                          <p:spTgt spid="52"/>
                                        </p:tgtEl>
                                      </p:cBhvr>
                                    </p:animEffect>
                                  </p:childTnLst>
                                </p:cTn>
                              </p:par>
                              <p:par>
                                <p:cTn id="32" presetID="8" presetClass="emph" presetSubtype="0" fill="hold" grpId="1" nodeType="withEffect">
                                  <p:stCondLst>
                                    <p:cond delay="400"/>
                                  </p:stCondLst>
                                  <p:childTnLst>
                                    <p:animRot by="21600000">
                                      <p:cBhvr>
                                        <p:cTn id="33" dur="400" fill="hold"/>
                                        <p:tgtEl>
                                          <p:spTgt spid="52"/>
                                        </p:tgtEl>
                                        <p:attrNameLst>
                                          <p:attrName>r</p:attrName>
                                        </p:attrNameLst>
                                      </p:cBhvr>
                                    </p:animRot>
                                  </p:childTnLst>
                                </p:cTn>
                              </p:par>
                            </p:childTnLst>
                          </p:cTn>
                        </p:par>
                        <p:par>
                          <p:cTn id="34" fill="hold">
                            <p:stCondLst>
                              <p:cond delay="1139"/>
                            </p:stCondLst>
                            <p:childTnLst>
                              <p:par>
                                <p:cTn id="35" presetID="53" presetClass="entr" presetSubtype="16" fill="hold" grpId="0" nodeType="afterEffect">
                                  <p:stCondLst>
                                    <p:cond delay="40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60"/>
                                        </p:tgtEl>
                                        <p:attrNameLst>
                                          <p:attrName>style.visibility</p:attrName>
                                        </p:attrNameLst>
                                      </p:cBhvr>
                                      <p:to>
                                        <p:strVal val="visible"/>
                                      </p:to>
                                    </p:set>
                                    <p:anim calcmode="lin" valueType="num">
                                      <p:cBhvr>
                                        <p:cTn id="42" dur="500" fill="hold"/>
                                        <p:tgtEl>
                                          <p:spTgt spid="60"/>
                                        </p:tgtEl>
                                        <p:attrNameLst>
                                          <p:attrName>ppt_w</p:attrName>
                                        </p:attrNameLst>
                                      </p:cBhvr>
                                      <p:tavLst>
                                        <p:tav tm="0">
                                          <p:val>
                                            <p:fltVal val="0"/>
                                          </p:val>
                                        </p:tav>
                                        <p:tav tm="100000">
                                          <p:val>
                                            <p:strVal val="#ppt_w"/>
                                          </p:val>
                                        </p:tav>
                                      </p:tavLst>
                                    </p:anim>
                                    <p:anim calcmode="lin" valueType="num">
                                      <p:cBhvr>
                                        <p:cTn id="43" dur="500" fill="hold"/>
                                        <p:tgtEl>
                                          <p:spTgt spid="60"/>
                                        </p:tgtEl>
                                        <p:attrNameLst>
                                          <p:attrName>ppt_h</p:attrName>
                                        </p:attrNameLst>
                                      </p:cBhvr>
                                      <p:tavLst>
                                        <p:tav tm="0">
                                          <p:val>
                                            <p:fltVal val="0"/>
                                          </p:val>
                                        </p:tav>
                                        <p:tav tm="100000">
                                          <p:val>
                                            <p:strVal val="#ppt_h"/>
                                          </p:val>
                                        </p:tav>
                                      </p:tavLst>
                                    </p:anim>
                                    <p:animEffect transition="in" filter="fade">
                                      <p:cBhvr>
                                        <p:cTn id="44" dur="500"/>
                                        <p:tgtEl>
                                          <p:spTgt spid="60"/>
                                        </p:tgtEl>
                                      </p:cBhvr>
                                    </p:animEffect>
                                  </p:childTnLst>
                                </p:cTn>
                              </p:par>
                              <p:par>
                                <p:cTn id="45" presetID="53" presetClass="entr" presetSubtype="16" fill="hold" grpId="0" nodeType="withEffect">
                                  <p:stCondLst>
                                    <p:cond delay="600"/>
                                  </p:stCondLst>
                                  <p:childTnLst>
                                    <p:set>
                                      <p:cBhvr>
                                        <p:cTn id="46" dur="1" fill="hold">
                                          <p:stCondLst>
                                            <p:cond delay="0"/>
                                          </p:stCondLst>
                                        </p:cTn>
                                        <p:tgtEl>
                                          <p:spTgt spid="61"/>
                                        </p:tgtEl>
                                        <p:attrNameLst>
                                          <p:attrName>style.visibility</p:attrName>
                                        </p:attrNameLst>
                                      </p:cBhvr>
                                      <p:to>
                                        <p:strVal val="visible"/>
                                      </p:to>
                                    </p:set>
                                    <p:anim calcmode="lin" valueType="num">
                                      <p:cBhvr>
                                        <p:cTn id="47" dur="500" fill="hold"/>
                                        <p:tgtEl>
                                          <p:spTgt spid="61"/>
                                        </p:tgtEl>
                                        <p:attrNameLst>
                                          <p:attrName>ppt_w</p:attrName>
                                        </p:attrNameLst>
                                      </p:cBhvr>
                                      <p:tavLst>
                                        <p:tav tm="0">
                                          <p:val>
                                            <p:fltVal val="0"/>
                                          </p:val>
                                        </p:tav>
                                        <p:tav tm="100000">
                                          <p:val>
                                            <p:strVal val="#ppt_w"/>
                                          </p:val>
                                        </p:tav>
                                      </p:tavLst>
                                    </p:anim>
                                    <p:anim calcmode="lin" valueType="num">
                                      <p:cBhvr>
                                        <p:cTn id="48" dur="500" fill="hold"/>
                                        <p:tgtEl>
                                          <p:spTgt spid="61"/>
                                        </p:tgtEl>
                                        <p:attrNameLst>
                                          <p:attrName>ppt_h</p:attrName>
                                        </p:attrNameLst>
                                      </p:cBhvr>
                                      <p:tavLst>
                                        <p:tav tm="0">
                                          <p:val>
                                            <p:fltVal val="0"/>
                                          </p:val>
                                        </p:tav>
                                        <p:tav tm="100000">
                                          <p:val>
                                            <p:strVal val="#ppt_h"/>
                                          </p:val>
                                        </p:tav>
                                      </p:tavLst>
                                    </p:anim>
                                    <p:animEffect transition="in" filter="fade">
                                      <p:cBhvr>
                                        <p:cTn id="49" dur="500"/>
                                        <p:tgtEl>
                                          <p:spTgt spid="61"/>
                                        </p:tgtEl>
                                      </p:cBhvr>
                                    </p:animEffect>
                                  </p:childTnLst>
                                </p:cTn>
                              </p:par>
                              <p:par>
                                <p:cTn id="50" presetID="53" presetClass="entr" presetSubtype="16" fill="hold" grpId="0" nodeType="withEffect">
                                  <p:stCondLst>
                                    <p:cond delay="700"/>
                                  </p:stCondLst>
                                  <p:childTnLst>
                                    <p:set>
                                      <p:cBhvr>
                                        <p:cTn id="51" dur="1" fill="hold">
                                          <p:stCondLst>
                                            <p:cond delay="0"/>
                                          </p:stCondLst>
                                        </p:cTn>
                                        <p:tgtEl>
                                          <p:spTgt spid="64"/>
                                        </p:tgtEl>
                                        <p:attrNameLst>
                                          <p:attrName>style.visibility</p:attrName>
                                        </p:attrNameLst>
                                      </p:cBhvr>
                                      <p:to>
                                        <p:strVal val="visible"/>
                                      </p:to>
                                    </p:set>
                                    <p:anim calcmode="lin" valueType="num">
                                      <p:cBhvr>
                                        <p:cTn id="52" dur="500" fill="hold"/>
                                        <p:tgtEl>
                                          <p:spTgt spid="64"/>
                                        </p:tgtEl>
                                        <p:attrNameLst>
                                          <p:attrName>ppt_w</p:attrName>
                                        </p:attrNameLst>
                                      </p:cBhvr>
                                      <p:tavLst>
                                        <p:tav tm="0">
                                          <p:val>
                                            <p:fltVal val="0"/>
                                          </p:val>
                                        </p:tav>
                                        <p:tav tm="100000">
                                          <p:val>
                                            <p:strVal val="#ppt_w"/>
                                          </p:val>
                                        </p:tav>
                                      </p:tavLst>
                                    </p:anim>
                                    <p:anim calcmode="lin" valueType="num">
                                      <p:cBhvr>
                                        <p:cTn id="53" dur="500" fill="hold"/>
                                        <p:tgtEl>
                                          <p:spTgt spid="64"/>
                                        </p:tgtEl>
                                        <p:attrNameLst>
                                          <p:attrName>ppt_h</p:attrName>
                                        </p:attrNameLst>
                                      </p:cBhvr>
                                      <p:tavLst>
                                        <p:tav tm="0">
                                          <p:val>
                                            <p:fltVal val="0"/>
                                          </p:val>
                                        </p:tav>
                                        <p:tav tm="100000">
                                          <p:val>
                                            <p:strVal val="#ppt_h"/>
                                          </p:val>
                                        </p:tav>
                                      </p:tavLst>
                                    </p:anim>
                                    <p:animEffect transition="in" filter="fade">
                                      <p:cBhvr>
                                        <p:cTn id="54" dur="500"/>
                                        <p:tgtEl>
                                          <p:spTgt spid="64"/>
                                        </p:tgtEl>
                                      </p:cBhvr>
                                    </p:animEffect>
                                  </p:childTnLst>
                                </p:cTn>
                              </p:par>
                            </p:childTnLst>
                          </p:cTn>
                        </p:par>
                        <p:par>
                          <p:cTn id="55" fill="hold">
                            <p:stCondLst>
                              <p:cond delay="2039"/>
                            </p:stCondLst>
                            <p:childTnLst>
                              <p:par>
                                <p:cTn id="56" presetID="31" presetClass="entr" presetSubtype="0" fill="hold" grpId="0" nodeType="afterEffect">
                                  <p:stCondLst>
                                    <p:cond delay="0"/>
                                  </p:stCondLst>
                                  <p:childTnLst>
                                    <p:set>
                                      <p:cBhvr>
                                        <p:cTn id="57" dur="1" fill="hold">
                                          <p:stCondLst>
                                            <p:cond delay="0"/>
                                          </p:stCondLst>
                                        </p:cTn>
                                        <p:tgtEl>
                                          <p:spTgt spid="53"/>
                                        </p:tgtEl>
                                        <p:attrNameLst>
                                          <p:attrName>style.visibility</p:attrName>
                                        </p:attrNameLst>
                                      </p:cBhvr>
                                      <p:to>
                                        <p:strVal val="visible"/>
                                      </p:to>
                                    </p:set>
                                    <p:anim calcmode="lin" valueType="num">
                                      <p:cBhvr>
                                        <p:cTn id="58" dur="500" fill="hold"/>
                                        <p:tgtEl>
                                          <p:spTgt spid="53"/>
                                        </p:tgtEl>
                                        <p:attrNameLst>
                                          <p:attrName>ppt_w</p:attrName>
                                        </p:attrNameLst>
                                      </p:cBhvr>
                                      <p:tavLst>
                                        <p:tav tm="0">
                                          <p:val>
                                            <p:fltVal val="0"/>
                                          </p:val>
                                        </p:tav>
                                        <p:tav tm="100000">
                                          <p:val>
                                            <p:strVal val="#ppt_w"/>
                                          </p:val>
                                        </p:tav>
                                      </p:tavLst>
                                    </p:anim>
                                    <p:anim calcmode="lin" valueType="num">
                                      <p:cBhvr>
                                        <p:cTn id="59" dur="500" fill="hold"/>
                                        <p:tgtEl>
                                          <p:spTgt spid="53"/>
                                        </p:tgtEl>
                                        <p:attrNameLst>
                                          <p:attrName>ppt_h</p:attrName>
                                        </p:attrNameLst>
                                      </p:cBhvr>
                                      <p:tavLst>
                                        <p:tav tm="0">
                                          <p:val>
                                            <p:fltVal val="0"/>
                                          </p:val>
                                        </p:tav>
                                        <p:tav tm="100000">
                                          <p:val>
                                            <p:strVal val="#ppt_h"/>
                                          </p:val>
                                        </p:tav>
                                      </p:tavLst>
                                    </p:anim>
                                    <p:anim calcmode="lin" valueType="num">
                                      <p:cBhvr>
                                        <p:cTn id="60" dur="500" fill="hold"/>
                                        <p:tgtEl>
                                          <p:spTgt spid="53"/>
                                        </p:tgtEl>
                                        <p:attrNameLst>
                                          <p:attrName>style.rotation</p:attrName>
                                        </p:attrNameLst>
                                      </p:cBhvr>
                                      <p:tavLst>
                                        <p:tav tm="0">
                                          <p:val>
                                            <p:fltVal val="90"/>
                                          </p:val>
                                        </p:tav>
                                        <p:tav tm="100000">
                                          <p:val>
                                            <p:fltVal val="0"/>
                                          </p:val>
                                        </p:tav>
                                      </p:tavLst>
                                    </p:anim>
                                    <p:animEffect transition="in" filter="fade">
                                      <p:cBhvr>
                                        <p:cTn id="61" dur="500"/>
                                        <p:tgtEl>
                                          <p:spTgt spid="53"/>
                                        </p:tgtEl>
                                      </p:cBhvr>
                                    </p:animEffect>
                                  </p:childTnLst>
                                </p:cTn>
                              </p:par>
                            </p:childTnLst>
                          </p:cTn>
                        </p:par>
                        <p:par>
                          <p:cTn id="62" fill="hold">
                            <p:stCondLst>
                              <p:cond delay="2539"/>
                            </p:stCondLst>
                            <p:childTnLst>
                              <p:par>
                                <p:cTn id="63" presetID="22" presetClass="entr" presetSubtype="8" fill="hold" grpId="0" nodeType="after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wipe(left)">
                                      <p:cBhvr>
                                        <p:cTn id="65" dur="500"/>
                                        <p:tgtEl>
                                          <p:spTgt spid="54"/>
                                        </p:tgtEl>
                                      </p:cBhvr>
                                    </p:animEffect>
                                  </p:childTnLst>
                                </p:cTn>
                              </p:par>
                            </p:childTnLst>
                          </p:cTn>
                        </p:par>
                        <p:par>
                          <p:cTn id="66" fill="hold">
                            <p:stCondLst>
                              <p:cond delay="3039"/>
                            </p:stCondLst>
                            <p:childTnLst>
                              <p:par>
                                <p:cTn id="67" presetID="31" presetClass="entr" presetSubtype="0" fill="hold" grpId="0" nodeType="afterEffect">
                                  <p:stCondLst>
                                    <p:cond delay="0"/>
                                  </p:stCondLst>
                                  <p:childTnLst>
                                    <p:set>
                                      <p:cBhvr>
                                        <p:cTn id="68" dur="1" fill="hold">
                                          <p:stCondLst>
                                            <p:cond delay="0"/>
                                          </p:stCondLst>
                                        </p:cTn>
                                        <p:tgtEl>
                                          <p:spTgt spid="55"/>
                                        </p:tgtEl>
                                        <p:attrNameLst>
                                          <p:attrName>style.visibility</p:attrName>
                                        </p:attrNameLst>
                                      </p:cBhvr>
                                      <p:to>
                                        <p:strVal val="visible"/>
                                      </p:to>
                                    </p:set>
                                    <p:anim calcmode="lin" valueType="num">
                                      <p:cBhvr>
                                        <p:cTn id="69" dur="500" fill="hold"/>
                                        <p:tgtEl>
                                          <p:spTgt spid="55"/>
                                        </p:tgtEl>
                                        <p:attrNameLst>
                                          <p:attrName>ppt_w</p:attrName>
                                        </p:attrNameLst>
                                      </p:cBhvr>
                                      <p:tavLst>
                                        <p:tav tm="0">
                                          <p:val>
                                            <p:fltVal val="0"/>
                                          </p:val>
                                        </p:tav>
                                        <p:tav tm="100000">
                                          <p:val>
                                            <p:strVal val="#ppt_w"/>
                                          </p:val>
                                        </p:tav>
                                      </p:tavLst>
                                    </p:anim>
                                    <p:anim calcmode="lin" valueType="num">
                                      <p:cBhvr>
                                        <p:cTn id="70" dur="500" fill="hold"/>
                                        <p:tgtEl>
                                          <p:spTgt spid="55"/>
                                        </p:tgtEl>
                                        <p:attrNameLst>
                                          <p:attrName>ppt_h</p:attrName>
                                        </p:attrNameLst>
                                      </p:cBhvr>
                                      <p:tavLst>
                                        <p:tav tm="0">
                                          <p:val>
                                            <p:fltVal val="0"/>
                                          </p:val>
                                        </p:tav>
                                        <p:tav tm="100000">
                                          <p:val>
                                            <p:strVal val="#ppt_h"/>
                                          </p:val>
                                        </p:tav>
                                      </p:tavLst>
                                    </p:anim>
                                    <p:anim calcmode="lin" valueType="num">
                                      <p:cBhvr>
                                        <p:cTn id="71" dur="500" fill="hold"/>
                                        <p:tgtEl>
                                          <p:spTgt spid="55"/>
                                        </p:tgtEl>
                                        <p:attrNameLst>
                                          <p:attrName>style.rotation</p:attrName>
                                        </p:attrNameLst>
                                      </p:cBhvr>
                                      <p:tavLst>
                                        <p:tav tm="0">
                                          <p:val>
                                            <p:fltVal val="90"/>
                                          </p:val>
                                        </p:tav>
                                        <p:tav tm="100000">
                                          <p:val>
                                            <p:fltVal val="0"/>
                                          </p:val>
                                        </p:tav>
                                      </p:tavLst>
                                    </p:anim>
                                    <p:animEffect transition="in" filter="fade">
                                      <p:cBhvr>
                                        <p:cTn id="72" dur="500"/>
                                        <p:tgtEl>
                                          <p:spTgt spid="55"/>
                                        </p:tgtEl>
                                      </p:cBhvr>
                                    </p:animEffect>
                                  </p:childTnLst>
                                </p:cTn>
                              </p:par>
                            </p:childTnLst>
                          </p:cTn>
                        </p:par>
                        <p:par>
                          <p:cTn id="73" fill="hold">
                            <p:stCondLst>
                              <p:cond delay="3539"/>
                            </p:stCondLst>
                            <p:childTnLst>
                              <p:par>
                                <p:cTn id="74" presetID="22" presetClass="entr" presetSubtype="8" fill="hold" grpId="0" nodeType="after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wipe(left)">
                                      <p:cBhvr>
                                        <p:cTn id="76" dur="500"/>
                                        <p:tgtEl>
                                          <p:spTgt spid="56"/>
                                        </p:tgtEl>
                                      </p:cBhvr>
                                    </p:animEffect>
                                  </p:childTnLst>
                                </p:cTn>
                              </p:par>
                            </p:childTnLst>
                          </p:cTn>
                        </p:par>
                        <p:par>
                          <p:cTn id="77" fill="hold">
                            <p:stCondLst>
                              <p:cond delay="4039"/>
                            </p:stCondLst>
                            <p:childTnLst>
                              <p:par>
                                <p:cTn id="78" presetID="31" presetClass="entr" presetSubtype="0"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 calcmode="lin" valueType="num">
                                      <p:cBhvr>
                                        <p:cTn id="80" dur="500" fill="hold"/>
                                        <p:tgtEl>
                                          <p:spTgt spid="57"/>
                                        </p:tgtEl>
                                        <p:attrNameLst>
                                          <p:attrName>ppt_w</p:attrName>
                                        </p:attrNameLst>
                                      </p:cBhvr>
                                      <p:tavLst>
                                        <p:tav tm="0">
                                          <p:val>
                                            <p:fltVal val="0"/>
                                          </p:val>
                                        </p:tav>
                                        <p:tav tm="100000">
                                          <p:val>
                                            <p:strVal val="#ppt_w"/>
                                          </p:val>
                                        </p:tav>
                                      </p:tavLst>
                                    </p:anim>
                                    <p:anim calcmode="lin" valueType="num">
                                      <p:cBhvr>
                                        <p:cTn id="81" dur="500" fill="hold"/>
                                        <p:tgtEl>
                                          <p:spTgt spid="57"/>
                                        </p:tgtEl>
                                        <p:attrNameLst>
                                          <p:attrName>ppt_h</p:attrName>
                                        </p:attrNameLst>
                                      </p:cBhvr>
                                      <p:tavLst>
                                        <p:tav tm="0">
                                          <p:val>
                                            <p:fltVal val="0"/>
                                          </p:val>
                                        </p:tav>
                                        <p:tav tm="100000">
                                          <p:val>
                                            <p:strVal val="#ppt_h"/>
                                          </p:val>
                                        </p:tav>
                                      </p:tavLst>
                                    </p:anim>
                                    <p:anim calcmode="lin" valueType="num">
                                      <p:cBhvr>
                                        <p:cTn id="82" dur="500" fill="hold"/>
                                        <p:tgtEl>
                                          <p:spTgt spid="57"/>
                                        </p:tgtEl>
                                        <p:attrNameLst>
                                          <p:attrName>style.rotation</p:attrName>
                                        </p:attrNameLst>
                                      </p:cBhvr>
                                      <p:tavLst>
                                        <p:tav tm="0">
                                          <p:val>
                                            <p:fltVal val="90"/>
                                          </p:val>
                                        </p:tav>
                                        <p:tav tm="100000">
                                          <p:val>
                                            <p:fltVal val="0"/>
                                          </p:val>
                                        </p:tav>
                                      </p:tavLst>
                                    </p:anim>
                                    <p:animEffect transition="in" filter="fade">
                                      <p:cBhvr>
                                        <p:cTn id="83" dur="500"/>
                                        <p:tgtEl>
                                          <p:spTgt spid="57"/>
                                        </p:tgtEl>
                                      </p:cBhvr>
                                    </p:animEffect>
                                  </p:childTnLst>
                                </p:cTn>
                              </p:par>
                            </p:childTnLst>
                          </p:cTn>
                        </p:par>
                        <p:par>
                          <p:cTn id="84" fill="hold">
                            <p:stCondLst>
                              <p:cond delay="4539"/>
                            </p:stCondLst>
                            <p:childTnLst>
                              <p:par>
                                <p:cTn id="85" presetID="22" presetClass="entr" presetSubtype="8"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par>
                          <p:cTn id="88" fill="hold">
                            <p:stCondLst>
                              <p:cond delay="5039"/>
                            </p:stCondLst>
                            <p:childTnLst>
                              <p:par>
                                <p:cTn id="89" presetID="31" presetClass="entr" presetSubtype="0" fill="hold" grpId="0" nodeType="afterEffect">
                                  <p:stCondLst>
                                    <p:cond delay="0"/>
                                  </p:stCondLst>
                                  <p:childTnLst>
                                    <p:set>
                                      <p:cBhvr>
                                        <p:cTn id="90" dur="1" fill="hold">
                                          <p:stCondLst>
                                            <p:cond delay="0"/>
                                          </p:stCondLst>
                                        </p:cTn>
                                        <p:tgtEl>
                                          <p:spTgt spid="62"/>
                                        </p:tgtEl>
                                        <p:attrNameLst>
                                          <p:attrName>style.visibility</p:attrName>
                                        </p:attrNameLst>
                                      </p:cBhvr>
                                      <p:to>
                                        <p:strVal val="visible"/>
                                      </p:to>
                                    </p:set>
                                    <p:anim calcmode="lin" valueType="num">
                                      <p:cBhvr>
                                        <p:cTn id="91" dur="500" fill="hold"/>
                                        <p:tgtEl>
                                          <p:spTgt spid="62"/>
                                        </p:tgtEl>
                                        <p:attrNameLst>
                                          <p:attrName>ppt_w</p:attrName>
                                        </p:attrNameLst>
                                      </p:cBhvr>
                                      <p:tavLst>
                                        <p:tav tm="0">
                                          <p:val>
                                            <p:fltVal val="0"/>
                                          </p:val>
                                        </p:tav>
                                        <p:tav tm="100000">
                                          <p:val>
                                            <p:strVal val="#ppt_w"/>
                                          </p:val>
                                        </p:tav>
                                      </p:tavLst>
                                    </p:anim>
                                    <p:anim calcmode="lin" valueType="num">
                                      <p:cBhvr>
                                        <p:cTn id="92" dur="500" fill="hold"/>
                                        <p:tgtEl>
                                          <p:spTgt spid="62"/>
                                        </p:tgtEl>
                                        <p:attrNameLst>
                                          <p:attrName>ppt_h</p:attrName>
                                        </p:attrNameLst>
                                      </p:cBhvr>
                                      <p:tavLst>
                                        <p:tav tm="0">
                                          <p:val>
                                            <p:fltVal val="0"/>
                                          </p:val>
                                        </p:tav>
                                        <p:tav tm="100000">
                                          <p:val>
                                            <p:strVal val="#ppt_h"/>
                                          </p:val>
                                        </p:tav>
                                      </p:tavLst>
                                    </p:anim>
                                    <p:anim calcmode="lin" valueType="num">
                                      <p:cBhvr>
                                        <p:cTn id="93" dur="500" fill="hold"/>
                                        <p:tgtEl>
                                          <p:spTgt spid="62"/>
                                        </p:tgtEl>
                                        <p:attrNameLst>
                                          <p:attrName>style.rotation</p:attrName>
                                        </p:attrNameLst>
                                      </p:cBhvr>
                                      <p:tavLst>
                                        <p:tav tm="0">
                                          <p:val>
                                            <p:fltVal val="90"/>
                                          </p:val>
                                        </p:tav>
                                        <p:tav tm="100000">
                                          <p:val>
                                            <p:fltVal val="0"/>
                                          </p:val>
                                        </p:tav>
                                      </p:tavLst>
                                    </p:anim>
                                    <p:animEffect transition="in" filter="fade">
                                      <p:cBhvr>
                                        <p:cTn id="94" dur="500"/>
                                        <p:tgtEl>
                                          <p:spTgt spid="62"/>
                                        </p:tgtEl>
                                      </p:cBhvr>
                                    </p:animEffect>
                                  </p:childTnLst>
                                </p:cTn>
                              </p:par>
                            </p:childTnLst>
                          </p:cTn>
                        </p:par>
                        <p:par>
                          <p:cTn id="95" fill="hold">
                            <p:stCondLst>
                              <p:cond delay="5539"/>
                            </p:stCondLst>
                            <p:childTnLst>
                              <p:par>
                                <p:cTn id="96" presetID="22" presetClass="entr" presetSubtype="8" fill="hold" grpId="0" nodeType="afterEffect">
                                  <p:stCondLst>
                                    <p:cond delay="0"/>
                                  </p:stCondLst>
                                  <p:childTnLst>
                                    <p:set>
                                      <p:cBhvr>
                                        <p:cTn id="97" dur="1" fill="hold">
                                          <p:stCondLst>
                                            <p:cond delay="0"/>
                                          </p:stCondLst>
                                        </p:cTn>
                                        <p:tgtEl>
                                          <p:spTgt spid="63"/>
                                        </p:tgtEl>
                                        <p:attrNameLst>
                                          <p:attrName>style.visibility</p:attrName>
                                        </p:attrNameLst>
                                      </p:cBhvr>
                                      <p:to>
                                        <p:strVal val="visible"/>
                                      </p:to>
                                    </p:set>
                                    <p:animEffect transition="in" filter="wipe(left)">
                                      <p:cBhvr>
                                        <p:cTn id="98"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p:bldP spid="51" grpId="0" animBg="1"/>
      <p:bldP spid="52" grpId="0" animBg="1"/>
      <p:bldP spid="52" grpId="1" animBg="1"/>
      <p:bldP spid="53" grpId="0"/>
      <p:bldP spid="54" grpId="0"/>
      <p:bldP spid="55" grpId="0"/>
      <p:bldP spid="56" grpId="0"/>
      <p:bldP spid="57" grpId="0"/>
      <p:bldP spid="58" grpId="0"/>
      <p:bldP spid="59" grpId="0" animBg="1"/>
      <p:bldP spid="60" grpId="0" animBg="1"/>
      <p:bldP spid="61" grpId="0" animBg="1"/>
      <p:bldP spid="62" grpId="0"/>
      <p:bldP spid="63" grpId="0"/>
      <p:bldP spid="6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9" name="TextBox 28"/>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主要嘉宾介绍</a:t>
            </a:r>
            <a:endParaRPr lang="zh-CN" altLang="en-US" dirty="0"/>
          </a:p>
        </p:txBody>
      </p:sp>
      <p:sp>
        <p:nvSpPr>
          <p:cNvPr id="30" name="Oval 12"/>
          <p:cNvSpPr>
            <a:spLocks noChangeArrowheads="1"/>
          </p:cNvSpPr>
          <p:nvPr/>
        </p:nvSpPr>
        <p:spPr bwMode="auto">
          <a:xfrm>
            <a:off x="818407" y="1222431"/>
            <a:ext cx="2109380" cy="2119952"/>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31" name="Oval 13"/>
          <p:cNvSpPr>
            <a:spLocks noChangeArrowheads="1"/>
          </p:cNvSpPr>
          <p:nvPr/>
        </p:nvSpPr>
        <p:spPr bwMode="auto">
          <a:xfrm>
            <a:off x="942644" y="1347549"/>
            <a:ext cx="1860907" cy="1869717"/>
          </a:xfrm>
          <a:prstGeom prst="ellipse">
            <a:avLst/>
          </a:prstGeom>
          <a:blipFill>
            <a:blip r:embed="rId1">
              <a:extLst>
                <a:ext uri="{28A0092B-C50C-407E-A947-70E740481C1C}">
                  <a14:useLocalDpi xmlns:a14="http://schemas.microsoft.com/office/drawing/2010/main" val="0"/>
                </a:ext>
              </a:extLst>
            </a:blip>
            <a:stretch>
              <a:fillRect/>
            </a:stretch>
          </a:blipFill>
          <a:ln w="10" cap="flat">
            <a:solidFill>
              <a:srgbClr val="C1C0C3"/>
            </a:solidFill>
            <a:prstDash val="solid"/>
            <a:miter lim="800000"/>
          </a:ln>
        </p:spPr>
        <p:txBody>
          <a:bodyPr vert="horz" wrap="square" lIns="91440" tIns="45720" rIns="91440" bIns="45720" numCol="1" anchor="t" anchorCtr="0" compatLnSpc="1"/>
          <a:lstStyle/>
          <a:p>
            <a:endParaRPr lang="zh-CN" altLang="en-US"/>
          </a:p>
        </p:txBody>
      </p:sp>
      <p:sp>
        <p:nvSpPr>
          <p:cNvPr id="32" name="矩形 7"/>
          <p:cNvSpPr>
            <a:spLocks noChangeArrowheads="1"/>
          </p:cNvSpPr>
          <p:nvPr/>
        </p:nvSpPr>
        <p:spPr bwMode="auto">
          <a:xfrm>
            <a:off x="3145888" y="1608150"/>
            <a:ext cx="71873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dirty="0" smtClean="0">
                <a:latin typeface="微软雅黑" panose="020B0503020204020204" pitchFamily="34" charset="-122"/>
                <a:ea typeface="微软雅黑" panose="020B0503020204020204" pitchFamily="34" charset="-122"/>
              </a:rPr>
              <a:t>经济学专家，武汉大学经济管理学院教授</a:t>
            </a:r>
            <a:endParaRPr lang="zh-CN" altLang="en-US" sz="2000" dirty="0">
              <a:latin typeface="微软雅黑" panose="020B0503020204020204" pitchFamily="34" charset="-122"/>
              <a:ea typeface="微软雅黑" panose="020B0503020204020204" pitchFamily="34" charset="-122"/>
            </a:endParaRPr>
          </a:p>
        </p:txBody>
      </p:sp>
      <p:sp>
        <p:nvSpPr>
          <p:cNvPr id="33" name="矩形 9"/>
          <p:cNvSpPr>
            <a:spLocks noChangeArrowheads="1"/>
          </p:cNvSpPr>
          <p:nvPr/>
        </p:nvSpPr>
        <p:spPr bwMode="auto">
          <a:xfrm>
            <a:off x="3150003" y="1185093"/>
            <a:ext cx="15410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400" b="1" dirty="0" smtClean="0">
                <a:latin typeface="微软雅黑" panose="020B0503020204020204" pitchFamily="34" charset="-122"/>
                <a:ea typeface="微软雅黑" panose="020B0503020204020204" pitchFamily="34" charset="-122"/>
              </a:rPr>
              <a:t>唐泽楷</a:t>
            </a:r>
            <a:endParaRPr lang="zh-CN" altLang="en-US" sz="2400" b="1" dirty="0">
              <a:latin typeface="微软雅黑" panose="020B0503020204020204" pitchFamily="34" charset="-122"/>
              <a:ea typeface="微软雅黑" panose="020B0503020204020204" pitchFamily="34" charset="-122"/>
            </a:endParaRPr>
          </a:p>
        </p:txBody>
      </p:sp>
      <p:sp>
        <p:nvSpPr>
          <p:cNvPr id="34" name="TextBox 33"/>
          <p:cNvSpPr txBox="1"/>
          <p:nvPr/>
        </p:nvSpPr>
        <p:spPr>
          <a:xfrm>
            <a:off x="3145888" y="2008260"/>
            <a:ext cx="8339470" cy="1200329"/>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r>
              <a:rPr lang="zh-CN" altLang="en-US" dirty="0" smtClean="0">
                <a:latin typeface="微软雅黑" panose="020B0503020204020204" pitchFamily="34" charset="-122"/>
                <a:ea typeface="微软雅黑" panose="020B0503020204020204" pitchFamily="34" charset="-122"/>
              </a:rPr>
              <a:t>唐教授</a:t>
            </a:r>
            <a:r>
              <a:rPr lang="zh-CN" altLang="en-US" dirty="0">
                <a:latin typeface="微软雅黑" panose="020B0503020204020204" pitchFamily="34" charset="-122"/>
                <a:ea typeface="微软雅黑" panose="020B0503020204020204" pitchFamily="34" charset="-122"/>
              </a:rPr>
              <a:t>作为世界级的公司治理和金融专家，主要致力于公司监管、项目融资、直接投资、企业重组、兼并与收购、破产等方面的研究，成就斐然！是唯一被列入世界经济学家名人录中的中国经济学家。大多数世界通用的金融管理教科书均</a:t>
            </a:r>
            <a:r>
              <a:rPr lang="zh-CN" altLang="en-US" dirty="0" smtClean="0">
                <a:latin typeface="微软雅黑" panose="020B0503020204020204" pitchFamily="34" charset="-122"/>
                <a:ea typeface="微软雅黑" panose="020B0503020204020204" pitchFamily="34" charset="-122"/>
              </a:rPr>
              <a:t>引用</a:t>
            </a:r>
            <a:r>
              <a:rPr lang="zh-CN" altLang="en-US" dirty="0">
                <a:latin typeface="微软雅黑" panose="020B0503020204020204" pitchFamily="34" charset="-122"/>
                <a:ea typeface="微软雅黑" panose="020B0503020204020204" pitchFamily="34" charset="-122"/>
              </a:rPr>
              <a:t>唐教授</a:t>
            </a:r>
            <a:r>
              <a:rPr lang="zh-CN" altLang="en-US" dirty="0" smtClean="0">
                <a:latin typeface="微软雅黑" panose="020B0503020204020204" pitchFamily="34" charset="-122"/>
                <a:ea typeface="微软雅黑" panose="020B0503020204020204" pitchFamily="34" charset="-122"/>
              </a:rPr>
              <a:t>的</a:t>
            </a:r>
            <a:r>
              <a:rPr lang="zh-CN" altLang="en-US" dirty="0">
                <a:latin typeface="微软雅黑" panose="020B0503020204020204" pitchFamily="34" charset="-122"/>
                <a:ea typeface="微软雅黑" panose="020B0503020204020204" pitchFamily="34" charset="-122"/>
              </a:rPr>
              <a:t>论文。</a:t>
            </a:r>
            <a:endParaRPr lang="zh-CN" altLang="en-US" dirty="0">
              <a:solidFill>
                <a:schemeClr val="accent3"/>
              </a:solidFill>
            </a:endParaRPr>
          </a:p>
        </p:txBody>
      </p:sp>
      <p:sp>
        <p:nvSpPr>
          <p:cNvPr id="35" name="Oval 12"/>
          <p:cNvSpPr>
            <a:spLocks noChangeArrowheads="1"/>
          </p:cNvSpPr>
          <p:nvPr/>
        </p:nvSpPr>
        <p:spPr bwMode="auto">
          <a:xfrm>
            <a:off x="818407" y="4047517"/>
            <a:ext cx="2109380" cy="2119952"/>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36" name="Oval 13"/>
          <p:cNvSpPr>
            <a:spLocks noChangeArrowheads="1"/>
          </p:cNvSpPr>
          <p:nvPr/>
        </p:nvSpPr>
        <p:spPr bwMode="auto">
          <a:xfrm>
            <a:off x="942644" y="4172635"/>
            <a:ext cx="1860907" cy="1869717"/>
          </a:xfrm>
          <a:prstGeom prst="ellipse">
            <a:avLst/>
          </a:prstGeom>
          <a:blipFill>
            <a:blip r:embed="rId2">
              <a:extLst>
                <a:ext uri="{28A0092B-C50C-407E-A947-70E740481C1C}">
                  <a14:useLocalDpi xmlns:a14="http://schemas.microsoft.com/office/drawing/2010/main" val="0"/>
                </a:ext>
              </a:extLst>
            </a:blip>
            <a:stretch>
              <a:fillRect/>
            </a:stretch>
          </a:blipFill>
          <a:ln w="10" cap="flat">
            <a:solidFill>
              <a:srgbClr val="C1C0C3"/>
            </a:solidFill>
            <a:prstDash val="solid"/>
            <a:miter lim="800000"/>
          </a:ln>
        </p:spPr>
        <p:txBody>
          <a:bodyPr vert="horz" wrap="square" lIns="91440" tIns="45720" rIns="91440" bIns="45720" numCol="1" anchor="t" anchorCtr="0" compatLnSpc="1"/>
          <a:lstStyle/>
          <a:p>
            <a:endParaRPr lang="zh-CN" altLang="en-US"/>
          </a:p>
        </p:txBody>
      </p:sp>
      <p:sp>
        <p:nvSpPr>
          <p:cNvPr id="37" name="矩形 7"/>
          <p:cNvSpPr>
            <a:spLocks noChangeArrowheads="1"/>
          </p:cNvSpPr>
          <p:nvPr/>
        </p:nvSpPr>
        <p:spPr bwMode="auto">
          <a:xfrm>
            <a:off x="3145888" y="4517412"/>
            <a:ext cx="71873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dirty="0" smtClean="0">
                <a:latin typeface="微软雅黑" panose="020B0503020204020204" pitchFamily="34" charset="-122"/>
                <a:ea typeface="微软雅黑" panose="020B0503020204020204" pitchFamily="34" charset="-122"/>
              </a:rPr>
              <a:t>企业管理专家</a:t>
            </a:r>
            <a:r>
              <a:rPr lang="zh-CN" altLang="en-US" sz="2000" dirty="0">
                <a:latin typeface="微软雅黑" panose="020B0503020204020204" pitchFamily="34" charset="-122"/>
                <a:ea typeface="微软雅黑" panose="020B0503020204020204" pitchFamily="34" charset="-122"/>
              </a:rPr>
              <a:t>，武汉大学经济管理学院教授</a:t>
            </a:r>
            <a:endParaRPr lang="zh-CN" altLang="en-US" sz="2000" dirty="0">
              <a:latin typeface="微软雅黑" panose="020B0503020204020204" pitchFamily="34" charset="-122"/>
              <a:ea typeface="微软雅黑" panose="020B0503020204020204" pitchFamily="34" charset="-122"/>
            </a:endParaRPr>
          </a:p>
        </p:txBody>
      </p:sp>
      <p:sp>
        <p:nvSpPr>
          <p:cNvPr id="38" name="矩形 9"/>
          <p:cNvSpPr>
            <a:spLocks noChangeArrowheads="1"/>
          </p:cNvSpPr>
          <p:nvPr/>
        </p:nvSpPr>
        <p:spPr bwMode="auto">
          <a:xfrm>
            <a:off x="3150003" y="4055747"/>
            <a:ext cx="15410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400" b="1" dirty="0" smtClean="0">
                <a:latin typeface="微软雅黑" panose="020B0503020204020204" pitchFamily="34" charset="-122"/>
                <a:ea typeface="微软雅黑" panose="020B0503020204020204" pitchFamily="34" charset="-122"/>
              </a:rPr>
              <a:t>李世民</a:t>
            </a:r>
            <a:endParaRPr lang="zh-CN" altLang="en-US" sz="2400" b="1" dirty="0">
              <a:latin typeface="微软雅黑" panose="020B0503020204020204" pitchFamily="34" charset="-122"/>
              <a:ea typeface="微软雅黑" panose="020B0503020204020204" pitchFamily="34" charset="-122"/>
            </a:endParaRPr>
          </a:p>
        </p:txBody>
      </p:sp>
      <p:sp>
        <p:nvSpPr>
          <p:cNvPr id="39" name="TextBox 38"/>
          <p:cNvSpPr txBox="1"/>
          <p:nvPr/>
        </p:nvSpPr>
        <p:spPr>
          <a:xfrm>
            <a:off x="3145888" y="4945823"/>
            <a:ext cx="8339470" cy="923330"/>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r>
              <a:rPr lang="zh-CN" altLang="en-US" dirty="0" smtClean="0">
                <a:latin typeface="微软雅黑" panose="020B0503020204020204" pitchFamily="34" charset="-122"/>
                <a:ea typeface="微软雅黑" panose="020B0503020204020204" pitchFamily="34" charset="-122"/>
              </a:rPr>
              <a:t>李教授作为企业管理领域的顶尖学者，</a:t>
            </a:r>
            <a:r>
              <a:rPr lang="zh-CN" altLang="en-US" dirty="0">
                <a:latin typeface="微软雅黑" panose="020B0503020204020204" pitchFamily="34" charset="-122"/>
                <a:ea typeface="微软雅黑" panose="020B0503020204020204" pitchFamily="34" charset="-122"/>
              </a:rPr>
              <a:t>主要致力于</a:t>
            </a:r>
            <a:r>
              <a:rPr lang="zh-CN" altLang="en-US" dirty="0" smtClean="0">
                <a:latin typeface="微软雅黑" panose="020B0503020204020204" pitchFamily="34" charset="-122"/>
                <a:ea typeface="微软雅黑" panose="020B0503020204020204" pitchFamily="34" charset="-122"/>
              </a:rPr>
              <a:t>公司管理、市场营销、企业文化等</a:t>
            </a:r>
            <a:r>
              <a:rPr lang="zh-CN" altLang="en-US" dirty="0">
                <a:latin typeface="微软雅黑" panose="020B0503020204020204" pitchFamily="34" charset="-122"/>
                <a:ea typeface="微软雅黑" panose="020B0503020204020204" pitchFamily="34" charset="-122"/>
              </a:rPr>
              <a:t>方面的研究，成就斐然</a:t>
            </a:r>
            <a:r>
              <a:rPr lang="zh-CN" altLang="en-US" dirty="0" smtClean="0">
                <a:latin typeface="微软雅黑" panose="020B0503020204020204" pitchFamily="34" charset="-122"/>
                <a:ea typeface="微软雅黑" panose="020B0503020204020204" pitchFamily="34" charset="-122"/>
              </a:rPr>
              <a:t>！著有</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基业常青</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等</a:t>
            </a:r>
            <a:r>
              <a:rPr lang="en-US" altLang="zh-CN" dirty="0" smtClean="0">
                <a:latin typeface="微软雅黑" panose="020B0503020204020204" pitchFamily="34" charset="-122"/>
                <a:ea typeface="微软雅黑" panose="020B0503020204020204" pitchFamily="34" charset="-122"/>
              </a:rPr>
              <a:t>20</a:t>
            </a:r>
            <a:r>
              <a:rPr lang="zh-CN" altLang="en-US" dirty="0" smtClean="0">
                <a:latin typeface="微软雅黑" panose="020B0503020204020204" pitchFamily="34" charset="-122"/>
                <a:ea typeface="微软雅黑" panose="020B0503020204020204" pitchFamily="34" charset="-122"/>
              </a:rPr>
              <a:t>余本专著，论文多次被国内外引用。</a:t>
            </a:r>
            <a:endParaRPr lang="zh-CN" altLang="en-US" dirty="0">
              <a:solidFill>
                <a:schemeClr val="accent3"/>
              </a:solidFill>
            </a:endParaRPr>
          </a:p>
        </p:txBody>
      </p:sp>
      <p:grpSp>
        <p:nvGrpSpPr>
          <p:cNvPr id="40" name="组合 39"/>
          <p:cNvGrpSpPr/>
          <p:nvPr/>
        </p:nvGrpSpPr>
        <p:grpSpPr>
          <a:xfrm>
            <a:off x="2313112" y="2838203"/>
            <a:ext cx="441918" cy="441918"/>
            <a:chOff x="4188850" y="2345123"/>
            <a:chExt cx="780177" cy="780177"/>
          </a:xfrm>
        </p:grpSpPr>
        <p:sp>
          <p:nvSpPr>
            <p:cNvPr id="41" name="Oval 9"/>
            <p:cNvSpPr>
              <a:spLocks noChangeArrowheads="1"/>
            </p:cNvSpPr>
            <p:nvPr/>
          </p:nvSpPr>
          <p:spPr bwMode="auto">
            <a:xfrm>
              <a:off x="4188850" y="2345123"/>
              <a:ext cx="780177" cy="780177"/>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0"/>
            <p:cNvSpPr>
              <a:spLocks noEditPoints="1"/>
            </p:cNvSpPr>
            <p:nvPr/>
          </p:nvSpPr>
          <p:spPr bwMode="auto">
            <a:xfrm>
              <a:off x="4407652" y="2426898"/>
              <a:ext cx="358041" cy="576845"/>
            </a:xfrm>
            <a:custGeom>
              <a:avLst/>
              <a:gdLst>
                <a:gd name="T0" fmla="*/ 211 w 426"/>
                <a:gd name="T1" fmla="*/ 450 h 684"/>
                <a:gd name="T2" fmla="*/ 213 w 426"/>
                <a:gd name="T3" fmla="*/ 450 h 684"/>
                <a:gd name="T4" fmla="*/ 215 w 426"/>
                <a:gd name="T5" fmla="*/ 450 h 684"/>
                <a:gd name="T6" fmla="*/ 317 w 426"/>
                <a:gd name="T7" fmla="*/ 348 h 684"/>
                <a:gd name="T8" fmla="*/ 317 w 426"/>
                <a:gd name="T9" fmla="*/ 102 h 684"/>
                <a:gd name="T10" fmla="*/ 215 w 426"/>
                <a:gd name="T11" fmla="*/ 0 h 684"/>
                <a:gd name="T12" fmla="*/ 213 w 426"/>
                <a:gd name="T13" fmla="*/ 0 h 684"/>
                <a:gd name="T14" fmla="*/ 211 w 426"/>
                <a:gd name="T15" fmla="*/ 0 h 684"/>
                <a:gd name="T16" fmla="*/ 109 w 426"/>
                <a:gd name="T17" fmla="*/ 102 h 684"/>
                <a:gd name="T18" fmla="*/ 109 w 426"/>
                <a:gd name="T19" fmla="*/ 348 h 684"/>
                <a:gd name="T20" fmla="*/ 211 w 426"/>
                <a:gd name="T21" fmla="*/ 450 h 684"/>
                <a:gd name="T22" fmla="*/ 426 w 426"/>
                <a:gd name="T23" fmla="*/ 350 h 684"/>
                <a:gd name="T24" fmla="*/ 426 w 426"/>
                <a:gd name="T25" fmla="*/ 225 h 684"/>
                <a:gd name="T26" fmla="*/ 370 w 426"/>
                <a:gd name="T27" fmla="*/ 225 h 684"/>
                <a:gd name="T28" fmla="*/ 370 w 426"/>
                <a:gd name="T29" fmla="*/ 350 h 684"/>
                <a:gd name="T30" fmla="*/ 217 w 426"/>
                <a:gd name="T31" fmla="*/ 503 h 684"/>
                <a:gd name="T32" fmla="*/ 214 w 426"/>
                <a:gd name="T33" fmla="*/ 503 h 684"/>
                <a:gd name="T34" fmla="*/ 213 w 426"/>
                <a:gd name="T35" fmla="*/ 503 h 684"/>
                <a:gd name="T36" fmla="*/ 212 w 426"/>
                <a:gd name="T37" fmla="*/ 503 h 684"/>
                <a:gd name="T38" fmla="*/ 209 w 426"/>
                <a:gd name="T39" fmla="*/ 503 h 684"/>
                <a:gd name="T40" fmla="*/ 57 w 426"/>
                <a:gd name="T41" fmla="*/ 350 h 684"/>
                <a:gd name="T42" fmla="*/ 57 w 426"/>
                <a:gd name="T43" fmla="*/ 225 h 684"/>
                <a:gd name="T44" fmla="*/ 0 w 426"/>
                <a:gd name="T45" fmla="*/ 225 h 684"/>
                <a:gd name="T46" fmla="*/ 0 w 426"/>
                <a:gd name="T47" fmla="*/ 350 h 684"/>
                <a:gd name="T48" fmla="*/ 180 w 426"/>
                <a:gd name="T49" fmla="*/ 557 h 684"/>
                <a:gd name="T50" fmla="*/ 180 w 426"/>
                <a:gd name="T51" fmla="*/ 648 h 684"/>
                <a:gd name="T52" fmla="*/ 52 w 426"/>
                <a:gd name="T53" fmla="*/ 684 h 684"/>
                <a:gd name="T54" fmla="*/ 375 w 426"/>
                <a:gd name="T55" fmla="*/ 684 h 684"/>
                <a:gd name="T56" fmla="*/ 246 w 426"/>
                <a:gd name="T57" fmla="*/ 647 h 684"/>
                <a:gd name="T58" fmla="*/ 246 w 426"/>
                <a:gd name="T59" fmla="*/ 557 h 684"/>
                <a:gd name="T60" fmla="*/ 426 w 426"/>
                <a:gd name="T61" fmla="*/ 35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26" h="684">
                  <a:moveTo>
                    <a:pt x="211" y="450"/>
                  </a:moveTo>
                  <a:cubicBezTo>
                    <a:pt x="212" y="450"/>
                    <a:pt x="212" y="450"/>
                    <a:pt x="213" y="450"/>
                  </a:cubicBezTo>
                  <a:cubicBezTo>
                    <a:pt x="214" y="450"/>
                    <a:pt x="214" y="450"/>
                    <a:pt x="215" y="450"/>
                  </a:cubicBezTo>
                  <a:cubicBezTo>
                    <a:pt x="271" y="450"/>
                    <a:pt x="317" y="404"/>
                    <a:pt x="317" y="348"/>
                  </a:cubicBezTo>
                  <a:lnTo>
                    <a:pt x="317" y="102"/>
                  </a:lnTo>
                  <a:cubicBezTo>
                    <a:pt x="317" y="45"/>
                    <a:pt x="271" y="0"/>
                    <a:pt x="215" y="0"/>
                  </a:cubicBezTo>
                  <a:cubicBezTo>
                    <a:pt x="214" y="0"/>
                    <a:pt x="214" y="0"/>
                    <a:pt x="213" y="0"/>
                  </a:cubicBezTo>
                  <a:cubicBezTo>
                    <a:pt x="213" y="0"/>
                    <a:pt x="212" y="0"/>
                    <a:pt x="211" y="0"/>
                  </a:cubicBezTo>
                  <a:cubicBezTo>
                    <a:pt x="155" y="0"/>
                    <a:pt x="109" y="45"/>
                    <a:pt x="109" y="102"/>
                  </a:cubicBezTo>
                  <a:lnTo>
                    <a:pt x="109" y="348"/>
                  </a:lnTo>
                  <a:cubicBezTo>
                    <a:pt x="109" y="404"/>
                    <a:pt x="155" y="450"/>
                    <a:pt x="211" y="450"/>
                  </a:cubicBezTo>
                  <a:close/>
                  <a:moveTo>
                    <a:pt x="426" y="350"/>
                  </a:moveTo>
                  <a:lnTo>
                    <a:pt x="426" y="225"/>
                  </a:lnTo>
                  <a:cubicBezTo>
                    <a:pt x="426" y="190"/>
                    <a:pt x="370" y="189"/>
                    <a:pt x="370" y="225"/>
                  </a:cubicBezTo>
                  <a:lnTo>
                    <a:pt x="370" y="350"/>
                  </a:lnTo>
                  <a:cubicBezTo>
                    <a:pt x="370" y="434"/>
                    <a:pt x="301" y="503"/>
                    <a:pt x="217" y="503"/>
                  </a:cubicBezTo>
                  <a:cubicBezTo>
                    <a:pt x="216" y="503"/>
                    <a:pt x="215" y="503"/>
                    <a:pt x="214" y="503"/>
                  </a:cubicBezTo>
                  <a:lnTo>
                    <a:pt x="213" y="503"/>
                  </a:lnTo>
                  <a:lnTo>
                    <a:pt x="212" y="503"/>
                  </a:lnTo>
                  <a:cubicBezTo>
                    <a:pt x="211" y="503"/>
                    <a:pt x="210" y="503"/>
                    <a:pt x="209" y="503"/>
                  </a:cubicBezTo>
                  <a:cubicBezTo>
                    <a:pt x="125" y="503"/>
                    <a:pt x="57" y="434"/>
                    <a:pt x="57" y="350"/>
                  </a:cubicBezTo>
                  <a:lnTo>
                    <a:pt x="57" y="225"/>
                  </a:lnTo>
                  <a:cubicBezTo>
                    <a:pt x="57" y="190"/>
                    <a:pt x="0" y="189"/>
                    <a:pt x="0" y="225"/>
                  </a:cubicBezTo>
                  <a:cubicBezTo>
                    <a:pt x="0" y="242"/>
                    <a:pt x="0" y="350"/>
                    <a:pt x="0" y="350"/>
                  </a:cubicBezTo>
                  <a:cubicBezTo>
                    <a:pt x="0" y="456"/>
                    <a:pt x="78" y="543"/>
                    <a:pt x="180" y="557"/>
                  </a:cubicBezTo>
                  <a:lnTo>
                    <a:pt x="180" y="648"/>
                  </a:lnTo>
                  <a:lnTo>
                    <a:pt x="52" y="684"/>
                  </a:lnTo>
                  <a:lnTo>
                    <a:pt x="375" y="684"/>
                  </a:lnTo>
                  <a:lnTo>
                    <a:pt x="246" y="647"/>
                  </a:lnTo>
                  <a:lnTo>
                    <a:pt x="246" y="557"/>
                  </a:lnTo>
                  <a:cubicBezTo>
                    <a:pt x="348" y="543"/>
                    <a:pt x="426" y="456"/>
                    <a:pt x="426" y="3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3" name="组合 42"/>
          <p:cNvGrpSpPr/>
          <p:nvPr/>
        </p:nvGrpSpPr>
        <p:grpSpPr>
          <a:xfrm>
            <a:off x="2313112" y="5640780"/>
            <a:ext cx="441918" cy="441918"/>
            <a:chOff x="4188850" y="2345123"/>
            <a:chExt cx="780177" cy="780177"/>
          </a:xfrm>
        </p:grpSpPr>
        <p:sp>
          <p:nvSpPr>
            <p:cNvPr id="44" name="Oval 9"/>
            <p:cNvSpPr>
              <a:spLocks noChangeArrowheads="1"/>
            </p:cNvSpPr>
            <p:nvPr/>
          </p:nvSpPr>
          <p:spPr bwMode="auto">
            <a:xfrm>
              <a:off x="4188850" y="2345123"/>
              <a:ext cx="780177" cy="780177"/>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0"/>
            <p:cNvSpPr>
              <a:spLocks noEditPoints="1"/>
            </p:cNvSpPr>
            <p:nvPr/>
          </p:nvSpPr>
          <p:spPr bwMode="auto">
            <a:xfrm>
              <a:off x="4407652" y="2426898"/>
              <a:ext cx="358041" cy="576845"/>
            </a:xfrm>
            <a:custGeom>
              <a:avLst/>
              <a:gdLst>
                <a:gd name="T0" fmla="*/ 211 w 426"/>
                <a:gd name="T1" fmla="*/ 450 h 684"/>
                <a:gd name="T2" fmla="*/ 213 w 426"/>
                <a:gd name="T3" fmla="*/ 450 h 684"/>
                <a:gd name="T4" fmla="*/ 215 w 426"/>
                <a:gd name="T5" fmla="*/ 450 h 684"/>
                <a:gd name="T6" fmla="*/ 317 w 426"/>
                <a:gd name="T7" fmla="*/ 348 h 684"/>
                <a:gd name="T8" fmla="*/ 317 w 426"/>
                <a:gd name="T9" fmla="*/ 102 h 684"/>
                <a:gd name="T10" fmla="*/ 215 w 426"/>
                <a:gd name="T11" fmla="*/ 0 h 684"/>
                <a:gd name="T12" fmla="*/ 213 w 426"/>
                <a:gd name="T13" fmla="*/ 0 h 684"/>
                <a:gd name="T14" fmla="*/ 211 w 426"/>
                <a:gd name="T15" fmla="*/ 0 h 684"/>
                <a:gd name="T16" fmla="*/ 109 w 426"/>
                <a:gd name="T17" fmla="*/ 102 h 684"/>
                <a:gd name="T18" fmla="*/ 109 w 426"/>
                <a:gd name="T19" fmla="*/ 348 h 684"/>
                <a:gd name="T20" fmla="*/ 211 w 426"/>
                <a:gd name="T21" fmla="*/ 450 h 684"/>
                <a:gd name="T22" fmla="*/ 426 w 426"/>
                <a:gd name="T23" fmla="*/ 350 h 684"/>
                <a:gd name="T24" fmla="*/ 426 w 426"/>
                <a:gd name="T25" fmla="*/ 225 h 684"/>
                <a:gd name="T26" fmla="*/ 370 w 426"/>
                <a:gd name="T27" fmla="*/ 225 h 684"/>
                <a:gd name="T28" fmla="*/ 370 w 426"/>
                <a:gd name="T29" fmla="*/ 350 h 684"/>
                <a:gd name="T30" fmla="*/ 217 w 426"/>
                <a:gd name="T31" fmla="*/ 503 h 684"/>
                <a:gd name="T32" fmla="*/ 214 w 426"/>
                <a:gd name="T33" fmla="*/ 503 h 684"/>
                <a:gd name="T34" fmla="*/ 213 w 426"/>
                <a:gd name="T35" fmla="*/ 503 h 684"/>
                <a:gd name="T36" fmla="*/ 212 w 426"/>
                <a:gd name="T37" fmla="*/ 503 h 684"/>
                <a:gd name="T38" fmla="*/ 209 w 426"/>
                <a:gd name="T39" fmla="*/ 503 h 684"/>
                <a:gd name="T40" fmla="*/ 57 w 426"/>
                <a:gd name="T41" fmla="*/ 350 h 684"/>
                <a:gd name="T42" fmla="*/ 57 w 426"/>
                <a:gd name="T43" fmla="*/ 225 h 684"/>
                <a:gd name="T44" fmla="*/ 0 w 426"/>
                <a:gd name="T45" fmla="*/ 225 h 684"/>
                <a:gd name="T46" fmla="*/ 0 w 426"/>
                <a:gd name="T47" fmla="*/ 350 h 684"/>
                <a:gd name="T48" fmla="*/ 180 w 426"/>
                <a:gd name="T49" fmla="*/ 557 h 684"/>
                <a:gd name="T50" fmla="*/ 180 w 426"/>
                <a:gd name="T51" fmla="*/ 648 h 684"/>
                <a:gd name="T52" fmla="*/ 52 w 426"/>
                <a:gd name="T53" fmla="*/ 684 h 684"/>
                <a:gd name="T54" fmla="*/ 375 w 426"/>
                <a:gd name="T55" fmla="*/ 684 h 684"/>
                <a:gd name="T56" fmla="*/ 246 w 426"/>
                <a:gd name="T57" fmla="*/ 647 h 684"/>
                <a:gd name="T58" fmla="*/ 246 w 426"/>
                <a:gd name="T59" fmla="*/ 557 h 684"/>
                <a:gd name="T60" fmla="*/ 426 w 426"/>
                <a:gd name="T61" fmla="*/ 35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26" h="684">
                  <a:moveTo>
                    <a:pt x="211" y="450"/>
                  </a:moveTo>
                  <a:cubicBezTo>
                    <a:pt x="212" y="450"/>
                    <a:pt x="212" y="450"/>
                    <a:pt x="213" y="450"/>
                  </a:cubicBezTo>
                  <a:cubicBezTo>
                    <a:pt x="214" y="450"/>
                    <a:pt x="214" y="450"/>
                    <a:pt x="215" y="450"/>
                  </a:cubicBezTo>
                  <a:cubicBezTo>
                    <a:pt x="271" y="450"/>
                    <a:pt x="317" y="404"/>
                    <a:pt x="317" y="348"/>
                  </a:cubicBezTo>
                  <a:lnTo>
                    <a:pt x="317" y="102"/>
                  </a:lnTo>
                  <a:cubicBezTo>
                    <a:pt x="317" y="45"/>
                    <a:pt x="271" y="0"/>
                    <a:pt x="215" y="0"/>
                  </a:cubicBezTo>
                  <a:cubicBezTo>
                    <a:pt x="214" y="0"/>
                    <a:pt x="214" y="0"/>
                    <a:pt x="213" y="0"/>
                  </a:cubicBezTo>
                  <a:cubicBezTo>
                    <a:pt x="213" y="0"/>
                    <a:pt x="212" y="0"/>
                    <a:pt x="211" y="0"/>
                  </a:cubicBezTo>
                  <a:cubicBezTo>
                    <a:pt x="155" y="0"/>
                    <a:pt x="109" y="45"/>
                    <a:pt x="109" y="102"/>
                  </a:cubicBezTo>
                  <a:lnTo>
                    <a:pt x="109" y="348"/>
                  </a:lnTo>
                  <a:cubicBezTo>
                    <a:pt x="109" y="404"/>
                    <a:pt x="155" y="450"/>
                    <a:pt x="211" y="450"/>
                  </a:cubicBezTo>
                  <a:close/>
                  <a:moveTo>
                    <a:pt x="426" y="350"/>
                  </a:moveTo>
                  <a:lnTo>
                    <a:pt x="426" y="225"/>
                  </a:lnTo>
                  <a:cubicBezTo>
                    <a:pt x="426" y="190"/>
                    <a:pt x="370" y="189"/>
                    <a:pt x="370" y="225"/>
                  </a:cubicBezTo>
                  <a:lnTo>
                    <a:pt x="370" y="350"/>
                  </a:lnTo>
                  <a:cubicBezTo>
                    <a:pt x="370" y="434"/>
                    <a:pt x="301" y="503"/>
                    <a:pt x="217" y="503"/>
                  </a:cubicBezTo>
                  <a:cubicBezTo>
                    <a:pt x="216" y="503"/>
                    <a:pt x="215" y="503"/>
                    <a:pt x="214" y="503"/>
                  </a:cubicBezTo>
                  <a:lnTo>
                    <a:pt x="213" y="503"/>
                  </a:lnTo>
                  <a:lnTo>
                    <a:pt x="212" y="503"/>
                  </a:lnTo>
                  <a:cubicBezTo>
                    <a:pt x="211" y="503"/>
                    <a:pt x="210" y="503"/>
                    <a:pt x="209" y="503"/>
                  </a:cubicBezTo>
                  <a:cubicBezTo>
                    <a:pt x="125" y="503"/>
                    <a:pt x="57" y="434"/>
                    <a:pt x="57" y="350"/>
                  </a:cubicBezTo>
                  <a:lnTo>
                    <a:pt x="57" y="225"/>
                  </a:lnTo>
                  <a:cubicBezTo>
                    <a:pt x="57" y="190"/>
                    <a:pt x="0" y="189"/>
                    <a:pt x="0" y="225"/>
                  </a:cubicBezTo>
                  <a:cubicBezTo>
                    <a:pt x="0" y="242"/>
                    <a:pt x="0" y="350"/>
                    <a:pt x="0" y="350"/>
                  </a:cubicBezTo>
                  <a:cubicBezTo>
                    <a:pt x="0" y="456"/>
                    <a:pt x="78" y="543"/>
                    <a:pt x="180" y="557"/>
                  </a:cubicBezTo>
                  <a:lnTo>
                    <a:pt x="180" y="648"/>
                  </a:lnTo>
                  <a:lnTo>
                    <a:pt x="52" y="684"/>
                  </a:lnTo>
                  <a:lnTo>
                    <a:pt x="375" y="684"/>
                  </a:lnTo>
                  <a:lnTo>
                    <a:pt x="246" y="647"/>
                  </a:lnTo>
                  <a:lnTo>
                    <a:pt x="246" y="557"/>
                  </a:lnTo>
                  <a:cubicBezTo>
                    <a:pt x="348" y="543"/>
                    <a:pt x="426" y="456"/>
                    <a:pt x="426" y="3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advTm="11369">
        <p14:gallery dir="l"/>
      </p:transition>
    </mc:Choice>
    <mc:Fallback>
      <p:transition spd="slow" advTm="1136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300" fill="hold"/>
                                        <p:tgtEl>
                                          <p:spTgt spid="28"/>
                                        </p:tgtEl>
                                        <p:attrNameLst>
                                          <p:attrName>ppt_x</p:attrName>
                                        </p:attrNameLst>
                                      </p:cBhvr>
                                      <p:tavLst>
                                        <p:tav tm="0">
                                          <p:val>
                                            <p:strVal val="0-#ppt_w/2"/>
                                          </p:val>
                                        </p:tav>
                                        <p:tav tm="100000">
                                          <p:val>
                                            <p:strVal val="#ppt_x"/>
                                          </p:val>
                                        </p:tav>
                                      </p:tavLst>
                                    </p:anim>
                                    <p:anim calcmode="lin" valueType="num">
                                      <p:cBhvr additive="base">
                                        <p:cTn id="8" dur="3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29"/>
                                        </p:tgtEl>
                                        <p:attrNameLst>
                                          <p:attrName>style.visibility</p:attrName>
                                        </p:attrNameLst>
                                      </p:cBhvr>
                                      <p:to>
                                        <p:strVal val="visible"/>
                                      </p:to>
                                    </p:set>
                                    <p:anim by="(-#ppt_w*2)" calcmode="lin" valueType="num">
                                      <p:cBhvr rctx="PPT">
                                        <p:cTn id="16" dur="200" autoRev="1" fill="hold">
                                          <p:stCondLst>
                                            <p:cond delay="0"/>
                                          </p:stCondLst>
                                        </p:cTn>
                                        <p:tgtEl>
                                          <p:spTgt spid="29"/>
                                        </p:tgtEl>
                                        <p:attrNameLst>
                                          <p:attrName>ppt_w</p:attrName>
                                        </p:attrNameLst>
                                      </p:cBhvr>
                                    </p:anim>
                                    <p:anim by="(#ppt_w*0.50)" calcmode="lin" valueType="num">
                                      <p:cBhvr>
                                        <p:cTn id="17" dur="200" decel="50000" autoRev="1" fill="hold">
                                          <p:stCondLst>
                                            <p:cond delay="0"/>
                                          </p:stCondLst>
                                        </p:cTn>
                                        <p:tgtEl>
                                          <p:spTgt spid="29"/>
                                        </p:tgtEl>
                                        <p:attrNameLst>
                                          <p:attrName>ppt_x</p:attrName>
                                        </p:attrNameLst>
                                      </p:cBhvr>
                                    </p:anim>
                                    <p:anim from="(-#ppt_h/2)" to="(#ppt_y)" calcmode="lin" valueType="num">
                                      <p:cBhvr>
                                        <p:cTn id="18" dur="400" fill="hold">
                                          <p:stCondLst>
                                            <p:cond delay="0"/>
                                          </p:stCondLst>
                                        </p:cTn>
                                        <p:tgtEl>
                                          <p:spTgt spid="29"/>
                                        </p:tgtEl>
                                        <p:attrNameLst>
                                          <p:attrName>ppt_y</p:attrName>
                                        </p:attrNameLst>
                                      </p:cBhvr>
                                    </p:anim>
                                    <p:animRot by="21600000">
                                      <p:cBhvr>
                                        <p:cTn id="19" dur="400" fill="hold">
                                          <p:stCondLst>
                                            <p:cond delay="0"/>
                                          </p:stCondLst>
                                        </p:cTn>
                                        <p:tgtEl>
                                          <p:spTgt spid="29"/>
                                        </p:tgtEl>
                                        <p:attrNameLst>
                                          <p:attrName>r</p:attrName>
                                        </p:attrNameLst>
                                      </p:cBhvr>
                                    </p:animRot>
                                  </p:childTnLst>
                                </p:cTn>
                              </p:par>
                            </p:childTnLst>
                          </p:cTn>
                        </p:par>
                        <p:par>
                          <p:cTn id="20" fill="hold">
                            <p:stCondLst>
                              <p:cond delay="600"/>
                            </p:stCondLst>
                            <p:childTnLst>
                              <p:par>
                                <p:cTn id="21" presetID="53" presetClass="entr" presetSubtype="16"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500" fill="hold"/>
                                        <p:tgtEl>
                                          <p:spTgt spid="30"/>
                                        </p:tgtEl>
                                        <p:attrNameLst>
                                          <p:attrName>ppt_w</p:attrName>
                                        </p:attrNameLst>
                                      </p:cBhvr>
                                      <p:tavLst>
                                        <p:tav tm="0">
                                          <p:val>
                                            <p:fltVal val="0"/>
                                          </p:val>
                                        </p:tav>
                                        <p:tav tm="100000">
                                          <p:val>
                                            <p:strVal val="#ppt_w"/>
                                          </p:val>
                                        </p:tav>
                                      </p:tavLst>
                                    </p:anim>
                                    <p:anim calcmode="lin" valueType="num">
                                      <p:cBhvr>
                                        <p:cTn id="24" dur="500" fill="hold"/>
                                        <p:tgtEl>
                                          <p:spTgt spid="30"/>
                                        </p:tgtEl>
                                        <p:attrNameLst>
                                          <p:attrName>ppt_h</p:attrName>
                                        </p:attrNameLst>
                                      </p:cBhvr>
                                      <p:tavLst>
                                        <p:tav tm="0">
                                          <p:val>
                                            <p:fltVal val="0"/>
                                          </p:val>
                                        </p:tav>
                                        <p:tav tm="100000">
                                          <p:val>
                                            <p:strVal val="#ppt_h"/>
                                          </p:val>
                                        </p:tav>
                                      </p:tavLst>
                                    </p:anim>
                                    <p:animEffect transition="in" filter="fade">
                                      <p:cBhvr>
                                        <p:cTn id="25" dur="500"/>
                                        <p:tgtEl>
                                          <p:spTgt spid="30"/>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p:cTn id="28" dur="500" fill="hold"/>
                                        <p:tgtEl>
                                          <p:spTgt spid="31"/>
                                        </p:tgtEl>
                                        <p:attrNameLst>
                                          <p:attrName>ppt_w</p:attrName>
                                        </p:attrNameLst>
                                      </p:cBhvr>
                                      <p:tavLst>
                                        <p:tav tm="0">
                                          <p:val>
                                            <p:fltVal val="0"/>
                                          </p:val>
                                        </p:tav>
                                        <p:tav tm="100000">
                                          <p:val>
                                            <p:strVal val="#ppt_w"/>
                                          </p:val>
                                        </p:tav>
                                      </p:tavLst>
                                    </p:anim>
                                    <p:anim calcmode="lin" valueType="num">
                                      <p:cBhvr>
                                        <p:cTn id="29" dur="500" fill="hold"/>
                                        <p:tgtEl>
                                          <p:spTgt spid="31"/>
                                        </p:tgtEl>
                                        <p:attrNameLst>
                                          <p:attrName>ppt_h</p:attrName>
                                        </p:attrNameLst>
                                      </p:cBhvr>
                                      <p:tavLst>
                                        <p:tav tm="0">
                                          <p:val>
                                            <p:fltVal val="0"/>
                                          </p:val>
                                        </p:tav>
                                        <p:tav tm="100000">
                                          <p:val>
                                            <p:strVal val="#ppt_h"/>
                                          </p:val>
                                        </p:tav>
                                      </p:tavLst>
                                    </p:anim>
                                    <p:animEffect transition="in" filter="fade">
                                      <p:cBhvr>
                                        <p:cTn id="30" dur="500"/>
                                        <p:tgtEl>
                                          <p:spTgt spid="31"/>
                                        </p:tgtEl>
                                      </p:cBhvr>
                                    </p:animEffect>
                                  </p:childTnLst>
                                </p:cTn>
                              </p:par>
                            </p:childTnLst>
                          </p:cTn>
                        </p:par>
                        <p:par>
                          <p:cTn id="31" fill="hold">
                            <p:stCondLst>
                              <p:cond delay="1100"/>
                            </p:stCondLst>
                            <p:childTnLst>
                              <p:par>
                                <p:cTn id="32" presetID="56" presetClass="entr" presetSubtype="0" fill="hold" grpId="0" nodeType="afterEffect">
                                  <p:stCondLst>
                                    <p:cond delay="0"/>
                                  </p:stCondLst>
                                  <p:iterate type="lt">
                                    <p:tmPct val="10000"/>
                                  </p:iterate>
                                  <p:childTnLst>
                                    <p:set>
                                      <p:cBhvr>
                                        <p:cTn id="33" dur="1" fill="hold">
                                          <p:stCondLst>
                                            <p:cond delay="0"/>
                                          </p:stCondLst>
                                        </p:cTn>
                                        <p:tgtEl>
                                          <p:spTgt spid="33"/>
                                        </p:tgtEl>
                                        <p:attrNameLst>
                                          <p:attrName>style.visibility</p:attrName>
                                        </p:attrNameLst>
                                      </p:cBhvr>
                                      <p:to>
                                        <p:strVal val="visible"/>
                                      </p:to>
                                    </p:set>
                                    <p:anim by="(-#ppt_w*2)" calcmode="lin" valueType="num">
                                      <p:cBhvr rctx="PPT">
                                        <p:cTn id="34" dur="500" autoRev="1" fill="hold">
                                          <p:stCondLst>
                                            <p:cond delay="0"/>
                                          </p:stCondLst>
                                        </p:cTn>
                                        <p:tgtEl>
                                          <p:spTgt spid="33"/>
                                        </p:tgtEl>
                                        <p:attrNameLst>
                                          <p:attrName>ppt_w</p:attrName>
                                        </p:attrNameLst>
                                      </p:cBhvr>
                                    </p:anim>
                                    <p:anim by="(#ppt_w*0.50)" calcmode="lin" valueType="num">
                                      <p:cBhvr>
                                        <p:cTn id="35" dur="500" decel="50000" autoRev="1" fill="hold">
                                          <p:stCondLst>
                                            <p:cond delay="0"/>
                                          </p:stCondLst>
                                        </p:cTn>
                                        <p:tgtEl>
                                          <p:spTgt spid="33"/>
                                        </p:tgtEl>
                                        <p:attrNameLst>
                                          <p:attrName>ppt_x</p:attrName>
                                        </p:attrNameLst>
                                      </p:cBhvr>
                                    </p:anim>
                                    <p:anim from="(-#ppt_h/2)" to="(#ppt_y)" calcmode="lin" valueType="num">
                                      <p:cBhvr>
                                        <p:cTn id="36" dur="1000" fill="hold">
                                          <p:stCondLst>
                                            <p:cond delay="0"/>
                                          </p:stCondLst>
                                        </p:cTn>
                                        <p:tgtEl>
                                          <p:spTgt spid="33"/>
                                        </p:tgtEl>
                                        <p:attrNameLst>
                                          <p:attrName>ppt_y</p:attrName>
                                        </p:attrNameLst>
                                      </p:cBhvr>
                                    </p:anim>
                                    <p:animRot by="21600000">
                                      <p:cBhvr>
                                        <p:cTn id="37" dur="1000" fill="hold">
                                          <p:stCondLst>
                                            <p:cond delay="0"/>
                                          </p:stCondLst>
                                        </p:cTn>
                                        <p:tgtEl>
                                          <p:spTgt spid="33"/>
                                        </p:tgtEl>
                                        <p:attrNameLst>
                                          <p:attrName>r</p:attrName>
                                        </p:attrNameLst>
                                      </p:cBhvr>
                                    </p:animRot>
                                  </p:childTnLst>
                                </p:cTn>
                              </p:par>
                            </p:childTnLst>
                          </p:cTn>
                        </p:par>
                        <p:par>
                          <p:cTn id="38" fill="hold">
                            <p:stCondLst>
                              <p:cond delay="23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2"/>
                                        </p:tgtEl>
                                        <p:attrNameLst>
                                          <p:attrName>ppt_y</p:attrName>
                                        </p:attrNameLst>
                                      </p:cBhvr>
                                      <p:tavLst>
                                        <p:tav tm="0">
                                          <p:val>
                                            <p:strVal val="#ppt_y"/>
                                          </p:val>
                                        </p:tav>
                                        <p:tav tm="100000">
                                          <p:val>
                                            <p:strVal val="#ppt_y"/>
                                          </p:val>
                                        </p:tav>
                                      </p:tavLst>
                                    </p:anim>
                                    <p:anim calcmode="lin" valueType="num">
                                      <p:cBhvr>
                                        <p:cTn id="43"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2"/>
                                        </p:tgtEl>
                                      </p:cBhvr>
                                    </p:animEffect>
                                  </p:childTnLst>
                                </p:cTn>
                              </p:par>
                            </p:childTnLst>
                          </p:cTn>
                        </p:par>
                        <p:par>
                          <p:cTn id="46" fill="hold">
                            <p:stCondLst>
                              <p:cond delay="3650"/>
                            </p:stCondLst>
                            <p:childTnLst>
                              <p:par>
                                <p:cTn id="47" presetID="22" presetClass="entr" presetSubtype="1"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wipe(up)">
                                      <p:cBhvr>
                                        <p:cTn id="49" dur="500"/>
                                        <p:tgtEl>
                                          <p:spTgt spid="34"/>
                                        </p:tgtEl>
                                      </p:cBhvr>
                                    </p:animEffect>
                                  </p:childTnLst>
                                </p:cTn>
                              </p:par>
                            </p:childTnLst>
                          </p:cTn>
                        </p:par>
                        <p:par>
                          <p:cTn id="50" fill="hold">
                            <p:stCondLst>
                              <p:cond delay="4150"/>
                            </p:stCondLst>
                            <p:childTnLst>
                              <p:par>
                                <p:cTn id="51" presetID="53" presetClass="entr" presetSubtype="16" fill="hold" grpId="0"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Effect transition="in" filter="fade">
                                      <p:cBhvr>
                                        <p:cTn id="55" dur="500"/>
                                        <p:tgtEl>
                                          <p:spTgt spid="3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p:cTn id="58" dur="500" fill="hold"/>
                                        <p:tgtEl>
                                          <p:spTgt spid="36"/>
                                        </p:tgtEl>
                                        <p:attrNameLst>
                                          <p:attrName>ppt_w</p:attrName>
                                        </p:attrNameLst>
                                      </p:cBhvr>
                                      <p:tavLst>
                                        <p:tav tm="0">
                                          <p:val>
                                            <p:fltVal val="0"/>
                                          </p:val>
                                        </p:tav>
                                        <p:tav tm="100000">
                                          <p:val>
                                            <p:strVal val="#ppt_w"/>
                                          </p:val>
                                        </p:tav>
                                      </p:tavLst>
                                    </p:anim>
                                    <p:anim calcmode="lin" valueType="num">
                                      <p:cBhvr>
                                        <p:cTn id="59" dur="500" fill="hold"/>
                                        <p:tgtEl>
                                          <p:spTgt spid="36"/>
                                        </p:tgtEl>
                                        <p:attrNameLst>
                                          <p:attrName>ppt_h</p:attrName>
                                        </p:attrNameLst>
                                      </p:cBhvr>
                                      <p:tavLst>
                                        <p:tav tm="0">
                                          <p:val>
                                            <p:fltVal val="0"/>
                                          </p:val>
                                        </p:tav>
                                        <p:tav tm="100000">
                                          <p:val>
                                            <p:strVal val="#ppt_h"/>
                                          </p:val>
                                        </p:tav>
                                      </p:tavLst>
                                    </p:anim>
                                    <p:animEffect transition="in" filter="fade">
                                      <p:cBhvr>
                                        <p:cTn id="60" dur="500"/>
                                        <p:tgtEl>
                                          <p:spTgt spid="36"/>
                                        </p:tgtEl>
                                      </p:cBhvr>
                                    </p:animEffect>
                                  </p:childTnLst>
                                </p:cTn>
                              </p:par>
                            </p:childTnLst>
                          </p:cTn>
                        </p:par>
                        <p:par>
                          <p:cTn id="61" fill="hold">
                            <p:stCondLst>
                              <p:cond delay="4650"/>
                            </p:stCondLst>
                            <p:childTnLst>
                              <p:par>
                                <p:cTn id="62" presetID="56" presetClass="entr" presetSubtype="0" fill="hold" grpId="0" nodeType="afterEffect">
                                  <p:stCondLst>
                                    <p:cond delay="0"/>
                                  </p:stCondLst>
                                  <p:iterate type="lt">
                                    <p:tmPct val="10000"/>
                                  </p:iterate>
                                  <p:childTnLst>
                                    <p:set>
                                      <p:cBhvr>
                                        <p:cTn id="63" dur="1" fill="hold">
                                          <p:stCondLst>
                                            <p:cond delay="0"/>
                                          </p:stCondLst>
                                        </p:cTn>
                                        <p:tgtEl>
                                          <p:spTgt spid="38"/>
                                        </p:tgtEl>
                                        <p:attrNameLst>
                                          <p:attrName>style.visibility</p:attrName>
                                        </p:attrNameLst>
                                      </p:cBhvr>
                                      <p:to>
                                        <p:strVal val="visible"/>
                                      </p:to>
                                    </p:set>
                                    <p:anim by="(-#ppt_w*2)" calcmode="lin" valueType="num">
                                      <p:cBhvr rctx="PPT">
                                        <p:cTn id="64" dur="500" autoRev="1" fill="hold">
                                          <p:stCondLst>
                                            <p:cond delay="0"/>
                                          </p:stCondLst>
                                        </p:cTn>
                                        <p:tgtEl>
                                          <p:spTgt spid="38"/>
                                        </p:tgtEl>
                                        <p:attrNameLst>
                                          <p:attrName>ppt_w</p:attrName>
                                        </p:attrNameLst>
                                      </p:cBhvr>
                                    </p:anim>
                                    <p:anim by="(#ppt_w*0.50)" calcmode="lin" valueType="num">
                                      <p:cBhvr>
                                        <p:cTn id="65" dur="500" decel="50000" autoRev="1" fill="hold">
                                          <p:stCondLst>
                                            <p:cond delay="0"/>
                                          </p:stCondLst>
                                        </p:cTn>
                                        <p:tgtEl>
                                          <p:spTgt spid="38"/>
                                        </p:tgtEl>
                                        <p:attrNameLst>
                                          <p:attrName>ppt_x</p:attrName>
                                        </p:attrNameLst>
                                      </p:cBhvr>
                                    </p:anim>
                                    <p:anim from="(-#ppt_h/2)" to="(#ppt_y)" calcmode="lin" valueType="num">
                                      <p:cBhvr>
                                        <p:cTn id="66" dur="1000" fill="hold">
                                          <p:stCondLst>
                                            <p:cond delay="0"/>
                                          </p:stCondLst>
                                        </p:cTn>
                                        <p:tgtEl>
                                          <p:spTgt spid="38"/>
                                        </p:tgtEl>
                                        <p:attrNameLst>
                                          <p:attrName>ppt_y</p:attrName>
                                        </p:attrNameLst>
                                      </p:cBhvr>
                                    </p:anim>
                                    <p:animRot by="21600000">
                                      <p:cBhvr>
                                        <p:cTn id="67" dur="1000" fill="hold">
                                          <p:stCondLst>
                                            <p:cond delay="0"/>
                                          </p:stCondLst>
                                        </p:cTn>
                                        <p:tgtEl>
                                          <p:spTgt spid="38"/>
                                        </p:tgtEl>
                                        <p:attrNameLst>
                                          <p:attrName>r</p:attrName>
                                        </p:attrNameLst>
                                      </p:cBhvr>
                                    </p:animRot>
                                  </p:childTnLst>
                                </p:cTn>
                              </p:par>
                            </p:childTnLst>
                          </p:cTn>
                        </p:par>
                        <p:par>
                          <p:cTn id="68" fill="hold">
                            <p:stCondLst>
                              <p:cond delay="5849"/>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37"/>
                                        </p:tgtEl>
                                        <p:attrNameLst>
                                          <p:attrName>style.visibility</p:attrName>
                                        </p:attrNameLst>
                                      </p:cBhvr>
                                      <p:to>
                                        <p:strVal val="visible"/>
                                      </p:to>
                                    </p:set>
                                    <p:anim calcmode="lin" valueType="num">
                                      <p:cBhvr>
                                        <p:cTn id="71"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37"/>
                                        </p:tgtEl>
                                        <p:attrNameLst>
                                          <p:attrName>ppt_y</p:attrName>
                                        </p:attrNameLst>
                                      </p:cBhvr>
                                      <p:tavLst>
                                        <p:tav tm="0">
                                          <p:val>
                                            <p:strVal val="#ppt_y"/>
                                          </p:val>
                                        </p:tav>
                                        <p:tav tm="100000">
                                          <p:val>
                                            <p:strVal val="#ppt_y"/>
                                          </p:val>
                                        </p:tav>
                                      </p:tavLst>
                                    </p:anim>
                                    <p:anim calcmode="lin" valueType="num">
                                      <p:cBhvr>
                                        <p:cTn id="73"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37"/>
                                        </p:tgtEl>
                                      </p:cBhvr>
                                    </p:animEffect>
                                  </p:childTnLst>
                                </p:cTn>
                              </p:par>
                            </p:childTnLst>
                          </p:cTn>
                        </p:par>
                        <p:par>
                          <p:cTn id="76" fill="hold">
                            <p:stCondLst>
                              <p:cond delay="7249"/>
                            </p:stCondLst>
                            <p:childTnLst>
                              <p:par>
                                <p:cTn id="77" presetID="22"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ipe(up)">
                                      <p:cBhvr>
                                        <p:cTn id="79" dur="500"/>
                                        <p:tgtEl>
                                          <p:spTgt spid="39"/>
                                        </p:tgtEl>
                                      </p:cBhvr>
                                    </p:animEffect>
                                  </p:childTnLst>
                                </p:cTn>
                              </p:par>
                            </p:childTnLst>
                          </p:cTn>
                        </p:par>
                        <p:par>
                          <p:cTn id="80" fill="hold">
                            <p:stCondLst>
                              <p:cond delay="7749"/>
                            </p:stCondLst>
                            <p:childTnLst>
                              <p:par>
                                <p:cTn id="81" presetID="52" presetClass="entr" presetSubtype="0" fill="hold" nodeType="afterEffect">
                                  <p:stCondLst>
                                    <p:cond delay="0"/>
                                  </p:stCondLst>
                                  <p:childTnLst>
                                    <p:set>
                                      <p:cBhvr>
                                        <p:cTn id="82" dur="1" fill="hold">
                                          <p:stCondLst>
                                            <p:cond delay="0"/>
                                          </p:stCondLst>
                                        </p:cTn>
                                        <p:tgtEl>
                                          <p:spTgt spid="40"/>
                                        </p:tgtEl>
                                        <p:attrNameLst>
                                          <p:attrName>style.visibility</p:attrName>
                                        </p:attrNameLst>
                                      </p:cBhvr>
                                      <p:to>
                                        <p:strVal val="visible"/>
                                      </p:to>
                                    </p:set>
                                    <p:animScale>
                                      <p:cBhvr>
                                        <p:cTn id="83" dur="8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800" decel="50000" fill="hold">
                                          <p:stCondLst>
                                            <p:cond delay="0"/>
                                          </p:stCondLst>
                                        </p:cTn>
                                        <p:tgtEl>
                                          <p:spTgt spid="40"/>
                                        </p:tgtEl>
                                        <p:attrNameLst>
                                          <p:attrName>ppt_x</p:attrName>
                                          <p:attrName>ppt_y</p:attrName>
                                        </p:attrNameLst>
                                      </p:cBhvr>
                                    </p:animMotion>
                                    <p:animEffect transition="in" filter="fade">
                                      <p:cBhvr>
                                        <p:cTn id="85" dur="800"/>
                                        <p:tgtEl>
                                          <p:spTgt spid="40"/>
                                        </p:tgtEl>
                                      </p:cBhvr>
                                    </p:animEffect>
                                  </p:childTnLst>
                                </p:cTn>
                              </p:par>
                            </p:childTnLst>
                          </p:cTn>
                        </p:par>
                        <p:par>
                          <p:cTn id="86" fill="hold">
                            <p:stCondLst>
                              <p:cond delay="8749"/>
                            </p:stCondLst>
                            <p:childTnLst>
                              <p:par>
                                <p:cTn id="87" presetID="52" presetClass="entr" presetSubtype="0" fill="hold" nodeType="afterEffect">
                                  <p:stCondLst>
                                    <p:cond delay="0"/>
                                  </p:stCondLst>
                                  <p:childTnLst>
                                    <p:set>
                                      <p:cBhvr>
                                        <p:cTn id="88" dur="1" fill="hold">
                                          <p:stCondLst>
                                            <p:cond delay="0"/>
                                          </p:stCondLst>
                                        </p:cTn>
                                        <p:tgtEl>
                                          <p:spTgt spid="43"/>
                                        </p:tgtEl>
                                        <p:attrNameLst>
                                          <p:attrName>style.visibility</p:attrName>
                                        </p:attrNameLst>
                                      </p:cBhvr>
                                      <p:to>
                                        <p:strVal val="visible"/>
                                      </p:to>
                                    </p:set>
                                    <p:animScale>
                                      <p:cBhvr>
                                        <p:cTn id="89" dur="8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0" dur="800" decel="50000" fill="hold">
                                          <p:stCondLst>
                                            <p:cond delay="0"/>
                                          </p:stCondLst>
                                        </p:cTn>
                                        <p:tgtEl>
                                          <p:spTgt spid="43"/>
                                        </p:tgtEl>
                                        <p:attrNameLst>
                                          <p:attrName>ppt_x</p:attrName>
                                          <p:attrName>ppt_y</p:attrName>
                                        </p:attrNameLst>
                                      </p:cBhvr>
                                    </p:animMotion>
                                    <p:animEffect transition="in" filter="fade">
                                      <p:cBhvr>
                                        <p:cTn id="91" dur="8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p:bldP spid="30" grpId="0" animBg="1"/>
      <p:bldP spid="31" grpId="0" animBg="1"/>
      <p:bldP spid="32" grpId="0"/>
      <p:bldP spid="33" grpId="0"/>
      <p:bldP spid="34" grpId="0"/>
      <p:bldP spid="35" grpId="0" animBg="1"/>
      <p:bldP spid="36" grpId="0" animBg="1"/>
      <p:bldP spid="37" grpId="0"/>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组织方介绍</a:t>
            </a:r>
            <a:endParaRPr lang="zh-CN" altLang="en-US" dirty="0"/>
          </a:p>
        </p:txBody>
      </p:sp>
      <p:sp>
        <p:nvSpPr>
          <p:cNvPr id="5" name="矩形 4"/>
          <p:cNvSpPr/>
          <p:nvPr/>
        </p:nvSpPr>
        <p:spPr bwMode="auto">
          <a:xfrm>
            <a:off x="1054647" y="2286219"/>
            <a:ext cx="10084294" cy="274319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 name="矩形 5"/>
          <p:cNvSpPr/>
          <p:nvPr/>
        </p:nvSpPr>
        <p:spPr>
          <a:xfrm>
            <a:off x="1054647" y="1124744"/>
            <a:ext cx="10084293" cy="923330"/>
          </a:xfrm>
          <a:prstGeom prst="rect">
            <a:avLst/>
          </a:prstGeom>
        </p:spPr>
        <p:txBody>
          <a:bodyPr wrap="square">
            <a:spAutoFit/>
          </a:bodyPr>
          <a:lstStyle/>
          <a:p>
            <a:pPr algn="just"/>
            <a:r>
              <a:rPr lang="zh-CN" altLang="en-US" dirty="0" smtClean="0">
                <a:solidFill>
                  <a:schemeClr val="accent3"/>
                </a:solidFill>
                <a:latin typeface="+mj-ea"/>
                <a:ea typeface="+mj-ea"/>
              </a:rPr>
              <a:t>无锡某某某企业管理有限公司</a:t>
            </a:r>
            <a:r>
              <a:rPr lang="zh-CN" altLang="en-US" dirty="0">
                <a:solidFill>
                  <a:schemeClr val="accent3"/>
                </a:solidFill>
                <a:latin typeface="+mj-ea"/>
                <a:ea typeface="+mj-ea"/>
              </a:rPr>
              <a:t>是浙中地区最具规模和影响力的企业管理教育机构，为中国人民大学及清华大学在浙中地区的主要合作伙伴，公司自2002年成立以来，为浙中地区企业举办了多期高层次的管理研修班及数百期各类专题培训班，取得了重要的社会影响和良好的社会声誉。</a:t>
            </a:r>
            <a:endParaRPr lang="zh-CN" altLang="en-US" dirty="0">
              <a:solidFill>
                <a:schemeClr val="accent3"/>
              </a:solidFill>
              <a:latin typeface="+mj-ea"/>
              <a:ea typeface="+mj-ea"/>
            </a:endParaRPr>
          </a:p>
        </p:txBody>
      </p:sp>
      <p:sp>
        <p:nvSpPr>
          <p:cNvPr id="7" name="矩形 6"/>
          <p:cNvSpPr/>
          <p:nvPr/>
        </p:nvSpPr>
        <p:spPr>
          <a:xfrm>
            <a:off x="1054647" y="5229200"/>
            <a:ext cx="10084293" cy="1200329"/>
          </a:xfrm>
          <a:prstGeom prst="rect">
            <a:avLst/>
          </a:prstGeom>
        </p:spPr>
        <p:txBody>
          <a:bodyPr wrap="square">
            <a:spAutoFit/>
          </a:bodyPr>
          <a:lstStyle/>
          <a:p>
            <a:pPr algn="just"/>
            <a:r>
              <a:rPr lang="zh-CN" altLang="en-US" dirty="0">
                <a:solidFill>
                  <a:schemeClr val="accent3"/>
                </a:solidFill>
                <a:latin typeface="+mj-ea"/>
                <a:ea typeface="+mj-ea"/>
              </a:rPr>
              <a:t>作为企业管理的第三方力量，我们以专业精神和专业能力帮助企业推动以规范化管理为中心的系统改善，加强基础管理，提升基础竞争力，培养职业化专家型的中基层干部，我们站在局外人的角度，发现企业经营管理中的积垢；我们时刻关注企业外围环境的变化，将国内外的最新观念和有益经理推荐给企业，帮助企业变革创新，活用资源，提高企业核心竞争力。</a:t>
            </a:r>
            <a:endParaRPr lang="zh-CN" altLang="en-US" dirty="0">
              <a:solidFill>
                <a:schemeClr val="accent3"/>
              </a:solidFill>
              <a:latin typeface="+mj-ea"/>
              <a:ea typeface="+mj-ea"/>
            </a:endParaRPr>
          </a:p>
        </p:txBody>
      </p:sp>
      <p:pic>
        <p:nvPicPr>
          <p:cNvPr id="8" name="Picture 4" descr="D:\快盘\定制文件夹\IGG\PPT导出\DSC_0247.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4646188" y="2564904"/>
            <a:ext cx="2858270" cy="1930675"/>
          </a:xfrm>
          <a:prstGeom prst="rect">
            <a:avLst/>
          </a:prstGeom>
          <a:noFill/>
          <a:ln w="38100">
            <a:solidFill>
              <a:schemeClr val="bg2"/>
            </a:solidFill>
            <a:miter lim="800000"/>
            <a:headEnd/>
            <a:tailEnd/>
          </a:ln>
          <a:effectLst/>
          <a:extLst>
            <a:ext uri="{909E8E84-426E-40DD-AFC4-6F175D3DCCD1}">
              <a14:hiddenFill xmlns:a14="http://schemas.microsoft.com/office/drawing/2010/main">
                <a:solidFill>
                  <a:srgbClr val="FFFFFF"/>
                </a:solidFill>
              </a14:hiddenFill>
            </a:ext>
          </a:extLst>
        </p:spPr>
      </p:pic>
      <p:sp>
        <p:nvSpPr>
          <p:cNvPr id="9" name="Rectangle 7"/>
          <p:cNvSpPr>
            <a:spLocks noChangeArrowheads="1"/>
          </p:cNvSpPr>
          <p:nvPr/>
        </p:nvSpPr>
        <p:spPr bwMode="auto">
          <a:xfrm>
            <a:off x="4343646" y="4602614"/>
            <a:ext cx="3817770" cy="369332"/>
          </a:xfrm>
          <a:prstGeom prst="rect">
            <a:avLst/>
          </a:prstGeom>
        </p:spPr>
        <p:txBody>
          <a:bodyPr wrap="square">
            <a:spAutoFit/>
          </a:bodyPr>
          <a:lstStyle/>
          <a:p>
            <a:pPr algn="ctr"/>
            <a:r>
              <a:rPr lang="zh-CN" altLang="en-US" dirty="0" smtClean="0">
                <a:solidFill>
                  <a:srgbClr val="F8F8F8"/>
                </a:solidFill>
                <a:latin typeface="+mj-ea"/>
                <a:ea typeface="+mj-ea"/>
              </a:rPr>
              <a:t>无锡某某某企业管理</a:t>
            </a:r>
            <a:r>
              <a:rPr lang="zh-CN" altLang="en-US" dirty="0">
                <a:solidFill>
                  <a:srgbClr val="F8F8F8"/>
                </a:solidFill>
                <a:latin typeface="+mj-ea"/>
                <a:ea typeface="+mj-ea"/>
              </a:rPr>
              <a:t>有限公司</a:t>
            </a:r>
            <a:r>
              <a:rPr lang="zh-CN" altLang="en-US" dirty="0" smtClean="0">
                <a:solidFill>
                  <a:srgbClr val="F8F8F8"/>
                </a:solidFill>
                <a:latin typeface="+mj-ea"/>
                <a:ea typeface="+mj-ea"/>
              </a:rPr>
              <a:t>内景</a:t>
            </a:r>
            <a:endParaRPr lang="zh-CN" altLang="de-DE" dirty="0">
              <a:solidFill>
                <a:srgbClr val="F8F8F8"/>
              </a:solidFill>
              <a:latin typeface="+mj-ea"/>
              <a:ea typeface="+mj-ea"/>
            </a:endParaRPr>
          </a:p>
        </p:txBody>
      </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00035" y="2564904"/>
            <a:ext cx="2906858" cy="1930675"/>
          </a:xfrm>
          <a:prstGeom prst="rect">
            <a:avLst/>
          </a:prstGeom>
          <a:noFill/>
          <a:ln w="38100">
            <a:solidFill>
              <a:schemeClr val="bg2"/>
            </a:solidFill>
            <a:miter lim="800000"/>
            <a:headEnd/>
            <a:tailEnd/>
          </a:ln>
          <a:effectLst/>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3752" y="2564904"/>
            <a:ext cx="2906860" cy="1930675"/>
          </a:xfrm>
          <a:prstGeom prst="rect">
            <a:avLst/>
          </a:prstGeom>
          <a:noFill/>
          <a:ln w="38100">
            <a:solidFill>
              <a:schemeClr val="bg2"/>
            </a:solidFill>
            <a:miter lim="800000"/>
            <a:headEnd/>
            <a:tailEnd/>
          </a:ln>
          <a:effectLst/>
        </p:spPr>
      </p:pic>
    </p:spTree>
  </p:cSld>
  <p:clrMapOvr>
    <a:masterClrMapping/>
  </p:clrMapOvr>
  <mc:AlternateContent xmlns:mc="http://schemas.openxmlformats.org/markup-compatibility/2006">
    <mc:Choice xmlns:p14="http://schemas.microsoft.com/office/powerpoint/2010/main" Requires="p14">
      <p:transition spd="slow" advTm="5477">
        <p14:gallery dir="l"/>
      </p:transition>
    </mc:Choice>
    <mc:Fallback>
      <p:transition spd="slow" advTm="547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560"/>
                            </p:stCondLst>
                            <p:childTnLst>
                              <p:par>
                                <p:cTn id="21" presetID="22"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1060"/>
                            </p:stCondLst>
                            <p:childTnLst>
                              <p:par>
                                <p:cTn id="25" presetID="16" presetClass="entr" presetSubtype="2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par>
                          <p:cTn id="28" fill="hold">
                            <p:stCondLst>
                              <p:cond delay="1560"/>
                            </p:stCondLst>
                            <p:childTnLst>
                              <p:par>
                                <p:cTn id="29" presetID="2" presetClass="entr" presetSubtype="12"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0-#ppt_w/2"/>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10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0-#ppt_w/2"/>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20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0-#ppt_w/2"/>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par>
                          <p:cTn id="41" fill="hold">
                            <p:stCondLst>
                              <p:cond delay="2060"/>
                            </p:stCondLst>
                            <p:childTnLst>
                              <p:par>
                                <p:cTn id="42" presetID="42" presetClass="entr" presetSubtype="0"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400"/>
                                        <p:tgtEl>
                                          <p:spTgt spid="9"/>
                                        </p:tgtEl>
                                      </p:cBhvr>
                                    </p:animEffect>
                                    <p:anim calcmode="lin" valueType="num">
                                      <p:cBhvr>
                                        <p:cTn id="45" dur="400" fill="hold"/>
                                        <p:tgtEl>
                                          <p:spTgt spid="9"/>
                                        </p:tgtEl>
                                        <p:attrNameLst>
                                          <p:attrName>ppt_x</p:attrName>
                                        </p:attrNameLst>
                                      </p:cBhvr>
                                      <p:tavLst>
                                        <p:tav tm="0">
                                          <p:val>
                                            <p:strVal val="#ppt_x"/>
                                          </p:val>
                                        </p:tav>
                                        <p:tav tm="100000">
                                          <p:val>
                                            <p:strVal val="#ppt_x"/>
                                          </p:val>
                                        </p:tav>
                                      </p:tavLst>
                                    </p:anim>
                                    <p:anim calcmode="lin" valueType="num">
                                      <p:cBhvr>
                                        <p:cTn id="46" dur="400" fill="hold"/>
                                        <p:tgtEl>
                                          <p:spTgt spid="9"/>
                                        </p:tgtEl>
                                        <p:attrNameLst>
                                          <p:attrName>ppt_y</p:attrName>
                                        </p:attrNameLst>
                                      </p:cBhvr>
                                      <p:tavLst>
                                        <p:tav tm="0">
                                          <p:val>
                                            <p:strVal val="#ppt_y+.1"/>
                                          </p:val>
                                        </p:tav>
                                        <p:tav tm="100000">
                                          <p:val>
                                            <p:strVal val="#ppt_y"/>
                                          </p:val>
                                        </p:tav>
                                      </p:tavLst>
                                    </p:anim>
                                  </p:childTnLst>
                                </p:cTn>
                              </p:par>
                            </p:childTnLst>
                          </p:cTn>
                        </p:par>
                        <p:par>
                          <p:cTn id="47" fill="hold">
                            <p:stCondLst>
                              <p:cond delay="2560"/>
                            </p:stCondLst>
                            <p:childTnLst>
                              <p:par>
                                <p:cTn id="48" presetID="22" presetClass="entr" presetSubtype="1"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up)">
                                      <p:cBhvr>
                                        <p:cTn id="5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p:bldP spid="7"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9" name="Freeform 5"/>
          <p:cNvSpPr/>
          <p:nvPr/>
        </p:nvSpPr>
        <p:spPr bwMode="auto">
          <a:xfrm>
            <a:off x="10983913" y="2268538"/>
            <a:ext cx="1212850" cy="2476500"/>
          </a:xfrm>
          <a:custGeom>
            <a:avLst/>
            <a:gdLst>
              <a:gd name="T0" fmla="*/ 1722 w 1722"/>
              <a:gd name="T1" fmla="*/ 3490 h 3490"/>
              <a:gd name="T2" fmla="*/ 27 w 1722"/>
              <a:gd name="T3" fmla="*/ 1794 h 3490"/>
              <a:gd name="T4" fmla="*/ 27 w 1722"/>
              <a:gd name="T5" fmla="*/ 1695 h 3490"/>
              <a:gd name="T6" fmla="*/ 1722 w 1722"/>
              <a:gd name="T7" fmla="*/ 0 h 3490"/>
              <a:gd name="T8" fmla="*/ 1722 w 1722"/>
              <a:gd name="T9" fmla="*/ 3490 h 3490"/>
            </a:gdLst>
            <a:ahLst/>
            <a:cxnLst>
              <a:cxn ang="0">
                <a:pos x="T0" y="T1"/>
              </a:cxn>
              <a:cxn ang="0">
                <a:pos x="T2" y="T3"/>
              </a:cxn>
              <a:cxn ang="0">
                <a:pos x="T4" y="T5"/>
              </a:cxn>
              <a:cxn ang="0">
                <a:pos x="T6" y="T7"/>
              </a:cxn>
              <a:cxn ang="0">
                <a:pos x="T8" y="T9"/>
              </a:cxn>
            </a:cxnLst>
            <a:rect l="0" t="0" r="r" b="b"/>
            <a:pathLst>
              <a:path w="1722" h="3490">
                <a:moveTo>
                  <a:pt x="1722" y="3490"/>
                </a:moveTo>
                <a:lnTo>
                  <a:pt x="27" y="1794"/>
                </a:lnTo>
                <a:cubicBezTo>
                  <a:pt x="0" y="1767"/>
                  <a:pt x="0" y="1723"/>
                  <a:pt x="27" y="1695"/>
                </a:cubicBezTo>
                <a:lnTo>
                  <a:pt x="1722" y="0"/>
                </a:lnTo>
                <a:lnTo>
                  <a:pt x="1722" y="349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1" name="Freeform 6"/>
          <p:cNvSpPr/>
          <p:nvPr/>
        </p:nvSpPr>
        <p:spPr bwMode="auto">
          <a:xfrm>
            <a:off x="10987088" y="1773238"/>
            <a:ext cx="1209675" cy="2476500"/>
          </a:xfrm>
          <a:custGeom>
            <a:avLst/>
            <a:gdLst>
              <a:gd name="T0" fmla="*/ 1718 w 1718"/>
              <a:gd name="T1" fmla="*/ 3490 h 3490"/>
              <a:gd name="T2" fmla="*/ 32 w 1718"/>
              <a:gd name="T3" fmla="*/ 1803 h 3490"/>
              <a:gd name="T4" fmla="*/ 32 w 1718"/>
              <a:gd name="T5" fmla="*/ 1687 h 3490"/>
              <a:gd name="T6" fmla="*/ 1718 w 1718"/>
              <a:gd name="T7" fmla="*/ 0 h 3490"/>
              <a:gd name="T8" fmla="*/ 1718 w 1718"/>
              <a:gd name="T9" fmla="*/ 3490 h 3490"/>
            </a:gdLst>
            <a:ahLst/>
            <a:cxnLst>
              <a:cxn ang="0">
                <a:pos x="T0" y="T1"/>
              </a:cxn>
              <a:cxn ang="0">
                <a:pos x="T2" y="T3"/>
              </a:cxn>
              <a:cxn ang="0">
                <a:pos x="T4" y="T5"/>
              </a:cxn>
              <a:cxn ang="0">
                <a:pos x="T6" y="T7"/>
              </a:cxn>
              <a:cxn ang="0">
                <a:pos x="T8" y="T9"/>
              </a:cxn>
            </a:cxnLst>
            <a:rect l="0" t="0" r="r" b="b"/>
            <a:pathLst>
              <a:path w="1718" h="3490">
                <a:moveTo>
                  <a:pt x="1718" y="3490"/>
                </a:moveTo>
                <a:lnTo>
                  <a:pt x="32" y="1803"/>
                </a:lnTo>
                <a:cubicBezTo>
                  <a:pt x="0" y="1771"/>
                  <a:pt x="0" y="1719"/>
                  <a:pt x="32" y="1687"/>
                </a:cubicBezTo>
                <a:lnTo>
                  <a:pt x="1718" y="0"/>
                </a:lnTo>
                <a:lnTo>
                  <a:pt x="1718" y="3490"/>
                </a:lnTo>
                <a:close/>
              </a:path>
            </a:pathLst>
          </a:custGeom>
          <a:solidFill>
            <a:schemeClr val="bg1">
              <a:lumMod val="40000"/>
              <a:lumOff val="60000"/>
            </a:schemeClr>
          </a:solidFill>
          <a:ln>
            <a:noFill/>
          </a:ln>
        </p:spPr>
        <p:txBody>
          <a:bodyPr vert="horz" wrap="square" lIns="91440" tIns="45720" rIns="91440" bIns="45720" numCol="1" anchor="t" anchorCtr="0" compatLnSpc="1"/>
          <a:lstStyle/>
          <a:p>
            <a:endParaRPr lang="zh-CN" altLang="en-US"/>
          </a:p>
        </p:txBody>
      </p:sp>
      <p:sp>
        <p:nvSpPr>
          <p:cNvPr id="12" name="Rectangle 9"/>
          <p:cNvSpPr>
            <a:spLocks noChangeArrowheads="1"/>
          </p:cNvSpPr>
          <p:nvPr/>
        </p:nvSpPr>
        <p:spPr bwMode="auto">
          <a:xfrm>
            <a:off x="1850837" y="2298737"/>
            <a:ext cx="1091646"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800" b="1" i="0" u="none" strike="noStrike" cap="none" normalizeH="0" baseline="0" dirty="0" smtClean="0">
                <a:ln>
                  <a:noFill/>
                </a:ln>
                <a:solidFill>
                  <a:schemeClr val="bg2"/>
                </a:solidFill>
                <a:effectLst/>
                <a:latin typeface="+mj-ea"/>
                <a:ea typeface="+mj-ea"/>
                <a:cs typeface="宋体" panose="02010600030101010101" pitchFamily="2" charset="-122"/>
              </a:rPr>
              <a:t>2</a:t>
            </a:r>
            <a:endParaRPr kumimoji="0" lang="zh-CN" altLang="zh-CN" sz="2000" b="1" i="0" u="none" strike="noStrike" cap="none" normalizeH="0" baseline="0" dirty="0" smtClean="0">
              <a:ln>
                <a:noFill/>
              </a:ln>
              <a:solidFill>
                <a:schemeClr val="bg2"/>
              </a:solidFill>
              <a:effectLst/>
              <a:latin typeface="+mj-ea"/>
              <a:ea typeface="+mj-ea"/>
              <a:cs typeface="宋体" panose="02010600030101010101" pitchFamily="2" charset="-122"/>
            </a:endParaRPr>
          </a:p>
        </p:txBody>
      </p:sp>
      <p:sp>
        <p:nvSpPr>
          <p:cNvPr id="14" name="矩形 13"/>
          <p:cNvSpPr/>
          <p:nvPr/>
        </p:nvSpPr>
        <p:spPr>
          <a:xfrm>
            <a:off x="3690542" y="2270090"/>
            <a:ext cx="6524494" cy="1107996"/>
          </a:xfrm>
          <a:prstGeom prst="rect">
            <a:avLst/>
          </a:prstGeom>
          <a:noFill/>
          <a:ln>
            <a:noFill/>
          </a:ln>
        </p:spPr>
        <p:txBody>
          <a:bodyPr vert="horz" wrap="square" lIns="0" tIns="0" rIns="0" bIns="0" numCol="1" anchor="t" anchorCtr="0" compatLnSpc="1">
            <a:spAutoFit/>
          </a:bodyPr>
          <a:lstStyle/>
          <a:p>
            <a:pPr>
              <a:buFontTx/>
              <a:buNone/>
            </a:pPr>
            <a:r>
              <a:rPr lang="zh-CN" altLang="en-US" sz="7200" b="1" dirty="0" smtClean="0">
                <a:solidFill>
                  <a:srgbClr val="FFFFFF"/>
                </a:solidFill>
                <a:latin typeface="微软雅黑" panose="020B0503020204020204" pitchFamily="34" charset="-122"/>
                <a:ea typeface="微软雅黑" panose="020B0503020204020204" pitchFamily="34" charset="-122"/>
                <a:cs typeface="宋体" panose="02010600030101010101" pitchFamily="2" charset="-122"/>
              </a:rPr>
              <a:t>活动组织形式</a:t>
            </a:r>
            <a:endParaRPr lang="zh-CN" altLang="en-US" sz="72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 name="Freeform 5"/>
          <p:cNvSpPr/>
          <p:nvPr/>
        </p:nvSpPr>
        <p:spPr bwMode="auto">
          <a:xfrm>
            <a:off x="1433363" y="2392327"/>
            <a:ext cx="1926594" cy="1928516"/>
          </a:xfrm>
          <a:custGeom>
            <a:avLst/>
            <a:gdLst>
              <a:gd name="T0" fmla="*/ 0 w 2342"/>
              <a:gd name="T1" fmla="*/ 0 h 2342"/>
              <a:gd name="T2" fmla="*/ 2342 w 2342"/>
              <a:gd name="T3" fmla="*/ 0 h 2342"/>
              <a:gd name="T4" fmla="*/ 2342 w 2342"/>
              <a:gd name="T5" fmla="*/ 560 h 2342"/>
              <a:gd name="T6" fmla="*/ 2295 w 2342"/>
              <a:gd name="T7" fmla="*/ 560 h 2342"/>
              <a:gd name="T8" fmla="*/ 2295 w 2342"/>
              <a:gd name="T9" fmla="*/ 47 h 2342"/>
              <a:gd name="T10" fmla="*/ 47 w 2342"/>
              <a:gd name="T11" fmla="*/ 47 h 2342"/>
              <a:gd name="T12" fmla="*/ 47 w 2342"/>
              <a:gd name="T13" fmla="*/ 2295 h 2342"/>
              <a:gd name="T14" fmla="*/ 2295 w 2342"/>
              <a:gd name="T15" fmla="*/ 2295 h 2342"/>
              <a:gd name="T16" fmla="*/ 2295 w 2342"/>
              <a:gd name="T17" fmla="*/ 1631 h 2342"/>
              <a:gd name="T18" fmla="*/ 2342 w 2342"/>
              <a:gd name="T19" fmla="*/ 1631 h 2342"/>
              <a:gd name="T20" fmla="*/ 2342 w 2342"/>
              <a:gd name="T21" fmla="*/ 2342 h 2342"/>
              <a:gd name="T22" fmla="*/ 0 w 2342"/>
              <a:gd name="T23" fmla="*/ 2342 h 2342"/>
              <a:gd name="T24" fmla="*/ 0 w 2342"/>
              <a:gd name="T25" fmla="*/ 0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Oval 39"/>
          <p:cNvSpPr>
            <a:spLocks noChangeAspect="1" noChangeArrowheads="1"/>
          </p:cNvSpPr>
          <p:nvPr/>
        </p:nvSpPr>
        <p:spPr bwMode="auto">
          <a:xfrm>
            <a:off x="3841073" y="3435886"/>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17" name="Oval 40"/>
          <p:cNvSpPr>
            <a:spLocks noChangeAspect="1" noChangeArrowheads="1"/>
          </p:cNvSpPr>
          <p:nvPr/>
        </p:nvSpPr>
        <p:spPr bwMode="auto">
          <a:xfrm>
            <a:off x="3841073" y="3768404"/>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18" name="Oval 42"/>
          <p:cNvSpPr>
            <a:spLocks noChangeAspect="1" noChangeArrowheads="1"/>
          </p:cNvSpPr>
          <p:nvPr/>
        </p:nvSpPr>
        <p:spPr bwMode="auto">
          <a:xfrm>
            <a:off x="6494611" y="3435886"/>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19" name="TextBox 18"/>
          <p:cNvSpPr txBox="1"/>
          <p:nvPr/>
        </p:nvSpPr>
        <p:spPr>
          <a:xfrm>
            <a:off x="4204290" y="3344444"/>
            <a:ext cx="2264889" cy="400110"/>
          </a:xfrm>
          <a:prstGeom prst="rect">
            <a:avLst/>
          </a:prstGeom>
          <a:noFill/>
        </p:spPr>
        <p:txBody>
          <a:bodyPr wrap="square" rtlCol="0">
            <a:spAutoFit/>
          </a:bodyPr>
          <a:lstStyle/>
          <a:p>
            <a:r>
              <a:rPr lang="zh-CN" altLang="en-US" sz="2000" dirty="0" smtClean="0">
                <a:solidFill>
                  <a:schemeClr val="bg2"/>
                </a:solidFill>
                <a:latin typeface="+mj-ea"/>
                <a:ea typeface="+mj-ea"/>
              </a:rPr>
              <a:t>活动总体规划</a:t>
            </a:r>
            <a:endParaRPr lang="zh-CN" altLang="en-US" sz="2000" dirty="0">
              <a:solidFill>
                <a:schemeClr val="bg2"/>
              </a:solidFill>
              <a:latin typeface="+mj-ea"/>
              <a:ea typeface="+mj-ea"/>
            </a:endParaRPr>
          </a:p>
        </p:txBody>
      </p:sp>
      <p:sp>
        <p:nvSpPr>
          <p:cNvPr id="20" name="TextBox 19"/>
          <p:cNvSpPr txBox="1"/>
          <p:nvPr/>
        </p:nvSpPr>
        <p:spPr>
          <a:xfrm>
            <a:off x="4204290" y="3676962"/>
            <a:ext cx="2264889" cy="400110"/>
          </a:xfrm>
          <a:prstGeom prst="rect">
            <a:avLst/>
          </a:prstGeom>
          <a:noFill/>
        </p:spPr>
        <p:txBody>
          <a:bodyPr wrap="square" rtlCol="0">
            <a:spAutoFit/>
          </a:bodyPr>
          <a:lstStyle>
            <a:defPPr>
              <a:defRPr lang="zh-CN"/>
            </a:defPPr>
            <a:lvl1pPr>
              <a:defRPr sz="2000">
                <a:solidFill>
                  <a:schemeClr val="accent2"/>
                </a:solidFill>
                <a:latin typeface="+mn-ea"/>
                <a:ea typeface="+mn-ea"/>
              </a:defRPr>
            </a:lvl1pPr>
          </a:lstStyle>
          <a:p>
            <a:r>
              <a:rPr lang="zh-CN" altLang="en-US" dirty="0">
                <a:solidFill>
                  <a:schemeClr val="bg2"/>
                </a:solidFill>
              </a:rPr>
              <a:t>活动主要内容</a:t>
            </a:r>
            <a:endParaRPr lang="zh-CN" altLang="en-US" dirty="0">
              <a:solidFill>
                <a:schemeClr val="bg2"/>
              </a:solidFill>
            </a:endParaRPr>
          </a:p>
        </p:txBody>
      </p:sp>
      <p:sp>
        <p:nvSpPr>
          <p:cNvPr id="21" name="Oval 42"/>
          <p:cNvSpPr>
            <a:spLocks noChangeAspect="1" noChangeArrowheads="1"/>
          </p:cNvSpPr>
          <p:nvPr/>
        </p:nvSpPr>
        <p:spPr bwMode="auto">
          <a:xfrm>
            <a:off x="6494611" y="3768404"/>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22" name="TextBox 21"/>
          <p:cNvSpPr txBox="1"/>
          <p:nvPr/>
        </p:nvSpPr>
        <p:spPr>
          <a:xfrm>
            <a:off x="6857828" y="3344444"/>
            <a:ext cx="2264889" cy="400110"/>
          </a:xfrm>
          <a:prstGeom prst="rect">
            <a:avLst/>
          </a:prstGeom>
          <a:noFill/>
        </p:spPr>
        <p:txBody>
          <a:bodyPr wrap="square" rtlCol="0">
            <a:spAutoFit/>
          </a:bodyPr>
          <a:lstStyle/>
          <a:p>
            <a:r>
              <a:rPr lang="zh-CN" altLang="en-US" sz="2000" dirty="0" smtClean="0">
                <a:solidFill>
                  <a:schemeClr val="bg2"/>
                </a:solidFill>
                <a:latin typeface="+mj-ea"/>
                <a:ea typeface="+mj-ea"/>
              </a:rPr>
              <a:t>活动执行策略</a:t>
            </a:r>
            <a:endParaRPr lang="zh-CN" altLang="en-US" sz="2000" dirty="0">
              <a:solidFill>
                <a:schemeClr val="bg2"/>
              </a:solidFill>
              <a:latin typeface="+mj-ea"/>
              <a:ea typeface="+mj-ea"/>
            </a:endParaRPr>
          </a:p>
        </p:txBody>
      </p:sp>
      <p:sp>
        <p:nvSpPr>
          <p:cNvPr id="23" name="TextBox 22"/>
          <p:cNvSpPr txBox="1"/>
          <p:nvPr/>
        </p:nvSpPr>
        <p:spPr>
          <a:xfrm>
            <a:off x="6857828" y="3676962"/>
            <a:ext cx="2264889" cy="400110"/>
          </a:xfrm>
          <a:prstGeom prst="rect">
            <a:avLst/>
          </a:prstGeom>
          <a:noFill/>
        </p:spPr>
        <p:txBody>
          <a:bodyPr wrap="square" rtlCol="0">
            <a:spAutoFit/>
          </a:bodyPr>
          <a:lstStyle/>
          <a:p>
            <a:r>
              <a:rPr lang="zh-CN" altLang="en-US" sz="2000" dirty="0">
                <a:solidFill>
                  <a:schemeClr val="bg2"/>
                </a:solidFill>
                <a:latin typeface="+mj-ea"/>
                <a:ea typeface="+mj-ea"/>
              </a:rPr>
              <a:t>活动主题策划</a:t>
            </a:r>
            <a:r>
              <a:rPr lang="en-US" altLang="zh-CN" sz="2000" dirty="0">
                <a:solidFill>
                  <a:schemeClr val="bg2"/>
                </a:solidFill>
                <a:latin typeface="+mj-ea"/>
                <a:ea typeface="+mj-ea"/>
              </a:rPr>
              <a:t>1</a:t>
            </a:r>
            <a:endParaRPr lang="zh-CN" altLang="en-US" sz="2000" dirty="0">
              <a:solidFill>
                <a:schemeClr val="bg2"/>
              </a:solidFill>
              <a:latin typeface="+mj-ea"/>
              <a:ea typeface="+mj-ea"/>
            </a:endParaRPr>
          </a:p>
        </p:txBody>
      </p:sp>
      <p:sp>
        <p:nvSpPr>
          <p:cNvPr id="24" name="Oval 40"/>
          <p:cNvSpPr>
            <a:spLocks noChangeAspect="1" noChangeArrowheads="1"/>
          </p:cNvSpPr>
          <p:nvPr/>
        </p:nvSpPr>
        <p:spPr bwMode="auto">
          <a:xfrm>
            <a:off x="3841073" y="4120829"/>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25" name="TextBox 24"/>
          <p:cNvSpPr txBox="1"/>
          <p:nvPr/>
        </p:nvSpPr>
        <p:spPr>
          <a:xfrm>
            <a:off x="4204290" y="4029387"/>
            <a:ext cx="2264889" cy="400110"/>
          </a:xfrm>
          <a:prstGeom prst="rect">
            <a:avLst/>
          </a:prstGeom>
          <a:noFill/>
        </p:spPr>
        <p:txBody>
          <a:bodyPr wrap="square" rtlCol="0">
            <a:spAutoFit/>
          </a:bodyPr>
          <a:lstStyle>
            <a:defPPr>
              <a:defRPr lang="zh-CN"/>
            </a:defPPr>
            <a:lvl1pPr>
              <a:defRPr sz="2000">
                <a:solidFill>
                  <a:schemeClr val="accent2"/>
                </a:solidFill>
                <a:latin typeface="+mn-ea"/>
                <a:ea typeface="+mn-ea"/>
              </a:defRPr>
            </a:lvl1pPr>
          </a:lstStyle>
          <a:p>
            <a:r>
              <a:rPr lang="zh-CN" altLang="en-US" dirty="0" smtClean="0">
                <a:solidFill>
                  <a:schemeClr val="bg2"/>
                </a:solidFill>
              </a:rPr>
              <a:t>活动</a:t>
            </a:r>
            <a:r>
              <a:rPr lang="zh-CN" altLang="en-US" dirty="0">
                <a:solidFill>
                  <a:schemeClr val="bg2"/>
                </a:solidFill>
                <a:latin typeface="+mj-ea"/>
              </a:rPr>
              <a:t>形式</a:t>
            </a:r>
            <a:endParaRPr lang="zh-CN" altLang="en-US" dirty="0">
              <a:solidFill>
                <a:schemeClr val="bg2"/>
              </a:solidFill>
              <a:latin typeface="+mj-ea"/>
            </a:endParaRPr>
          </a:p>
        </p:txBody>
      </p:sp>
      <p:sp>
        <p:nvSpPr>
          <p:cNvPr id="26" name="Oval 42"/>
          <p:cNvSpPr>
            <a:spLocks noChangeAspect="1" noChangeArrowheads="1"/>
          </p:cNvSpPr>
          <p:nvPr/>
        </p:nvSpPr>
        <p:spPr bwMode="auto">
          <a:xfrm>
            <a:off x="6494611" y="4120829"/>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27" name="TextBox 26"/>
          <p:cNvSpPr txBox="1"/>
          <p:nvPr/>
        </p:nvSpPr>
        <p:spPr>
          <a:xfrm>
            <a:off x="6857828" y="4029387"/>
            <a:ext cx="2264889" cy="400110"/>
          </a:xfrm>
          <a:prstGeom prst="rect">
            <a:avLst/>
          </a:prstGeom>
          <a:noFill/>
        </p:spPr>
        <p:txBody>
          <a:bodyPr wrap="square" rtlCol="0">
            <a:spAutoFit/>
          </a:bodyPr>
          <a:lstStyle/>
          <a:p>
            <a:r>
              <a:rPr lang="zh-CN" altLang="en-US" sz="2000" dirty="0">
                <a:solidFill>
                  <a:schemeClr val="bg2"/>
                </a:solidFill>
                <a:latin typeface="+mj-ea"/>
                <a:ea typeface="+mj-ea"/>
              </a:rPr>
              <a:t>活动主题策划</a:t>
            </a:r>
            <a:r>
              <a:rPr lang="en-US" altLang="zh-CN" sz="2000" dirty="0">
                <a:solidFill>
                  <a:schemeClr val="bg2"/>
                </a:solidFill>
                <a:latin typeface="+mj-ea"/>
                <a:ea typeface="+mj-ea"/>
              </a:rPr>
              <a:t>2</a:t>
            </a:r>
            <a:endParaRPr lang="zh-CN" altLang="en-US" sz="2000" dirty="0">
              <a:solidFill>
                <a:schemeClr val="bg2"/>
              </a:solidFill>
              <a:latin typeface="+mj-ea"/>
              <a:ea typeface="+mj-ea"/>
            </a:endParaRPr>
          </a:p>
        </p:txBody>
      </p:sp>
    </p:spTree>
  </p:cSld>
  <p:clrMapOvr>
    <a:masterClrMapping/>
  </p:clrMapOvr>
  <p:transition spd="slow" advTm="6709">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500"/>
                                        <p:tgtEl>
                                          <p:spTgt spid="15"/>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400" fill="hold"/>
                                        <p:tgtEl>
                                          <p:spTgt spid="12"/>
                                        </p:tgtEl>
                                        <p:attrNameLst>
                                          <p:attrName>ppt_w</p:attrName>
                                        </p:attrNameLst>
                                      </p:cBhvr>
                                      <p:tavLst>
                                        <p:tav tm="0">
                                          <p:val>
                                            <p:fltVal val="0"/>
                                          </p:val>
                                        </p:tav>
                                        <p:tav tm="100000">
                                          <p:val>
                                            <p:strVal val="#ppt_w"/>
                                          </p:val>
                                        </p:tav>
                                      </p:tavLst>
                                    </p:anim>
                                    <p:anim calcmode="lin" valueType="num">
                                      <p:cBhvr>
                                        <p:cTn id="12" dur="400" fill="hold"/>
                                        <p:tgtEl>
                                          <p:spTgt spid="12"/>
                                        </p:tgtEl>
                                        <p:attrNameLst>
                                          <p:attrName>ppt_h</p:attrName>
                                        </p:attrNameLst>
                                      </p:cBhvr>
                                      <p:tavLst>
                                        <p:tav tm="0">
                                          <p:val>
                                            <p:fltVal val="0"/>
                                          </p:val>
                                        </p:tav>
                                        <p:tav tm="100000">
                                          <p:val>
                                            <p:strVal val="#ppt_h"/>
                                          </p:val>
                                        </p:tav>
                                      </p:tavLst>
                                    </p:anim>
                                    <p:anim calcmode="lin" valueType="num">
                                      <p:cBhvr>
                                        <p:cTn id="13" dur="400" fill="hold"/>
                                        <p:tgtEl>
                                          <p:spTgt spid="12"/>
                                        </p:tgtEl>
                                        <p:attrNameLst>
                                          <p:attrName>style.rotation</p:attrName>
                                        </p:attrNameLst>
                                      </p:cBhvr>
                                      <p:tavLst>
                                        <p:tav tm="0">
                                          <p:val>
                                            <p:fltVal val="90"/>
                                          </p:val>
                                        </p:tav>
                                        <p:tav tm="100000">
                                          <p:val>
                                            <p:fltVal val="0"/>
                                          </p:val>
                                        </p:tav>
                                      </p:tavLst>
                                    </p:anim>
                                    <p:animEffect transition="in" filter="fade">
                                      <p:cBhvr>
                                        <p:cTn id="14" dur="400"/>
                                        <p:tgtEl>
                                          <p:spTgt spid="12"/>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 by="(-#ppt_w*2)" calcmode="lin" valueType="num">
                                      <p:cBhvr rctx="PPT">
                                        <p:cTn id="18" dur="300" autoRev="1" fill="hold">
                                          <p:stCondLst>
                                            <p:cond delay="0"/>
                                          </p:stCondLst>
                                        </p:cTn>
                                        <p:tgtEl>
                                          <p:spTgt spid="14"/>
                                        </p:tgtEl>
                                        <p:attrNameLst>
                                          <p:attrName>ppt_w</p:attrName>
                                        </p:attrNameLst>
                                      </p:cBhvr>
                                    </p:anim>
                                    <p:anim by="(#ppt_w*0.50)" calcmode="lin" valueType="num">
                                      <p:cBhvr>
                                        <p:cTn id="19" dur="300" decel="50000" autoRev="1" fill="hold">
                                          <p:stCondLst>
                                            <p:cond delay="0"/>
                                          </p:stCondLst>
                                        </p:cTn>
                                        <p:tgtEl>
                                          <p:spTgt spid="14"/>
                                        </p:tgtEl>
                                        <p:attrNameLst>
                                          <p:attrName>ppt_x</p:attrName>
                                        </p:attrNameLst>
                                      </p:cBhvr>
                                    </p:anim>
                                    <p:anim from="(-#ppt_h/2)" to="(#ppt_y)" calcmode="lin" valueType="num">
                                      <p:cBhvr>
                                        <p:cTn id="20" dur="600" fill="hold">
                                          <p:stCondLst>
                                            <p:cond delay="0"/>
                                          </p:stCondLst>
                                        </p:cTn>
                                        <p:tgtEl>
                                          <p:spTgt spid="14"/>
                                        </p:tgtEl>
                                        <p:attrNameLst>
                                          <p:attrName>ppt_y</p:attrName>
                                        </p:attrNameLst>
                                      </p:cBhvr>
                                    </p:anim>
                                    <p:animRot by="21600000">
                                      <p:cBhvr>
                                        <p:cTn id="21" dur="600" fill="hold">
                                          <p:stCondLst>
                                            <p:cond delay="0"/>
                                          </p:stCondLst>
                                        </p:cTn>
                                        <p:tgtEl>
                                          <p:spTgt spid="14"/>
                                        </p:tgtEl>
                                        <p:attrNameLst>
                                          <p:attrName>r</p:attrName>
                                        </p:attrNameLst>
                                      </p:cBhvr>
                                    </p:animRot>
                                  </p:childTnLst>
                                </p:cTn>
                              </p:par>
                            </p:childTnLst>
                          </p:cTn>
                        </p:par>
                        <p:par>
                          <p:cTn id="22" fill="hold">
                            <p:stCondLst>
                              <p:cond delay="1800"/>
                            </p:stCondLst>
                            <p:childTnLst>
                              <p:par>
                                <p:cTn id="23" presetID="2" presetClass="entr" presetSubtype="2"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2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1+#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childTnLst>
                          </p:cTn>
                        </p:par>
                        <p:par>
                          <p:cTn id="31" fill="hold">
                            <p:stCondLst>
                              <p:cond delay="2300"/>
                            </p:stCondLst>
                            <p:childTnLst>
                              <p:par>
                                <p:cTn id="32" presetID="2" presetClass="entr" presetSubtype="1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0-#ppt_w/2"/>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30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0-#ppt_w/2"/>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40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0-#ppt_w/2"/>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par>
                                <p:cTn id="52" presetID="2" presetClass="entr" presetSubtype="12" fill="hold" grpId="0" nodeType="withEffect">
                                  <p:stCondLst>
                                    <p:cond delay="7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1+#ppt_h/2"/>
                                          </p:val>
                                        </p:tav>
                                        <p:tav tm="100000">
                                          <p:val>
                                            <p:strVal val="#ppt_y"/>
                                          </p:val>
                                        </p:tav>
                                      </p:tavLst>
                                    </p:anim>
                                  </p:childTnLst>
                                </p:cTn>
                              </p:par>
                            </p:childTnLst>
                          </p:cTn>
                        </p:par>
                        <p:par>
                          <p:cTn id="56" fill="hold">
                            <p:stCondLst>
                              <p:cond delay="2800"/>
                            </p:stCondLst>
                            <p:childTnLst>
                              <p:par>
                                <p:cTn id="57" presetID="22" presetClass="entr" presetSubtype="8"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500"/>
                                        <p:tgtEl>
                                          <p:spTgt spid="19"/>
                                        </p:tgtEl>
                                      </p:cBhvr>
                                    </p:animEffect>
                                  </p:childTnLst>
                                </p:cTn>
                              </p:par>
                              <p:par>
                                <p:cTn id="60" presetID="22" presetClass="entr" presetSubtype="8" fill="hold" grpId="0" nodeType="withEffect">
                                  <p:stCondLst>
                                    <p:cond delay="100"/>
                                  </p:stCondLst>
                                  <p:childTnLst>
                                    <p:set>
                                      <p:cBhvr>
                                        <p:cTn id="61" dur="1" fill="hold">
                                          <p:stCondLst>
                                            <p:cond delay="0"/>
                                          </p:stCondLst>
                                        </p:cTn>
                                        <p:tgtEl>
                                          <p:spTgt spid="20"/>
                                        </p:tgtEl>
                                        <p:attrNameLst>
                                          <p:attrName>style.visibility</p:attrName>
                                        </p:attrNameLst>
                                      </p:cBhvr>
                                      <p:to>
                                        <p:strVal val="visible"/>
                                      </p:to>
                                    </p:set>
                                    <p:animEffect transition="in" filter="wipe(left)">
                                      <p:cBhvr>
                                        <p:cTn id="62" dur="500"/>
                                        <p:tgtEl>
                                          <p:spTgt spid="20"/>
                                        </p:tgtEl>
                                      </p:cBhvr>
                                    </p:animEffect>
                                  </p:childTnLst>
                                </p:cTn>
                              </p:par>
                              <p:par>
                                <p:cTn id="63" presetID="22" presetClass="entr" presetSubtype="8" fill="hold" grpId="0" nodeType="withEffect">
                                  <p:stCondLst>
                                    <p:cond delay="300"/>
                                  </p:stCondLst>
                                  <p:childTnLst>
                                    <p:set>
                                      <p:cBhvr>
                                        <p:cTn id="64" dur="1" fill="hold">
                                          <p:stCondLst>
                                            <p:cond delay="0"/>
                                          </p:stCondLst>
                                        </p:cTn>
                                        <p:tgtEl>
                                          <p:spTgt spid="22"/>
                                        </p:tgtEl>
                                        <p:attrNameLst>
                                          <p:attrName>style.visibility</p:attrName>
                                        </p:attrNameLst>
                                      </p:cBhvr>
                                      <p:to>
                                        <p:strVal val="visible"/>
                                      </p:to>
                                    </p:set>
                                    <p:animEffect transition="in" filter="wipe(left)">
                                      <p:cBhvr>
                                        <p:cTn id="65" dur="500"/>
                                        <p:tgtEl>
                                          <p:spTgt spid="22"/>
                                        </p:tgtEl>
                                      </p:cBhvr>
                                    </p:animEffect>
                                  </p:childTnLst>
                                </p:cTn>
                              </p:par>
                              <p:par>
                                <p:cTn id="66" presetID="22" presetClass="entr" presetSubtype="8" fill="hold" grpId="0" nodeType="withEffect">
                                  <p:stCondLst>
                                    <p:cond delay="400"/>
                                  </p:stCondLst>
                                  <p:childTnLst>
                                    <p:set>
                                      <p:cBhvr>
                                        <p:cTn id="67" dur="1" fill="hold">
                                          <p:stCondLst>
                                            <p:cond delay="0"/>
                                          </p:stCondLst>
                                        </p:cTn>
                                        <p:tgtEl>
                                          <p:spTgt spid="23"/>
                                        </p:tgtEl>
                                        <p:attrNameLst>
                                          <p:attrName>style.visibility</p:attrName>
                                        </p:attrNameLst>
                                      </p:cBhvr>
                                      <p:to>
                                        <p:strVal val="visible"/>
                                      </p:to>
                                    </p:set>
                                    <p:animEffect transition="in" filter="wipe(left)">
                                      <p:cBhvr>
                                        <p:cTn id="68" dur="500"/>
                                        <p:tgtEl>
                                          <p:spTgt spid="23"/>
                                        </p:tgtEl>
                                      </p:cBhvr>
                                    </p:animEffect>
                                  </p:childTnLst>
                                </p:cTn>
                              </p:par>
                              <p:par>
                                <p:cTn id="69" presetID="22" presetClass="entr" presetSubtype="8" fill="hold" grpId="0" nodeType="withEffect">
                                  <p:stCondLst>
                                    <p:cond delay="10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par>
                                <p:cTn id="72" presetID="22" presetClass="entr" presetSubtype="8" fill="hold" grpId="0" nodeType="withEffect">
                                  <p:stCondLst>
                                    <p:cond delay="400"/>
                                  </p:stCondLst>
                                  <p:childTnLst>
                                    <p:set>
                                      <p:cBhvr>
                                        <p:cTn id="73" dur="1" fill="hold">
                                          <p:stCondLst>
                                            <p:cond delay="0"/>
                                          </p:stCondLst>
                                        </p:cTn>
                                        <p:tgtEl>
                                          <p:spTgt spid="27"/>
                                        </p:tgtEl>
                                        <p:attrNameLst>
                                          <p:attrName>style.visibility</p:attrName>
                                        </p:attrNameLst>
                                      </p:cBhvr>
                                      <p:to>
                                        <p:strVal val="visible"/>
                                      </p:to>
                                    </p:set>
                                    <p:animEffect transition="in" filter="wipe(left)">
                                      <p:cBhvr>
                                        <p:cTn id="7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p:bldP spid="14" grpId="0"/>
      <p:bldP spid="15" grpId="0" animBg="1"/>
      <p:bldP spid="16" grpId="0" animBg="1"/>
      <p:bldP spid="17" grpId="0" animBg="1"/>
      <p:bldP spid="18" grpId="0" animBg="1"/>
      <p:bldP spid="19" grpId="0"/>
      <p:bldP spid="20" grpId="0"/>
      <p:bldP spid="21" grpId="0" animBg="1"/>
      <p:bldP spid="22" grpId="0"/>
      <p:bldP spid="23" grpId="0"/>
      <p:bldP spid="24" grpId="0" animBg="1"/>
      <p:bldP spid="25" grpId="0"/>
      <p:bldP spid="26" grpId="0" animBg="1"/>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活动规划</a:t>
            </a:r>
            <a:endParaRPr lang="zh-CN" altLang="en-US" dirty="0"/>
          </a:p>
        </p:txBody>
      </p:sp>
      <p:sp>
        <p:nvSpPr>
          <p:cNvPr id="5" name="Oval 5"/>
          <p:cNvSpPr>
            <a:spLocks noChangeArrowheads="1"/>
          </p:cNvSpPr>
          <p:nvPr/>
        </p:nvSpPr>
        <p:spPr bwMode="auto">
          <a:xfrm>
            <a:off x="5342396" y="1111962"/>
            <a:ext cx="1066800" cy="1058863"/>
          </a:xfrm>
          <a:prstGeom prst="ellipse">
            <a:avLst/>
          </a:prstGeom>
          <a:solidFill>
            <a:schemeClr val="tx1"/>
          </a:solidFill>
          <a:ln w="38100" cmpd="sng">
            <a:solidFill>
              <a:schemeClr val="bg2"/>
            </a:solidFill>
            <a:round/>
          </a:ln>
        </p:spPr>
        <p:txBody>
          <a:bodyPr/>
          <a:lstStyle/>
          <a:p>
            <a:endParaRPr lang="zh-CN" altLang="en-US">
              <a:solidFill>
                <a:schemeClr val="bg2"/>
              </a:solidFill>
            </a:endParaRPr>
          </a:p>
        </p:txBody>
      </p:sp>
      <p:sp>
        <p:nvSpPr>
          <p:cNvPr id="6" name="Oval 6"/>
          <p:cNvSpPr>
            <a:spLocks noChangeArrowheads="1"/>
          </p:cNvSpPr>
          <p:nvPr/>
        </p:nvSpPr>
        <p:spPr bwMode="auto">
          <a:xfrm>
            <a:off x="5796421" y="2107325"/>
            <a:ext cx="1066800" cy="1058862"/>
          </a:xfrm>
          <a:prstGeom prst="ellipse">
            <a:avLst/>
          </a:prstGeom>
          <a:solidFill>
            <a:schemeClr val="bg1"/>
          </a:solidFill>
          <a:ln w="38100" cmpd="sng">
            <a:solidFill>
              <a:schemeClr val="bg2"/>
            </a:solidFill>
            <a:round/>
          </a:ln>
        </p:spPr>
        <p:txBody>
          <a:bodyPr/>
          <a:lstStyle/>
          <a:p>
            <a:endParaRPr lang="zh-CN" altLang="en-US">
              <a:solidFill>
                <a:schemeClr val="bg2"/>
              </a:solidFill>
            </a:endParaRPr>
          </a:p>
        </p:txBody>
      </p:sp>
      <p:sp>
        <p:nvSpPr>
          <p:cNvPr id="7" name="Oval 7"/>
          <p:cNvSpPr>
            <a:spLocks noChangeArrowheads="1"/>
          </p:cNvSpPr>
          <p:nvPr/>
        </p:nvSpPr>
        <p:spPr bwMode="auto">
          <a:xfrm>
            <a:off x="5342396" y="3101100"/>
            <a:ext cx="1066800" cy="1058862"/>
          </a:xfrm>
          <a:prstGeom prst="ellipse">
            <a:avLst/>
          </a:prstGeom>
          <a:solidFill>
            <a:schemeClr val="accent1"/>
          </a:solidFill>
          <a:ln w="38100" cmpd="sng">
            <a:solidFill>
              <a:schemeClr val="bg2"/>
            </a:solidFill>
            <a:round/>
          </a:ln>
        </p:spPr>
        <p:txBody>
          <a:bodyPr/>
          <a:lstStyle/>
          <a:p>
            <a:endParaRPr lang="zh-CN" altLang="en-US">
              <a:solidFill>
                <a:schemeClr val="bg2"/>
              </a:solidFill>
            </a:endParaRPr>
          </a:p>
        </p:txBody>
      </p:sp>
      <p:sp>
        <p:nvSpPr>
          <p:cNvPr id="8" name="Oval 8"/>
          <p:cNvSpPr>
            <a:spLocks noChangeArrowheads="1"/>
          </p:cNvSpPr>
          <p:nvPr/>
        </p:nvSpPr>
        <p:spPr bwMode="auto">
          <a:xfrm>
            <a:off x="5796421" y="4096462"/>
            <a:ext cx="1066800" cy="1058863"/>
          </a:xfrm>
          <a:prstGeom prst="ellipse">
            <a:avLst/>
          </a:prstGeom>
          <a:solidFill>
            <a:schemeClr val="tx2"/>
          </a:solidFill>
          <a:ln w="38100" cmpd="sng">
            <a:solidFill>
              <a:schemeClr val="bg2"/>
            </a:solidFill>
            <a:round/>
          </a:ln>
        </p:spPr>
        <p:txBody>
          <a:bodyPr/>
          <a:lstStyle/>
          <a:p>
            <a:endParaRPr lang="zh-CN" altLang="en-US">
              <a:solidFill>
                <a:schemeClr val="bg2"/>
              </a:solidFill>
            </a:endParaRPr>
          </a:p>
        </p:txBody>
      </p:sp>
      <p:sp>
        <p:nvSpPr>
          <p:cNvPr id="9" name="Oval 9"/>
          <p:cNvSpPr>
            <a:spLocks noChangeArrowheads="1"/>
          </p:cNvSpPr>
          <p:nvPr/>
        </p:nvSpPr>
        <p:spPr bwMode="auto">
          <a:xfrm>
            <a:off x="5342396" y="5090237"/>
            <a:ext cx="1066800" cy="1058863"/>
          </a:xfrm>
          <a:prstGeom prst="ellipse">
            <a:avLst/>
          </a:prstGeom>
          <a:solidFill>
            <a:schemeClr val="accent2"/>
          </a:solidFill>
          <a:ln w="38100" cmpd="sng">
            <a:solidFill>
              <a:schemeClr val="bg2"/>
            </a:solidFill>
            <a:round/>
          </a:ln>
        </p:spPr>
        <p:txBody>
          <a:bodyPr/>
          <a:lstStyle/>
          <a:p>
            <a:endParaRPr lang="zh-CN" altLang="en-US">
              <a:solidFill>
                <a:schemeClr val="bg2"/>
              </a:solidFill>
            </a:endParaRPr>
          </a:p>
        </p:txBody>
      </p:sp>
      <p:sp>
        <p:nvSpPr>
          <p:cNvPr id="10" name="Freeform 10"/>
          <p:cNvSpPr>
            <a:spLocks noEditPoints="1"/>
          </p:cNvSpPr>
          <p:nvPr/>
        </p:nvSpPr>
        <p:spPr bwMode="auto">
          <a:xfrm flipH="1">
            <a:off x="5072521" y="1472325"/>
            <a:ext cx="247650" cy="246062"/>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solidFill>
            </a:endParaRPr>
          </a:p>
        </p:txBody>
      </p:sp>
      <p:sp>
        <p:nvSpPr>
          <p:cNvPr id="11" name="Freeform 11"/>
          <p:cNvSpPr>
            <a:spLocks noEditPoints="1"/>
          </p:cNvSpPr>
          <p:nvPr/>
        </p:nvSpPr>
        <p:spPr bwMode="auto">
          <a:xfrm flipH="1">
            <a:off x="6885446" y="2499437"/>
            <a:ext cx="247650" cy="246063"/>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69 w 346"/>
              <a:gd name="T11" fmla="*/ 177 h 346"/>
              <a:gd name="T12" fmla="*/ 142 w 346"/>
              <a:gd name="T13" fmla="*/ 219 h 346"/>
              <a:gd name="T14" fmla="*/ 215 w 346"/>
              <a:gd name="T15" fmla="*/ 261 h 346"/>
              <a:gd name="T16" fmla="*/ 215 w 346"/>
              <a:gd name="T17" fmla="*/ 177 h 346"/>
              <a:gd name="T18" fmla="*/ 215 w 346"/>
              <a:gd name="T19" fmla="*/ 93 h 346"/>
              <a:gd name="T20" fmla="*/ 142 w 346"/>
              <a:gd name="T21" fmla="*/ 135 h 346"/>
              <a:gd name="T22" fmla="*/ 69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solidFill>
            </a:endParaRPr>
          </a:p>
        </p:txBody>
      </p:sp>
      <p:sp>
        <p:nvSpPr>
          <p:cNvPr id="12" name="Freeform 12"/>
          <p:cNvSpPr>
            <a:spLocks noEditPoints="1"/>
          </p:cNvSpPr>
          <p:nvPr/>
        </p:nvSpPr>
        <p:spPr bwMode="auto">
          <a:xfrm flipH="1">
            <a:off x="5072521" y="3520200"/>
            <a:ext cx="247650" cy="246062"/>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solidFill>
            </a:endParaRPr>
          </a:p>
        </p:txBody>
      </p:sp>
      <p:sp>
        <p:nvSpPr>
          <p:cNvPr id="13" name="Freeform 13"/>
          <p:cNvSpPr>
            <a:spLocks noEditPoints="1"/>
          </p:cNvSpPr>
          <p:nvPr/>
        </p:nvSpPr>
        <p:spPr bwMode="auto">
          <a:xfrm flipH="1">
            <a:off x="6885446" y="4502861"/>
            <a:ext cx="247650" cy="246063"/>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69 w 346"/>
              <a:gd name="T11" fmla="*/ 177 h 346"/>
              <a:gd name="T12" fmla="*/ 142 w 346"/>
              <a:gd name="T13" fmla="*/ 219 h 346"/>
              <a:gd name="T14" fmla="*/ 215 w 346"/>
              <a:gd name="T15" fmla="*/ 261 h 346"/>
              <a:gd name="T16" fmla="*/ 215 w 346"/>
              <a:gd name="T17" fmla="*/ 177 h 346"/>
              <a:gd name="T18" fmla="*/ 215 w 346"/>
              <a:gd name="T19" fmla="*/ 93 h 346"/>
              <a:gd name="T20" fmla="*/ 142 w 346"/>
              <a:gd name="T21" fmla="*/ 135 h 346"/>
              <a:gd name="T22" fmla="*/ 69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solidFill>
            </a:endParaRPr>
          </a:p>
        </p:txBody>
      </p:sp>
      <p:sp>
        <p:nvSpPr>
          <p:cNvPr id="14" name="Freeform 14"/>
          <p:cNvSpPr>
            <a:spLocks noEditPoints="1"/>
          </p:cNvSpPr>
          <p:nvPr/>
        </p:nvSpPr>
        <p:spPr bwMode="auto">
          <a:xfrm flipH="1">
            <a:off x="5072521" y="5631575"/>
            <a:ext cx="247650" cy="246062"/>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7 h 346"/>
              <a:gd name="T12" fmla="*/ 204 w 346"/>
              <a:gd name="T13" fmla="*/ 219 h 346"/>
              <a:gd name="T14" fmla="*/ 131 w 346"/>
              <a:gd name="T15" fmla="*/ 261 h 346"/>
              <a:gd name="T16" fmla="*/ 131 w 346"/>
              <a:gd name="T17" fmla="*/ 177 h 346"/>
              <a:gd name="T18" fmla="*/ 131 w 346"/>
              <a:gd name="T19" fmla="*/ 93 h 346"/>
              <a:gd name="T20" fmla="*/ 204 w 346"/>
              <a:gd name="T21" fmla="*/ 135 h 346"/>
              <a:gd name="T22" fmla="*/ 277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8"/>
                  <a:pt x="346" y="173"/>
                </a:cubicBezTo>
                <a:cubicBezTo>
                  <a:pt x="346" y="269"/>
                  <a:pt x="268" y="346"/>
                  <a:pt x="173" y="346"/>
                </a:cubicBezTo>
                <a:cubicBezTo>
                  <a:pt x="77" y="346"/>
                  <a:pt x="0" y="269"/>
                  <a:pt x="0" y="173"/>
                </a:cubicBezTo>
                <a:cubicBezTo>
                  <a:pt x="0" y="78"/>
                  <a:pt x="77" y="0"/>
                  <a:pt x="173" y="0"/>
                </a:cubicBezTo>
                <a:close/>
                <a:moveTo>
                  <a:pt x="277" y="177"/>
                </a:moveTo>
                <a:lnTo>
                  <a:pt x="204" y="219"/>
                </a:lnTo>
                <a:lnTo>
                  <a:pt x="131" y="261"/>
                </a:lnTo>
                <a:lnTo>
                  <a:pt x="131" y="177"/>
                </a:lnTo>
                <a:lnTo>
                  <a:pt x="131" y="93"/>
                </a:lnTo>
                <a:lnTo>
                  <a:pt x="204" y="135"/>
                </a:lnTo>
                <a:lnTo>
                  <a:pt x="277" y="177"/>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solidFill>
            </a:endParaRPr>
          </a:p>
        </p:txBody>
      </p:sp>
      <p:sp>
        <p:nvSpPr>
          <p:cNvPr id="15" name="TextBox 20"/>
          <p:cNvSpPr txBox="1">
            <a:spLocks noChangeArrowheads="1"/>
          </p:cNvSpPr>
          <p:nvPr/>
        </p:nvSpPr>
        <p:spPr bwMode="auto">
          <a:xfrm flipH="1">
            <a:off x="5510671" y="1425493"/>
            <a:ext cx="7556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200" b="1" dirty="0">
                <a:solidFill>
                  <a:schemeClr val="bg2"/>
                </a:solidFill>
                <a:latin typeface="微软雅黑" panose="020B0503020204020204" pitchFamily="34" charset="-122"/>
                <a:ea typeface="微软雅黑" panose="020B0503020204020204" pitchFamily="34" charset="-122"/>
              </a:rPr>
              <a:t>01</a:t>
            </a:r>
            <a:endParaRPr lang="en-US" sz="3200" b="1" dirty="0">
              <a:solidFill>
                <a:schemeClr val="bg2"/>
              </a:solidFill>
              <a:latin typeface="微软雅黑" panose="020B0503020204020204" pitchFamily="34" charset="-122"/>
              <a:ea typeface="微软雅黑" panose="020B0503020204020204" pitchFamily="34" charset="-122"/>
            </a:endParaRPr>
          </a:p>
        </p:txBody>
      </p:sp>
      <p:sp>
        <p:nvSpPr>
          <p:cNvPr id="16" name="TextBox 21"/>
          <p:cNvSpPr txBox="1">
            <a:spLocks noChangeArrowheads="1"/>
          </p:cNvSpPr>
          <p:nvPr/>
        </p:nvSpPr>
        <p:spPr bwMode="auto">
          <a:xfrm flipH="1">
            <a:off x="5944059" y="2399425"/>
            <a:ext cx="7572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200" b="1" dirty="0">
                <a:solidFill>
                  <a:schemeClr val="bg2"/>
                </a:solidFill>
                <a:latin typeface="微软雅黑" panose="020B0503020204020204" pitchFamily="34" charset="-122"/>
                <a:ea typeface="微软雅黑" panose="020B0503020204020204" pitchFamily="34" charset="-122"/>
              </a:rPr>
              <a:t>02</a:t>
            </a:r>
            <a:endParaRPr lang="en-US" sz="3200" b="1" dirty="0">
              <a:solidFill>
                <a:schemeClr val="bg2"/>
              </a:solidFill>
              <a:latin typeface="微软雅黑" panose="020B0503020204020204" pitchFamily="34" charset="-122"/>
              <a:ea typeface="微软雅黑" panose="020B0503020204020204" pitchFamily="34" charset="-122"/>
            </a:endParaRPr>
          </a:p>
        </p:txBody>
      </p:sp>
      <p:sp>
        <p:nvSpPr>
          <p:cNvPr id="17" name="TextBox 22"/>
          <p:cNvSpPr txBox="1">
            <a:spLocks noChangeArrowheads="1"/>
          </p:cNvSpPr>
          <p:nvPr/>
        </p:nvSpPr>
        <p:spPr bwMode="auto">
          <a:xfrm flipH="1">
            <a:off x="5510671" y="3439908"/>
            <a:ext cx="7572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200" b="1" dirty="0">
                <a:solidFill>
                  <a:schemeClr val="bg2"/>
                </a:solidFill>
                <a:latin typeface="微软雅黑" panose="020B0503020204020204" pitchFamily="34" charset="-122"/>
                <a:ea typeface="微软雅黑" panose="020B0503020204020204" pitchFamily="34" charset="-122"/>
              </a:rPr>
              <a:t>03</a:t>
            </a:r>
            <a:endParaRPr lang="en-US" sz="3200" b="1" dirty="0">
              <a:solidFill>
                <a:schemeClr val="bg2"/>
              </a:solidFill>
              <a:latin typeface="微软雅黑" panose="020B0503020204020204" pitchFamily="34" charset="-122"/>
              <a:ea typeface="微软雅黑" panose="020B0503020204020204" pitchFamily="34" charset="-122"/>
            </a:endParaRPr>
          </a:p>
        </p:txBody>
      </p:sp>
      <p:sp>
        <p:nvSpPr>
          <p:cNvPr id="18" name="TextBox 23"/>
          <p:cNvSpPr txBox="1">
            <a:spLocks noChangeArrowheads="1"/>
          </p:cNvSpPr>
          <p:nvPr/>
        </p:nvSpPr>
        <p:spPr bwMode="auto">
          <a:xfrm flipH="1">
            <a:off x="5974221" y="4417137"/>
            <a:ext cx="75723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200" b="1" dirty="0">
                <a:solidFill>
                  <a:schemeClr val="bg2"/>
                </a:solidFill>
                <a:latin typeface="微软雅黑" panose="020B0503020204020204" pitchFamily="34" charset="-122"/>
                <a:ea typeface="微软雅黑" panose="020B0503020204020204" pitchFamily="34" charset="-122"/>
              </a:rPr>
              <a:t>04</a:t>
            </a:r>
            <a:endParaRPr lang="en-US" sz="3200" b="1" dirty="0">
              <a:solidFill>
                <a:schemeClr val="bg2"/>
              </a:solidFill>
              <a:latin typeface="微软雅黑" panose="020B0503020204020204" pitchFamily="34" charset="-122"/>
              <a:ea typeface="微软雅黑" panose="020B0503020204020204" pitchFamily="34" charset="-122"/>
            </a:endParaRPr>
          </a:p>
        </p:txBody>
      </p:sp>
      <p:sp>
        <p:nvSpPr>
          <p:cNvPr id="19" name="TextBox 24"/>
          <p:cNvSpPr txBox="1">
            <a:spLocks noChangeArrowheads="1"/>
          </p:cNvSpPr>
          <p:nvPr/>
        </p:nvSpPr>
        <p:spPr bwMode="auto">
          <a:xfrm flipH="1">
            <a:off x="5537659" y="5436120"/>
            <a:ext cx="75723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200" b="1" dirty="0">
                <a:solidFill>
                  <a:schemeClr val="bg2"/>
                </a:solidFill>
                <a:latin typeface="微软雅黑" panose="020B0503020204020204" pitchFamily="34" charset="-122"/>
                <a:ea typeface="微软雅黑" panose="020B0503020204020204" pitchFamily="34" charset="-122"/>
              </a:rPr>
              <a:t>05</a:t>
            </a:r>
            <a:endParaRPr lang="en-US" sz="3200" b="1" dirty="0">
              <a:solidFill>
                <a:schemeClr val="bg2"/>
              </a:solidFill>
              <a:latin typeface="微软雅黑" panose="020B0503020204020204" pitchFamily="34" charset="-122"/>
              <a:ea typeface="微软雅黑" panose="020B0503020204020204" pitchFamily="34" charset="-122"/>
            </a:endParaRPr>
          </a:p>
        </p:txBody>
      </p:sp>
      <p:sp>
        <p:nvSpPr>
          <p:cNvPr id="20" name="矩形 25"/>
          <p:cNvSpPr>
            <a:spLocks noChangeArrowheads="1"/>
          </p:cNvSpPr>
          <p:nvPr/>
        </p:nvSpPr>
        <p:spPr bwMode="auto">
          <a:xfrm>
            <a:off x="823652" y="1404062"/>
            <a:ext cx="41933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2000" dirty="0">
                <a:solidFill>
                  <a:schemeClr val="accent3"/>
                </a:solidFill>
                <a:latin typeface="微软雅黑" panose="020B0503020204020204" pitchFamily="34" charset="-122"/>
                <a:ea typeface="微软雅黑" panose="020B0503020204020204" pitchFamily="34" charset="-122"/>
              </a:rPr>
              <a:t>A</a:t>
            </a:r>
            <a:r>
              <a:rPr lang="zh-CN" altLang="en-US" sz="2000" dirty="0">
                <a:solidFill>
                  <a:schemeClr val="accent3"/>
                </a:solidFill>
                <a:latin typeface="微软雅黑" panose="020B0503020204020204" pitchFamily="34" charset="-122"/>
                <a:ea typeface="微软雅黑" panose="020B0503020204020204" pitchFamily="34" charset="-122"/>
              </a:rPr>
              <a:t>邀请嘉宾  </a:t>
            </a:r>
            <a:r>
              <a:rPr lang="en-US" altLang="zh-CN" sz="2000" dirty="0">
                <a:solidFill>
                  <a:schemeClr val="accent3"/>
                </a:solidFill>
                <a:latin typeface="微软雅黑" panose="020B0503020204020204" pitchFamily="34" charset="-122"/>
                <a:ea typeface="微软雅黑" panose="020B0503020204020204" pitchFamily="34" charset="-122"/>
              </a:rPr>
              <a:t>B</a:t>
            </a:r>
            <a:r>
              <a:rPr lang="zh-CN" altLang="en-US" sz="2000" dirty="0">
                <a:solidFill>
                  <a:schemeClr val="accent3"/>
                </a:solidFill>
                <a:latin typeface="微软雅黑" panose="020B0503020204020204" pitchFamily="34" charset="-122"/>
                <a:ea typeface="微软雅黑" panose="020B0503020204020204" pitchFamily="34" charset="-122"/>
              </a:rPr>
              <a:t>场地测量  </a:t>
            </a:r>
            <a:r>
              <a:rPr lang="en-US" altLang="zh-CN" sz="2000" dirty="0">
                <a:solidFill>
                  <a:schemeClr val="accent3"/>
                </a:solidFill>
                <a:latin typeface="微软雅黑" panose="020B0503020204020204" pitchFamily="34" charset="-122"/>
                <a:ea typeface="微软雅黑" panose="020B0503020204020204" pitchFamily="34" charset="-122"/>
              </a:rPr>
              <a:t>B</a:t>
            </a:r>
            <a:r>
              <a:rPr lang="zh-CN" altLang="en-US" sz="2000" dirty="0">
                <a:solidFill>
                  <a:schemeClr val="accent3"/>
                </a:solidFill>
                <a:latin typeface="微软雅黑" panose="020B0503020204020204" pitchFamily="34" charset="-122"/>
                <a:ea typeface="微软雅黑" panose="020B0503020204020204" pitchFamily="34" charset="-122"/>
              </a:rPr>
              <a:t>相关设计</a:t>
            </a:r>
            <a:endParaRPr lang="en-US" altLang="zh-CN" sz="2000" dirty="0">
              <a:solidFill>
                <a:schemeClr val="accent3"/>
              </a:solidFill>
              <a:latin typeface="微软雅黑" panose="020B0503020204020204" pitchFamily="34" charset="-122"/>
              <a:ea typeface="微软雅黑" panose="020B0503020204020204" pitchFamily="34" charset="-122"/>
            </a:endParaRPr>
          </a:p>
          <a:p>
            <a:pPr algn="just"/>
            <a:r>
              <a:rPr lang="en-US" altLang="zh-CN" sz="2000" dirty="0">
                <a:solidFill>
                  <a:schemeClr val="accent3"/>
                </a:solidFill>
                <a:latin typeface="微软雅黑" panose="020B0503020204020204" pitchFamily="34" charset="-122"/>
                <a:ea typeface="微软雅黑" panose="020B0503020204020204" pitchFamily="34" charset="-122"/>
              </a:rPr>
              <a:t>C</a:t>
            </a:r>
            <a:r>
              <a:rPr lang="zh-CN" altLang="en-US" sz="2000" dirty="0">
                <a:solidFill>
                  <a:schemeClr val="accent3"/>
                </a:solidFill>
                <a:latin typeface="微软雅黑" panose="020B0503020204020204" pitchFamily="34" charset="-122"/>
                <a:ea typeface="微软雅黑" panose="020B0503020204020204" pitchFamily="34" charset="-122"/>
              </a:rPr>
              <a:t>物料准备</a:t>
            </a:r>
            <a:endParaRPr lang="en-US" altLang="zh-CN" sz="2000" dirty="0">
              <a:solidFill>
                <a:schemeClr val="accent3"/>
              </a:solidFill>
              <a:latin typeface="微软雅黑" panose="020B0503020204020204" pitchFamily="34" charset="-122"/>
              <a:ea typeface="微软雅黑" panose="020B0503020204020204" pitchFamily="34" charset="-122"/>
            </a:endParaRPr>
          </a:p>
        </p:txBody>
      </p:sp>
      <p:sp>
        <p:nvSpPr>
          <p:cNvPr id="21" name="矩形 20"/>
          <p:cNvSpPr>
            <a:spLocks noChangeArrowheads="1"/>
          </p:cNvSpPr>
          <p:nvPr/>
        </p:nvSpPr>
        <p:spPr bwMode="auto">
          <a:xfrm>
            <a:off x="7212471" y="2399425"/>
            <a:ext cx="386397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2000" dirty="0">
                <a:solidFill>
                  <a:schemeClr val="accent3"/>
                </a:solidFill>
                <a:latin typeface="微软雅黑" panose="020B0503020204020204" pitchFamily="34" charset="-122"/>
                <a:ea typeface="微软雅黑" panose="020B0503020204020204" pitchFamily="34" charset="-122"/>
              </a:rPr>
              <a:t>A</a:t>
            </a:r>
            <a:r>
              <a:rPr lang="zh-CN" altLang="en-US" sz="2000" dirty="0">
                <a:solidFill>
                  <a:schemeClr val="accent3"/>
                </a:solidFill>
                <a:latin typeface="微软雅黑" panose="020B0503020204020204" pitchFamily="34" charset="-122"/>
                <a:ea typeface="微软雅黑" panose="020B0503020204020204" pitchFamily="34" charset="-122"/>
              </a:rPr>
              <a:t>参会人员</a:t>
            </a:r>
            <a:r>
              <a:rPr lang="zh-CN" altLang="en-US" sz="2000" dirty="0" smtClean="0">
                <a:solidFill>
                  <a:schemeClr val="accent3"/>
                </a:solidFill>
                <a:latin typeface="微软雅黑" panose="020B0503020204020204" pitchFamily="34" charset="-122"/>
                <a:ea typeface="微软雅黑" panose="020B0503020204020204" pitchFamily="34" charset="-122"/>
              </a:rPr>
              <a:t>确认  </a:t>
            </a:r>
            <a:r>
              <a:rPr lang="en-US" altLang="zh-CN" sz="2000" dirty="0" smtClean="0">
                <a:solidFill>
                  <a:schemeClr val="accent3"/>
                </a:solidFill>
                <a:latin typeface="微软雅黑" panose="020B0503020204020204" pitchFamily="34" charset="-122"/>
                <a:ea typeface="微软雅黑" panose="020B0503020204020204" pitchFamily="34" charset="-122"/>
              </a:rPr>
              <a:t>B</a:t>
            </a:r>
            <a:r>
              <a:rPr lang="zh-CN" altLang="en-US" sz="2000" dirty="0">
                <a:solidFill>
                  <a:schemeClr val="accent3"/>
                </a:solidFill>
                <a:latin typeface="微软雅黑" panose="020B0503020204020204" pitchFamily="34" charset="-122"/>
                <a:ea typeface="微软雅黑" panose="020B0503020204020204" pitchFamily="34" charset="-122"/>
                <a:sym typeface="Arial" panose="020B0604020202020204" pitchFamily="34" charset="0"/>
              </a:rPr>
              <a:t>会场</a:t>
            </a:r>
            <a:r>
              <a:rPr lang="zh-CN" altLang="en-US" sz="2000" dirty="0">
                <a:solidFill>
                  <a:schemeClr val="accent3"/>
                </a:solidFill>
                <a:latin typeface="微软雅黑" panose="020B0503020204020204" pitchFamily="34" charset="-122"/>
                <a:ea typeface="微软雅黑" panose="020B0503020204020204" pitchFamily="34" charset="-122"/>
              </a:rPr>
              <a:t>执行方案</a:t>
            </a:r>
            <a:endParaRPr lang="en-US" altLang="zh-CN" sz="2000" dirty="0">
              <a:solidFill>
                <a:schemeClr val="accent3"/>
              </a:solidFill>
              <a:latin typeface="微软雅黑" panose="020B0503020204020204" pitchFamily="34" charset="-122"/>
              <a:ea typeface="微软雅黑" panose="020B0503020204020204" pitchFamily="34" charset="-122"/>
            </a:endParaRPr>
          </a:p>
          <a:p>
            <a:pPr algn="just"/>
            <a:r>
              <a:rPr lang="en-US" altLang="zh-CN" sz="2000" dirty="0">
                <a:solidFill>
                  <a:schemeClr val="accent3"/>
                </a:solidFill>
                <a:latin typeface="微软雅黑" panose="020B0503020204020204" pitchFamily="34" charset="-122"/>
                <a:ea typeface="微软雅黑" panose="020B0503020204020204" pitchFamily="34" charset="-122"/>
              </a:rPr>
              <a:t>C</a:t>
            </a:r>
            <a:r>
              <a:rPr lang="zh-CN" altLang="en-US" sz="2000" dirty="0">
                <a:solidFill>
                  <a:schemeClr val="accent3"/>
                </a:solidFill>
                <a:latin typeface="微软雅黑" panose="020B0503020204020204" pitchFamily="34" charset="-122"/>
                <a:ea typeface="微软雅黑" panose="020B0503020204020204" pitchFamily="34" charset="-122"/>
              </a:rPr>
              <a:t>设计</a:t>
            </a:r>
            <a:r>
              <a:rPr lang="zh-CN" altLang="en-US" sz="2000" dirty="0" smtClean="0">
                <a:solidFill>
                  <a:schemeClr val="accent3"/>
                </a:solidFill>
                <a:latin typeface="微软雅黑" panose="020B0503020204020204" pitchFamily="34" charset="-122"/>
                <a:ea typeface="微软雅黑" panose="020B0503020204020204" pitchFamily="34" charset="-122"/>
              </a:rPr>
              <a:t>定稿  D</a:t>
            </a:r>
            <a:r>
              <a:rPr lang="zh-CN" altLang="en-US" sz="2000" dirty="0">
                <a:solidFill>
                  <a:schemeClr val="accent3"/>
                </a:solidFill>
                <a:latin typeface="微软雅黑" panose="020B0503020204020204" pitchFamily="34" charset="-122"/>
                <a:ea typeface="微软雅黑" panose="020B0503020204020204" pitchFamily="34" charset="-122"/>
              </a:rPr>
              <a:t>出图制作</a:t>
            </a:r>
            <a:endParaRPr lang="zh-CN" altLang="en-US" sz="2000" dirty="0">
              <a:solidFill>
                <a:schemeClr val="accent3"/>
              </a:solidFill>
              <a:latin typeface="微软雅黑" panose="020B0503020204020204" pitchFamily="34" charset="-122"/>
              <a:ea typeface="微软雅黑" panose="020B0503020204020204" pitchFamily="34" charset="-122"/>
            </a:endParaRPr>
          </a:p>
          <a:p>
            <a:pPr algn="just"/>
            <a:r>
              <a:rPr lang="en-US" altLang="zh-CN" sz="2000" dirty="0">
                <a:solidFill>
                  <a:schemeClr val="accent3"/>
                </a:solidFill>
                <a:latin typeface="微软雅黑" panose="020B0503020204020204" pitchFamily="34" charset="-122"/>
                <a:ea typeface="微软雅黑" panose="020B0503020204020204" pitchFamily="34" charset="-122"/>
              </a:rPr>
              <a:t>E</a:t>
            </a:r>
            <a:r>
              <a:rPr lang="zh-CN" altLang="en-US" sz="2000" dirty="0">
                <a:solidFill>
                  <a:schemeClr val="accent3"/>
                </a:solidFill>
                <a:latin typeface="微软雅黑" panose="020B0503020204020204" pitchFamily="34" charset="-122"/>
                <a:ea typeface="微软雅黑" panose="020B0503020204020204" pitchFamily="34" charset="-122"/>
              </a:rPr>
              <a:t>人员安排</a:t>
            </a:r>
            <a:endParaRPr lang="zh-CN" altLang="en-US" sz="2000" dirty="0">
              <a:solidFill>
                <a:schemeClr val="accent3"/>
              </a:solidFill>
              <a:latin typeface="微软雅黑" panose="020B0503020204020204" pitchFamily="34" charset="-122"/>
              <a:ea typeface="微软雅黑" panose="020B0503020204020204" pitchFamily="34" charset="-122"/>
            </a:endParaRPr>
          </a:p>
        </p:txBody>
      </p:sp>
      <p:sp>
        <p:nvSpPr>
          <p:cNvPr id="22" name="矩形 21"/>
          <p:cNvSpPr>
            <a:spLocks noChangeArrowheads="1"/>
          </p:cNvSpPr>
          <p:nvPr/>
        </p:nvSpPr>
        <p:spPr bwMode="auto">
          <a:xfrm>
            <a:off x="834044" y="3566238"/>
            <a:ext cx="411147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2000" dirty="0">
                <a:solidFill>
                  <a:schemeClr val="accent3"/>
                </a:solidFill>
                <a:latin typeface="微软雅黑" panose="020B0503020204020204" pitchFamily="34" charset="-122"/>
                <a:ea typeface="微软雅黑" panose="020B0503020204020204" pitchFamily="34" charset="-122"/>
                <a:sym typeface="Arial" panose="020B0604020202020204" pitchFamily="34" charset="0"/>
              </a:rPr>
              <a:t>A</a:t>
            </a:r>
            <a:r>
              <a:rPr lang="zh-CN" altLang="en-US" sz="2000" dirty="0">
                <a:solidFill>
                  <a:schemeClr val="accent3"/>
                </a:solidFill>
                <a:latin typeface="微软雅黑" panose="020B0503020204020204" pitchFamily="34" charset="-122"/>
                <a:ea typeface="微软雅黑" panose="020B0503020204020204" pitchFamily="34" charset="-122"/>
                <a:sym typeface="Arial" panose="020B0604020202020204" pitchFamily="34" charset="0"/>
              </a:rPr>
              <a:t>会场</a:t>
            </a:r>
            <a:r>
              <a:rPr lang="zh-CN" altLang="en-US" sz="2000" dirty="0" smtClean="0">
                <a:solidFill>
                  <a:schemeClr val="accent3"/>
                </a:solidFill>
                <a:latin typeface="微软雅黑" panose="020B0503020204020204" pitchFamily="34" charset="-122"/>
                <a:ea typeface="微软雅黑" panose="020B0503020204020204" pitchFamily="34" charset="-122"/>
                <a:sym typeface="Arial" panose="020B0604020202020204" pitchFamily="34" charset="0"/>
              </a:rPr>
              <a:t>布置  </a:t>
            </a:r>
            <a:r>
              <a:rPr lang="en-US" altLang="zh-CN" sz="2000" dirty="0" smtClean="0">
                <a:solidFill>
                  <a:schemeClr val="accent3"/>
                </a:solidFill>
                <a:latin typeface="微软雅黑" panose="020B0503020204020204" pitchFamily="34" charset="-122"/>
                <a:ea typeface="微软雅黑" panose="020B0503020204020204" pitchFamily="34" charset="-122"/>
                <a:sym typeface="Arial" panose="020B0604020202020204" pitchFamily="34" charset="0"/>
              </a:rPr>
              <a:t>B</a:t>
            </a:r>
            <a:r>
              <a:rPr lang="zh-CN" altLang="en-US" sz="2000" dirty="0">
                <a:solidFill>
                  <a:schemeClr val="accent3"/>
                </a:solidFill>
                <a:latin typeface="微软雅黑" panose="020B0503020204020204" pitchFamily="34" charset="-122"/>
                <a:ea typeface="微软雅黑" panose="020B0503020204020204" pitchFamily="34" charset="-122"/>
                <a:sym typeface="Arial" panose="020B0604020202020204" pitchFamily="34" charset="0"/>
              </a:rPr>
              <a:t>背景</a:t>
            </a:r>
            <a:r>
              <a:rPr lang="zh-CN" altLang="en-US" sz="2000" dirty="0" smtClean="0">
                <a:solidFill>
                  <a:schemeClr val="accent3"/>
                </a:solidFill>
                <a:latin typeface="微软雅黑" panose="020B0503020204020204" pitchFamily="34" charset="-122"/>
                <a:ea typeface="微软雅黑" panose="020B0503020204020204" pitchFamily="34" charset="-122"/>
                <a:sym typeface="Arial" panose="020B0604020202020204" pitchFamily="34" charset="0"/>
              </a:rPr>
              <a:t>搭建  </a:t>
            </a:r>
            <a:r>
              <a:rPr lang="en-US" altLang="zh-CN" sz="2000" dirty="0" smtClean="0">
                <a:solidFill>
                  <a:schemeClr val="accent3"/>
                </a:solidFill>
                <a:latin typeface="微软雅黑" panose="020B0503020204020204" pitchFamily="34" charset="-122"/>
                <a:ea typeface="微软雅黑" panose="020B0503020204020204" pitchFamily="34" charset="-122"/>
                <a:sym typeface="Arial" panose="020B0604020202020204" pitchFamily="34" charset="0"/>
              </a:rPr>
              <a:t>C</a:t>
            </a:r>
            <a:r>
              <a:rPr lang="zh-CN" altLang="en-US" sz="2000" dirty="0">
                <a:solidFill>
                  <a:schemeClr val="accent3"/>
                </a:solidFill>
                <a:latin typeface="微软雅黑" panose="020B0503020204020204" pitchFamily="34" charset="-122"/>
                <a:ea typeface="微软雅黑" panose="020B0503020204020204" pitchFamily="34" charset="-122"/>
                <a:sym typeface="Arial" panose="020B0604020202020204" pitchFamily="34" charset="0"/>
              </a:rPr>
              <a:t>会场指示</a:t>
            </a:r>
            <a:endParaRPr lang="zh-CN" altLang="en-US" sz="2000" dirty="0">
              <a:solidFill>
                <a:schemeClr val="accent3"/>
              </a:solidFill>
              <a:latin typeface="微软雅黑" panose="020B0503020204020204" pitchFamily="34" charset="-122"/>
              <a:ea typeface="微软雅黑" panose="020B0503020204020204" pitchFamily="34" charset="-122"/>
              <a:sym typeface="Arial" panose="020B0604020202020204" pitchFamily="34" charset="0"/>
            </a:endParaRPr>
          </a:p>
          <a:p>
            <a:pPr algn="just"/>
            <a:r>
              <a:rPr lang="zh-CN" altLang="en-US" sz="2000" dirty="0">
                <a:solidFill>
                  <a:schemeClr val="accent3"/>
                </a:solidFill>
                <a:latin typeface="微软雅黑" panose="020B0503020204020204" pitchFamily="34" charset="-122"/>
                <a:ea typeface="微软雅黑" panose="020B0503020204020204" pitchFamily="34" charset="-122"/>
                <a:sym typeface="Arial" panose="020B0604020202020204" pitchFamily="34" charset="0"/>
              </a:rPr>
              <a:t>D外场布置</a:t>
            </a:r>
            <a:endParaRPr lang="en-US" altLang="zh-CN" sz="2000" dirty="0">
              <a:solidFill>
                <a:schemeClr val="accent3"/>
              </a:solidFill>
              <a:latin typeface="微软雅黑" panose="020B0503020204020204" pitchFamily="34" charset="-122"/>
              <a:ea typeface="微软雅黑" panose="020B0503020204020204" pitchFamily="34" charset="-122"/>
            </a:endParaRPr>
          </a:p>
        </p:txBody>
      </p:sp>
      <p:sp>
        <p:nvSpPr>
          <p:cNvPr id="23" name="矩形 22"/>
          <p:cNvSpPr>
            <a:spLocks noChangeArrowheads="1"/>
          </p:cNvSpPr>
          <p:nvPr/>
        </p:nvSpPr>
        <p:spPr bwMode="auto">
          <a:xfrm>
            <a:off x="7212471" y="4417137"/>
            <a:ext cx="380206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2000" dirty="0" smtClean="0">
                <a:solidFill>
                  <a:schemeClr val="accent3"/>
                </a:solidFill>
                <a:latin typeface="微软雅黑" panose="020B0503020204020204" pitchFamily="34" charset="-122"/>
                <a:ea typeface="微软雅黑" panose="020B0503020204020204" pitchFamily="34" charset="-122"/>
              </a:rPr>
              <a:t>A</a:t>
            </a:r>
            <a:r>
              <a:rPr lang="zh-CN" altLang="en-US" sz="2000" dirty="0" smtClean="0">
                <a:solidFill>
                  <a:schemeClr val="accent3"/>
                </a:solidFill>
                <a:latin typeface="微软雅黑" panose="020B0503020204020204" pitchFamily="34" charset="-122"/>
                <a:ea typeface="微软雅黑" panose="020B0503020204020204" pitchFamily="34" charset="-122"/>
              </a:rPr>
              <a:t>会议举行  </a:t>
            </a:r>
            <a:r>
              <a:rPr lang="en-US" altLang="zh-CN" sz="2000" dirty="0" smtClean="0">
                <a:solidFill>
                  <a:schemeClr val="accent3"/>
                </a:solidFill>
                <a:latin typeface="微软雅黑" panose="020B0503020204020204" pitchFamily="34" charset="-122"/>
                <a:ea typeface="微软雅黑" panose="020B0503020204020204" pitchFamily="34" charset="-122"/>
              </a:rPr>
              <a:t>B</a:t>
            </a:r>
            <a:r>
              <a:rPr lang="zh-CN" altLang="en-US" sz="2000" dirty="0" smtClean="0">
                <a:solidFill>
                  <a:schemeClr val="accent3"/>
                </a:solidFill>
                <a:latin typeface="微软雅黑" panose="020B0503020204020204" pitchFamily="34" charset="-122"/>
                <a:ea typeface="微软雅黑" panose="020B0503020204020204" pitchFamily="34" charset="-122"/>
              </a:rPr>
              <a:t>现场秩序安排 </a:t>
            </a:r>
            <a:endParaRPr lang="en-US" altLang="zh-CN" sz="2000" dirty="0" smtClean="0">
              <a:solidFill>
                <a:schemeClr val="accent3"/>
              </a:solidFill>
              <a:latin typeface="微软雅黑" panose="020B0503020204020204" pitchFamily="34" charset="-122"/>
              <a:ea typeface="微软雅黑" panose="020B0503020204020204" pitchFamily="34" charset="-122"/>
            </a:endParaRPr>
          </a:p>
          <a:p>
            <a:pPr algn="just"/>
            <a:r>
              <a:rPr lang="en-US" altLang="zh-CN" sz="2000" dirty="0" smtClean="0">
                <a:solidFill>
                  <a:schemeClr val="accent3"/>
                </a:solidFill>
                <a:latin typeface="微软雅黑" panose="020B0503020204020204" pitchFamily="34" charset="-122"/>
                <a:ea typeface="微软雅黑" panose="020B0503020204020204" pitchFamily="34" charset="-122"/>
              </a:rPr>
              <a:t>C</a:t>
            </a:r>
            <a:r>
              <a:rPr lang="zh-CN" altLang="en-US" sz="2000" dirty="0" smtClean="0">
                <a:solidFill>
                  <a:schemeClr val="accent3"/>
                </a:solidFill>
                <a:latin typeface="微软雅黑" panose="020B0503020204020204" pitchFamily="34" charset="-122"/>
                <a:ea typeface="微软雅黑" panose="020B0503020204020204" pitchFamily="34" charset="-122"/>
              </a:rPr>
              <a:t>互动环节协调</a:t>
            </a:r>
            <a:endParaRPr lang="en-US" altLang="zh-CN" sz="2000" dirty="0">
              <a:solidFill>
                <a:schemeClr val="accent3"/>
              </a:solidFill>
              <a:latin typeface="微软雅黑" panose="020B0503020204020204" pitchFamily="34" charset="-122"/>
              <a:ea typeface="微软雅黑" panose="020B0503020204020204" pitchFamily="34" charset="-122"/>
            </a:endParaRPr>
          </a:p>
        </p:txBody>
      </p:sp>
      <p:sp>
        <p:nvSpPr>
          <p:cNvPr id="24" name="矩形 23"/>
          <p:cNvSpPr>
            <a:spLocks noChangeArrowheads="1"/>
          </p:cNvSpPr>
          <p:nvPr/>
        </p:nvSpPr>
        <p:spPr bwMode="auto">
          <a:xfrm>
            <a:off x="823651" y="5599547"/>
            <a:ext cx="41933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2000" dirty="0" smtClean="0">
                <a:solidFill>
                  <a:schemeClr val="accent3"/>
                </a:solidFill>
                <a:latin typeface="微软雅黑" panose="020B0503020204020204" pitchFamily="34" charset="-122"/>
                <a:ea typeface="微软雅黑" panose="020B0503020204020204" pitchFamily="34" charset="-122"/>
              </a:rPr>
              <a:t>A</a:t>
            </a:r>
            <a:r>
              <a:rPr lang="zh-CN" altLang="en-US" sz="2000" dirty="0" smtClean="0">
                <a:solidFill>
                  <a:schemeClr val="accent3"/>
                </a:solidFill>
                <a:latin typeface="微软雅黑" panose="020B0503020204020204" pitchFamily="34" charset="-122"/>
                <a:ea typeface="微软雅黑" panose="020B0503020204020204" pitchFamily="34" charset="-122"/>
              </a:rPr>
              <a:t>会后清场  </a:t>
            </a:r>
            <a:r>
              <a:rPr lang="en-US" altLang="zh-CN" sz="2000" dirty="0" smtClean="0">
                <a:solidFill>
                  <a:schemeClr val="accent3"/>
                </a:solidFill>
                <a:latin typeface="微软雅黑" panose="020B0503020204020204" pitchFamily="34" charset="-122"/>
                <a:ea typeface="微软雅黑" panose="020B0503020204020204" pitchFamily="34" charset="-122"/>
              </a:rPr>
              <a:t>B</a:t>
            </a:r>
            <a:r>
              <a:rPr lang="zh-CN" altLang="en-US" sz="2000" dirty="0" smtClean="0">
                <a:solidFill>
                  <a:schemeClr val="accent3"/>
                </a:solidFill>
                <a:latin typeface="微软雅黑" panose="020B0503020204020204" pitchFamily="34" charset="-122"/>
                <a:ea typeface="微软雅黑" panose="020B0503020204020204" pitchFamily="34" charset="-122"/>
              </a:rPr>
              <a:t>编写会议简报</a:t>
            </a:r>
            <a:endParaRPr lang="en-US" altLang="zh-CN" sz="2000" dirty="0" smtClean="0">
              <a:solidFill>
                <a:schemeClr val="accent3"/>
              </a:solidFill>
              <a:latin typeface="微软雅黑" panose="020B0503020204020204" pitchFamily="34" charset="-122"/>
              <a:ea typeface="微软雅黑" panose="020B0503020204020204" pitchFamily="34" charset="-122"/>
            </a:endParaRPr>
          </a:p>
          <a:p>
            <a:pPr algn="r"/>
            <a:r>
              <a:rPr lang="en-US" altLang="zh-CN" sz="2000" dirty="0" smtClean="0">
                <a:solidFill>
                  <a:schemeClr val="accent3"/>
                </a:solidFill>
                <a:latin typeface="微软雅黑" panose="020B0503020204020204" pitchFamily="34" charset="-122"/>
                <a:ea typeface="微软雅黑" panose="020B0503020204020204" pitchFamily="34" charset="-122"/>
              </a:rPr>
              <a:t>C</a:t>
            </a:r>
            <a:r>
              <a:rPr lang="zh-CN" altLang="en-US" sz="2000" dirty="0" smtClean="0">
                <a:solidFill>
                  <a:schemeClr val="accent3"/>
                </a:solidFill>
                <a:latin typeface="微软雅黑" panose="020B0503020204020204" pitchFamily="34" charset="-122"/>
                <a:ea typeface="微软雅黑" panose="020B0503020204020204" pitchFamily="34" charset="-122"/>
              </a:rPr>
              <a:t>相关决议会后落实</a:t>
            </a:r>
            <a:endParaRPr lang="en-US" altLang="zh-CN" sz="2000" dirty="0">
              <a:solidFill>
                <a:schemeClr val="accent3"/>
              </a:solidFill>
              <a:latin typeface="微软雅黑" panose="020B0503020204020204" pitchFamily="34" charset="-122"/>
              <a:ea typeface="微软雅黑" panose="020B0503020204020204" pitchFamily="34" charset="-122"/>
            </a:endParaRPr>
          </a:p>
        </p:txBody>
      </p:sp>
      <p:sp>
        <p:nvSpPr>
          <p:cNvPr id="25" name="矩形 3"/>
          <p:cNvSpPr>
            <a:spLocks noChangeArrowheads="1"/>
          </p:cNvSpPr>
          <p:nvPr/>
        </p:nvSpPr>
        <p:spPr bwMode="auto">
          <a:xfrm>
            <a:off x="1706688" y="1002425"/>
            <a:ext cx="32388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000" b="1" dirty="0" smtClean="0">
                <a:solidFill>
                  <a:schemeClr val="accent3"/>
                </a:solidFill>
                <a:latin typeface="微软雅黑" panose="020B0503020204020204" pitchFamily="34" charset="-122"/>
                <a:ea typeface="微软雅黑" panose="020B0503020204020204" pitchFamily="34" charset="-122"/>
              </a:rPr>
              <a:t>前期筹备</a:t>
            </a:r>
            <a:r>
              <a:rPr lang="en-US" altLang="zh-CN" sz="2000" b="1" dirty="0" smtClean="0">
                <a:solidFill>
                  <a:schemeClr val="accent3"/>
                </a:solidFill>
                <a:latin typeface="微软雅黑" panose="020B0503020204020204" pitchFamily="34" charset="-122"/>
                <a:ea typeface="微软雅黑" panose="020B0503020204020204" pitchFamily="34" charset="-122"/>
              </a:rPr>
              <a:t>(1</a:t>
            </a:r>
            <a:r>
              <a:rPr lang="zh-CN" altLang="en-US" sz="2000" b="1" dirty="0" smtClean="0">
                <a:solidFill>
                  <a:schemeClr val="accent3"/>
                </a:solidFill>
                <a:latin typeface="微软雅黑" panose="020B0503020204020204" pitchFamily="34" charset="-122"/>
                <a:ea typeface="微软雅黑" panose="020B0503020204020204" pitchFamily="34" charset="-122"/>
              </a:rPr>
              <a:t>月</a:t>
            </a:r>
            <a:r>
              <a:rPr lang="en-US" altLang="zh-CN" sz="2000" b="1" dirty="0" smtClean="0">
                <a:solidFill>
                  <a:schemeClr val="accent3"/>
                </a:solidFill>
                <a:latin typeface="微软雅黑" panose="020B0503020204020204" pitchFamily="34" charset="-122"/>
                <a:ea typeface="微软雅黑" panose="020B0503020204020204" pitchFamily="34" charset="-122"/>
              </a:rPr>
              <a:t>7</a:t>
            </a:r>
            <a:r>
              <a:rPr lang="zh-CN" altLang="en-US" sz="2000" b="1" dirty="0" smtClean="0">
                <a:solidFill>
                  <a:schemeClr val="accent3"/>
                </a:solidFill>
                <a:latin typeface="微软雅黑" panose="020B0503020204020204" pitchFamily="34" charset="-122"/>
                <a:ea typeface="微软雅黑" panose="020B0503020204020204" pitchFamily="34" charset="-122"/>
              </a:rPr>
              <a:t>日－</a:t>
            </a:r>
            <a:r>
              <a:rPr lang="en-US" altLang="zh-CN" sz="2000" b="1" dirty="0" smtClean="0">
                <a:solidFill>
                  <a:schemeClr val="accent3"/>
                </a:solidFill>
                <a:latin typeface="微软雅黑" panose="020B0503020204020204" pitchFamily="34" charset="-122"/>
                <a:ea typeface="微软雅黑" panose="020B0503020204020204" pitchFamily="34" charset="-122"/>
              </a:rPr>
              <a:t>15</a:t>
            </a:r>
            <a:r>
              <a:rPr lang="zh-CN" altLang="en-US" sz="2000" b="1" dirty="0" smtClean="0">
                <a:solidFill>
                  <a:schemeClr val="accent3"/>
                </a:solidFill>
                <a:latin typeface="微软雅黑" panose="020B0503020204020204" pitchFamily="34" charset="-122"/>
                <a:ea typeface="微软雅黑" panose="020B0503020204020204" pitchFamily="34" charset="-122"/>
              </a:rPr>
              <a:t>日</a:t>
            </a:r>
            <a:r>
              <a:rPr lang="en-US" altLang="zh-CN" sz="2000" b="1" dirty="0" smtClean="0">
                <a:solidFill>
                  <a:schemeClr val="accent3"/>
                </a:solidFill>
                <a:latin typeface="微软雅黑" panose="020B0503020204020204" pitchFamily="34" charset="-122"/>
                <a:ea typeface="微软雅黑" panose="020B0503020204020204" pitchFamily="34" charset="-122"/>
              </a:rPr>
              <a:t>)</a:t>
            </a:r>
            <a:endParaRPr lang="zh-CN" altLang="en-US" sz="2000" b="1" dirty="0">
              <a:solidFill>
                <a:schemeClr val="accent3"/>
              </a:solidFill>
              <a:latin typeface="微软雅黑" panose="020B0503020204020204" pitchFamily="34" charset="-122"/>
              <a:ea typeface="微软雅黑" panose="020B0503020204020204" pitchFamily="34" charset="-122"/>
            </a:endParaRPr>
          </a:p>
        </p:txBody>
      </p:sp>
      <p:sp>
        <p:nvSpPr>
          <p:cNvPr id="26" name="矩形 33"/>
          <p:cNvSpPr>
            <a:spLocks noChangeArrowheads="1"/>
          </p:cNvSpPr>
          <p:nvPr/>
        </p:nvSpPr>
        <p:spPr bwMode="auto">
          <a:xfrm>
            <a:off x="7183896" y="2042237"/>
            <a:ext cx="38925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smtClean="0">
                <a:solidFill>
                  <a:schemeClr val="accent3"/>
                </a:solidFill>
                <a:latin typeface="微软雅黑" panose="020B0503020204020204" pitchFamily="34" charset="-122"/>
                <a:ea typeface="微软雅黑" panose="020B0503020204020204" pitchFamily="34" charset="-122"/>
              </a:rPr>
              <a:t>会前准备</a:t>
            </a:r>
            <a:r>
              <a:rPr lang="en-US" altLang="zh-CN" sz="2000" b="1" dirty="0">
                <a:solidFill>
                  <a:schemeClr val="accent3"/>
                </a:solidFill>
                <a:latin typeface="微软雅黑" panose="020B0503020204020204" pitchFamily="34" charset="-122"/>
                <a:ea typeface="微软雅黑" panose="020B0503020204020204" pitchFamily="34" charset="-122"/>
              </a:rPr>
              <a:t>(1</a:t>
            </a:r>
            <a:r>
              <a:rPr lang="zh-CN" altLang="en-US" sz="2000" b="1" dirty="0">
                <a:solidFill>
                  <a:schemeClr val="accent3"/>
                </a:solidFill>
                <a:latin typeface="微软雅黑" panose="020B0503020204020204" pitchFamily="34" charset="-122"/>
                <a:ea typeface="微软雅黑" panose="020B0503020204020204" pitchFamily="34" charset="-122"/>
              </a:rPr>
              <a:t>月</a:t>
            </a:r>
            <a:r>
              <a:rPr lang="en-US" altLang="zh-CN" sz="2000" b="1" dirty="0" smtClean="0">
                <a:solidFill>
                  <a:schemeClr val="accent3"/>
                </a:solidFill>
                <a:latin typeface="微软雅黑" panose="020B0503020204020204" pitchFamily="34" charset="-122"/>
                <a:ea typeface="微软雅黑" panose="020B0503020204020204" pitchFamily="34" charset="-122"/>
              </a:rPr>
              <a:t>15</a:t>
            </a:r>
            <a:r>
              <a:rPr lang="zh-CN" altLang="en-US" sz="2000" b="1" dirty="0" smtClean="0">
                <a:solidFill>
                  <a:schemeClr val="accent3"/>
                </a:solidFill>
                <a:latin typeface="微软雅黑" panose="020B0503020204020204" pitchFamily="34" charset="-122"/>
                <a:ea typeface="微软雅黑" panose="020B0503020204020204" pitchFamily="34" charset="-122"/>
              </a:rPr>
              <a:t>－</a:t>
            </a:r>
            <a:r>
              <a:rPr lang="en-US" altLang="zh-CN" sz="2000" b="1" dirty="0" smtClean="0">
                <a:solidFill>
                  <a:schemeClr val="accent3"/>
                </a:solidFill>
                <a:latin typeface="微软雅黑" panose="020B0503020204020204" pitchFamily="34" charset="-122"/>
                <a:ea typeface="微软雅黑" panose="020B0503020204020204" pitchFamily="34" charset="-122"/>
              </a:rPr>
              <a:t>20</a:t>
            </a:r>
            <a:r>
              <a:rPr lang="zh-CN" altLang="en-US" sz="2000" b="1" dirty="0" smtClean="0">
                <a:solidFill>
                  <a:schemeClr val="accent3"/>
                </a:solidFill>
                <a:latin typeface="微软雅黑" panose="020B0503020204020204" pitchFamily="34" charset="-122"/>
                <a:ea typeface="微软雅黑" panose="020B0503020204020204" pitchFamily="34" charset="-122"/>
              </a:rPr>
              <a:t>日</a:t>
            </a:r>
            <a:r>
              <a:rPr lang="en-US" altLang="zh-CN" sz="2000" b="1" dirty="0" smtClean="0">
                <a:solidFill>
                  <a:schemeClr val="accent3"/>
                </a:solidFill>
                <a:latin typeface="微软雅黑" panose="020B0503020204020204" pitchFamily="34" charset="-122"/>
                <a:ea typeface="微软雅黑" panose="020B0503020204020204" pitchFamily="34" charset="-122"/>
              </a:rPr>
              <a:t>)</a:t>
            </a:r>
            <a:endParaRPr lang="zh-CN" altLang="en-US" sz="2000" b="1" dirty="0">
              <a:solidFill>
                <a:schemeClr val="accent3"/>
              </a:solidFill>
              <a:latin typeface="微软雅黑" panose="020B0503020204020204" pitchFamily="34" charset="-122"/>
              <a:ea typeface="微软雅黑" panose="020B0503020204020204" pitchFamily="34" charset="-122"/>
            </a:endParaRPr>
          </a:p>
        </p:txBody>
      </p:sp>
      <p:sp>
        <p:nvSpPr>
          <p:cNvPr id="27" name="矩形 34"/>
          <p:cNvSpPr>
            <a:spLocks noChangeArrowheads="1"/>
          </p:cNvSpPr>
          <p:nvPr/>
        </p:nvSpPr>
        <p:spPr bwMode="auto">
          <a:xfrm>
            <a:off x="1706688" y="3205875"/>
            <a:ext cx="3238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000" b="1" dirty="0" smtClean="0">
                <a:solidFill>
                  <a:schemeClr val="accent3"/>
                </a:solidFill>
                <a:latin typeface="微软雅黑" panose="020B0503020204020204" pitchFamily="34" charset="-122"/>
                <a:ea typeface="微软雅黑" panose="020B0503020204020204" pitchFamily="34" charset="-122"/>
              </a:rPr>
              <a:t>会场布置</a:t>
            </a:r>
            <a:r>
              <a:rPr lang="en-US" altLang="zh-CN" sz="2000" b="1" dirty="0">
                <a:solidFill>
                  <a:schemeClr val="accent3"/>
                </a:solidFill>
                <a:latin typeface="微软雅黑" panose="020B0503020204020204" pitchFamily="34" charset="-122"/>
                <a:ea typeface="微软雅黑" panose="020B0503020204020204" pitchFamily="34" charset="-122"/>
              </a:rPr>
              <a:t>(1</a:t>
            </a:r>
            <a:r>
              <a:rPr lang="zh-CN" altLang="en-US" sz="2000" b="1" dirty="0" smtClean="0">
                <a:solidFill>
                  <a:schemeClr val="accent3"/>
                </a:solidFill>
                <a:latin typeface="微软雅黑" panose="020B0503020204020204" pitchFamily="34" charset="-122"/>
                <a:ea typeface="微软雅黑" panose="020B0503020204020204" pitchFamily="34" charset="-122"/>
              </a:rPr>
              <a:t>月</a:t>
            </a:r>
            <a:r>
              <a:rPr lang="en-US" altLang="zh-CN" sz="2000" b="1" dirty="0" smtClean="0">
                <a:solidFill>
                  <a:schemeClr val="accent3"/>
                </a:solidFill>
                <a:latin typeface="微软雅黑" panose="020B0503020204020204" pitchFamily="34" charset="-122"/>
                <a:ea typeface="微软雅黑" panose="020B0503020204020204" pitchFamily="34" charset="-122"/>
              </a:rPr>
              <a:t>21</a:t>
            </a:r>
            <a:r>
              <a:rPr lang="zh-CN" altLang="en-US" sz="2000" b="1" dirty="0" smtClean="0">
                <a:solidFill>
                  <a:schemeClr val="accent3"/>
                </a:solidFill>
                <a:latin typeface="微软雅黑" panose="020B0503020204020204" pitchFamily="34" charset="-122"/>
                <a:ea typeface="微软雅黑" panose="020B0503020204020204" pitchFamily="34" charset="-122"/>
              </a:rPr>
              <a:t>－</a:t>
            </a:r>
            <a:r>
              <a:rPr lang="en-US" altLang="zh-CN" sz="2000" b="1" dirty="0" smtClean="0">
                <a:solidFill>
                  <a:schemeClr val="accent3"/>
                </a:solidFill>
                <a:latin typeface="微软雅黑" panose="020B0503020204020204" pitchFamily="34" charset="-122"/>
                <a:ea typeface="微软雅黑" panose="020B0503020204020204" pitchFamily="34" charset="-122"/>
              </a:rPr>
              <a:t>22</a:t>
            </a:r>
            <a:r>
              <a:rPr lang="zh-CN" altLang="en-US" sz="2000" b="1" dirty="0" smtClean="0">
                <a:solidFill>
                  <a:schemeClr val="accent3"/>
                </a:solidFill>
                <a:latin typeface="微软雅黑" panose="020B0503020204020204" pitchFamily="34" charset="-122"/>
                <a:ea typeface="微软雅黑" panose="020B0503020204020204" pitchFamily="34" charset="-122"/>
              </a:rPr>
              <a:t>日</a:t>
            </a:r>
            <a:r>
              <a:rPr lang="en-US" altLang="zh-CN" sz="2000" b="1" dirty="0" smtClean="0">
                <a:solidFill>
                  <a:schemeClr val="accent3"/>
                </a:solidFill>
                <a:latin typeface="微软雅黑" panose="020B0503020204020204" pitchFamily="34" charset="-122"/>
                <a:ea typeface="微软雅黑" panose="020B0503020204020204" pitchFamily="34" charset="-122"/>
              </a:rPr>
              <a:t>)</a:t>
            </a:r>
            <a:endParaRPr lang="zh-CN" altLang="en-US" sz="2000" b="1" dirty="0">
              <a:solidFill>
                <a:schemeClr val="accent3"/>
              </a:solidFill>
              <a:latin typeface="微软雅黑" panose="020B0503020204020204" pitchFamily="34" charset="-122"/>
              <a:ea typeface="微软雅黑" panose="020B0503020204020204" pitchFamily="34" charset="-122"/>
            </a:endParaRPr>
          </a:p>
        </p:txBody>
      </p:sp>
      <p:sp>
        <p:nvSpPr>
          <p:cNvPr id="28" name="矩形 35"/>
          <p:cNvSpPr>
            <a:spLocks noChangeArrowheads="1"/>
          </p:cNvSpPr>
          <p:nvPr/>
        </p:nvSpPr>
        <p:spPr bwMode="auto">
          <a:xfrm>
            <a:off x="7212471" y="4047250"/>
            <a:ext cx="34952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smtClean="0">
                <a:solidFill>
                  <a:schemeClr val="accent3"/>
                </a:solidFill>
                <a:latin typeface="微软雅黑" panose="020B0503020204020204" pitchFamily="34" charset="-122"/>
                <a:ea typeface="微软雅黑" panose="020B0503020204020204" pitchFamily="34" charset="-122"/>
              </a:rPr>
              <a:t>活动如期举行</a:t>
            </a:r>
            <a:r>
              <a:rPr lang="en-US" altLang="zh-CN" sz="2000" b="1" dirty="0">
                <a:solidFill>
                  <a:schemeClr val="accent3"/>
                </a:solidFill>
                <a:latin typeface="微软雅黑" panose="020B0503020204020204" pitchFamily="34" charset="-122"/>
                <a:ea typeface="微软雅黑" panose="020B0503020204020204" pitchFamily="34" charset="-122"/>
              </a:rPr>
              <a:t>(1</a:t>
            </a:r>
            <a:r>
              <a:rPr lang="zh-CN" altLang="en-US" sz="2000" b="1" dirty="0" smtClean="0">
                <a:solidFill>
                  <a:schemeClr val="accent3"/>
                </a:solidFill>
                <a:latin typeface="微软雅黑" panose="020B0503020204020204" pitchFamily="34" charset="-122"/>
                <a:ea typeface="微软雅黑" panose="020B0503020204020204" pitchFamily="34" charset="-122"/>
              </a:rPr>
              <a:t>月</a:t>
            </a:r>
            <a:r>
              <a:rPr lang="en-US" altLang="zh-CN" sz="2000" b="1" dirty="0" smtClean="0">
                <a:solidFill>
                  <a:schemeClr val="accent3"/>
                </a:solidFill>
                <a:latin typeface="微软雅黑" panose="020B0503020204020204" pitchFamily="34" charset="-122"/>
                <a:ea typeface="微软雅黑" panose="020B0503020204020204" pitchFamily="34" charset="-122"/>
              </a:rPr>
              <a:t>23</a:t>
            </a:r>
            <a:r>
              <a:rPr lang="zh-CN" altLang="en-US" sz="2000" b="1" dirty="0" smtClean="0">
                <a:solidFill>
                  <a:schemeClr val="accent3"/>
                </a:solidFill>
                <a:latin typeface="微软雅黑" panose="020B0503020204020204" pitchFamily="34" charset="-122"/>
                <a:ea typeface="微软雅黑" panose="020B0503020204020204" pitchFamily="34" charset="-122"/>
              </a:rPr>
              <a:t>－</a:t>
            </a:r>
            <a:r>
              <a:rPr lang="en-US" altLang="zh-CN" sz="2000" b="1" dirty="0" smtClean="0">
                <a:solidFill>
                  <a:schemeClr val="accent3"/>
                </a:solidFill>
                <a:latin typeface="微软雅黑" panose="020B0503020204020204" pitchFamily="34" charset="-122"/>
                <a:ea typeface="微软雅黑" panose="020B0503020204020204" pitchFamily="34" charset="-122"/>
              </a:rPr>
              <a:t>24</a:t>
            </a:r>
            <a:r>
              <a:rPr lang="zh-CN" altLang="en-US" sz="2000" b="1" dirty="0" smtClean="0">
                <a:solidFill>
                  <a:schemeClr val="accent3"/>
                </a:solidFill>
                <a:latin typeface="微软雅黑" panose="020B0503020204020204" pitchFamily="34" charset="-122"/>
                <a:ea typeface="微软雅黑" panose="020B0503020204020204" pitchFamily="34" charset="-122"/>
              </a:rPr>
              <a:t>日</a:t>
            </a:r>
            <a:r>
              <a:rPr lang="en-US" altLang="zh-CN" sz="2000" b="1" dirty="0" smtClean="0">
                <a:solidFill>
                  <a:schemeClr val="accent3"/>
                </a:solidFill>
                <a:latin typeface="微软雅黑" panose="020B0503020204020204" pitchFamily="34" charset="-122"/>
                <a:ea typeface="微软雅黑" panose="020B0503020204020204" pitchFamily="34" charset="-122"/>
              </a:rPr>
              <a:t>)</a:t>
            </a:r>
            <a:endParaRPr lang="zh-CN" altLang="en-US" sz="2000" b="1" dirty="0">
              <a:solidFill>
                <a:schemeClr val="accent3"/>
              </a:solidFill>
              <a:latin typeface="微软雅黑" panose="020B0503020204020204" pitchFamily="34" charset="-122"/>
              <a:ea typeface="微软雅黑" panose="020B0503020204020204" pitchFamily="34" charset="-122"/>
            </a:endParaRPr>
          </a:p>
        </p:txBody>
      </p:sp>
      <p:sp>
        <p:nvSpPr>
          <p:cNvPr id="29" name="矩形 36"/>
          <p:cNvSpPr>
            <a:spLocks noChangeArrowheads="1"/>
          </p:cNvSpPr>
          <p:nvPr/>
        </p:nvSpPr>
        <p:spPr bwMode="auto">
          <a:xfrm>
            <a:off x="1706688" y="5189972"/>
            <a:ext cx="3238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000" b="1" dirty="0" smtClean="0">
                <a:solidFill>
                  <a:schemeClr val="accent3"/>
                </a:solidFill>
                <a:latin typeface="微软雅黑" panose="020B0503020204020204" pitchFamily="34" charset="-122"/>
                <a:ea typeface="微软雅黑" panose="020B0503020204020204" pitchFamily="34" charset="-122"/>
              </a:rPr>
              <a:t>会后落实</a:t>
            </a:r>
            <a:r>
              <a:rPr lang="en-US" altLang="zh-CN" sz="2000" b="1" dirty="0">
                <a:solidFill>
                  <a:schemeClr val="accent3"/>
                </a:solidFill>
                <a:latin typeface="微软雅黑" panose="020B0503020204020204" pitchFamily="34" charset="-122"/>
                <a:ea typeface="微软雅黑" panose="020B0503020204020204" pitchFamily="34" charset="-122"/>
              </a:rPr>
              <a:t>(1</a:t>
            </a:r>
            <a:r>
              <a:rPr lang="zh-CN" altLang="en-US" sz="2000" b="1" dirty="0" smtClean="0">
                <a:solidFill>
                  <a:schemeClr val="accent3"/>
                </a:solidFill>
                <a:latin typeface="微软雅黑" panose="020B0503020204020204" pitchFamily="34" charset="-122"/>
                <a:ea typeface="微软雅黑" panose="020B0503020204020204" pitchFamily="34" charset="-122"/>
              </a:rPr>
              <a:t>月</a:t>
            </a:r>
            <a:r>
              <a:rPr lang="en-US" altLang="zh-CN" sz="2000" b="1" dirty="0" smtClean="0">
                <a:solidFill>
                  <a:schemeClr val="accent3"/>
                </a:solidFill>
                <a:latin typeface="微软雅黑" panose="020B0503020204020204" pitchFamily="34" charset="-122"/>
                <a:ea typeface="微软雅黑" panose="020B0503020204020204" pitchFamily="34" charset="-122"/>
              </a:rPr>
              <a:t>25</a:t>
            </a:r>
            <a:r>
              <a:rPr lang="zh-CN" altLang="en-US" sz="2000" b="1" dirty="0" smtClean="0">
                <a:solidFill>
                  <a:schemeClr val="accent3"/>
                </a:solidFill>
                <a:latin typeface="微软雅黑" panose="020B0503020204020204" pitchFamily="34" charset="-122"/>
                <a:ea typeface="微软雅黑" panose="020B0503020204020204" pitchFamily="34" charset="-122"/>
              </a:rPr>
              <a:t>日</a:t>
            </a:r>
            <a:r>
              <a:rPr lang="en-US" altLang="zh-CN" sz="2000" b="1" dirty="0" smtClean="0">
                <a:solidFill>
                  <a:schemeClr val="accent3"/>
                </a:solidFill>
                <a:latin typeface="微软雅黑" panose="020B0503020204020204" pitchFamily="34" charset="-122"/>
                <a:ea typeface="微软雅黑" panose="020B0503020204020204" pitchFamily="34" charset="-122"/>
              </a:rPr>
              <a:t>)</a:t>
            </a:r>
            <a:endParaRPr lang="zh-CN" altLang="en-US" sz="2000" b="1" dirty="0">
              <a:solidFill>
                <a:schemeClr val="accent3"/>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547981" y="1206830"/>
            <a:ext cx="655629" cy="369332"/>
          </a:xfrm>
          <a:prstGeom prst="rect">
            <a:avLst/>
          </a:prstGeom>
          <a:noFill/>
        </p:spPr>
        <p:txBody>
          <a:bodyPr wrap="none" rtlCol="0">
            <a:spAutoFit/>
          </a:bodyPr>
          <a:lstStyle/>
          <a:p>
            <a:r>
              <a:rPr lang="en-US" altLang="zh-CN" dirty="0" smtClean="0">
                <a:solidFill>
                  <a:schemeClr val="bg2"/>
                </a:solidFill>
                <a:latin typeface="+mj-ea"/>
                <a:ea typeface="+mj-ea"/>
              </a:rPr>
              <a:t>step</a:t>
            </a:r>
            <a:endParaRPr lang="zh-CN" altLang="en-US" dirty="0">
              <a:solidFill>
                <a:schemeClr val="bg2"/>
              </a:solidFill>
              <a:latin typeface="+mj-ea"/>
              <a:ea typeface="+mj-ea"/>
            </a:endParaRPr>
          </a:p>
        </p:txBody>
      </p:sp>
      <p:sp>
        <p:nvSpPr>
          <p:cNvPr id="31" name="TextBox 30"/>
          <p:cNvSpPr txBox="1"/>
          <p:nvPr/>
        </p:nvSpPr>
        <p:spPr>
          <a:xfrm>
            <a:off x="6022994" y="2204358"/>
            <a:ext cx="655629" cy="369332"/>
          </a:xfrm>
          <a:prstGeom prst="rect">
            <a:avLst/>
          </a:prstGeom>
          <a:noFill/>
        </p:spPr>
        <p:txBody>
          <a:bodyPr wrap="none" rtlCol="0">
            <a:spAutoFit/>
          </a:bodyPr>
          <a:lstStyle/>
          <a:p>
            <a:r>
              <a:rPr lang="en-US" altLang="zh-CN" dirty="0" smtClean="0">
                <a:solidFill>
                  <a:schemeClr val="bg2"/>
                </a:solidFill>
                <a:latin typeface="+mj-ea"/>
                <a:ea typeface="+mj-ea"/>
              </a:rPr>
              <a:t>step</a:t>
            </a:r>
            <a:endParaRPr lang="zh-CN" altLang="en-US" dirty="0">
              <a:solidFill>
                <a:schemeClr val="bg2"/>
              </a:solidFill>
              <a:latin typeface="+mj-ea"/>
              <a:ea typeface="+mj-ea"/>
            </a:endParaRPr>
          </a:p>
        </p:txBody>
      </p:sp>
      <p:sp>
        <p:nvSpPr>
          <p:cNvPr id="32" name="TextBox 31"/>
          <p:cNvSpPr txBox="1"/>
          <p:nvPr/>
        </p:nvSpPr>
        <p:spPr>
          <a:xfrm>
            <a:off x="5559857" y="3237511"/>
            <a:ext cx="655629" cy="369332"/>
          </a:xfrm>
          <a:prstGeom prst="rect">
            <a:avLst/>
          </a:prstGeom>
          <a:noFill/>
        </p:spPr>
        <p:txBody>
          <a:bodyPr wrap="none" rtlCol="0">
            <a:spAutoFit/>
          </a:bodyPr>
          <a:lstStyle/>
          <a:p>
            <a:r>
              <a:rPr lang="en-US" altLang="zh-CN" dirty="0" smtClean="0">
                <a:solidFill>
                  <a:schemeClr val="bg2"/>
                </a:solidFill>
                <a:latin typeface="+mj-ea"/>
                <a:ea typeface="+mj-ea"/>
              </a:rPr>
              <a:t>step</a:t>
            </a:r>
            <a:endParaRPr lang="zh-CN" altLang="en-US" dirty="0">
              <a:solidFill>
                <a:schemeClr val="bg2"/>
              </a:solidFill>
              <a:latin typeface="+mj-ea"/>
              <a:ea typeface="+mj-ea"/>
            </a:endParaRPr>
          </a:p>
        </p:txBody>
      </p:sp>
      <p:sp>
        <p:nvSpPr>
          <p:cNvPr id="33" name="TextBox 32"/>
          <p:cNvSpPr txBox="1"/>
          <p:nvPr/>
        </p:nvSpPr>
        <p:spPr>
          <a:xfrm>
            <a:off x="6011119" y="4211288"/>
            <a:ext cx="655629" cy="369332"/>
          </a:xfrm>
          <a:prstGeom prst="rect">
            <a:avLst/>
          </a:prstGeom>
          <a:noFill/>
        </p:spPr>
        <p:txBody>
          <a:bodyPr wrap="none" rtlCol="0">
            <a:spAutoFit/>
          </a:bodyPr>
          <a:lstStyle/>
          <a:p>
            <a:r>
              <a:rPr lang="en-US" altLang="zh-CN" dirty="0" smtClean="0">
                <a:solidFill>
                  <a:schemeClr val="bg2"/>
                </a:solidFill>
                <a:latin typeface="+mj-ea"/>
                <a:ea typeface="+mj-ea"/>
              </a:rPr>
              <a:t>step</a:t>
            </a:r>
            <a:endParaRPr lang="zh-CN" altLang="en-US" dirty="0">
              <a:solidFill>
                <a:schemeClr val="bg2"/>
              </a:solidFill>
              <a:latin typeface="+mj-ea"/>
              <a:ea typeface="+mj-ea"/>
            </a:endParaRPr>
          </a:p>
        </p:txBody>
      </p:sp>
      <p:sp>
        <p:nvSpPr>
          <p:cNvPr id="34" name="TextBox 33"/>
          <p:cNvSpPr txBox="1"/>
          <p:nvPr/>
        </p:nvSpPr>
        <p:spPr>
          <a:xfrm>
            <a:off x="5547982" y="5220690"/>
            <a:ext cx="655629" cy="369332"/>
          </a:xfrm>
          <a:prstGeom prst="rect">
            <a:avLst/>
          </a:prstGeom>
          <a:noFill/>
        </p:spPr>
        <p:txBody>
          <a:bodyPr wrap="none" rtlCol="0">
            <a:spAutoFit/>
          </a:bodyPr>
          <a:lstStyle/>
          <a:p>
            <a:r>
              <a:rPr lang="en-US" altLang="zh-CN" dirty="0" smtClean="0">
                <a:solidFill>
                  <a:schemeClr val="bg2"/>
                </a:solidFill>
                <a:latin typeface="+mj-ea"/>
                <a:ea typeface="+mj-ea"/>
              </a:rPr>
              <a:t>step</a:t>
            </a:r>
            <a:endParaRPr lang="zh-CN" altLang="en-US" dirty="0">
              <a:solidFill>
                <a:schemeClr val="bg2"/>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advTm="12359">
        <p14:prism isInverted="1"/>
      </p:transition>
    </mc:Choice>
    <mc:Fallback>
      <p:transition spd="slow" advTm="123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519"/>
                            </p:stCondLst>
                            <p:childTnLst>
                              <p:par>
                                <p:cTn id="21" presetID="5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Scale>
                                      <p:cBhvr>
                                        <p:cTn id="2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5"/>
                                        </p:tgtEl>
                                        <p:attrNameLst>
                                          <p:attrName>ppt_x</p:attrName>
                                          <p:attrName>ppt_y</p:attrName>
                                        </p:attrNameLst>
                                      </p:cBhvr>
                                    </p:animMotion>
                                    <p:animEffect transition="in" filter="fade">
                                      <p:cBhvr>
                                        <p:cTn id="25" dur="1000"/>
                                        <p:tgtEl>
                                          <p:spTgt spid="5"/>
                                        </p:tgtEl>
                                      </p:cBhvr>
                                    </p:animEffect>
                                  </p:childTnLst>
                                </p:cTn>
                              </p:par>
                              <p:par>
                                <p:cTn id="26" presetID="52" presetClass="entr" presetSubtype="0" fill="hold" grpId="0" nodeType="withEffect">
                                  <p:stCondLst>
                                    <p:cond delay="100"/>
                                  </p:stCondLst>
                                  <p:childTnLst>
                                    <p:set>
                                      <p:cBhvr>
                                        <p:cTn id="27" dur="1" fill="hold">
                                          <p:stCondLst>
                                            <p:cond delay="0"/>
                                          </p:stCondLst>
                                        </p:cTn>
                                        <p:tgtEl>
                                          <p:spTgt spid="6"/>
                                        </p:tgtEl>
                                        <p:attrNameLst>
                                          <p:attrName>style.visibility</p:attrName>
                                        </p:attrNameLst>
                                      </p:cBhvr>
                                      <p:to>
                                        <p:strVal val="visible"/>
                                      </p:to>
                                    </p:set>
                                    <p:animScale>
                                      <p:cBhvr>
                                        <p:cTn id="2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6"/>
                                        </p:tgtEl>
                                        <p:attrNameLst>
                                          <p:attrName>ppt_x</p:attrName>
                                          <p:attrName>ppt_y</p:attrName>
                                        </p:attrNameLst>
                                      </p:cBhvr>
                                    </p:animMotion>
                                    <p:animEffect transition="in" filter="fade">
                                      <p:cBhvr>
                                        <p:cTn id="30" dur="1000"/>
                                        <p:tgtEl>
                                          <p:spTgt spid="6"/>
                                        </p:tgtEl>
                                      </p:cBhvr>
                                    </p:animEffect>
                                  </p:childTnLst>
                                </p:cTn>
                              </p:par>
                              <p:par>
                                <p:cTn id="31" presetID="52" presetClass="entr" presetSubtype="0" fill="hold" grpId="0" nodeType="withEffect">
                                  <p:stCondLst>
                                    <p:cond delay="200"/>
                                  </p:stCondLst>
                                  <p:childTnLst>
                                    <p:set>
                                      <p:cBhvr>
                                        <p:cTn id="32" dur="1" fill="hold">
                                          <p:stCondLst>
                                            <p:cond delay="0"/>
                                          </p:stCondLst>
                                        </p:cTn>
                                        <p:tgtEl>
                                          <p:spTgt spid="7"/>
                                        </p:tgtEl>
                                        <p:attrNameLst>
                                          <p:attrName>style.visibility</p:attrName>
                                        </p:attrNameLst>
                                      </p:cBhvr>
                                      <p:to>
                                        <p:strVal val="visible"/>
                                      </p:to>
                                    </p:set>
                                    <p:animScale>
                                      <p:cBhvr>
                                        <p:cTn id="3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7"/>
                                        </p:tgtEl>
                                        <p:attrNameLst>
                                          <p:attrName>ppt_x</p:attrName>
                                          <p:attrName>ppt_y</p:attrName>
                                        </p:attrNameLst>
                                      </p:cBhvr>
                                    </p:animMotion>
                                    <p:animEffect transition="in" filter="fade">
                                      <p:cBhvr>
                                        <p:cTn id="35" dur="1000"/>
                                        <p:tgtEl>
                                          <p:spTgt spid="7"/>
                                        </p:tgtEl>
                                      </p:cBhvr>
                                    </p:animEffect>
                                  </p:childTnLst>
                                </p:cTn>
                              </p:par>
                              <p:par>
                                <p:cTn id="36" presetID="52" presetClass="entr" presetSubtype="0" fill="hold" grpId="0" nodeType="withEffect">
                                  <p:stCondLst>
                                    <p:cond delay="300"/>
                                  </p:stCondLst>
                                  <p:childTnLst>
                                    <p:set>
                                      <p:cBhvr>
                                        <p:cTn id="37" dur="1" fill="hold">
                                          <p:stCondLst>
                                            <p:cond delay="0"/>
                                          </p:stCondLst>
                                        </p:cTn>
                                        <p:tgtEl>
                                          <p:spTgt spid="8"/>
                                        </p:tgtEl>
                                        <p:attrNameLst>
                                          <p:attrName>style.visibility</p:attrName>
                                        </p:attrNameLst>
                                      </p:cBhvr>
                                      <p:to>
                                        <p:strVal val="visible"/>
                                      </p:to>
                                    </p:set>
                                    <p:animScale>
                                      <p:cBhvr>
                                        <p:cTn id="3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8"/>
                                        </p:tgtEl>
                                        <p:attrNameLst>
                                          <p:attrName>ppt_x</p:attrName>
                                          <p:attrName>ppt_y</p:attrName>
                                        </p:attrNameLst>
                                      </p:cBhvr>
                                    </p:animMotion>
                                    <p:animEffect transition="in" filter="fade">
                                      <p:cBhvr>
                                        <p:cTn id="40" dur="1000"/>
                                        <p:tgtEl>
                                          <p:spTgt spid="8"/>
                                        </p:tgtEl>
                                      </p:cBhvr>
                                    </p:animEffect>
                                  </p:childTnLst>
                                </p:cTn>
                              </p:par>
                              <p:par>
                                <p:cTn id="41" presetID="52" presetClass="entr" presetSubtype="0" fill="hold" grpId="0" nodeType="withEffect">
                                  <p:stCondLst>
                                    <p:cond delay="400"/>
                                  </p:stCondLst>
                                  <p:childTnLst>
                                    <p:set>
                                      <p:cBhvr>
                                        <p:cTn id="42" dur="1" fill="hold">
                                          <p:stCondLst>
                                            <p:cond delay="0"/>
                                          </p:stCondLst>
                                        </p:cTn>
                                        <p:tgtEl>
                                          <p:spTgt spid="9"/>
                                        </p:tgtEl>
                                        <p:attrNameLst>
                                          <p:attrName>style.visibility</p:attrName>
                                        </p:attrNameLst>
                                      </p:cBhvr>
                                      <p:to>
                                        <p:strVal val="visible"/>
                                      </p:to>
                                    </p:set>
                                    <p:animScale>
                                      <p:cBhvr>
                                        <p:cTn id="4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9"/>
                                        </p:tgtEl>
                                        <p:attrNameLst>
                                          <p:attrName>ppt_x</p:attrName>
                                          <p:attrName>ppt_y</p:attrName>
                                        </p:attrNameLst>
                                      </p:cBhvr>
                                    </p:animMotion>
                                    <p:animEffect transition="in" filter="fade">
                                      <p:cBhvr>
                                        <p:cTn id="45" dur="1000"/>
                                        <p:tgtEl>
                                          <p:spTgt spid="9"/>
                                        </p:tgtEl>
                                      </p:cBhvr>
                                    </p:animEffect>
                                  </p:childTnLst>
                                </p:cTn>
                              </p:par>
                            </p:childTnLst>
                          </p:cTn>
                        </p:par>
                        <p:par>
                          <p:cTn id="46" fill="hold">
                            <p:stCondLst>
                              <p:cond delay="1519"/>
                            </p:stCondLst>
                            <p:childTnLst>
                              <p:par>
                                <p:cTn id="47" presetID="31"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300" fill="hold"/>
                                        <p:tgtEl>
                                          <p:spTgt spid="30"/>
                                        </p:tgtEl>
                                        <p:attrNameLst>
                                          <p:attrName>ppt_w</p:attrName>
                                        </p:attrNameLst>
                                      </p:cBhvr>
                                      <p:tavLst>
                                        <p:tav tm="0">
                                          <p:val>
                                            <p:fltVal val="0"/>
                                          </p:val>
                                        </p:tav>
                                        <p:tav tm="100000">
                                          <p:val>
                                            <p:strVal val="#ppt_w"/>
                                          </p:val>
                                        </p:tav>
                                      </p:tavLst>
                                    </p:anim>
                                    <p:anim calcmode="lin" valueType="num">
                                      <p:cBhvr>
                                        <p:cTn id="50" dur="300" fill="hold"/>
                                        <p:tgtEl>
                                          <p:spTgt spid="30"/>
                                        </p:tgtEl>
                                        <p:attrNameLst>
                                          <p:attrName>ppt_h</p:attrName>
                                        </p:attrNameLst>
                                      </p:cBhvr>
                                      <p:tavLst>
                                        <p:tav tm="0">
                                          <p:val>
                                            <p:fltVal val="0"/>
                                          </p:val>
                                        </p:tav>
                                        <p:tav tm="100000">
                                          <p:val>
                                            <p:strVal val="#ppt_h"/>
                                          </p:val>
                                        </p:tav>
                                      </p:tavLst>
                                    </p:anim>
                                    <p:anim calcmode="lin" valueType="num">
                                      <p:cBhvr>
                                        <p:cTn id="51" dur="300" fill="hold"/>
                                        <p:tgtEl>
                                          <p:spTgt spid="30"/>
                                        </p:tgtEl>
                                        <p:attrNameLst>
                                          <p:attrName>style.rotation</p:attrName>
                                        </p:attrNameLst>
                                      </p:cBhvr>
                                      <p:tavLst>
                                        <p:tav tm="0">
                                          <p:val>
                                            <p:fltVal val="90"/>
                                          </p:val>
                                        </p:tav>
                                        <p:tav tm="100000">
                                          <p:val>
                                            <p:fltVal val="0"/>
                                          </p:val>
                                        </p:tav>
                                      </p:tavLst>
                                    </p:anim>
                                    <p:animEffect transition="in" filter="fade">
                                      <p:cBhvr>
                                        <p:cTn id="52" dur="300"/>
                                        <p:tgtEl>
                                          <p:spTgt spid="30"/>
                                        </p:tgtEl>
                                      </p:cBhvr>
                                    </p:animEffect>
                                  </p:childTnLst>
                                </p:cTn>
                              </p:par>
                            </p:childTnLst>
                          </p:cTn>
                        </p:par>
                        <p:par>
                          <p:cTn id="53" fill="hold">
                            <p:stCondLst>
                              <p:cond delay="2019"/>
                            </p:stCondLst>
                            <p:childTnLst>
                              <p:par>
                                <p:cTn id="54" presetID="31" presetClass="entr" presetSubtype="0"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400" fill="hold"/>
                                        <p:tgtEl>
                                          <p:spTgt spid="15"/>
                                        </p:tgtEl>
                                        <p:attrNameLst>
                                          <p:attrName>ppt_w</p:attrName>
                                        </p:attrNameLst>
                                      </p:cBhvr>
                                      <p:tavLst>
                                        <p:tav tm="0">
                                          <p:val>
                                            <p:fltVal val="0"/>
                                          </p:val>
                                        </p:tav>
                                        <p:tav tm="100000">
                                          <p:val>
                                            <p:strVal val="#ppt_w"/>
                                          </p:val>
                                        </p:tav>
                                      </p:tavLst>
                                    </p:anim>
                                    <p:anim calcmode="lin" valueType="num">
                                      <p:cBhvr>
                                        <p:cTn id="57" dur="400" fill="hold"/>
                                        <p:tgtEl>
                                          <p:spTgt spid="15"/>
                                        </p:tgtEl>
                                        <p:attrNameLst>
                                          <p:attrName>ppt_h</p:attrName>
                                        </p:attrNameLst>
                                      </p:cBhvr>
                                      <p:tavLst>
                                        <p:tav tm="0">
                                          <p:val>
                                            <p:fltVal val="0"/>
                                          </p:val>
                                        </p:tav>
                                        <p:tav tm="100000">
                                          <p:val>
                                            <p:strVal val="#ppt_h"/>
                                          </p:val>
                                        </p:tav>
                                      </p:tavLst>
                                    </p:anim>
                                    <p:anim calcmode="lin" valueType="num">
                                      <p:cBhvr>
                                        <p:cTn id="58" dur="400" fill="hold"/>
                                        <p:tgtEl>
                                          <p:spTgt spid="15"/>
                                        </p:tgtEl>
                                        <p:attrNameLst>
                                          <p:attrName>style.rotation</p:attrName>
                                        </p:attrNameLst>
                                      </p:cBhvr>
                                      <p:tavLst>
                                        <p:tav tm="0">
                                          <p:val>
                                            <p:fltVal val="90"/>
                                          </p:val>
                                        </p:tav>
                                        <p:tav tm="100000">
                                          <p:val>
                                            <p:fltVal val="0"/>
                                          </p:val>
                                        </p:tav>
                                      </p:tavLst>
                                    </p:anim>
                                    <p:animEffect transition="in" filter="fade">
                                      <p:cBhvr>
                                        <p:cTn id="59" dur="400"/>
                                        <p:tgtEl>
                                          <p:spTgt spid="15"/>
                                        </p:tgtEl>
                                      </p:cBhvr>
                                    </p:animEffect>
                                  </p:childTnLst>
                                </p:cTn>
                              </p:par>
                            </p:childTnLst>
                          </p:cTn>
                        </p:par>
                        <p:par>
                          <p:cTn id="60" fill="hold">
                            <p:stCondLst>
                              <p:cond delay="2519"/>
                            </p:stCondLst>
                            <p:childTnLst>
                              <p:par>
                                <p:cTn id="61" presetID="12" presetClass="entr" presetSubtype="2" fill="hold" grpId="0" nodeType="after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400"/>
                                        <p:tgtEl>
                                          <p:spTgt spid="10"/>
                                        </p:tgtEl>
                                        <p:attrNameLst>
                                          <p:attrName>ppt_x</p:attrName>
                                        </p:attrNameLst>
                                      </p:cBhvr>
                                      <p:tavLst>
                                        <p:tav tm="0">
                                          <p:val>
                                            <p:strVal val="#ppt_x+#ppt_w*1.125000"/>
                                          </p:val>
                                        </p:tav>
                                        <p:tav tm="100000">
                                          <p:val>
                                            <p:strVal val="#ppt_x"/>
                                          </p:val>
                                        </p:tav>
                                      </p:tavLst>
                                    </p:anim>
                                    <p:animEffect transition="in" filter="wipe(left)">
                                      <p:cBhvr>
                                        <p:cTn id="64" dur="400"/>
                                        <p:tgtEl>
                                          <p:spTgt spid="10"/>
                                        </p:tgtEl>
                                      </p:cBhvr>
                                    </p:animEffect>
                                  </p:childTnLst>
                                </p:cTn>
                              </p:par>
                            </p:childTnLst>
                          </p:cTn>
                        </p:par>
                        <p:par>
                          <p:cTn id="65" fill="hold">
                            <p:stCondLst>
                              <p:cond delay="3019"/>
                            </p:stCondLst>
                            <p:childTnLst>
                              <p:par>
                                <p:cTn id="66" presetID="22" presetClass="entr" presetSubtype="2"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right)">
                                      <p:cBhvr>
                                        <p:cTn id="68" dur="400"/>
                                        <p:tgtEl>
                                          <p:spTgt spid="25"/>
                                        </p:tgtEl>
                                      </p:cBhvr>
                                    </p:animEffect>
                                  </p:childTnLst>
                                </p:cTn>
                              </p:par>
                            </p:childTnLst>
                          </p:cTn>
                        </p:par>
                        <p:par>
                          <p:cTn id="69" fill="hold">
                            <p:stCondLst>
                              <p:cond delay="3519"/>
                            </p:stCondLst>
                            <p:childTnLst>
                              <p:par>
                                <p:cTn id="70" presetID="22" presetClass="entr" presetSubtype="1"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up)">
                                      <p:cBhvr>
                                        <p:cTn id="72" dur="400"/>
                                        <p:tgtEl>
                                          <p:spTgt spid="20"/>
                                        </p:tgtEl>
                                      </p:cBhvr>
                                    </p:animEffect>
                                  </p:childTnLst>
                                </p:cTn>
                              </p:par>
                            </p:childTnLst>
                          </p:cTn>
                        </p:par>
                        <p:par>
                          <p:cTn id="73" fill="hold">
                            <p:stCondLst>
                              <p:cond delay="4019"/>
                            </p:stCondLst>
                            <p:childTnLst>
                              <p:par>
                                <p:cTn id="74" presetID="31" presetClass="entr" presetSubtype="0" fill="hold" grpId="0" nodeType="afterEffect">
                                  <p:stCondLst>
                                    <p:cond delay="0"/>
                                  </p:stCondLst>
                                  <p:childTnLst>
                                    <p:set>
                                      <p:cBhvr>
                                        <p:cTn id="75" dur="1" fill="hold">
                                          <p:stCondLst>
                                            <p:cond delay="0"/>
                                          </p:stCondLst>
                                        </p:cTn>
                                        <p:tgtEl>
                                          <p:spTgt spid="31"/>
                                        </p:tgtEl>
                                        <p:attrNameLst>
                                          <p:attrName>style.visibility</p:attrName>
                                        </p:attrNameLst>
                                      </p:cBhvr>
                                      <p:to>
                                        <p:strVal val="visible"/>
                                      </p:to>
                                    </p:set>
                                    <p:anim calcmode="lin" valueType="num">
                                      <p:cBhvr>
                                        <p:cTn id="76" dur="300" fill="hold"/>
                                        <p:tgtEl>
                                          <p:spTgt spid="31"/>
                                        </p:tgtEl>
                                        <p:attrNameLst>
                                          <p:attrName>ppt_w</p:attrName>
                                        </p:attrNameLst>
                                      </p:cBhvr>
                                      <p:tavLst>
                                        <p:tav tm="0">
                                          <p:val>
                                            <p:fltVal val="0"/>
                                          </p:val>
                                        </p:tav>
                                        <p:tav tm="100000">
                                          <p:val>
                                            <p:strVal val="#ppt_w"/>
                                          </p:val>
                                        </p:tav>
                                      </p:tavLst>
                                    </p:anim>
                                    <p:anim calcmode="lin" valueType="num">
                                      <p:cBhvr>
                                        <p:cTn id="77" dur="300" fill="hold"/>
                                        <p:tgtEl>
                                          <p:spTgt spid="31"/>
                                        </p:tgtEl>
                                        <p:attrNameLst>
                                          <p:attrName>ppt_h</p:attrName>
                                        </p:attrNameLst>
                                      </p:cBhvr>
                                      <p:tavLst>
                                        <p:tav tm="0">
                                          <p:val>
                                            <p:fltVal val="0"/>
                                          </p:val>
                                        </p:tav>
                                        <p:tav tm="100000">
                                          <p:val>
                                            <p:strVal val="#ppt_h"/>
                                          </p:val>
                                        </p:tav>
                                      </p:tavLst>
                                    </p:anim>
                                    <p:anim calcmode="lin" valueType="num">
                                      <p:cBhvr>
                                        <p:cTn id="78" dur="300" fill="hold"/>
                                        <p:tgtEl>
                                          <p:spTgt spid="31"/>
                                        </p:tgtEl>
                                        <p:attrNameLst>
                                          <p:attrName>style.rotation</p:attrName>
                                        </p:attrNameLst>
                                      </p:cBhvr>
                                      <p:tavLst>
                                        <p:tav tm="0">
                                          <p:val>
                                            <p:fltVal val="90"/>
                                          </p:val>
                                        </p:tav>
                                        <p:tav tm="100000">
                                          <p:val>
                                            <p:fltVal val="0"/>
                                          </p:val>
                                        </p:tav>
                                      </p:tavLst>
                                    </p:anim>
                                    <p:animEffect transition="in" filter="fade">
                                      <p:cBhvr>
                                        <p:cTn id="79" dur="300"/>
                                        <p:tgtEl>
                                          <p:spTgt spid="31"/>
                                        </p:tgtEl>
                                      </p:cBhvr>
                                    </p:animEffect>
                                  </p:childTnLst>
                                </p:cTn>
                              </p:par>
                            </p:childTnLst>
                          </p:cTn>
                        </p:par>
                        <p:par>
                          <p:cTn id="80" fill="hold">
                            <p:stCondLst>
                              <p:cond delay="4519"/>
                            </p:stCondLst>
                            <p:childTnLst>
                              <p:par>
                                <p:cTn id="81" presetID="31" presetClass="entr" presetSubtype="0" fill="hold" grpId="0" nodeType="afterEffect">
                                  <p:stCondLst>
                                    <p:cond delay="0"/>
                                  </p:stCondLst>
                                  <p:childTnLst>
                                    <p:set>
                                      <p:cBhvr>
                                        <p:cTn id="82" dur="1" fill="hold">
                                          <p:stCondLst>
                                            <p:cond delay="0"/>
                                          </p:stCondLst>
                                        </p:cTn>
                                        <p:tgtEl>
                                          <p:spTgt spid="16"/>
                                        </p:tgtEl>
                                        <p:attrNameLst>
                                          <p:attrName>style.visibility</p:attrName>
                                        </p:attrNameLst>
                                      </p:cBhvr>
                                      <p:to>
                                        <p:strVal val="visible"/>
                                      </p:to>
                                    </p:set>
                                    <p:anim calcmode="lin" valueType="num">
                                      <p:cBhvr>
                                        <p:cTn id="83" dur="400" fill="hold"/>
                                        <p:tgtEl>
                                          <p:spTgt spid="16"/>
                                        </p:tgtEl>
                                        <p:attrNameLst>
                                          <p:attrName>ppt_w</p:attrName>
                                        </p:attrNameLst>
                                      </p:cBhvr>
                                      <p:tavLst>
                                        <p:tav tm="0">
                                          <p:val>
                                            <p:fltVal val="0"/>
                                          </p:val>
                                        </p:tav>
                                        <p:tav tm="100000">
                                          <p:val>
                                            <p:strVal val="#ppt_w"/>
                                          </p:val>
                                        </p:tav>
                                      </p:tavLst>
                                    </p:anim>
                                    <p:anim calcmode="lin" valueType="num">
                                      <p:cBhvr>
                                        <p:cTn id="84" dur="400" fill="hold"/>
                                        <p:tgtEl>
                                          <p:spTgt spid="16"/>
                                        </p:tgtEl>
                                        <p:attrNameLst>
                                          <p:attrName>ppt_h</p:attrName>
                                        </p:attrNameLst>
                                      </p:cBhvr>
                                      <p:tavLst>
                                        <p:tav tm="0">
                                          <p:val>
                                            <p:fltVal val="0"/>
                                          </p:val>
                                        </p:tav>
                                        <p:tav tm="100000">
                                          <p:val>
                                            <p:strVal val="#ppt_h"/>
                                          </p:val>
                                        </p:tav>
                                      </p:tavLst>
                                    </p:anim>
                                    <p:anim calcmode="lin" valueType="num">
                                      <p:cBhvr>
                                        <p:cTn id="85" dur="400" fill="hold"/>
                                        <p:tgtEl>
                                          <p:spTgt spid="16"/>
                                        </p:tgtEl>
                                        <p:attrNameLst>
                                          <p:attrName>style.rotation</p:attrName>
                                        </p:attrNameLst>
                                      </p:cBhvr>
                                      <p:tavLst>
                                        <p:tav tm="0">
                                          <p:val>
                                            <p:fltVal val="90"/>
                                          </p:val>
                                        </p:tav>
                                        <p:tav tm="100000">
                                          <p:val>
                                            <p:fltVal val="0"/>
                                          </p:val>
                                        </p:tav>
                                      </p:tavLst>
                                    </p:anim>
                                    <p:animEffect transition="in" filter="fade">
                                      <p:cBhvr>
                                        <p:cTn id="86" dur="400"/>
                                        <p:tgtEl>
                                          <p:spTgt spid="16"/>
                                        </p:tgtEl>
                                      </p:cBhvr>
                                    </p:animEffect>
                                  </p:childTnLst>
                                </p:cTn>
                              </p:par>
                            </p:childTnLst>
                          </p:cTn>
                        </p:par>
                        <p:par>
                          <p:cTn id="87" fill="hold">
                            <p:stCondLst>
                              <p:cond delay="5019"/>
                            </p:stCondLst>
                            <p:childTnLst>
                              <p:par>
                                <p:cTn id="88" presetID="12" presetClass="entr" presetSubtype="8" fill="hold" grpId="0" nodeType="afterEffect">
                                  <p:stCondLst>
                                    <p:cond delay="0"/>
                                  </p:stCondLst>
                                  <p:childTnLst>
                                    <p:set>
                                      <p:cBhvr>
                                        <p:cTn id="89" dur="1" fill="hold">
                                          <p:stCondLst>
                                            <p:cond delay="0"/>
                                          </p:stCondLst>
                                        </p:cTn>
                                        <p:tgtEl>
                                          <p:spTgt spid="11"/>
                                        </p:tgtEl>
                                        <p:attrNameLst>
                                          <p:attrName>style.visibility</p:attrName>
                                        </p:attrNameLst>
                                      </p:cBhvr>
                                      <p:to>
                                        <p:strVal val="visible"/>
                                      </p:to>
                                    </p:set>
                                    <p:anim calcmode="lin" valueType="num">
                                      <p:cBhvr additive="base">
                                        <p:cTn id="90" dur="400"/>
                                        <p:tgtEl>
                                          <p:spTgt spid="11"/>
                                        </p:tgtEl>
                                        <p:attrNameLst>
                                          <p:attrName>ppt_x</p:attrName>
                                        </p:attrNameLst>
                                      </p:cBhvr>
                                      <p:tavLst>
                                        <p:tav tm="0">
                                          <p:val>
                                            <p:strVal val="#ppt_x-#ppt_w*1.125000"/>
                                          </p:val>
                                        </p:tav>
                                        <p:tav tm="100000">
                                          <p:val>
                                            <p:strVal val="#ppt_x"/>
                                          </p:val>
                                        </p:tav>
                                      </p:tavLst>
                                    </p:anim>
                                    <p:animEffect transition="in" filter="wipe(right)">
                                      <p:cBhvr>
                                        <p:cTn id="91" dur="400"/>
                                        <p:tgtEl>
                                          <p:spTgt spid="11"/>
                                        </p:tgtEl>
                                      </p:cBhvr>
                                    </p:animEffect>
                                  </p:childTnLst>
                                </p:cTn>
                              </p:par>
                            </p:childTnLst>
                          </p:cTn>
                        </p:par>
                        <p:par>
                          <p:cTn id="92" fill="hold">
                            <p:stCondLst>
                              <p:cond delay="5519"/>
                            </p:stCondLst>
                            <p:childTnLst>
                              <p:par>
                                <p:cTn id="93" presetID="22" presetClass="entr" presetSubtype="8" fill="hold" grpId="0" nodeType="afterEffect">
                                  <p:stCondLst>
                                    <p:cond delay="0"/>
                                  </p:stCondLst>
                                  <p:childTnLst>
                                    <p:set>
                                      <p:cBhvr>
                                        <p:cTn id="94" dur="1" fill="hold">
                                          <p:stCondLst>
                                            <p:cond delay="0"/>
                                          </p:stCondLst>
                                        </p:cTn>
                                        <p:tgtEl>
                                          <p:spTgt spid="26"/>
                                        </p:tgtEl>
                                        <p:attrNameLst>
                                          <p:attrName>style.visibility</p:attrName>
                                        </p:attrNameLst>
                                      </p:cBhvr>
                                      <p:to>
                                        <p:strVal val="visible"/>
                                      </p:to>
                                    </p:set>
                                    <p:animEffect transition="in" filter="wipe(left)">
                                      <p:cBhvr>
                                        <p:cTn id="95" dur="400"/>
                                        <p:tgtEl>
                                          <p:spTgt spid="26"/>
                                        </p:tgtEl>
                                      </p:cBhvr>
                                    </p:animEffect>
                                  </p:childTnLst>
                                </p:cTn>
                              </p:par>
                            </p:childTnLst>
                          </p:cTn>
                        </p:par>
                        <p:par>
                          <p:cTn id="96" fill="hold">
                            <p:stCondLst>
                              <p:cond delay="6019"/>
                            </p:stCondLst>
                            <p:childTnLst>
                              <p:par>
                                <p:cTn id="97" presetID="22" presetClass="entr" presetSubtype="1" fill="hold" grpId="0" nodeType="after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wipe(up)">
                                      <p:cBhvr>
                                        <p:cTn id="99" dur="400"/>
                                        <p:tgtEl>
                                          <p:spTgt spid="21"/>
                                        </p:tgtEl>
                                      </p:cBhvr>
                                    </p:animEffect>
                                  </p:childTnLst>
                                </p:cTn>
                              </p:par>
                            </p:childTnLst>
                          </p:cTn>
                        </p:par>
                        <p:par>
                          <p:cTn id="100" fill="hold">
                            <p:stCondLst>
                              <p:cond delay="6519"/>
                            </p:stCondLst>
                            <p:childTnLst>
                              <p:par>
                                <p:cTn id="101" presetID="31" presetClass="entr" presetSubtype="0" fill="hold" grpId="0" nodeType="afterEffect">
                                  <p:stCondLst>
                                    <p:cond delay="0"/>
                                  </p:stCondLst>
                                  <p:childTnLst>
                                    <p:set>
                                      <p:cBhvr>
                                        <p:cTn id="102" dur="1" fill="hold">
                                          <p:stCondLst>
                                            <p:cond delay="0"/>
                                          </p:stCondLst>
                                        </p:cTn>
                                        <p:tgtEl>
                                          <p:spTgt spid="32"/>
                                        </p:tgtEl>
                                        <p:attrNameLst>
                                          <p:attrName>style.visibility</p:attrName>
                                        </p:attrNameLst>
                                      </p:cBhvr>
                                      <p:to>
                                        <p:strVal val="visible"/>
                                      </p:to>
                                    </p:set>
                                    <p:anim calcmode="lin" valueType="num">
                                      <p:cBhvr>
                                        <p:cTn id="103" dur="300" fill="hold"/>
                                        <p:tgtEl>
                                          <p:spTgt spid="32"/>
                                        </p:tgtEl>
                                        <p:attrNameLst>
                                          <p:attrName>ppt_w</p:attrName>
                                        </p:attrNameLst>
                                      </p:cBhvr>
                                      <p:tavLst>
                                        <p:tav tm="0">
                                          <p:val>
                                            <p:fltVal val="0"/>
                                          </p:val>
                                        </p:tav>
                                        <p:tav tm="100000">
                                          <p:val>
                                            <p:strVal val="#ppt_w"/>
                                          </p:val>
                                        </p:tav>
                                      </p:tavLst>
                                    </p:anim>
                                    <p:anim calcmode="lin" valueType="num">
                                      <p:cBhvr>
                                        <p:cTn id="104" dur="300" fill="hold"/>
                                        <p:tgtEl>
                                          <p:spTgt spid="32"/>
                                        </p:tgtEl>
                                        <p:attrNameLst>
                                          <p:attrName>ppt_h</p:attrName>
                                        </p:attrNameLst>
                                      </p:cBhvr>
                                      <p:tavLst>
                                        <p:tav tm="0">
                                          <p:val>
                                            <p:fltVal val="0"/>
                                          </p:val>
                                        </p:tav>
                                        <p:tav tm="100000">
                                          <p:val>
                                            <p:strVal val="#ppt_h"/>
                                          </p:val>
                                        </p:tav>
                                      </p:tavLst>
                                    </p:anim>
                                    <p:anim calcmode="lin" valueType="num">
                                      <p:cBhvr>
                                        <p:cTn id="105" dur="300" fill="hold"/>
                                        <p:tgtEl>
                                          <p:spTgt spid="32"/>
                                        </p:tgtEl>
                                        <p:attrNameLst>
                                          <p:attrName>style.rotation</p:attrName>
                                        </p:attrNameLst>
                                      </p:cBhvr>
                                      <p:tavLst>
                                        <p:tav tm="0">
                                          <p:val>
                                            <p:fltVal val="90"/>
                                          </p:val>
                                        </p:tav>
                                        <p:tav tm="100000">
                                          <p:val>
                                            <p:fltVal val="0"/>
                                          </p:val>
                                        </p:tav>
                                      </p:tavLst>
                                    </p:anim>
                                    <p:animEffect transition="in" filter="fade">
                                      <p:cBhvr>
                                        <p:cTn id="106" dur="300"/>
                                        <p:tgtEl>
                                          <p:spTgt spid="32"/>
                                        </p:tgtEl>
                                      </p:cBhvr>
                                    </p:animEffect>
                                  </p:childTnLst>
                                </p:cTn>
                              </p:par>
                            </p:childTnLst>
                          </p:cTn>
                        </p:par>
                        <p:par>
                          <p:cTn id="107" fill="hold">
                            <p:stCondLst>
                              <p:cond delay="7019"/>
                            </p:stCondLst>
                            <p:childTnLst>
                              <p:par>
                                <p:cTn id="108" presetID="31" presetClass="entr" presetSubtype="0" fill="hold" grpId="0" nodeType="afterEffect">
                                  <p:stCondLst>
                                    <p:cond delay="0"/>
                                  </p:stCondLst>
                                  <p:childTnLst>
                                    <p:set>
                                      <p:cBhvr>
                                        <p:cTn id="109" dur="1" fill="hold">
                                          <p:stCondLst>
                                            <p:cond delay="0"/>
                                          </p:stCondLst>
                                        </p:cTn>
                                        <p:tgtEl>
                                          <p:spTgt spid="17"/>
                                        </p:tgtEl>
                                        <p:attrNameLst>
                                          <p:attrName>style.visibility</p:attrName>
                                        </p:attrNameLst>
                                      </p:cBhvr>
                                      <p:to>
                                        <p:strVal val="visible"/>
                                      </p:to>
                                    </p:set>
                                    <p:anim calcmode="lin" valueType="num">
                                      <p:cBhvr>
                                        <p:cTn id="110" dur="400" fill="hold"/>
                                        <p:tgtEl>
                                          <p:spTgt spid="17"/>
                                        </p:tgtEl>
                                        <p:attrNameLst>
                                          <p:attrName>ppt_w</p:attrName>
                                        </p:attrNameLst>
                                      </p:cBhvr>
                                      <p:tavLst>
                                        <p:tav tm="0">
                                          <p:val>
                                            <p:fltVal val="0"/>
                                          </p:val>
                                        </p:tav>
                                        <p:tav tm="100000">
                                          <p:val>
                                            <p:strVal val="#ppt_w"/>
                                          </p:val>
                                        </p:tav>
                                      </p:tavLst>
                                    </p:anim>
                                    <p:anim calcmode="lin" valueType="num">
                                      <p:cBhvr>
                                        <p:cTn id="111" dur="400" fill="hold"/>
                                        <p:tgtEl>
                                          <p:spTgt spid="17"/>
                                        </p:tgtEl>
                                        <p:attrNameLst>
                                          <p:attrName>ppt_h</p:attrName>
                                        </p:attrNameLst>
                                      </p:cBhvr>
                                      <p:tavLst>
                                        <p:tav tm="0">
                                          <p:val>
                                            <p:fltVal val="0"/>
                                          </p:val>
                                        </p:tav>
                                        <p:tav tm="100000">
                                          <p:val>
                                            <p:strVal val="#ppt_h"/>
                                          </p:val>
                                        </p:tav>
                                      </p:tavLst>
                                    </p:anim>
                                    <p:anim calcmode="lin" valueType="num">
                                      <p:cBhvr>
                                        <p:cTn id="112" dur="400" fill="hold"/>
                                        <p:tgtEl>
                                          <p:spTgt spid="17"/>
                                        </p:tgtEl>
                                        <p:attrNameLst>
                                          <p:attrName>style.rotation</p:attrName>
                                        </p:attrNameLst>
                                      </p:cBhvr>
                                      <p:tavLst>
                                        <p:tav tm="0">
                                          <p:val>
                                            <p:fltVal val="90"/>
                                          </p:val>
                                        </p:tav>
                                        <p:tav tm="100000">
                                          <p:val>
                                            <p:fltVal val="0"/>
                                          </p:val>
                                        </p:tav>
                                      </p:tavLst>
                                    </p:anim>
                                    <p:animEffect transition="in" filter="fade">
                                      <p:cBhvr>
                                        <p:cTn id="113" dur="400"/>
                                        <p:tgtEl>
                                          <p:spTgt spid="17"/>
                                        </p:tgtEl>
                                      </p:cBhvr>
                                    </p:animEffect>
                                  </p:childTnLst>
                                </p:cTn>
                              </p:par>
                            </p:childTnLst>
                          </p:cTn>
                        </p:par>
                        <p:par>
                          <p:cTn id="114" fill="hold">
                            <p:stCondLst>
                              <p:cond delay="7519"/>
                            </p:stCondLst>
                            <p:childTnLst>
                              <p:par>
                                <p:cTn id="115" presetID="12" presetClass="entr" presetSubtype="2" fill="hold" grpId="0" nodeType="afterEffect">
                                  <p:stCondLst>
                                    <p:cond delay="0"/>
                                  </p:stCondLst>
                                  <p:childTnLst>
                                    <p:set>
                                      <p:cBhvr>
                                        <p:cTn id="116" dur="1" fill="hold">
                                          <p:stCondLst>
                                            <p:cond delay="0"/>
                                          </p:stCondLst>
                                        </p:cTn>
                                        <p:tgtEl>
                                          <p:spTgt spid="12"/>
                                        </p:tgtEl>
                                        <p:attrNameLst>
                                          <p:attrName>style.visibility</p:attrName>
                                        </p:attrNameLst>
                                      </p:cBhvr>
                                      <p:to>
                                        <p:strVal val="visible"/>
                                      </p:to>
                                    </p:set>
                                    <p:anim calcmode="lin" valueType="num">
                                      <p:cBhvr additive="base">
                                        <p:cTn id="117" dur="400"/>
                                        <p:tgtEl>
                                          <p:spTgt spid="12"/>
                                        </p:tgtEl>
                                        <p:attrNameLst>
                                          <p:attrName>ppt_x</p:attrName>
                                        </p:attrNameLst>
                                      </p:cBhvr>
                                      <p:tavLst>
                                        <p:tav tm="0">
                                          <p:val>
                                            <p:strVal val="#ppt_x+#ppt_w*1.125000"/>
                                          </p:val>
                                        </p:tav>
                                        <p:tav tm="100000">
                                          <p:val>
                                            <p:strVal val="#ppt_x"/>
                                          </p:val>
                                        </p:tav>
                                      </p:tavLst>
                                    </p:anim>
                                    <p:animEffect transition="in" filter="wipe(left)">
                                      <p:cBhvr>
                                        <p:cTn id="118" dur="400"/>
                                        <p:tgtEl>
                                          <p:spTgt spid="12"/>
                                        </p:tgtEl>
                                      </p:cBhvr>
                                    </p:animEffect>
                                  </p:childTnLst>
                                </p:cTn>
                              </p:par>
                            </p:childTnLst>
                          </p:cTn>
                        </p:par>
                        <p:par>
                          <p:cTn id="119" fill="hold">
                            <p:stCondLst>
                              <p:cond delay="8019"/>
                            </p:stCondLst>
                            <p:childTnLst>
                              <p:par>
                                <p:cTn id="120" presetID="22" presetClass="entr" presetSubtype="2" fill="hold" grpId="0" nodeType="afterEffect">
                                  <p:stCondLst>
                                    <p:cond delay="0"/>
                                  </p:stCondLst>
                                  <p:childTnLst>
                                    <p:set>
                                      <p:cBhvr>
                                        <p:cTn id="121" dur="1" fill="hold">
                                          <p:stCondLst>
                                            <p:cond delay="0"/>
                                          </p:stCondLst>
                                        </p:cTn>
                                        <p:tgtEl>
                                          <p:spTgt spid="27"/>
                                        </p:tgtEl>
                                        <p:attrNameLst>
                                          <p:attrName>style.visibility</p:attrName>
                                        </p:attrNameLst>
                                      </p:cBhvr>
                                      <p:to>
                                        <p:strVal val="visible"/>
                                      </p:to>
                                    </p:set>
                                    <p:animEffect transition="in" filter="wipe(right)">
                                      <p:cBhvr>
                                        <p:cTn id="122" dur="400"/>
                                        <p:tgtEl>
                                          <p:spTgt spid="27"/>
                                        </p:tgtEl>
                                      </p:cBhvr>
                                    </p:animEffect>
                                  </p:childTnLst>
                                </p:cTn>
                              </p:par>
                            </p:childTnLst>
                          </p:cTn>
                        </p:par>
                        <p:par>
                          <p:cTn id="123" fill="hold">
                            <p:stCondLst>
                              <p:cond delay="8519"/>
                            </p:stCondLst>
                            <p:childTnLst>
                              <p:par>
                                <p:cTn id="124" presetID="22" presetClass="entr" presetSubtype="1" fill="hold" grpId="0" nodeType="afterEffect">
                                  <p:stCondLst>
                                    <p:cond delay="0"/>
                                  </p:stCondLst>
                                  <p:childTnLst>
                                    <p:set>
                                      <p:cBhvr>
                                        <p:cTn id="125" dur="1" fill="hold">
                                          <p:stCondLst>
                                            <p:cond delay="0"/>
                                          </p:stCondLst>
                                        </p:cTn>
                                        <p:tgtEl>
                                          <p:spTgt spid="22"/>
                                        </p:tgtEl>
                                        <p:attrNameLst>
                                          <p:attrName>style.visibility</p:attrName>
                                        </p:attrNameLst>
                                      </p:cBhvr>
                                      <p:to>
                                        <p:strVal val="visible"/>
                                      </p:to>
                                    </p:set>
                                    <p:animEffect transition="in" filter="wipe(up)">
                                      <p:cBhvr>
                                        <p:cTn id="126" dur="400"/>
                                        <p:tgtEl>
                                          <p:spTgt spid="22"/>
                                        </p:tgtEl>
                                      </p:cBhvr>
                                    </p:animEffect>
                                  </p:childTnLst>
                                </p:cTn>
                              </p:par>
                            </p:childTnLst>
                          </p:cTn>
                        </p:par>
                        <p:par>
                          <p:cTn id="127" fill="hold">
                            <p:stCondLst>
                              <p:cond delay="9019"/>
                            </p:stCondLst>
                            <p:childTnLst>
                              <p:par>
                                <p:cTn id="128" presetID="31" presetClass="entr" presetSubtype="0" fill="hold" grpId="0" nodeType="afterEffect">
                                  <p:stCondLst>
                                    <p:cond delay="0"/>
                                  </p:stCondLst>
                                  <p:childTnLst>
                                    <p:set>
                                      <p:cBhvr>
                                        <p:cTn id="129" dur="1" fill="hold">
                                          <p:stCondLst>
                                            <p:cond delay="0"/>
                                          </p:stCondLst>
                                        </p:cTn>
                                        <p:tgtEl>
                                          <p:spTgt spid="33"/>
                                        </p:tgtEl>
                                        <p:attrNameLst>
                                          <p:attrName>style.visibility</p:attrName>
                                        </p:attrNameLst>
                                      </p:cBhvr>
                                      <p:to>
                                        <p:strVal val="visible"/>
                                      </p:to>
                                    </p:set>
                                    <p:anim calcmode="lin" valueType="num">
                                      <p:cBhvr>
                                        <p:cTn id="130" dur="300" fill="hold"/>
                                        <p:tgtEl>
                                          <p:spTgt spid="33"/>
                                        </p:tgtEl>
                                        <p:attrNameLst>
                                          <p:attrName>ppt_w</p:attrName>
                                        </p:attrNameLst>
                                      </p:cBhvr>
                                      <p:tavLst>
                                        <p:tav tm="0">
                                          <p:val>
                                            <p:fltVal val="0"/>
                                          </p:val>
                                        </p:tav>
                                        <p:tav tm="100000">
                                          <p:val>
                                            <p:strVal val="#ppt_w"/>
                                          </p:val>
                                        </p:tav>
                                      </p:tavLst>
                                    </p:anim>
                                    <p:anim calcmode="lin" valueType="num">
                                      <p:cBhvr>
                                        <p:cTn id="131" dur="300" fill="hold"/>
                                        <p:tgtEl>
                                          <p:spTgt spid="33"/>
                                        </p:tgtEl>
                                        <p:attrNameLst>
                                          <p:attrName>ppt_h</p:attrName>
                                        </p:attrNameLst>
                                      </p:cBhvr>
                                      <p:tavLst>
                                        <p:tav tm="0">
                                          <p:val>
                                            <p:fltVal val="0"/>
                                          </p:val>
                                        </p:tav>
                                        <p:tav tm="100000">
                                          <p:val>
                                            <p:strVal val="#ppt_h"/>
                                          </p:val>
                                        </p:tav>
                                      </p:tavLst>
                                    </p:anim>
                                    <p:anim calcmode="lin" valueType="num">
                                      <p:cBhvr>
                                        <p:cTn id="132" dur="300" fill="hold"/>
                                        <p:tgtEl>
                                          <p:spTgt spid="33"/>
                                        </p:tgtEl>
                                        <p:attrNameLst>
                                          <p:attrName>style.rotation</p:attrName>
                                        </p:attrNameLst>
                                      </p:cBhvr>
                                      <p:tavLst>
                                        <p:tav tm="0">
                                          <p:val>
                                            <p:fltVal val="90"/>
                                          </p:val>
                                        </p:tav>
                                        <p:tav tm="100000">
                                          <p:val>
                                            <p:fltVal val="0"/>
                                          </p:val>
                                        </p:tav>
                                      </p:tavLst>
                                    </p:anim>
                                    <p:animEffect transition="in" filter="fade">
                                      <p:cBhvr>
                                        <p:cTn id="133" dur="300"/>
                                        <p:tgtEl>
                                          <p:spTgt spid="33"/>
                                        </p:tgtEl>
                                      </p:cBhvr>
                                    </p:animEffect>
                                  </p:childTnLst>
                                </p:cTn>
                              </p:par>
                            </p:childTnLst>
                          </p:cTn>
                        </p:par>
                        <p:par>
                          <p:cTn id="134" fill="hold">
                            <p:stCondLst>
                              <p:cond delay="9519"/>
                            </p:stCondLst>
                            <p:childTnLst>
                              <p:par>
                                <p:cTn id="135" presetID="31" presetClass="entr" presetSubtype="0" fill="hold" grpId="0" nodeType="afterEffect">
                                  <p:stCondLst>
                                    <p:cond delay="0"/>
                                  </p:stCondLst>
                                  <p:childTnLst>
                                    <p:set>
                                      <p:cBhvr>
                                        <p:cTn id="136" dur="1" fill="hold">
                                          <p:stCondLst>
                                            <p:cond delay="0"/>
                                          </p:stCondLst>
                                        </p:cTn>
                                        <p:tgtEl>
                                          <p:spTgt spid="18"/>
                                        </p:tgtEl>
                                        <p:attrNameLst>
                                          <p:attrName>style.visibility</p:attrName>
                                        </p:attrNameLst>
                                      </p:cBhvr>
                                      <p:to>
                                        <p:strVal val="visible"/>
                                      </p:to>
                                    </p:set>
                                    <p:anim calcmode="lin" valueType="num">
                                      <p:cBhvr>
                                        <p:cTn id="137" dur="400" fill="hold"/>
                                        <p:tgtEl>
                                          <p:spTgt spid="18"/>
                                        </p:tgtEl>
                                        <p:attrNameLst>
                                          <p:attrName>ppt_w</p:attrName>
                                        </p:attrNameLst>
                                      </p:cBhvr>
                                      <p:tavLst>
                                        <p:tav tm="0">
                                          <p:val>
                                            <p:fltVal val="0"/>
                                          </p:val>
                                        </p:tav>
                                        <p:tav tm="100000">
                                          <p:val>
                                            <p:strVal val="#ppt_w"/>
                                          </p:val>
                                        </p:tav>
                                      </p:tavLst>
                                    </p:anim>
                                    <p:anim calcmode="lin" valueType="num">
                                      <p:cBhvr>
                                        <p:cTn id="138" dur="400" fill="hold"/>
                                        <p:tgtEl>
                                          <p:spTgt spid="18"/>
                                        </p:tgtEl>
                                        <p:attrNameLst>
                                          <p:attrName>ppt_h</p:attrName>
                                        </p:attrNameLst>
                                      </p:cBhvr>
                                      <p:tavLst>
                                        <p:tav tm="0">
                                          <p:val>
                                            <p:fltVal val="0"/>
                                          </p:val>
                                        </p:tav>
                                        <p:tav tm="100000">
                                          <p:val>
                                            <p:strVal val="#ppt_h"/>
                                          </p:val>
                                        </p:tav>
                                      </p:tavLst>
                                    </p:anim>
                                    <p:anim calcmode="lin" valueType="num">
                                      <p:cBhvr>
                                        <p:cTn id="139" dur="400" fill="hold"/>
                                        <p:tgtEl>
                                          <p:spTgt spid="18"/>
                                        </p:tgtEl>
                                        <p:attrNameLst>
                                          <p:attrName>style.rotation</p:attrName>
                                        </p:attrNameLst>
                                      </p:cBhvr>
                                      <p:tavLst>
                                        <p:tav tm="0">
                                          <p:val>
                                            <p:fltVal val="90"/>
                                          </p:val>
                                        </p:tav>
                                        <p:tav tm="100000">
                                          <p:val>
                                            <p:fltVal val="0"/>
                                          </p:val>
                                        </p:tav>
                                      </p:tavLst>
                                    </p:anim>
                                    <p:animEffect transition="in" filter="fade">
                                      <p:cBhvr>
                                        <p:cTn id="140" dur="400"/>
                                        <p:tgtEl>
                                          <p:spTgt spid="18"/>
                                        </p:tgtEl>
                                      </p:cBhvr>
                                    </p:animEffect>
                                  </p:childTnLst>
                                </p:cTn>
                              </p:par>
                            </p:childTnLst>
                          </p:cTn>
                        </p:par>
                        <p:par>
                          <p:cTn id="141" fill="hold">
                            <p:stCondLst>
                              <p:cond delay="10019"/>
                            </p:stCondLst>
                            <p:childTnLst>
                              <p:par>
                                <p:cTn id="142" presetID="12" presetClass="entr" presetSubtype="8" fill="hold" grpId="0" nodeType="afterEffect">
                                  <p:stCondLst>
                                    <p:cond delay="0"/>
                                  </p:stCondLst>
                                  <p:childTnLst>
                                    <p:set>
                                      <p:cBhvr>
                                        <p:cTn id="143" dur="1" fill="hold">
                                          <p:stCondLst>
                                            <p:cond delay="0"/>
                                          </p:stCondLst>
                                        </p:cTn>
                                        <p:tgtEl>
                                          <p:spTgt spid="13"/>
                                        </p:tgtEl>
                                        <p:attrNameLst>
                                          <p:attrName>style.visibility</p:attrName>
                                        </p:attrNameLst>
                                      </p:cBhvr>
                                      <p:to>
                                        <p:strVal val="visible"/>
                                      </p:to>
                                    </p:set>
                                    <p:anim calcmode="lin" valueType="num">
                                      <p:cBhvr additive="base">
                                        <p:cTn id="144" dur="400"/>
                                        <p:tgtEl>
                                          <p:spTgt spid="13"/>
                                        </p:tgtEl>
                                        <p:attrNameLst>
                                          <p:attrName>ppt_x</p:attrName>
                                        </p:attrNameLst>
                                      </p:cBhvr>
                                      <p:tavLst>
                                        <p:tav tm="0">
                                          <p:val>
                                            <p:strVal val="#ppt_x-#ppt_w*1.125000"/>
                                          </p:val>
                                        </p:tav>
                                        <p:tav tm="100000">
                                          <p:val>
                                            <p:strVal val="#ppt_x"/>
                                          </p:val>
                                        </p:tav>
                                      </p:tavLst>
                                    </p:anim>
                                    <p:animEffect transition="in" filter="wipe(right)">
                                      <p:cBhvr>
                                        <p:cTn id="145" dur="400"/>
                                        <p:tgtEl>
                                          <p:spTgt spid="13"/>
                                        </p:tgtEl>
                                      </p:cBhvr>
                                    </p:animEffect>
                                  </p:childTnLst>
                                </p:cTn>
                              </p:par>
                            </p:childTnLst>
                          </p:cTn>
                        </p:par>
                        <p:par>
                          <p:cTn id="146" fill="hold">
                            <p:stCondLst>
                              <p:cond delay="10519"/>
                            </p:stCondLst>
                            <p:childTnLst>
                              <p:par>
                                <p:cTn id="147" presetID="22" presetClass="entr" presetSubtype="8" fill="hold" grpId="0" nodeType="afterEffect">
                                  <p:stCondLst>
                                    <p:cond delay="0"/>
                                  </p:stCondLst>
                                  <p:childTnLst>
                                    <p:set>
                                      <p:cBhvr>
                                        <p:cTn id="148" dur="1" fill="hold">
                                          <p:stCondLst>
                                            <p:cond delay="0"/>
                                          </p:stCondLst>
                                        </p:cTn>
                                        <p:tgtEl>
                                          <p:spTgt spid="28"/>
                                        </p:tgtEl>
                                        <p:attrNameLst>
                                          <p:attrName>style.visibility</p:attrName>
                                        </p:attrNameLst>
                                      </p:cBhvr>
                                      <p:to>
                                        <p:strVal val="visible"/>
                                      </p:to>
                                    </p:set>
                                    <p:animEffect transition="in" filter="wipe(left)">
                                      <p:cBhvr>
                                        <p:cTn id="149" dur="400"/>
                                        <p:tgtEl>
                                          <p:spTgt spid="28"/>
                                        </p:tgtEl>
                                      </p:cBhvr>
                                    </p:animEffect>
                                  </p:childTnLst>
                                </p:cTn>
                              </p:par>
                            </p:childTnLst>
                          </p:cTn>
                        </p:par>
                        <p:par>
                          <p:cTn id="150" fill="hold">
                            <p:stCondLst>
                              <p:cond delay="11019"/>
                            </p:stCondLst>
                            <p:childTnLst>
                              <p:par>
                                <p:cTn id="151" presetID="22" presetClass="entr" presetSubtype="1" fill="hold" grpId="0" nodeType="afterEffect">
                                  <p:stCondLst>
                                    <p:cond delay="0"/>
                                  </p:stCondLst>
                                  <p:childTnLst>
                                    <p:set>
                                      <p:cBhvr>
                                        <p:cTn id="152" dur="1" fill="hold">
                                          <p:stCondLst>
                                            <p:cond delay="0"/>
                                          </p:stCondLst>
                                        </p:cTn>
                                        <p:tgtEl>
                                          <p:spTgt spid="23"/>
                                        </p:tgtEl>
                                        <p:attrNameLst>
                                          <p:attrName>style.visibility</p:attrName>
                                        </p:attrNameLst>
                                      </p:cBhvr>
                                      <p:to>
                                        <p:strVal val="visible"/>
                                      </p:to>
                                    </p:set>
                                    <p:animEffect transition="in" filter="wipe(up)">
                                      <p:cBhvr>
                                        <p:cTn id="153" dur="400"/>
                                        <p:tgtEl>
                                          <p:spTgt spid="23"/>
                                        </p:tgtEl>
                                      </p:cBhvr>
                                    </p:animEffect>
                                  </p:childTnLst>
                                </p:cTn>
                              </p:par>
                            </p:childTnLst>
                          </p:cTn>
                        </p:par>
                        <p:par>
                          <p:cTn id="154" fill="hold">
                            <p:stCondLst>
                              <p:cond delay="11519"/>
                            </p:stCondLst>
                            <p:childTnLst>
                              <p:par>
                                <p:cTn id="155" presetID="31" presetClass="entr" presetSubtype="0" fill="hold" grpId="0" nodeType="afterEffect">
                                  <p:stCondLst>
                                    <p:cond delay="0"/>
                                  </p:stCondLst>
                                  <p:childTnLst>
                                    <p:set>
                                      <p:cBhvr>
                                        <p:cTn id="156" dur="1" fill="hold">
                                          <p:stCondLst>
                                            <p:cond delay="0"/>
                                          </p:stCondLst>
                                        </p:cTn>
                                        <p:tgtEl>
                                          <p:spTgt spid="34"/>
                                        </p:tgtEl>
                                        <p:attrNameLst>
                                          <p:attrName>style.visibility</p:attrName>
                                        </p:attrNameLst>
                                      </p:cBhvr>
                                      <p:to>
                                        <p:strVal val="visible"/>
                                      </p:to>
                                    </p:set>
                                    <p:anim calcmode="lin" valueType="num">
                                      <p:cBhvr>
                                        <p:cTn id="157" dur="300" fill="hold"/>
                                        <p:tgtEl>
                                          <p:spTgt spid="34"/>
                                        </p:tgtEl>
                                        <p:attrNameLst>
                                          <p:attrName>ppt_w</p:attrName>
                                        </p:attrNameLst>
                                      </p:cBhvr>
                                      <p:tavLst>
                                        <p:tav tm="0">
                                          <p:val>
                                            <p:fltVal val="0"/>
                                          </p:val>
                                        </p:tav>
                                        <p:tav tm="100000">
                                          <p:val>
                                            <p:strVal val="#ppt_w"/>
                                          </p:val>
                                        </p:tav>
                                      </p:tavLst>
                                    </p:anim>
                                    <p:anim calcmode="lin" valueType="num">
                                      <p:cBhvr>
                                        <p:cTn id="158" dur="300" fill="hold"/>
                                        <p:tgtEl>
                                          <p:spTgt spid="34"/>
                                        </p:tgtEl>
                                        <p:attrNameLst>
                                          <p:attrName>ppt_h</p:attrName>
                                        </p:attrNameLst>
                                      </p:cBhvr>
                                      <p:tavLst>
                                        <p:tav tm="0">
                                          <p:val>
                                            <p:fltVal val="0"/>
                                          </p:val>
                                        </p:tav>
                                        <p:tav tm="100000">
                                          <p:val>
                                            <p:strVal val="#ppt_h"/>
                                          </p:val>
                                        </p:tav>
                                      </p:tavLst>
                                    </p:anim>
                                    <p:anim calcmode="lin" valueType="num">
                                      <p:cBhvr>
                                        <p:cTn id="159" dur="300" fill="hold"/>
                                        <p:tgtEl>
                                          <p:spTgt spid="34"/>
                                        </p:tgtEl>
                                        <p:attrNameLst>
                                          <p:attrName>style.rotation</p:attrName>
                                        </p:attrNameLst>
                                      </p:cBhvr>
                                      <p:tavLst>
                                        <p:tav tm="0">
                                          <p:val>
                                            <p:fltVal val="90"/>
                                          </p:val>
                                        </p:tav>
                                        <p:tav tm="100000">
                                          <p:val>
                                            <p:fltVal val="0"/>
                                          </p:val>
                                        </p:tav>
                                      </p:tavLst>
                                    </p:anim>
                                    <p:animEffect transition="in" filter="fade">
                                      <p:cBhvr>
                                        <p:cTn id="160" dur="300"/>
                                        <p:tgtEl>
                                          <p:spTgt spid="34"/>
                                        </p:tgtEl>
                                      </p:cBhvr>
                                    </p:animEffect>
                                  </p:childTnLst>
                                </p:cTn>
                              </p:par>
                            </p:childTnLst>
                          </p:cTn>
                        </p:par>
                        <p:par>
                          <p:cTn id="161" fill="hold">
                            <p:stCondLst>
                              <p:cond delay="12019"/>
                            </p:stCondLst>
                            <p:childTnLst>
                              <p:par>
                                <p:cTn id="162" presetID="31" presetClass="entr" presetSubtype="0" fill="hold" grpId="0" nodeType="afterEffect">
                                  <p:stCondLst>
                                    <p:cond delay="0"/>
                                  </p:stCondLst>
                                  <p:childTnLst>
                                    <p:set>
                                      <p:cBhvr>
                                        <p:cTn id="163" dur="1" fill="hold">
                                          <p:stCondLst>
                                            <p:cond delay="0"/>
                                          </p:stCondLst>
                                        </p:cTn>
                                        <p:tgtEl>
                                          <p:spTgt spid="19"/>
                                        </p:tgtEl>
                                        <p:attrNameLst>
                                          <p:attrName>style.visibility</p:attrName>
                                        </p:attrNameLst>
                                      </p:cBhvr>
                                      <p:to>
                                        <p:strVal val="visible"/>
                                      </p:to>
                                    </p:set>
                                    <p:anim calcmode="lin" valueType="num">
                                      <p:cBhvr>
                                        <p:cTn id="164" dur="400" fill="hold"/>
                                        <p:tgtEl>
                                          <p:spTgt spid="19"/>
                                        </p:tgtEl>
                                        <p:attrNameLst>
                                          <p:attrName>ppt_w</p:attrName>
                                        </p:attrNameLst>
                                      </p:cBhvr>
                                      <p:tavLst>
                                        <p:tav tm="0">
                                          <p:val>
                                            <p:fltVal val="0"/>
                                          </p:val>
                                        </p:tav>
                                        <p:tav tm="100000">
                                          <p:val>
                                            <p:strVal val="#ppt_w"/>
                                          </p:val>
                                        </p:tav>
                                      </p:tavLst>
                                    </p:anim>
                                    <p:anim calcmode="lin" valueType="num">
                                      <p:cBhvr>
                                        <p:cTn id="165" dur="400" fill="hold"/>
                                        <p:tgtEl>
                                          <p:spTgt spid="19"/>
                                        </p:tgtEl>
                                        <p:attrNameLst>
                                          <p:attrName>ppt_h</p:attrName>
                                        </p:attrNameLst>
                                      </p:cBhvr>
                                      <p:tavLst>
                                        <p:tav tm="0">
                                          <p:val>
                                            <p:fltVal val="0"/>
                                          </p:val>
                                        </p:tav>
                                        <p:tav tm="100000">
                                          <p:val>
                                            <p:strVal val="#ppt_h"/>
                                          </p:val>
                                        </p:tav>
                                      </p:tavLst>
                                    </p:anim>
                                    <p:anim calcmode="lin" valueType="num">
                                      <p:cBhvr>
                                        <p:cTn id="166" dur="400" fill="hold"/>
                                        <p:tgtEl>
                                          <p:spTgt spid="19"/>
                                        </p:tgtEl>
                                        <p:attrNameLst>
                                          <p:attrName>style.rotation</p:attrName>
                                        </p:attrNameLst>
                                      </p:cBhvr>
                                      <p:tavLst>
                                        <p:tav tm="0">
                                          <p:val>
                                            <p:fltVal val="90"/>
                                          </p:val>
                                        </p:tav>
                                        <p:tav tm="100000">
                                          <p:val>
                                            <p:fltVal val="0"/>
                                          </p:val>
                                        </p:tav>
                                      </p:tavLst>
                                    </p:anim>
                                    <p:animEffect transition="in" filter="fade">
                                      <p:cBhvr>
                                        <p:cTn id="167" dur="400"/>
                                        <p:tgtEl>
                                          <p:spTgt spid="19"/>
                                        </p:tgtEl>
                                      </p:cBhvr>
                                    </p:animEffect>
                                  </p:childTnLst>
                                </p:cTn>
                              </p:par>
                            </p:childTnLst>
                          </p:cTn>
                        </p:par>
                        <p:par>
                          <p:cTn id="168" fill="hold">
                            <p:stCondLst>
                              <p:cond delay="12519"/>
                            </p:stCondLst>
                            <p:childTnLst>
                              <p:par>
                                <p:cTn id="169" presetID="12" presetClass="entr" presetSubtype="2" fill="hold" grpId="0" nodeType="afterEffect">
                                  <p:stCondLst>
                                    <p:cond delay="0"/>
                                  </p:stCondLst>
                                  <p:childTnLst>
                                    <p:set>
                                      <p:cBhvr>
                                        <p:cTn id="170" dur="1" fill="hold">
                                          <p:stCondLst>
                                            <p:cond delay="0"/>
                                          </p:stCondLst>
                                        </p:cTn>
                                        <p:tgtEl>
                                          <p:spTgt spid="14"/>
                                        </p:tgtEl>
                                        <p:attrNameLst>
                                          <p:attrName>style.visibility</p:attrName>
                                        </p:attrNameLst>
                                      </p:cBhvr>
                                      <p:to>
                                        <p:strVal val="visible"/>
                                      </p:to>
                                    </p:set>
                                    <p:anim calcmode="lin" valueType="num">
                                      <p:cBhvr additive="base">
                                        <p:cTn id="171" dur="400"/>
                                        <p:tgtEl>
                                          <p:spTgt spid="14"/>
                                        </p:tgtEl>
                                        <p:attrNameLst>
                                          <p:attrName>ppt_x</p:attrName>
                                        </p:attrNameLst>
                                      </p:cBhvr>
                                      <p:tavLst>
                                        <p:tav tm="0">
                                          <p:val>
                                            <p:strVal val="#ppt_x+#ppt_w*1.125000"/>
                                          </p:val>
                                        </p:tav>
                                        <p:tav tm="100000">
                                          <p:val>
                                            <p:strVal val="#ppt_x"/>
                                          </p:val>
                                        </p:tav>
                                      </p:tavLst>
                                    </p:anim>
                                    <p:animEffect transition="in" filter="wipe(left)">
                                      <p:cBhvr>
                                        <p:cTn id="172" dur="400"/>
                                        <p:tgtEl>
                                          <p:spTgt spid="14"/>
                                        </p:tgtEl>
                                      </p:cBhvr>
                                    </p:animEffect>
                                  </p:childTnLst>
                                </p:cTn>
                              </p:par>
                            </p:childTnLst>
                          </p:cTn>
                        </p:par>
                        <p:par>
                          <p:cTn id="173" fill="hold">
                            <p:stCondLst>
                              <p:cond delay="13019"/>
                            </p:stCondLst>
                            <p:childTnLst>
                              <p:par>
                                <p:cTn id="174" presetID="22" presetClass="entr" presetSubtype="2" fill="hold" grpId="0" nodeType="afterEffect">
                                  <p:stCondLst>
                                    <p:cond delay="0"/>
                                  </p:stCondLst>
                                  <p:childTnLst>
                                    <p:set>
                                      <p:cBhvr>
                                        <p:cTn id="175" dur="1" fill="hold">
                                          <p:stCondLst>
                                            <p:cond delay="0"/>
                                          </p:stCondLst>
                                        </p:cTn>
                                        <p:tgtEl>
                                          <p:spTgt spid="29"/>
                                        </p:tgtEl>
                                        <p:attrNameLst>
                                          <p:attrName>style.visibility</p:attrName>
                                        </p:attrNameLst>
                                      </p:cBhvr>
                                      <p:to>
                                        <p:strVal val="visible"/>
                                      </p:to>
                                    </p:set>
                                    <p:animEffect transition="in" filter="wipe(right)">
                                      <p:cBhvr>
                                        <p:cTn id="176" dur="400"/>
                                        <p:tgtEl>
                                          <p:spTgt spid="29"/>
                                        </p:tgtEl>
                                      </p:cBhvr>
                                    </p:animEffect>
                                  </p:childTnLst>
                                </p:cTn>
                              </p:par>
                            </p:childTnLst>
                          </p:cTn>
                        </p:par>
                        <p:par>
                          <p:cTn id="177" fill="hold">
                            <p:stCondLst>
                              <p:cond delay="13519"/>
                            </p:stCondLst>
                            <p:childTnLst>
                              <p:par>
                                <p:cTn id="178" presetID="22" presetClass="entr" presetSubtype="1" fill="hold" grpId="0" nodeType="afterEffect">
                                  <p:stCondLst>
                                    <p:cond delay="0"/>
                                  </p:stCondLst>
                                  <p:childTnLst>
                                    <p:set>
                                      <p:cBhvr>
                                        <p:cTn id="179" dur="1" fill="hold">
                                          <p:stCondLst>
                                            <p:cond delay="0"/>
                                          </p:stCondLst>
                                        </p:cTn>
                                        <p:tgtEl>
                                          <p:spTgt spid="24"/>
                                        </p:tgtEl>
                                        <p:attrNameLst>
                                          <p:attrName>style.visibility</p:attrName>
                                        </p:attrNameLst>
                                      </p:cBhvr>
                                      <p:to>
                                        <p:strVal val="visible"/>
                                      </p:to>
                                    </p:set>
                                    <p:animEffect transition="in" filter="wipe(up)">
                                      <p:cBhvr>
                                        <p:cTn id="180" dur="4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活动形式</a:t>
            </a:r>
            <a:endParaRPr lang="zh-CN" altLang="en-US" dirty="0"/>
          </a:p>
        </p:txBody>
      </p:sp>
      <p:sp>
        <p:nvSpPr>
          <p:cNvPr id="5" name="Oval 5"/>
          <p:cNvSpPr>
            <a:spLocks noChangeArrowheads="1"/>
          </p:cNvSpPr>
          <p:nvPr/>
        </p:nvSpPr>
        <p:spPr bwMode="auto">
          <a:xfrm>
            <a:off x="993775" y="1919251"/>
            <a:ext cx="2619375" cy="263842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6" name="Oval 6"/>
          <p:cNvSpPr>
            <a:spLocks noChangeArrowheads="1"/>
          </p:cNvSpPr>
          <p:nvPr/>
        </p:nvSpPr>
        <p:spPr bwMode="auto">
          <a:xfrm>
            <a:off x="4827588" y="1919251"/>
            <a:ext cx="2619375" cy="263842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7" name="Oval 7"/>
          <p:cNvSpPr>
            <a:spLocks noChangeArrowheads="1"/>
          </p:cNvSpPr>
          <p:nvPr/>
        </p:nvSpPr>
        <p:spPr bwMode="auto">
          <a:xfrm>
            <a:off x="8662988" y="1919251"/>
            <a:ext cx="2617788" cy="263842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8" name="Freeform 8"/>
          <p:cNvSpPr>
            <a:spLocks noEditPoints="1"/>
          </p:cNvSpPr>
          <p:nvPr/>
        </p:nvSpPr>
        <p:spPr bwMode="auto">
          <a:xfrm>
            <a:off x="4049713" y="2967001"/>
            <a:ext cx="341313" cy="541338"/>
          </a:xfrm>
          <a:custGeom>
            <a:avLst/>
            <a:gdLst>
              <a:gd name="T0" fmla="*/ 0 w 429"/>
              <a:gd name="T1" fmla="*/ 0 h 673"/>
              <a:gd name="T2" fmla="*/ 231 w 429"/>
              <a:gd name="T3" fmla="*/ 0 h 673"/>
              <a:gd name="T4" fmla="*/ 429 w 429"/>
              <a:gd name="T5" fmla="*/ 336 h 673"/>
              <a:gd name="T6" fmla="*/ 231 w 429"/>
              <a:gd name="T7" fmla="*/ 673 h 673"/>
              <a:gd name="T8" fmla="*/ 0 w 429"/>
              <a:gd name="T9" fmla="*/ 673 h 673"/>
              <a:gd name="T10" fmla="*/ 198 w 429"/>
              <a:gd name="T11" fmla="*/ 336 h 673"/>
              <a:gd name="T12" fmla="*/ 0 w 429"/>
              <a:gd name="T13" fmla="*/ 0 h 673"/>
              <a:gd name="T14" fmla="*/ 99 w 429"/>
              <a:gd name="T15" fmla="*/ 168 h 6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9" h="673">
                <a:moveTo>
                  <a:pt x="0" y="0"/>
                </a:moveTo>
                <a:lnTo>
                  <a:pt x="231" y="0"/>
                </a:lnTo>
                <a:lnTo>
                  <a:pt x="429" y="336"/>
                </a:lnTo>
                <a:lnTo>
                  <a:pt x="231" y="673"/>
                </a:lnTo>
                <a:lnTo>
                  <a:pt x="0" y="673"/>
                </a:lnTo>
                <a:lnTo>
                  <a:pt x="198" y="336"/>
                </a:lnTo>
                <a:lnTo>
                  <a:pt x="0" y="0"/>
                </a:lnTo>
                <a:close/>
                <a:moveTo>
                  <a:pt x="99" y="168"/>
                </a:moveTo>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9" name="Freeform 9"/>
          <p:cNvSpPr>
            <a:spLocks noEditPoints="1"/>
          </p:cNvSpPr>
          <p:nvPr/>
        </p:nvSpPr>
        <p:spPr bwMode="auto">
          <a:xfrm>
            <a:off x="7883525" y="2967001"/>
            <a:ext cx="341313" cy="541338"/>
          </a:xfrm>
          <a:custGeom>
            <a:avLst/>
            <a:gdLst>
              <a:gd name="T0" fmla="*/ 0 w 428"/>
              <a:gd name="T1" fmla="*/ 0 h 673"/>
              <a:gd name="T2" fmla="*/ 231 w 428"/>
              <a:gd name="T3" fmla="*/ 0 h 673"/>
              <a:gd name="T4" fmla="*/ 428 w 428"/>
              <a:gd name="T5" fmla="*/ 336 h 673"/>
              <a:gd name="T6" fmla="*/ 231 w 428"/>
              <a:gd name="T7" fmla="*/ 673 h 673"/>
              <a:gd name="T8" fmla="*/ 0 w 428"/>
              <a:gd name="T9" fmla="*/ 673 h 673"/>
              <a:gd name="T10" fmla="*/ 197 w 428"/>
              <a:gd name="T11" fmla="*/ 336 h 673"/>
              <a:gd name="T12" fmla="*/ 0 w 428"/>
              <a:gd name="T13" fmla="*/ 0 h 673"/>
              <a:gd name="T14" fmla="*/ 98 w 428"/>
              <a:gd name="T15" fmla="*/ 168 h 6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8" h="673">
                <a:moveTo>
                  <a:pt x="0" y="0"/>
                </a:moveTo>
                <a:lnTo>
                  <a:pt x="231" y="0"/>
                </a:lnTo>
                <a:lnTo>
                  <a:pt x="428" y="336"/>
                </a:lnTo>
                <a:lnTo>
                  <a:pt x="231" y="673"/>
                </a:lnTo>
                <a:lnTo>
                  <a:pt x="0" y="673"/>
                </a:lnTo>
                <a:lnTo>
                  <a:pt x="197" y="336"/>
                </a:lnTo>
                <a:lnTo>
                  <a:pt x="0" y="0"/>
                </a:lnTo>
                <a:close/>
                <a:moveTo>
                  <a:pt x="98" y="168"/>
                </a:moveTo>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0" name="TextBox 9"/>
          <p:cNvSpPr txBox="1"/>
          <p:nvPr/>
        </p:nvSpPr>
        <p:spPr>
          <a:xfrm>
            <a:off x="1244053" y="2715242"/>
            <a:ext cx="2118818" cy="1384995"/>
          </a:xfrm>
          <a:prstGeom prst="rect">
            <a:avLst/>
          </a:prstGeom>
          <a:noFill/>
        </p:spPr>
        <p:txBody>
          <a:bodyPr wrap="square">
            <a:spAutoFit/>
          </a:bodyPr>
          <a:lstStyle/>
          <a:p>
            <a:pPr algn="ctr">
              <a:buFont typeface="Arial" panose="020B0604020202020204" pitchFamily="34" charset="0"/>
              <a:buNone/>
              <a:defRPr/>
            </a:pPr>
            <a:r>
              <a:rPr lang="en-US" altLang="zh-CN" sz="2800" b="1" dirty="0" smtClean="0">
                <a:solidFill>
                  <a:srgbClr val="F8F8F8"/>
                </a:solidFill>
                <a:latin typeface="微软雅黑" panose="020B0503020204020204" pitchFamily="34" charset="-122"/>
                <a:ea typeface="微软雅黑" panose="020B0503020204020204" pitchFamily="34" charset="-122"/>
              </a:rPr>
              <a:t>2</a:t>
            </a:r>
            <a:r>
              <a:rPr lang="zh-CN" altLang="en-US" sz="2800" b="1" dirty="0" smtClean="0">
                <a:solidFill>
                  <a:srgbClr val="F8F8F8"/>
                </a:solidFill>
                <a:latin typeface="微软雅黑" panose="020B0503020204020204" pitchFamily="34" charset="-122"/>
                <a:ea typeface="微软雅黑" panose="020B0503020204020204" pitchFamily="34" charset="-122"/>
              </a:rPr>
              <a:t>位特邀嘉宾分别作主题演讲</a:t>
            </a:r>
            <a:endParaRPr lang="en-US" altLang="zh-CN" sz="2800" b="1" dirty="0">
              <a:solidFill>
                <a:srgbClr val="F8F8F8"/>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4827588" y="2715241"/>
            <a:ext cx="2589664" cy="1384995"/>
          </a:xfrm>
          <a:prstGeom prst="rect">
            <a:avLst/>
          </a:prstGeom>
          <a:noFill/>
        </p:spPr>
        <p:txBody>
          <a:bodyPr wrap="square">
            <a:spAutoFit/>
          </a:bodyPr>
          <a:lstStyle/>
          <a:p>
            <a:pPr algn="ctr">
              <a:buFont typeface="Arial" panose="020B0604020202020204" pitchFamily="34" charset="0"/>
              <a:buNone/>
              <a:defRPr/>
            </a:pPr>
            <a:r>
              <a:rPr lang="zh-CN" altLang="en-US" sz="2800" b="1" dirty="0" smtClean="0">
                <a:solidFill>
                  <a:srgbClr val="F8F8F8"/>
                </a:solidFill>
                <a:latin typeface="微软雅黑" panose="020B0503020204020204" pitchFamily="34" charset="-122"/>
                <a:ea typeface="微软雅黑" panose="020B0503020204020204" pitchFamily="34" charset="-122"/>
              </a:rPr>
              <a:t>特邀嘉宾与现场观众进行互动交流</a:t>
            </a:r>
            <a:endParaRPr lang="en-US" altLang="zh-CN" sz="2800" b="1" dirty="0">
              <a:solidFill>
                <a:srgbClr val="F8F8F8"/>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8689905" y="2761409"/>
            <a:ext cx="2589664" cy="954107"/>
          </a:xfrm>
          <a:prstGeom prst="rect">
            <a:avLst/>
          </a:prstGeom>
          <a:noFill/>
        </p:spPr>
        <p:txBody>
          <a:bodyPr wrap="square">
            <a:spAutoFit/>
          </a:bodyPr>
          <a:lstStyle/>
          <a:p>
            <a:pPr algn="ctr">
              <a:buFont typeface="Arial" panose="020B0604020202020204" pitchFamily="34" charset="0"/>
              <a:buNone/>
              <a:defRPr/>
            </a:pPr>
            <a:r>
              <a:rPr lang="zh-CN" altLang="en-US" sz="2800" b="1" dirty="0" smtClean="0">
                <a:solidFill>
                  <a:srgbClr val="F8F8F8"/>
                </a:solidFill>
                <a:latin typeface="微软雅黑" panose="020B0503020204020204" pitchFamily="34" charset="-122"/>
                <a:ea typeface="微软雅黑" panose="020B0503020204020204" pitchFamily="34" charset="-122"/>
              </a:rPr>
              <a:t>以职工节目为主的文艺晚会</a:t>
            </a:r>
            <a:endParaRPr lang="en-US" altLang="zh-CN" sz="2800" b="1" dirty="0">
              <a:solidFill>
                <a:srgbClr val="F8F8F8"/>
              </a:solidFill>
              <a:latin typeface="微软雅黑" panose="020B0503020204020204" pitchFamily="34" charset="-122"/>
              <a:ea typeface="微软雅黑" panose="020B0503020204020204" pitchFamily="34" charset="-122"/>
            </a:endParaRPr>
          </a:p>
        </p:txBody>
      </p:sp>
      <p:sp>
        <p:nvSpPr>
          <p:cNvPr id="13" name="Oval 7"/>
          <p:cNvSpPr>
            <a:spLocks noChangeArrowheads="1"/>
          </p:cNvSpPr>
          <p:nvPr/>
        </p:nvSpPr>
        <p:spPr bwMode="auto">
          <a:xfrm>
            <a:off x="1243754" y="1890563"/>
            <a:ext cx="509587" cy="511175"/>
          </a:xfrm>
          <a:prstGeom prst="ellipse">
            <a:avLst/>
          </a:prstGeom>
          <a:solidFill>
            <a:schemeClr val="accent2"/>
          </a:solidFill>
          <a:ln w="28575">
            <a:solidFill>
              <a:srgbClr val="F8F8F8"/>
            </a:solidFill>
          </a:ln>
        </p:spPr>
        <p:txBody>
          <a:bodyPr/>
          <a:lstStyle/>
          <a:p>
            <a:pPr algn="ctr">
              <a:buFont typeface="Arial" panose="020B0604020202020204" pitchFamily="34" charset="0"/>
              <a:buNone/>
            </a:pPr>
            <a:r>
              <a:rPr lang="en-US" altLang="zh-CN" sz="2200" b="1" dirty="0">
                <a:solidFill>
                  <a:schemeClr val="bg2"/>
                </a:solidFill>
              </a:rPr>
              <a:t>1</a:t>
            </a:r>
            <a:endParaRPr lang="zh-CN" altLang="en-US" sz="2200" b="1" dirty="0">
              <a:solidFill>
                <a:schemeClr val="bg2"/>
              </a:solidFill>
            </a:endParaRPr>
          </a:p>
        </p:txBody>
      </p:sp>
      <p:sp>
        <p:nvSpPr>
          <p:cNvPr id="14" name="Oval 13"/>
          <p:cNvSpPr>
            <a:spLocks noChangeArrowheads="1"/>
          </p:cNvSpPr>
          <p:nvPr/>
        </p:nvSpPr>
        <p:spPr bwMode="auto">
          <a:xfrm>
            <a:off x="5163071" y="1890563"/>
            <a:ext cx="509587" cy="509588"/>
          </a:xfrm>
          <a:prstGeom prst="ellipse">
            <a:avLst/>
          </a:prstGeom>
          <a:solidFill>
            <a:schemeClr val="accent2"/>
          </a:solidFill>
          <a:ln w="28575">
            <a:solidFill>
              <a:srgbClr val="F8F8F8"/>
            </a:solidFill>
          </a:ln>
        </p:spPr>
        <p:txBody>
          <a:bodyPr/>
          <a:lstStyle/>
          <a:p>
            <a:pPr algn="ctr">
              <a:buFont typeface="Arial" panose="020B0604020202020204" pitchFamily="34" charset="0"/>
              <a:buNone/>
            </a:pPr>
            <a:r>
              <a:rPr lang="en-US" altLang="zh-CN" sz="2200" b="1" dirty="0" smtClean="0">
                <a:solidFill>
                  <a:schemeClr val="bg2"/>
                </a:solidFill>
              </a:rPr>
              <a:t>2</a:t>
            </a:r>
            <a:endParaRPr lang="zh-CN" altLang="en-US" sz="2200" b="1" dirty="0">
              <a:solidFill>
                <a:schemeClr val="bg2"/>
              </a:solidFill>
            </a:endParaRPr>
          </a:p>
        </p:txBody>
      </p:sp>
      <p:sp>
        <p:nvSpPr>
          <p:cNvPr id="15" name="Oval 14"/>
          <p:cNvSpPr>
            <a:spLocks noChangeArrowheads="1"/>
          </p:cNvSpPr>
          <p:nvPr/>
        </p:nvSpPr>
        <p:spPr bwMode="auto">
          <a:xfrm>
            <a:off x="8979495" y="1890563"/>
            <a:ext cx="509587" cy="511175"/>
          </a:xfrm>
          <a:prstGeom prst="ellipse">
            <a:avLst/>
          </a:prstGeom>
          <a:solidFill>
            <a:schemeClr val="accent2"/>
          </a:solidFill>
          <a:ln w="28575">
            <a:solidFill>
              <a:srgbClr val="F8F8F8"/>
            </a:solidFill>
          </a:ln>
        </p:spPr>
        <p:txBody>
          <a:bodyPr/>
          <a:lstStyle/>
          <a:p>
            <a:pPr algn="ctr">
              <a:buFont typeface="Arial" panose="020B0604020202020204" pitchFamily="34" charset="0"/>
              <a:buNone/>
            </a:pPr>
            <a:r>
              <a:rPr lang="en-US" altLang="zh-CN" sz="2200" b="1" dirty="0" smtClean="0">
                <a:solidFill>
                  <a:schemeClr val="bg2"/>
                </a:solidFill>
              </a:rPr>
              <a:t>3</a:t>
            </a:r>
            <a:endParaRPr lang="zh-CN" altLang="en-US" sz="2200" b="1" dirty="0">
              <a:solidFill>
                <a:schemeClr val="bg2"/>
              </a:solidFill>
            </a:endParaRPr>
          </a:p>
        </p:txBody>
      </p:sp>
    </p:spTree>
  </p:cSld>
  <p:clrMapOvr>
    <a:masterClrMapping/>
  </p:clrMapOvr>
  <mc:AlternateContent xmlns:mc="http://schemas.openxmlformats.org/markup-compatibility/2006">
    <mc:Choice xmlns:p14="http://schemas.microsoft.com/office/powerpoint/2010/main" Requires="p14">
      <p:transition spd="slow" advTm="6881">
        <p14:prism dir="d" isInverted="1"/>
      </p:transition>
    </mc:Choice>
    <mc:Fallback>
      <p:transition spd="slow" advTm="6881">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519"/>
                                </p:stCondLst>
                                <p:childTnLst>
                                  <p:par>
                                    <p:cTn id="21" presetID="5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Scale>
                                          <p:cBhvr>
                                            <p:cTn id="2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5"/>
                                            </p:tgtEl>
                                            <p:attrNameLst>
                                              <p:attrName>ppt_x</p:attrName>
                                              <p:attrName>ppt_y</p:attrName>
                                            </p:attrNameLst>
                                          </p:cBhvr>
                                        </p:animMotion>
                                        <p:animEffect transition="in" filter="fade">
                                          <p:cBhvr>
                                            <p:cTn id="25" dur="1000"/>
                                            <p:tgtEl>
                                              <p:spTgt spid="5"/>
                                            </p:tgtEl>
                                          </p:cBhvr>
                                        </p:animEffect>
                                      </p:childTnLst>
                                    </p:cTn>
                                  </p:par>
                                  <p:par>
                                    <p:cTn id="26" presetID="52" presetClass="entr" presetSubtype="0" fill="hold" grpId="0" nodeType="withEffect">
                                      <p:stCondLst>
                                        <p:cond delay="100"/>
                                      </p:stCondLst>
                                      <p:childTnLst>
                                        <p:set>
                                          <p:cBhvr>
                                            <p:cTn id="27" dur="1" fill="hold">
                                              <p:stCondLst>
                                                <p:cond delay="0"/>
                                              </p:stCondLst>
                                            </p:cTn>
                                            <p:tgtEl>
                                              <p:spTgt spid="6"/>
                                            </p:tgtEl>
                                            <p:attrNameLst>
                                              <p:attrName>style.visibility</p:attrName>
                                            </p:attrNameLst>
                                          </p:cBhvr>
                                          <p:to>
                                            <p:strVal val="visible"/>
                                          </p:to>
                                        </p:set>
                                        <p:animScale>
                                          <p:cBhvr>
                                            <p:cTn id="2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6"/>
                                            </p:tgtEl>
                                            <p:attrNameLst>
                                              <p:attrName>ppt_x</p:attrName>
                                              <p:attrName>ppt_y</p:attrName>
                                            </p:attrNameLst>
                                          </p:cBhvr>
                                        </p:animMotion>
                                        <p:animEffect transition="in" filter="fade">
                                          <p:cBhvr>
                                            <p:cTn id="30" dur="1000"/>
                                            <p:tgtEl>
                                              <p:spTgt spid="6"/>
                                            </p:tgtEl>
                                          </p:cBhvr>
                                        </p:animEffect>
                                      </p:childTnLst>
                                    </p:cTn>
                                  </p:par>
                                  <p:par>
                                    <p:cTn id="31" presetID="52" presetClass="entr" presetSubtype="0" fill="hold" grpId="0" nodeType="withEffect">
                                      <p:stCondLst>
                                        <p:cond delay="200"/>
                                      </p:stCondLst>
                                      <p:childTnLst>
                                        <p:set>
                                          <p:cBhvr>
                                            <p:cTn id="32" dur="1" fill="hold">
                                              <p:stCondLst>
                                                <p:cond delay="0"/>
                                              </p:stCondLst>
                                            </p:cTn>
                                            <p:tgtEl>
                                              <p:spTgt spid="7"/>
                                            </p:tgtEl>
                                            <p:attrNameLst>
                                              <p:attrName>style.visibility</p:attrName>
                                            </p:attrNameLst>
                                          </p:cBhvr>
                                          <p:to>
                                            <p:strVal val="visible"/>
                                          </p:to>
                                        </p:set>
                                        <p:animScale>
                                          <p:cBhvr>
                                            <p:cTn id="3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7"/>
                                            </p:tgtEl>
                                            <p:attrNameLst>
                                              <p:attrName>ppt_x</p:attrName>
                                              <p:attrName>ppt_y</p:attrName>
                                            </p:attrNameLst>
                                          </p:cBhvr>
                                        </p:animMotion>
                                        <p:animEffect transition="in" filter="fade">
                                          <p:cBhvr>
                                            <p:cTn id="35" dur="1000"/>
                                            <p:tgtEl>
                                              <p:spTgt spid="7"/>
                                            </p:tgtEl>
                                          </p:cBhvr>
                                        </p:animEffect>
                                      </p:childTnLst>
                                    </p:cTn>
                                  </p:par>
                                </p:childTnLst>
                              </p:cTn>
                            </p:par>
                            <p:par>
                              <p:cTn id="36" fill="hold">
                                <p:stCondLst>
                                  <p:cond delay="1519"/>
                                </p:stCondLst>
                                <p:childTnLst>
                                  <p:par>
                                    <p:cTn id="37" presetID="53" presetClass="entr" presetSubtype="16"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childTnLst>
                              </p:cTn>
                            </p:par>
                            <p:par>
                              <p:cTn id="42" fill="hold">
                                <p:stCondLst>
                                  <p:cond delay="2019"/>
                                </p:stCondLst>
                                <p:childTnLst>
                                  <p:par>
                                    <p:cTn id="43" presetID="31" presetClass="entr" presetSubtype="0"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 calcmode="lin" valueType="num">
                                          <p:cBhvr>
                                            <p:cTn id="47" dur="500" fill="hold"/>
                                            <p:tgtEl>
                                              <p:spTgt spid="10"/>
                                            </p:tgtEl>
                                            <p:attrNameLst>
                                              <p:attrName>style.rotation</p:attrName>
                                            </p:attrNameLst>
                                          </p:cBhvr>
                                          <p:tavLst>
                                            <p:tav tm="0">
                                              <p:val>
                                                <p:fltVal val="90"/>
                                              </p:val>
                                            </p:tav>
                                            <p:tav tm="100000">
                                              <p:val>
                                                <p:fltVal val="0"/>
                                              </p:val>
                                            </p:tav>
                                          </p:tavLst>
                                        </p:anim>
                                        <p:animEffect transition="in" filter="fade">
                                          <p:cBhvr>
                                            <p:cTn id="48" dur="500"/>
                                            <p:tgtEl>
                                              <p:spTgt spid="10"/>
                                            </p:tgtEl>
                                          </p:cBhvr>
                                        </p:animEffect>
                                      </p:childTnLst>
                                    </p:cTn>
                                  </p:par>
                                </p:childTnLst>
                              </p:cTn>
                            </p:par>
                            <p:par>
                              <p:cTn id="49" fill="hold">
                                <p:stCondLst>
                                  <p:cond delay="2519"/>
                                </p:stCondLst>
                                <p:childTnLst>
                                  <p:par>
                                    <p:cTn id="50" presetID="2" presetClass="entr" presetSubtype="8" fill="hold" grpId="0" nodeType="afterEffect" p14:presetBounceEnd="40000">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14:bounceEnd="40000">
                                          <p:cBhvr additive="base">
                                            <p:cTn id="52" dur="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53" dur="500" fill="hold"/>
                                            <p:tgtEl>
                                              <p:spTgt spid="8"/>
                                            </p:tgtEl>
                                            <p:attrNameLst>
                                              <p:attrName>ppt_y</p:attrName>
                                            </p:attrNameLst>
                                          </p:cBhvr>
                                          <p:tavLst>
                                            <p:tav tm="0">
                                              <p:val>
                                                <p:strVal val="#ppt_y"/>
                                              </p:val>
                                            </p:tav>
                                            <p:tav tm="100000">
                                              <p:val>
                                                <p:strVal val="#ppt_y"/>
                                              </p:val>
                                            </p:tav>
                                          </p:tavLst>
                                        </p:anim>
                                      </p:childTnLst>
                                    </p:cTn>
                                  </p:par>
                                </p:childTnLst>
                              </p:cTn>
                            </p:par>
                            <p:par>
                              <p:cTn id="54" fill="hold">
                                <p:stCondLst>
                                  <p:cond delay="3019"/>
                                </p:stCondLst>
                                <p:childTnLst>
                                  <p:par>
                                    <p:cTn id="55" presetID="53" presetClass="entr" presetSubtype="16"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par>
                              <p:cTn id="60" fill="hold">
                                <p:stCondLst>
                                  <p:cond delay="3519"/>
                                </p:stCondLst>
                                <p:childTnLst>
                                  <p:par>
                                    <p:cTn id="61" presetID="31" presetClass="entr" presetSubtype="0"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500" fill="hold"/>
                                            <p:tgtEl>
                                              <p:spTgt spid="11"/>
                                            </p:tgtEl>
                                            <p:attrNameLst>
                                              <p:attrName>ppt_w</p:attrName>
                                            </p:attrNameLst>
                                          </p:cBhvr>
                                          <p:tavLst>
                                            <p:tav tm="0">
                                              <p:val>
                                                <p:fltVal val="0"/>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anim calcmode="lin" valueType="num">
                                          <p:cBhvr>
                                            <p:cTn id="65" dur="500" fill="hold"/>
                                            <p:tgtEl>
                                              <p:spTgt spid="11"/>
                                            </p:tgtEl>
                                            <p:attrNameLst>
                                              <p:attrName>style.rotation</p:attrName>
                                            </p:attrNameLst>
                                          </p:cBhvr>
                                          <p:tavLst>
                                            <p:tav tm="0">
                                              <p:val>
                                                <p:fltVal val="90"/>
                                              </p:val>
                                            </p:tav>
                                            <p:tav tm="100000">
                                              <p:val>
                                                <p:fltVal val="0"/>
                                              </p:val>
                                            </p:tav>
                                          </p:tavLst>
                                        </p:anim>
                                        <p:animEffect transition="in" filter="fade">
                                          <p:cBhvr>
                                            <p:cTn id="66" dur="500"/>
                                            <p:tgtEl>
                                              <p:spTgt spid="11"/>
                                            </p:tgtEl>
                                          </p:cBhvr>
                                        </p:animEffect>
                                      </p:childTnLst>
                                    </p:cTn>
                                  </p:par>
                                </p:childTnLst>
                              </p:cTn>
                            </p:par>
                            <p:par>
                              <p:cTn id="67" fill="hold">
                                <p:stCondLst>
                                  <p:cond delay="4019"/>
                                </p:stCondLst>
                                <p:childTnLst>
                                  <p:par>
                                    <p:cTn id="68" presetID="2" presetClass="entr" presetSubtype="8" fill="hold" grpId="0" nodeType="afterEffect" p14:presetBounceEnd="40000">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14:bounceEnd="40000">
                                          <p:cBhvr additive="base">
                                            <p:cTn id="70" dur="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71" dur="500" fill="hold"/>
                                            <p:tgtEl>
                                              <p:spTgt spid="9"/>
                                            </p:tgtEl>
                                            <p:attrNameLst>
                                              <p:attrName>ppt_y</p:attrName>
                                            </p:attrNameLst>
                                          </p:cBhvr>
                                          <p:tavLst>
                                            <p:tav tm="0">
                                              <p:val>
                                                <p:strVal val="#ppt_y"/>
                                              </p:val>
                                            </p:tav>
                                            <p:tav tm="100000">
                                              <p:val>
                                                <p:strVal val="#ppt_y"/>
                                              </p:val>
                                            </p:tav>
                                          </p:tavLst>
                                        </p:anim>
                                      </p:childTnLst>
                                    </p:cTn>
                                  </p:par>
                                </p:childTnLst>
                              </p:cTn>
                            </p:par>
                            <p:par>
                              <p:cTn id="72" fill="hold">
                                <p:stCondLst>
                                  <p:cond delay="4519"/>
                                </p:stCondLst>
                                <p:childTnLst>
                                  <p:par>
                                    <p:cTn id="73" presetID="53" presetClass="entr" presetSubtype="16"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Effect transition="in" filter="fade">
                                          <p:cBhvr>
                                            <p:cTn id="77" dur="500"/>
                                            <p:tgtEl>
                                              <p:spTgt spid="15"/>
                                            </p:tgtEl>
                                          </p:cBhvr>
                                        </p:animEffect>
                                      </p:childTnLst>
                                    </p:cTn>
                                  </p:par>
                                </p:childTnLst>
                              </p:cTn>
                            </p:par>
                            <p:par>
                              <p:cTn id="78" fill="hold">
                                <p:stCondLst>
                                  <p:cond delay="5019"/>
                                </p:stCondLst>
                                <p:childTnLst>
                                  <p:par>
                                    <p:cTn id="79" presetID="31" presetClass="entr" presetSubtype="0"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p:cTn id="81" dur="500" fill="hold"/>
                                            <p:tgtEl>
                                              <p:spTgt spid="12"/>
                                            </p:tgtEl>
                                            <p:attrNameLst>
                                              <p:attrName>ppt_w</p:attrName>
                                            </p:attrNameLst>
                                          </p:cBhvr>
                                          <p:tavLst>
                                            <p:tav tm="0">
                                              <p:val>
                                                <p:fltVal val="0"/>
                                              </p:val>
                                            </p:tav>
                                            <p:tav tm="100000">
                                              <p:val>
                                                <p:strVal val="#ppt_w"/>
                                              </p:val>
                                            </p:tav>
                                          </p:tavLst>
                                        </p:anim>
                                        <p:anim calcmode="lin" valueType="num">
                                          <p:cBhvr>
                                            <p:cTn id="82" dur="500" fill="hold"/>
                                            <p:tgtEl>
                                              <p:spTgt spid="12"/>
                                            </p:tgtEl>
                                            <p:attrNameLst>
                                              <p:attrName>ppt_h</p:attrName>
                                            </p:attrNameLst>
                                          </p:cBhvr>
                                          <p:tavLst>
                                            <p:tav tm="0">
                                              <p:val>
                                                <p:fltVal val="0"/>
                                              </p:val>
                                            </p:tav>
                                            <p:tav tm="100000">
                                              <p:val>
                                                <p:strVal val="#ppt_h"/>
                                              </p:val>
                                            </p:tav>
                                          </p:tavLst>
                                        </p:anim>
                                        <p:anim calcmode="lin" valueType="num">
                                          <p:cBhvr>
                                            <p:cTn id="83" dur="500" fill="hold"/>
                                            <p:tgtEl>
                                              <p:spTgt spid="12"/>
                                            </p:tgtEl>
                                            <p:attrNameLst>
                                              <p:attrName>style.rotation</p:attrName>
                                            </p:attrNameLst>
                                          </p:cBhvr>
                                          <p:tavLst>
                                            <p:tav tm="0">
                                              <p:val>
                                                <p:fltVal val="90"/>
                                              </p:val>
                                            </p:tav>
                                            <p:tav tm="100000">
                                              <p:val>
                                                <p:fltVal val="0"/>
                                              </p:val>
                                            </p:tav>
                                          </p:tavLst>
                                        </p:anim>
                                        <p:animEffect transition="in" filter="fade">
                                          <p:cBhvr>
                                            <p:cTn id="8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animBg="1"/>
          <p:bldP spid="8" grpId="0" animBg="1"/>
          <p:bldP spid="9" grpId="0" animBg="1"/>
          <p:bldP spid="10" grpId="0"/>
          <p:bldP spid="11" grpId="0"/>
          <p:bldP spid="12" grpId="0"/>
          <p:bldP spid="13" grpId="0" animBg="1"/>
          <p:bldP spid="14" grpId="0" animBg="1"/>
          <p:bldP spid="1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519"/>
                                </p:stCondLst>
                                <p:childTnLst>
                                  <p:par>
                                    <p:cTn id="21" presetID="5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Scale>
                                          <p:cBhvr>
                                            <p:cTn id="2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5"/>
                                            </p:tgtEl>
                                            <p:attrNameLst>
                                              <p:attrName>ppt_x</p:attrName>
                                              <p:attrName>ppt_y</p:attrName>
                                            </p:attrNameLst>
                                          </p:cBhvr>
                                        </p:animMotion>
                                        <p:animEffect transition="in" filter="fade">
                                          <p:cBhvr>
                                            <p:cTn id="25" dur="1000"/>
                                            <p:tgtEl>
                                              <p:spTgt spid="5"/>
                                            </p:tgtEl>
                                          </p:cBhvr>
                                        </p:animEffect>
                                      </p:childTnLst>
                                    </p:cTn>
                                  </p:par>
                                  <p:par>
                                    <p:cTn id="26" presetID="52" presetClass="entr" presetSubtype="0" fill="hold" grpId="0" nodeType="withEffect">
                                      <p:stCondLst>
                                        <p:cond delay="100"/>
                                      </p:stCondLst>
                                      <p:childTnLst>
                                        <p:set>
                                          <p:cBhvr>
                                            <p:cTn id="27" dur="1" fill="hold">
                                              <p:stCondLst>
                                                <p:cond delay="0"/>
                                              </p:stCondLst>
                                            </p:cTn>
                                            <p:tgtEl>
                                              <p:spTgt spid="6"/>
                                            </p:tgtEl>
                                            <p:attrNameLst>
                                              <p:attrName>style.visibility</p:attrName>
                                            </p:attrNameLst>
                                          </p:cBhvr>
                                          <p:to>
                                            <p:strVal val="visible"/>
                                          </p:to>
                                        </p:set>
                                        <p:animScale>
                                          <p:cBhvr>
                                            <p:cTn id="2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6"/>
                                            </p:tgtEl>
                                            <p:attrNameLst>
                                              <p:attrName>ppt_x</p:attrName>
                                              <p:attrName>ppt_y</p:attrName>
                                            </p:attrNameLst>
                                          </p:cBhvr>
                                        </p:animMotion>
                                        <p:animEffect transition="in" filter="fade">
                                          <p:cBhvr>
                                            <p:cTn id="30" dur="1000"/>
                                            <p:tgtEl>
                                              <p:spTgt spid="6"/>
                                            </p:tgtEl>
                                          </p:cBhvr>
                                        </p:animEffect>
                                      </p:childTnLst>
                                    </p:cTn>
                                  </p:par>
                                  <p:par>
                                    <p:cTn id="31" presetID="52" presetClass="entr" presetSubtype="0" fill="hold" grpId="0" nodeType="withEffect">
                                      <p:stCondLst>
                                        <p:cond delay="200"/>
                                      </p:stCondLst>
                                      <p:childTnLst>
                                        <p:set>
                                          <p:cBhvr>
                                            <p:cTn id="32" dur="1" fill="hold">
                                              <p:stCondLst>
                                                <p:cond delay="0"/>
                                              </p:stCondLst>
                                            </p:cTn>
                                            <p:tgtEl>
                                              <p:spTgt spid="7"/>
                                            </p:tgtEl>
                                            <p:attrNameLst>
                                              <p:attrName>style.visibility</p:attrName>
                                            </p:attrNameLst>
                                          </p:cBhvr>
                                          <p:to>
                                            <p:strVal val="visible"/>
                                          </p:to>
                                        </p:set>
                                        <p:animScale>
                                          <p:cBhvr>
                                            <p:cTn id="3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7"/>
                                            </p:tgtEl>
                                            <p:attrNameLst>
                                              <p:attrName>ppt_x</p:attrName>
                                              <p:attrName>ppt_y</p:attrName>
                                            </p:attrNameLst>
                                          </p:cBhvr>
                                        </p:animMotion>
                                        <p:animEffect transition="in" filter="fade">
                                          <p:cBhvr>
                                            <p:cTn id="35" dur="1000"/>
                                            <p:tgtEl>
                                              <p:spTgt spid="7"/>
                                            </p:tgtEl>
                                          </p:cBhvr>
                                        </p:animEffect>
                                      </p:childTnLst>
                                    </p:cTn>
                                  </p:par>
                                </p:childTnLst>
                              </p:cTn>
                            </p:par>
                            <p:par>
                              <p:cTn id="36" fill="hold">
                                <p:stCondLst>
                                  <p:cond delay="1519"/>
                                </p:stCondLst>
                                <p:childTnLst>
                                  <p:par>
                                    <p:cTn id="37" presetID="53" presetClass="entr" presetSubtype="16"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childTnLst>
                              </p:cTn>
                            </p:par>
                            <p:par>
                              <p:cTn id="42" fill="hold">
                                <p:stCondLst>
                                  <p:cond delay="2019"/>
                                </p:stCondLst>
                                <p:childTnLst>
                                  <p:par>
                                    <p:cTn id="43" presetID="31" presetClass="entr" presetSubtype="0"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 calcmode="lin" valueType="num">
                                          <p:cBhvr>
                                            <p:cTn id="47" dur="500" fill="hold"/>
                                            <p:tgtEl>
                                              <p:spTgt spid="10"/>
                                            </p:tgtEl>
                                            <p:attrNameLst>
                                              <p:attrName>style.rotation</p:attrName>
                                            </p:attrNameLst>
                                          </p:cBhvr>
                                          <p:tavLst>
                                            <p:tav tm="0">
                                              <p:val>
                                                <p:fltVal val="90"/>
                                              </p:val>
                                            </p:tav>
                                            <p:tav tm="100000">
                                              <p:val>
                                                <p:fltVal val="0"/>
                                              </p:val>
                                            </p:tav>
                                          </p:tavLst>
                                        </p:anim>
                                        <p:animEffect transition="in" filter="fade">
                                          <p:cBhvr>
                                            <p:cTn id="48" dur="500"/>
                                            <p:tgtEl>
                                              <p:spTgt spid="10"/>
                                            </p:tgtEl>
                                          </p:cBhvr>
                                        </p:animEffect>
                                      </p:childTnLst>
                                    </p:cTn>
                                  </p:par>
                                </p:childTnLst>
                              </p:cTn>
                            </p:par>
                            <p:par>
                              <p:cTn id="49" fill="hold">
                                <p:stCondLst>
                                  <p:cond delay="2519"/>
                                </p:stCondLst>
                                <p:childTnLst>
                                  <p:par>
                                    <p:cTn id="50" presetID="2" presetClass="entr" presetSubtype="8"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0-#ppt_w/2"/>
                                              </p:val>
                                            </p:tav>
                                            <p:tav tm="100000">
                                              <p:val>
                                                <p:strVal val="#ppt_x"/>
                                              </p:val>
                                            </p:tav>
                                          </p:tavLst>
                                        </p:anim>
                                        <p:anim calcmode="lin" valueType="num">
                                          <p:cBhvr additive="base">
                                            <p:cTn id="53" dur="500" fill="hold"/>
                                            <p:tgtEl>
                                              <p:spTgt spid="8"/>
                                            </p:tgtEl>
                                            <p:attrNameLst>
                                              <p:attrName>ppt_y</p:attrName>
                                            </p:attrNameLst>
                                          </p:cBhvr>
                                          <p:tavLst>
                                            <p:tav tm="0">
                                              <p:val>
                                                <p:strVal val="#ppt_y"/>
                                              </p:val>
                                            </p:tav>
                                            <p:tav tm="100000">
                                              <p:val>
                                                <p:strVal val="#ppt_y"/>
                                              </p:val>
                                            </p:tav>
                                          </p:tavLst>
                                        </p:anim>
                                      </p:childTnLst>
                                    </p:cTn>
                                  </p:par>
                                </p:childTnLst>
                              </p:cTn>
                            </p:par>
                            <p:par>
                              <p:cTn id="54" fill="hold">
                                <p:stCondLst>
                                  <p:cond delay="3019"/>
                                </p:stCondLst>
                                <p:childTnLst>
                                  <p:par>
                                    <p:cTn id="55" presetID="53" presetClass="entr" presetSubtype="16"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par>
                              <p:cTn id="60" fill="hold">
                                <p:stCondLst>
                                  <p:cond delay="3519"/>
                                </p:stCondLst>
                                <p:childTnLst>
                                  <p:par>
                                    <p:cTn id="61" presetID="31" presetClass="entr" presetSubtype="0"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500" fill="hold"/>
                                            <p:tgtEl>
                                              <p:spTgt spid="11"/>
                                            </p:tgtEl>
                                            <p:attrNameLst>
                                              <p:attrName>ppt_w</p:attrName>
                                            </p:attrNameLst>
                                          </p:cBhvr>
                                          <p:tavLst>
                                            <p:tav tm="0">
                                              <p:val>
                                                <p:fltVal val="0"/>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anim calcmode="lin" valueType="num">
                                          <p:cBhvr>
                                            <p:cTn id="65" dur="500" fill="hold"/>
                                            <p:tgtEl>
                                              <p:spTgt spid="11"/>
                                            </p:tgtEl>
                                            <p:attrNameLst>
                                              <p:attrName>style.rotation</p:attrName>
                                            </p:attrNameLst>
                                          </p:cBhvr>
                                          <p:tavLst>
                                            <p:tav tm="0">
                                              <p:val>
                                                <p:fltVal val="90"/>
                                              </p:val>
                                            </p:tav>
                                            <p:tav tm="100000">
                                              <p:val>
                                                <p:fltVal val="0"/>
                                              </p:val>
                                            </p:tav>
                                          </p:tavLst>
                                        </p:anim>
                                        <p:animEffect transition="in" filter="fade">
                                          <p:cBhvr>
                                            <p:cTn id="66" dur="500"/>
                                            <p:tgtEl>
                                              <p:spTgt spid="11"/>
                                            </p:tgtEl>
                                          </p:cBhvr>
                                        </p:animEffect>
                                      </p:childTnLst>
                                    </p:cTn>
                                  </p:par>
                                </p:childTnLst>
                              </p:cTn>
                            </p:par>
                            <p:par>
                              <p:cTn id="67" fill="hold">
                                <p:stCondLst>
                                  <p:cond delay="4019"/>
                                </p:stCondLst>
                                <p:childTnLst>
                                  <p:par>
                                    <p:cTn id="68" presetID="2" presetClass="entr" presetSubtype="8" fill="hold" grpId="0" nodeType="after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0-#ppt_w/2"/>
                                              </p:val>
                                            </p:tav>
                                            <p:tav tm="100000">
                                              <p:val>
                                                <p:strVal val="#ppt_x"/>
                                              </p:val>
                                            </p:tav>
                                          </p:tavLst>
                                        </p:anim>
                                        <p:anim calcmode="lin" valueType="num">
                                          <p:cBhvr additive="base">
                                            <p:cTn id="71" dur="500" fill="hold"/>
                                            <p:tgtEl>
                                              <p:spTgt spid="9"/>
                                            </p:tgtEl>
                                            <p:attrNameLst>
                                              <p:attrName>ppt_y</p:attrName>
                                            </p:attrNameLst>
                                          </p:cBhvr>
                                          <p:tavLst>
                                            <p:tav tm="0">
                                              <p:val>
                                                <p:strVal val="#ppt_y"/>
                                              </p:val>
                                            </p:tav>
                                            <p:tav tm="100000">
                                              <p:val>
                                                <p:strVal val="#ppt_y"/>
                                              </p:val>
                                            </p:tav>
                                          </p:tavLst>
                                        </p:anim>
                                      </p:childTnLst>
                                    </p:cTn>
                                  </p:par>
                                </p:childTnLst>
                              </p:cTn>
                            </p:par>
                            <p:par>
                              <p:cTn id="72" fill="hold">
                                <p:stCondLst>
                                  <p:cond delay="4519"/>
                                </p:stCondLst>
                                <p:childTnLst>
                                  <p:par>
                                    <p:cTn id="73" presetID="53" presetClass="entr" presetSubtype="16"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Effect transition="in" filter="fade">
                                          <p:cBhvr>
                                            <p:cTn id="77" dur="500"/>
                                            <p:tgtEl>
                                              <p:spTgt spid="15"/>
                                            </p:tgtEl>
                                          </p:cBhvr>
                                        </p:animEffect>
                                      </p:childTnLst>
                                    </p:cTn>
                                  </p:par>
                                </p:childTnLst>
                              </p:cTn>
                            </p:par>
                            <p:par>
                              <p:cTn id="78" fill="hold">
                                <p:stCondLst>
                                  <p:cond delay="5019"/>
                                </p:stCondLst>
                                <p:childTnLst>
                                  <p:par>
                                    <p:cTn id="79" presetID="31" presetClass="entr" presetSubtype="0"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p:cTn id="81" dur="500" fill="hold"/>
                                            <p:tgtEl>
                                              <p:spTgt spid="12"/>
                                            </p:tgtEl>
                                            <p:attrNameLst>
                                              <p:attrName>ppt_w</p:attrName>
                                            </p:attrNameLst>
                                          </p:cBhvr>
                                          <p:tavLst>
                                            <p:tav tm="0">
                                              <p:val>
                                                <p:fltVal val="0"/>
                                              </p:val>
                                            </p:tav>
                                            <p:tav tm="100000">
                                              <p:val>
                                                <p:strVal val="#ppt_w"/>
                                              </p:val>
                                            </p:tav>
                                          </p:tavLst>
                                        </p:anim>
                                        <p:anim calcmode="lin" valueType="num">
                                          <p:cBhvr>
                                            <p:cTn id="82" dur="500" fill="hold"/>
                                            <p:tgtEl>
                                              <p:spTgt spid="12"/>
                                            </p:tgtEl>
                                            <p:attrNameLst>
                                              <p:attrName>ppt_h</p:attrName>
                                            </p:attrNameLst>
                                          </p:cBhvr>
                                          <p:tavLst>
                                            <p:tav tm="0">
                                              <p:val>
                                                <p:fltVal val="0"/>
                                              </p:val>
                                            </p:tav>
                                            <p:tav tm="100000">
                                              <p:val>
                                                <p:strVal val="#ppt_h"/>
                                              </p:val>
                                            </p:tav>
                                          </p:tavLst>
                                        </p:anim>
                                        <p:anim calcmode="lin" valueType="num">
                                          <p:cBhvr>
                                            <p:cTn id="83" dur="500" fill="hold"/>
                                            <p:tgtEl>
                                              <p:spTgt spid="12"/>
                                            </p:tgtEl>
                                            <p:attrNameLst>
                                              <p:attrName>style.rotation</p:attrName>
                                            </p:attrNameLst>
                                          </p:cBhvr>
                                          <p:tavLst>
                                            <p:tav tm="0">
                                              <p:val>
                                                <p:fltVal val="90"/>
                                              </p:val>
                                            </p:tav>
                                            <p:tav tm="100000">
                                              <p:val>
                                                <p:fltVal val="0"/>
                                              </p:val>
                                            </p:tav>
                                          </p:tavLst>
                                        </p:anim>
                                        <p:animEffect transition="in" filter="fade">
                                          <p:cBhvr>
                                            <p:cTn id="8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animBg="1"/>
          <p:bldP spid="8" grpId="0" animBg="1"/>
          <p:bldP spid="9" grpId="0" animBg="1"/>
          <p:bldP spid="10" grpId="0"/>
          <p:bldP spid="11" grpId="0"/>
          <p:bldP spid="12" grpId="0"/>
          <p:bldP spid="13" grpId="0" animBg="1"/>
          <p:bldP spid="14" grpId="0" animBg="1"/>
          <p:bldP spid="15"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椭圆 24"/>
          <p:cNvSpPr/>
          <p:nvPr/>
        </p:nvSpPr>
        <p:spPr bwMode="auto">
          <a:xfrm>
            <a:off x="4268485" y="2008477"/>
            <a:ext cx="3151636" cy="3151636"/>
          </a:xfrm>
          <a:prstGeom prst="ellipse">
            <a:avLst/>
          </a:prstGeom>
          <a:noFill/>
          <a:ln w="9525" cap="flat" cmpd="sng" algn="ctr">
            <a:solidFill>
              <a:schemeClr val="accent3"/>
            </a:solidFill>
            <a:prstDash val="dash"/>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6"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8" name="TextBox 27"/>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活动主要内容</a:t>
            </a:r>
            <a:endParaRPr lang="zh-CN" altLang="en-US" dirty="0"/>
          </a:p>
        </p:txBody>
      </p:sp>
      <p:sp>
        <p:nvSpPr>
          <p:cNvPr id="29" name="TextBox 28"/>
          <p:cNvSpPr txBox="1"/>
          <p:nvPr/>
        </p:nvSpPr>
        <p:spPr>
          <a:xfrm>
            <a:off x="2602167" y="1603466"/>
            <a:ext cx="1905358" cy="400110"/>
          </a:xfrm>
          <a:prstGeom prst="rect">
            <a:avLst/>
          </a:prstGeom>
          <a:noFill/>
        </p:spPr>
        <p:txBody>
          <a:bodyPr wrap="square" rtlCol="0">
            <a:spAutoFit/>
          </a:bodyPr>
          <a:lstStyle/>
          <a:p>
            <a:pPr algn="r"/>
            <a:r>
              <a:rPr lang="zh-CN" altLang="en-US" sz="2000" b="1" dirty="0" smtClean="0">
                <a:solidFill>
                  <a:schemeClr val="accent3"/>
                </a:solidFill>
                <a:latin typeface="+mj-ea"/>
                <a:ea typeface="+mj-ea"/>
              </a:rPr>
              <a:t>唐教授讲座</a:t>
            </a:r>
            <a:endParaRPr lang="zh-CN" altLang="en-US" sz="2000" b="1" dirty="0">
              <a:solidFill>
                <a:schemeClr val="accent3"/>
              </a:solidFill>
              <a:latin typeface="+mj-ea"/>
              <a:ea typeface="+mj-ea"/>
            </a:endParaRPr>
          </a:p>
        </p:txBody>
      </p:sp>
      <p:sp>
        <p:nvSpPr>
          <p:cNvPr id="30" name="TextBox 29"/>
          <p:cNvSpPr txBox="1"/>
          <p:nvPr/>
        </p:nvSpPr>
        <p:spPr>
          <a:xfrm>
            <a:off x="598493" y="1969362"/>
            <a:ext cx="3929087" cy="707886"/>
          </a:xfrm>
          <a:prstGeom prst="rect">
            <a:avLst/>
          </a:prstGeom>
          <a:noFill/>
        </p:spPr>
        <p:txBody>
          <a:bodyPr wrap="square" rtlCol="0">
            <a:spAutoFit/>
          </a:bodyPr>
          <a:lstStyle/>
          <a:p>
            <a:pPr algn="r"/>
            <a:r>
              <a:rPr lang="zh-CN" altLang="en-US" sz="2000" dirty="0" smtClean="0">
                <a:solidFill>
                  <a:schemeClr val="accent3"/>
                </a:solidFill>
                <a:latin typeface="+mn-ea"/>
                <a:ea typeface="+mn-ea"/>
              </a:rPr>
              <a:t>唐教授发表关于当前经济形式和本行业前景的相关讲座</a:t>
            </a:r>
            <a:endParaRPr lang="zh-CN" altLang="en-US" sz="2000" dirty="0">
              <a:solidFill>
                <a:schemeClr val="accent3"/>
              </a:solidFill>
              <a:latin typeface="+mn-ea"/>
              <a:ea typeface="+mn-ea"/>
            </a:endParaRPr>
          </a:p>
        </p:txBody>
      </p:sp>
      <p:sp>
        <p:nvSpPr>
          <p:cNvPr id="31" name="TextBox 30"/>
          <p:cNvSpPr txBox="1"/>
          <p:nvPr/>
        </p:nvSpPr>
        <p:spPr>
          <a:xfrm>
            <a:off x="7383792" y="1668731"/>
            <a:ext cx="1905358" cy="400110"/>
          </a:xfrm>
          <a:prstGeom prst="rect">
            <a:avLst/>
          </a:prstGeom>
          <a:noFill/>
        </p:spPr>
        <p:txBody>
          <a:bodyPr wrap="square" rtlCol="0">
            <a:spAutoFit/>
          </a:bodyPr>
          <a:lstStyle/>
          <a:p>
            <a:r>
              <a:rPr lang="zh-CN" altLang="en-US" sz="2000" b="1" dirty="0" smtClean="0">
                <a:solidFill>
                  <a:schemeClr val="accent3"/>
                </a:solidFill>
                <a:latin typeface="+mj-ea"/>
                <a:ea typeface="+mj-ea"/>
              </a:rPr>
              <a:t>李教授讲座</a:t>
            </a:r>
            <a:endParaRPr lang="zh-CN" altLang="en-US" sz="2000" b="1" dirty="0">
              <a:solidFill>
                <a:schemeClr val="accent3"/>
              </a:solidFill>
              <a:latin typeface="+mj-ea"/>
              <a:ea typeface="+mj-ea"/>
            </a:endParaRPr>
          </a:p>
        </p:txBody>
      </p:sp>
      <p:sp>
        <p:nvSpPr>
          <p:cNvPr id="32" name="TextBox 31"/>
          <p:cNvSpPr txBox="1"/>
          <p:nvPr/>
        </p:nvSpPr>
        <p:spPr>
          <a:xfrm>
            <a:off x="7383792" y="2034627"/>
            <a:ext cx="3959646" cy="707886"/>
          </a:xfrm>
          <a:prstGeom prst="rect">
            <a:avLst/>
          </a:prstGeom>
          <a:noFill/>
        </p:spPr>
        <p:txBody>
          <a:bodyPr wrap="square" rtlCol="0">
            <a:spAutoFit/>
          </a:bodyPr>
          <a:lstStyle>
            <a:defPPr>
              <a:defRPr lang="zh-CN"/>
            </a:defPPr>
            <a:lvl1pPr>
              <a:defRPr sz="2000">
                <a:latin typeface="+mn-ea"/>
                <a:ea typeface="+mn-ea"/>
              </a:defRPr>
            </a:lvl1pPr>
          </a:lstStyle>
          <a:p>
            <a:r>
              <a:rPr lang="zh-CN" altLang="en-US" dirty="0">
                <a:solidFill>
                  <a:schemeClr val="accent3"/>
                </a:solidFill>
              </a:rPr>
              <a:t>李教授发表关于当前经济形式和本行业前景的相关讲座。</a:t>
            </a:r>
            <a:endParaRPr lang="zh-CN" altLang="en-US" dirty="0">
              <a:solidFill>
                <a:schemeClr val="accent3"/>
              </a:solidFill>
            </a:endParaRPr>
          </a:p>
        </p:txBody>
      </p:sp>
      <p:sp>
        <p:nvSpPr>
          <p:cNvPr id="33" name="TextBox 32"/>
          <p:cNvSpPr txBox="1"/>
          <p:nvPr/>
        </p:nvSpPr>
        <p:spPr>
          <a:xfrm>
            <a:off x="1391631" y="2999884"/>
            <a:ext cx="2448272" cy="400110"/>
          </a:xfrm>
          <a:prstGeom prst="rect">
            <a:avLst/>
          </a:prstGeom>
          <a:noFill/>
        </p:spPr>
        <p:txBody>
          <a:bodyPr wrap="square" rtlCol="0">
            <a:spAutoFit/>
          </a:bodyPr>
          <a:lstStyle/>
          <a:p>
            <a:pPr algn="r"/>
            <a:r>
              <a:rPr lang="zh-CN" altLang="en-US" sz="2000" b="1" dirty="0" smtClean="0">
                <a:solidFill>
                  <a:schemeClr val="accent3"/>
                </a:solidFill>
                <a:latin typeface="+mj-ea"/>
                <a:ea typeface="+mj-ea"/>
              </a:rPr>
              <a:t>现场交流活动</a:t>
            </a:r>
            <a:endParaRPr lang="zh-CN" altLang="en-US" sz="2000" b="1" dirty="0">
              <a:solidFill>
                <a:schemeClr val="accent3"/>
              </a:solidFill>
              <a:latin typeface="+mj-ea"/>
              <a:ea typeface="+mj-ea"/>
            </a:endParaRPr>
          </a:p>
        </p:txBody>
      </p:sp>
      <p:sp>
        <p:nvSpPr>
          <p:cNvPr id="34" name="TextBox 33"/>
          <p:cNvSpPr txBox="1"/>
          <p:nvPr/>
        </p:nvSpPr>
        <p:spPr>
          <a:xfrm>
            <a:off x="821892" y="3365780"/>
            <a:ext cx="3139609" cy="1015663"/>
          </a:xfrm>
          <a:prstGeom prst="rect">
            <a:avLst/>
          </a:prstGeom>
          <a:noFill/>
        </p:spPr>
        <p:txBody>
          <a:bodyPr wrap="square" rtlCol="0">
            <a:spAutoFit/>
          </a:bodyPr>
          <a:lstStyle>
            <a:defPPr>
              <a:defRPr lang="zh-CN"/>
            </a:defPPr>
            <a:lvl1pPr>
              <a:defRPr sz="2000">
                <a:latin typeface="+mn-ea"/>
                <a:ea typeface="+mn-ea"/>
              </a:defRPr>
            </a:lvl1pPr>
          </a:lstStyle>
          <a:p>
            <a:r>
              <a:rPr lang="zh-CN" altLang="en-US" dirty="0" smtClean="0">
                <a:solidFill>
                  <a:schemeClr val="accent3"/>
                </a:solidFill>
              </a:rPr>
              <a:t>由主持人提出话题，让二位教授与现场观众进行互动交流。</a:t>
            </a:r>
            <a:endParaRPr lang="zh-CN" altLang="en-US" dirty="0">
              <a:solidFill>
                <a:schemeClr val="accent3"/>
              </a:solidFill>
            </a:endParaRPr>
          </a:p>
        </p:txBody>
      </p:sp>
      <p:sp>
        <p:nvSpPr>
          <p:cNvPr id="35" name="TextBox 34"/>
          <p:cNvSpPr txBox="1"/>
          <p:nvPr/>
        </p:nvSpPr>
        <p:spPr>
          <a:xfrm>
            <a:off x="7780679" y="3262188"/>
            <a:ext cx="2448272" cy="400110"/>
          </a:xfrm>
          <a:prstGeom prst="rect">
            <a:avLst/>
          </a:prstGeom>
          <a:noFill/>
        </p:spPr>
        <p:txBody>
          <a:bodyPr wrap="square" rtlCol="0">
            <a:spAutoFit/>
          </a:bodyPr>
          <a:lstStyle/>
          <a:p>
            <a:r>
              <a:rPr lang="zh-CN" altLang="en-US" sz="2000" b="1" dirty="0" smtClean="0">
                <a:solidFill>
                  <a:schemeClr val="accent3"/>
                </a:solidFill>
                <a:latin typeface="+mj-ea"/>
                <a:ea typeface="+mj-ea"/>
              </a:rPr>
              <a:t>东方歌舞团表演</a:t>
            </a:r>
            <a:endParaRPr lang="zh-CN" altLang="en-US" sz="2000" b="1" dirty="0">
              <a:solidFill>
                <a:schemeClr val="accent3"/>
              </a:solidFill>
              <a:latin typeface="+mj-ea"/>
              <a:ea typeface="+mj-ea"/>
            </a:endParaRPr>
          </a:p>
        </p:txBody>
      </p:sp>
      <p:sp>
        <p:nvSpPr>
          <p:cNvPr id="36" name="TextBox 35"/>
          <p:cNvSpPr txBox="1"/>
          <p:nvPr/>
        </p:nvSpPr>
        <p:spPr>
          <a:xfrm>
            <a:off x="7780679" y="3628084"/>
            <a:ext cx="3959646" cy="400110"/>
          </a:xfrm>
          <a:prstGeom prst="rect">
            <a:avLst/>
          </a:prstGeom>
          <a:noFill/>
        </p:spPr>
        <p:txBody>
          <a:bodyPr wrap="square" rtlCol="0">
            <a:spAutoFit/>
          </a:bodyPr>
          <a:lstStyle/>
          <a:p>
            <a:r>
              <a:rPr lang="zh-CN" altLang="en-US" sz="2000" dirty="0" smtClean="0">
                <a:solidFill>
                  <a:schemeClr val="accent3"/>
                </a:solidFill>
                <a:latin typeface="+mn-ea"/>
                <a:ea typeface="+mn-ea"/>
              </a:rPr>
              <a:t>特譤东方歌舞团的某某登台献唱。</a:t>
            </a:r>
            <a:endParaRPr lang="zh-CN" altLang="en-US" sz="2000" dirty="0">
              <a:solidFill>
                <a:schemeClr val="accent3"/>
              </a:solidFill>
              <a:latin typeface="+mn-ea"/>
              <a:ea typeface="+mn-ea"/>
            </a:endParaRPr>
          </a:p>
        </p:txBody>
      </p:sp>
      <p:sp>
        <p:nvSpPr>
          <p:cNvPr id="37" name="TextBox 36"/>
          <p:cNvSpPr txBox="1"/>
          <p:nvPr/>
        </p:nvSpPr>
        <p:spPr>
          <a:xfrm>
            <a:off x="2695543" y="4574640"/>
            <a:ext cx="1723549" cy="400110"/>
          </a:xfrm>
          <a:prstGeom prst="rect">
            <a:avLst/>
          </a:prstGeom>
          <a:noFill/>
        </p:spPr>
        <p:txBody>
          <a:bodyPr wrap="none" rtlCol="0">
            <a:spAutoFit/>
          </a:bodyPr>
          <a:lstStyle/>
          <a:p>
            <a:pPr algn="r"/>
            <a:r>
              <a:rPr lang="zh-CN" altLang="en-US" sz="2000" b="1" dirty="0" smtClean="0">
                <a:solidFill>
                  <a:schemeClr val="accent3"/>
                </a:solidFill>
                <a:latin typeface="+mj-ea"/>
                <a:ea typeface="+mj-ea"/>
              </a:rPr>
              <a:t>职工节目汇演</a:t>
            </a:r>
            <a:endParaRPr lang="zh-CN" altLang="en-US" sz="2000" b="1" dirty="0">
              <a:solidFill>
                <a:schemeClr val="accent3"/>
              </a:solidFill>
              <a:latin typeface="+mj-ea"/>
              <a:ea typeface="+mj-ea"/>
            </a:endParaRPr>
          </a:p>
        </p:txBody>
      </p:sp>
      <p:sp>
        <p:nvSpPr>
          <p:cNvPr id="38" name="TextBox 37"/>
          <p:cNvSpPr txBox="1"/>
          <p:nvPr/>
        </p:nvSpPr>
        <p:spPr>
          <a:xfrm>
            <a:off x="490005" y="4940536"/>
            <a:ext cx="3929087" cy="400110"/>
          </a:xfrm>
          <a:prstGeom prst="rect">
            <a:avLst/>
          </a:prstGeom>
          <a:noFill/>
        </p:spPr>
        <p:txBody>
          <a:bodyPr wrap="square" rtlCol="0">
            <a:spAutoFit/>
          </a:bodyPr>
          <a:lstStyle>
            <a:defPPr>
              <a:defRPr lang="zh-CN"/>
            </a:defPPr>
            <a:lvl1pPr>
              <a:defRPr sz="2000">
                <a:latin typeface="+mn-ea"/>
                <a:ea typeface="+mn-ea"/>
              </a:defRPr>
            </a:lvl1pPr>
          </a:lstStyle>
          <a:p>
            <a:pPr algn="r"/>
            <a:r>
              <a:rPr lang="zh-CN" altLang="en-US" dirty="0">
                <a:solidFill>
                  <a:schemeClr val="accent3"/>
                </a:solidFill>
              </a:rPr>
              <a:t>由公司各部门职工表演</a:t>
            </a:r>
            <a:r>
              <a:rPr lang="zh-CN" altLang="en-US" dirty="0" smtClean="0">
                <a:solidFill>
                  <a:schemeClr val="accent3"/>
                </a:solidFill>
              </a:rPr>
              <a:t>节目</a:t>
            </a:r>
            <a:endParaRPr lang="zh-CN" altLang="en-US" dirty="0">
              <a:solidFill>
                <a:schemeClr val="accent3"/>
              </a:solidFill>
            </a:endParaRPr>
          </a:p>
        </p:txBody>
      </p:sp>
      <p:sp>
        <p:nvSpPr>
          <p:cNvPr id="39" name="TextBox 38"/>
          <p:cNvSpPr txBox="1"/>
          <p:nvPr/>
        </p:nvSpPr>
        <p:spPr>
          <a:xfrm>
            <a:off x="7383792" y="4545148"/>
            <a:ext cx="1210588" cy="400110"/>
          </a:xfrm>
          <a:prstGeom prst="rect">
            <a:avLst/>
          </a:prstGeom>
          <a:noFill/>
        </p:spPr>
        <p:txBody>
          <a:bodyPr wrap="none" rtlCol="0">
            <a:spAutoFit/>
          </a:bodyPr>
          <a:lstStyle/>
          <a:p>
            <a:r>
              <a:rPr lang="zh-CN" altLang="en-US" sz="2000" b="1" dirty="0" smtClean="0">
                <a:solidFill>
                  <a:schemeClr val="accent3"/>
                </a:solidFill>
                <a:latin typeface="+mj-ea"/>
                <a:ea typeface="+mj-ea"/>
              </a:rPr>
              <a:t>表彰先进</a:t>
            </a:r>
            <a:endParaRPr lang="zh-CN" altLang="en-US" sz="2000" b="1" dirty="0">
              <a:solidFill>
                <a:schemeClr val="accent3"/>
              </a:solidFill>
              <a:latin typeface="+mj-ea"/>
              <a:ea typeface="+mj-ea"/>
            </a:endParaRPr>
          </a:p>
        </p:txBody>
      </p:sp>
      <p:sp>
        <p:nvSpPr>
          <p:cNvPr id="60" name="TextBox 59"/>
          <p:cNvSpPr txBox="1"/>
          <p:nvPr/>
        </p:nvSpPr>
        <p:spPr>
          <a:xfrm>
            <a:off x="7383792" y="4911044"/>
            <a:ext cx="3959646" cy="707886"/>
          </a:xfrm>
          <a:prstGeom prst="rect">
            <a:avLst/>
          </a:prstGeom>
          <a:noFill/>
        </p:spPr>
        <p:txBody>
          <a:bodyPr wrap="square" rtlCol="0">
            <a:spAutoFit/>
          </a:bodyPr>
          <a:lstStyle/>
          <a:p>
            <a:r>
              <a:rPr lang="zh-CN" altLang="en-US" sz="2000" dirty="0" smtClean="0">
                <a:solidFill>
                  <a:schemeClr val="accent3"/>
                </a:solidFill>
                <a:latin typeface="+mn-ea"/>
                <a:ea typeface="+mn-ea"/>
              </a:rPr>
              <a:t>对公司年度优秀工作者，杰出贡献者和优秀营销人员进行表彰。</a:t>
            </a:r>
            <a:endParaRPr lang="zh-CN" altLang="en-US" sz="2000" dirty="0">
              <a:solidFill>
                <a:schemeClr val="accent3"/>
              </a:solidFill>
              <a:latin typeface="+mn-ea"/>
              <a:ea typeface="+mn-ea"/>
            </a:endParaRPr>
          </a:p>
        </p:txBody>
      </p:sp>
      <p:sp>
        <p:nvSpPr>
          <p:cNvPr id="61" name="Oval 12"/>
          <p:cNvSpPr>
            <a:spLocks noChangeArrowheads="1"/>
          </p:cNvSpPr>
          <p:nvPr/>
        </p:nvSpPr>
        <p:spPr bwMode="auto">
          <a:xfrm>
            <a:off x="4961226" y="2701219"/>
            <a:ext cx="1766154" cy="1766152"/>
          </a:xfrm>
          <a:prstGeom prst="ellipse">
            <a:avLst/>
          </a:prstGeom>
          <a:solidFill>
            <a:schemeClr val="tx1"/>
          </a:solidFill>
          <a:ln w="7" cap="flat">
            <a:noFill/>
            <a:prstDash val="solid"/>
            <a:miter lim="800000"/>
          </a:ln>
        </p:spPr>
        <p:txBody>
          <a:bodyPr vert="horz" wrap="square" lIns="91440" tIns="45720" rIns="91440" bIns="45720" numCol="1" anchor="t" anchorCtr="0" compatLnSpc="1"/>
          <a:lstStyle/>
          <a:p>
            <a:endParaRPr lang="zh-CN" altLang="en-US"/>
          </a:p>
        </p:txBody>
      </p:sp>
      <p:sp>
        <p:nvSpPr>
          <p:cNvPr id="62" name="TextBox 61"/>
          <p:cNvSpPr txBox="1"/>
          <p:nvPr/>
        </p:nvSpPr>
        <p:spPr>
          <a:xfrm>
            <a:off x="5207005" y="3119559"/>
            <a:ext cx="1333892" cy="954107"/>
          </a:xfrm>
          <a:prstGeom prst="rect">
            <a:avLst/>
          </a:prstGeom>
          <a:noFill/>
        </p:spPr>
        <p:txBody>
          <a:bodyPr wrap="square" rtlCol="0">
            <a:spAutoFit/>
          </a:bodyPr>
          <a:lstStyle/>
          <a:p>
            <a:pPr algn="ctr"/>
            <a:r>
              <a:rPr lang="zh-CN" altLang="en-US" sz="2800" dirty="0" smtClean="0">
                <a:solidFill>
                  <a:srgbClr val="F8F8F8"/>
                </a:solidFill>
                <a:latin typeface="+mn-ea"/>
                <a:ea typeface="+mn-ea"/>
              </a:rPr>
              <a:t>活动主要内容</a:t>
            </a:r>
            <a:endParaRPr lang="zh-CN" altLang="en-US" sz="2800" dirty="0">
              <a:solidFill>
                <a:srgbClr val="F8F8F8"/>
              </a:solidFill>
              <a:latin typeface="+mn-ea"/>
              <a:ea typeface="+mn-ea"/>
            </a:endParaRPr>
          </a:p>
        </p:txBody>
      </p:sp>
      <p:sp>
        <p:nvSpPr>
          <p:cNvPr id="63" name="椭圆 62"/>
          <p:cNvSpPr/>
          <p:nvPr/>
        </p:nvSpPr>
        <p:spPr bwMode="auto">
          <a:xfrm>
            <a:off x="4593091" y="1868786"/>
            <a:ext cx="736270" cy="736270"/>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4" name="椭圆 63"/>
          <p:cNvSpPr/>
          <p:nvPr/>
        </p:nvSpPr>
        <p:spPr bwMode="auto">
          <a:xfrm>
            <a:off x="6350639" y="1868786"/>
            <a:ext cx="736270" cy="736270"/>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5" name="椭圆 64"/>
          <p:cNvSpPr/>
          <p:nvPr/>
        </p:nvSpPr>
        <p:spPr bwMode="auto">
          <a:xfrm>
            <a:off x="7015657" y="3210698"/>
            <a:ext cx="736270" cy="736270"/>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6" name="椭圆 65"/>
          <p:cNvSpPr/>
          <p:nvPr/>
        </p:nvSpPr>
        <p:spPr bwMode="auto">
          <a:xfrm>
            <a:off x="6350638" y="4493233"/>
            <a:ext cx="736270" cy="736270"/>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7" name="椭圆 66"/>
          <p:cNvSpPr/>
          <p:nvPr/>
        </p:nvSpPr>
        <p:spPr bwMode="auto">
          <a:xfrm>
            <a:off x="4593090" y="4481358"/>
            <a:ext cx="736270" cy="736270"/>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8" name="椭圆 67"/>
          <p:cNvSpPr/>
          <p:nvPr/>
        </p:nvSpPr>
        <p:spPr bwMode="auto">
          <a:xfrm>
            <a:off x="3951824" y="3186947"/>
            <a:ext cx="736270" cy="736270"/>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9" name="TextBox 20"/>
          <p:cNvSpPr txBox="1">
            <a:spLocks noChangeArrowheads="1"/>
          </p:cNvSpPr>
          <p:nvPr/>
        </p:nvSpPr>
        <p:spPr bwMode="auto">
          <a:xfrm flipH="1">
            <a:off x="4741726" y="1944027"/>
            <a:ext cx="43899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200" b="1" dirty="0" smtClean="0">
                <a:solidFill>
                  <a:srgbClr val="F8F8F8"/>
                </a:solidFill>
                <a:latin typeface="微软雅黑" panose="020B0503020204020204" pitchFamily="34" charset="-122"/>
                <a:ea typeface="微软雅黑" panose="020B0503020204020204" pitchFamily="34" charset="-122"/>
              </a:rPr>
              <a:t>1</a:t>
            </a:r>
            <a:endParaRPr lang="en-US" sz="3200" b="1" dirty="0">
              <a:solidFill>
                <a:srgbClr val="F8F8F8"/>
              </a:solidFill>
              <a:latin typeface="微软雅黑" panose="020B0503020204020204" pitchFamily="34" charset="-122"/>
              <a:ea typeface="微软雅黑" panose="020B0503020204020204" pitchFamily="34" charset="-122"/>
            </a:endParaRPr>
          </a:p>
        </p:txBody>
      </p:sp>
      <p:sp>
        <p:nvSpPr>
          <p:cNvPr id="70" name="TextBox 20"/>
          <p:cNvSpPr txBox="1">
            <a:spLocks noChangeArrowheads="1"/>
          </p:cNvSpPr>
          <p:nvPr/>
        </p:nvSpPr>
        <p:spPr bwMode="auto">
          <a:xfrm flipH="1">
            <a:off x="6511149" y="1944027"/>
            <a:ext cx="43899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200" b="1" dirty="0" smtClean="0">
                <a:solidFill>
                  <a:srgbClr val="F8F8F8"/>
                </a:solidFill>
                <a:latin typeface="微软雅黑" panose="020B0503020204020204" pitchFamily="34" charset="-122"/>
                <a:ea typeface="微软雅黑" panose="020B0503020204020204" pitchFamily="34" charset="-122"/>
              </a:rPr>
              <a:t>2</a:t>
            </a:r>
            <a:endParaRPr lang="en-US" sz="3200" b="1" dirty="0">
              <a:solidFill>
                <a:srgbClr val="F8F8F8"/>
              </a:solidFill>
              <a:latin typeface="微软雅黑" panose="020B0503020204020204" pitchFamily="34" charset="-122"/>
              <a:ea typeface="微软雅黑" panose="020B0503020204020204" pitchFamily="34" charset="-122"/>
            </a:endParaRPr>
          </a:p>
        </p:txBody>
      </p:sp>
      <p:sp>
        <p:nvSpPr>
          <p:cNvPr id="71" name="TextBox 20"/>
          <p:cNvSpPr txBox="1">
            <a:spLocks noChangeArrowheads="1"/>
          </p:cNvSpPr>
          <p:nvPr/>
        </p:nvSpPr>
        <p:spPr bwMode="auto">
          <a:xfrm flipH="1">
            <a:off x="7176167" y="3262188"/>
            <a:ext cx="43899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200" b="1" dirty="0" smtClean="0">
                <a:solidFill>
                  <a:srgbClr val="F8F8F8"/>
                </a:solidFill>
                <a:latin typeface="微软雅黑" panose="020B0503020204020204" pitchFamily="34" charset="-122"/>
                <a:ea typeface="微软雅黑" panose="020B0503020204020204" pitchFamily="34" charset="-122"/>
              </a:rPr>
              <a:t>3</a:t>
            </a:r>
            <a:endParaRPr lang="en-US" sz="3200" b="1" dirty="0">
              <a:solidFill>
                <a:srgbClr val="F8F8F8"/>
              </a:solidFill>
              <a:latin typeface="微软雅黑" panose="020B0503020204020204" pitchFamily="34" charset="-122"/>
              <a:ea typeface="微软雅黑" panose="020B0503020204020204" pitchFamily="34" charset="-122"/>
            </a:endParaRPr>
          </a:p>
        </p:txBody>
      </p:sp>
      <p:sp>
        <p:nvSpPr>
          <p:cNvPr id="72" name="TextBox 20"/>
          <p:cNvSpPr txBox="1">
            <a:spLocks noChangeArrowheads="1"/>
          </p:cNvSpPr>
          <p:nvPr/>
        </p:nvSpPr>
        <p:spPr bwMode="auto">
          <a:xfrm flipH="1">
            <a:off x="6499273" y="4556599"/>
            <a:ext cx="43899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200" b="1" dirty="0" smtClean="0">
                <a:solidFill>
                  <a:srgbClr val="F8F8F8"/>
                </a:solidFill>
                <a:latin typeface="微软雅黑" panose="020B0503020204020204" pitchFamily="34" charset="-122"/>
                <a:ea typeface="微软雅黑" panose="020B0503020204020204" pitchFamily="34" charset="-122"/>
              </a:rPr>
              <a:t>4</a:t>
            </a:r>
            <a:endParaRPr lang="en-US" sz="3200" b="1" dirty="0">
              <a:solidFill>
                <a:srgbClr val="F8F8F8"/>
              </a:solidFill>
              <a:latin typeface="微软雅黑" panose="020B0503020204020204" pitchFamily="34" charset="-122"/>
              <a:ea typeface="微软雅黑" panose="020B0503020204020204" pitchFamily="34" charset="-122"/>
            </a:endParaRPr>
          </a:p>
        </p:txBody>
      </p:sp>
      <p:sp>
        <p:nvSpPr>
          <p:cNvPr id="73" name="TextBox 20"/>
          <p:cNvSpPr txBox="1">
            <a:spLocks noChangeArrowheads="1"/>
          </p:cNvSpPr>
          <p:nvPr/>
        </p:nvSpPr>
        <p:spPr bwMode="auto">
          <a:xfrm flipH="1">
            <a:off x="4741725" y="4592225"/>
            <a:ext cx="43899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200" b="1" dirty="0" smtClean="0">
                <a:solidFill>
                  <a:srgbClr val="F8F8F8"/>
                </a:solidFill>
                <a:latin typeface="微软雅黑" panose="020B0503020204020204" pitchFamily="34" charset="-122"/>
                <a:ea typeface="微软雅黑" panose="020B0503020204020204" pitchFamily="34" charset="-122"/>
              </a:rPr>
              <a:t>5</a:t>
            </a:r>
            <a:endParaRPr lang="en-US" sz="3200" b="1" dirty="0">
              <a:solidFill>
                <a:srgbClr val="F8F8F8"/>
              </a:solidFill>
              <a:latin typeface="微软雅黑" panose="020B0503020204020204" pitchFamily="34" charset="-122"/>
              <a:ea typeface="微软雅黑" panose="020B0503020204020204" pitchFamily="34" charset="-122"/>
            </a:endParaRPr>
          </a:p>
        </p:txBody>
      </p:sp>
      <p:sp>
        <p:nvSpPr>
          <p:cNvPr id="74" name="TextBox 20"/>
          <p:cNvSpPr txBox="1">
            <a:spLocks noChangeArrowheads="1"/>
          </p:cNvSpPr>
          <p:nvPr/>
        </p:nvSpPr>
        <p:spPr bwMode="auto">
          <a:xfrm flipH="1">
            <a:off x="4088582" y="3262189"/>
            <a:ext cx="43899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200" b="1" dirty="0" smtClean="0">
                <a:solidFill>
                  <a:srgbClr val="F8F8F8"/>
                </a:solidFill>
                <a:latin typeface="微软雅黑" panose="020B0503020204020204" pitchFamily="34" charset="-122"/>
                <a:ea typeface="微软雅黑" panose="020B0503020204020204" pitchFamily="34" charset="-122"/>
              </a:rPr>
              <a:t>6</a:t>
            </a:r>
            <a:endParaRPr lang="en-US" sz="3200" b="1" dirty="0">
              <a:solidFill>
                <a:srgbClr val="F8F8F8"/>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advTm="13064">
        <p14:prism isInverted="1"/>
      </p:transition>
    </mc:Choice>
    <mc:Fallback>
      <p:transition spd="slow" advTm="1306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300" fill="hold"/>
                                        <p:tgtEl>
                                          <p:spTgt spid="26"/>
                                        </p:tgtEl>
                                        <p:attrNameLst>
                                          <p:attrName>ppt_x</p:attrName>
                                        </p:attrNameLst>
                                      </p:cBhvr>
                                      <p:tavLst>
                                        <p:tav tm="0">
                                          <p:val>
                                            <p:strVal val="0-#ppt_w/2"/>
                                          </p:val>
                                        </p:tav>
                                        <p:tav tm="100000">
                                          <p:val>
                                            <p:strVal val="#ppt_x"/>
                                          </p:val>
                                        </p:tav>
                                      </p:tavLst>
                                    </p:anim>
                                    <p:anim calcmode="lin" valueType="num">
                                      <p:cBhvr additive="base">
                                        <p:cTn id="12" dur="3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28"/>
                                        </p:tgtEl>
                                        <p:attrNameLst>
                                          <p:attrName>style.visibility</p:attrName>
                                        </p:attrNameLst>
                                      </p:cBhvr>
                                      <p:to>
                                        <p:strVal val="visible"/>
                                      </p:to>
                                    </p:set>
                                    <p:anim by="(-#ppt_w*2)" calcmode="lin" valueType="num">
                                      <p:cBhvr rctx="PPT">
                                        <p:cTn id="16" dur="200" autoRev="1" fill="hold">
                                          <p:stCondLst>
                                            <p:cond delay="0"/>
                                          </p:stCondLst>
                                        </p:cTn>
                                        <p:tgtEl>
                                          <p:spTgt spid="28"/>
                                        </p:tgtEl>
                                        <p:attrNameLst>
                                          <p:attrName>ppt_w</p:attrName>
                                        </p:attrNameLst>
                                      </p:cBhvr>
                                    </p:anim>
                                    <p:anim by="(#ppt_w*0.50)" calcmode="lin" valueType="num">
                                      <p:cBhvr>
                                        <p:cTn id="17" dur="200" decel="50000" autoRev="1" fill="hold">
                                          <p:stCondLst>
                                            <p:cond delay="0"/>
                                          </p:stCondLst>
                                        </p:cTn>
                                        <p:tgtEl>
                                          <p:spTgt spid="28"/>
                                        </p:tgtEl>
                                        <p:attrNameLst>
                                          <p:attrName>ppt_x</p:attrName>
                                        </p:attrNameLst>
                                      </p:cBhvr>
                                    </p:anim>
                                    <p:anim from="(-#ppt_h/2)" to="(#ppt_y)" calcmode="lin" valueType="num">
                                      <p:cBhvr>
                                        <p:cTn id="18" dur="400" fill="hold">
                                          <p:stCondLst>
                                            <p:cond delay="0"/>
                                          </p:stCondLst>
                                        </p:cTn>
                                        <p:tgtEl>
                                          <p:spTgt spid="28"/>
                                        </p:tgtEl>
                                        <p:attrNameLst>
                                          <p:attrName>ppt_y</p:attrName>
                                        </p:attrNameLst>
                                      </p:cBhvr>
                                    </p:anim>
                                    <p:animRot by="21600000">
                                      <p:cBhvr>
                                        <p:cTn id="19" dur="400" fill="hold">
                                          <p:stCondLst>
                                            <p:cond delay="0"/>
                                          </p:stCondLst>
                                        </p:cTn>
                                        <p:tgtEl>
                                          <p:spTgt spid="28"/>
                                        </p:tgtEl>
                                        <p:attrNameLst>
                                          <p:attrName>r</p:attrName>
                                        </p:attrNameLst>
                                      </p:cBhvr>
                                    </p:animRot>
                                  </p:childTnLst>
                                </p:cTn>
                              </p:par>
                            </p:childTnLst>
                          </p:cTn>
                        </p:par>
                        <p:par>
                          <p:cTn id="20" fill="hold">
                            <p:stCondLst>
                              <p:cond delay="600"/>
                            </p:stCondLst>
                            <p:childTnLst>
                              <p:par>
                                <p:cTn id="21" presetID="21" presetClass="entr" presetSubtype="1" fill="hold" grpId="0"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wheel(1)">
                                      <p:cBhvr>
                                        <p:cTn id="23" dur="1000"/>
                                        <p:tgtEl>
                                          <p:spTgt spid="61"/>
                                        </p:tgtEl>
                                      </p:cBhvr>
                                    </p:animEffect>
                                  </p:childTnLst>
                                </p:cTn>
                              </p:par>
                            </p:childTnLst>
                          </p:cTn>
                        </p:par>
                        <p:par>
                          <p:cTn id="24" fill="hold">
                            <p:stCondLst>
                              <p:cond delay="1600"/>
                            </p:stCondLst>
                            <p:childTnLst>
                              <p:par>
                                <p:cTn id="25" presetID="31" presetClass="entr" presetSubtype="0" fill="hold" grpId="0" nodeType="afterEffect">
                                  <p:stCondLst>
                                    <p:cond delay="0"/>
                                  </p:stCondLst>
                                  <p:childTnLst>
                                    <p:set>
                                      <p:cBhvr>
                                        <p:cTn id="26" dur="1" fill="hold">
                                          <p:stCondLst>
                                            <p:cond delay="0"/>
                                          </p:stCondLst>
                                        </p:cTn>
                                        <p:tgtEl>
                                          <p:spTgt spid="62"/>
                                        </p:tgtEl>
                                        <p:attrNameLst>
                                          <p:attrName>style.visibility</p:attrName>
                                        </p:attrNameLst>
                                      </p:cBhvr>
                                      <p:to>
                                        <p:strVal val="visible"/>
                                      </p:to>
                                    </p:set>
                                    <p:anim calcmode="lin" valueType="num">
                                      <p:cBhvr>
                                        <p:cTn id="27" dur="500" fill="hold"/>
                                        <p:tgtEl>
                                          <p:spTgt spid="62"/>
                                        </p:tgtEl>
                                        <p:attrNameLst>
                                          <p:attrName>ppt_w</p:attrName>
                                        </p:attrNameLst>
                                      </p:cBhvr>
                                      <p:tavLst>
                                        <p:tav tm="0">
                                          <p:val>
                                            <p:fltVal val="0"/>
                                          </p:val>
                                        </p:tav>
                                        <p:tav tm="100000">
                                          <p:val>
                                            <p:strVal val="#ppt_w"/>
                                          </p:val>
                                        </p:tav>
                                      </p:tavLst>
                                    </p:anim>
                                    <p:anim calcmode="lin" valueType="num">
                                      <p:cBhvr>
                                        <p:cTn id="28" dur="500" fill="hold"/>
                                        <p:tgtEl>
                                          <p:spTgt spid="62"/>
                                        </p:tgtEl>
                                        <p:attrNameLst>
                                          <p:attrName>ppt_h</p:attrName>
                                        </p:attrNameLst>
                                      </p:cBhvr>
                                      <p:tavLst>
                                        <p:tav tm="0">
                                          <p:val>
                                            <p:fltVal val="0"/>
                                          </p:val>
                                        </p:tav>
                                        <p:tav tm="100000">
                                          <p:val>
                                            <p:strVal val="#ppt_h"/>
                                          </p:val>
                                        </p:tav>
                                      </p:tavLst>
                                    </p:anim>
                                    <p:anim calcmode="lin" valueType="num">
                                      <p:cBhvr>
                                        <p:cTn id="29" dur="500" fill="hold"/>
                                        <p:tgtEl>
                                          <p:spTgt spid="62"/>
                                        </p:tgtEl>
                                        <p:attrNameLst>
                                          <p:attrName>style.rotation</p:attrName>
                                        </p:attrNameLst>
                                      </p:cBhvr>
                                      <p:tavLst>
                                        <p:tav tm="0">
                                          <p:val>
                                            <p:fltVal val="90"/>
                                          </p:val>
                                        </p:tav>
                                        <p:tav tm="100000">
                                          <p:val>
                                            <p:fltVal val="0"/>
                                          </p:val>
                                        </p:tav>
                                      </p:tavLst>
                                    </p:anim>
                                    <p:animEffect transition="in" filter="fade">
                                      <p:cBhvr>
                                        <p:cTn id="30" dur="500"/>
                                        <p:tgtEl>
                                          <p:spTgt spid="62"/>
                                        </p:tgtEl>
                                      </p:cBhvr>
                                    </p:animEffect>
                                  </p:childTnLst>
                                </p:cTn>
                              </p:par>
                            </p:childTnLst>
                          </p:cTn>
                        </p:par>
                        <p:par>
                          <p:cTn id="31" fill="hold">
                            <p:stCondLst>
                              <p:cond delay="2100"/>
                            </p:stCondLst>
                            <p:childTnLst>
                              <p:par>
                                <p:cTn id="32" presetID="21" presetClass="entr" presetSubtype="1"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heel(1)">
                                      <p:cBhvr>
                                        <p:cTn id="34" dur="1000"/>
                                        <p:tgtEl>
                                          <p:spTgt spid="25"/>
                                        </p:tgtEl>
                                      </p:cBhvr>
                                    </p:animEffect>
                                  </p:childTnLst>
                                </p:cTn>
                              </p:par>
                            </p:childTnLst>
                          </p:cTn>
                        </p:par>
                        <p:par>
                          <p:cTn id="35" fill="hold">
                            <p:stCondLst>
                              <p:cond delay="3100"/>
                            </p:stCondLst>
                            <p:childTnLst>
                              <p:par>
                                <p:cTn id="36" presetID="52" presetClass="entr" presetSubtype="0"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Scale>
                                      <p:cBhvr>
                                        <p:cTn id="38"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63"/>
                                        </p:tgtEl>
                                        <p:attrNameLst>
                                          <p:attrName>ppt_x</p:attrName>
                                          <p:attrName>ppt_y</p:attrName>
                                        </p:attrNameLst>
                                      </p:cBhvr>
                                    </p:animMotion>
                                    <p:animEffect transition="in" filter="fade">
                                      <p:cBhvr>
                                        <p:cTn id="40" dur="1000"/>
                                        <p:tgtEl>
                                          <p:spTgt spid="63"/>
                                        </p:tgtEl>
                                      </p:cBhvr>
                                    </p:animEffect>
                                  </p:childTnLst>
                                </p:cTn>
                              </p:par>
                              <p:par>
                                <p:cTn id="41" presetID="52" presetClass="entr" presetSubtype="0" fill="hold" grpId="0" nodeType="withEffect">
                                  <p:stCondLst>
                                    <p:cond delay="100"/>
                                  </p:stCondLst>
                                  <p:childTnLst>
                                    <p:set>
                                      <p:cBhvr>
                                        <p:cTn id="42" dur="1" fill="hold">
                                          <p:stCondLst>
                                            <p:cond delay="0"/>
                                          </p:stCondLst>
                                        </p:cTn>
                                        <p:tgtEl>
                                          <p:spTgt spid="64"/>
                                        </p:tgtEl>
                                        <p:attrNameLst>
                                          <p:attrName>style.visibility</p:attrName>
                                        </p:attrNameLst>
                                      </p:cBhvr>
                                      <p:to>
                                        <p:strVal val="visible"/>
                                      </p:to>
                                    </p:set>
                                    <p:animScale>
                                      <p:cBhvr>
                                        <p:cTn id="43" dur="1000" decel="50000" fill="hold">
                                          <p:stCondLst>
                                            <p:cond delay="0"/>
                                          </p:stCondLst>
                                        </p:cTn>
                                        <p:tgtEl>
                                          <p:spTgt spid="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64"/>
                                        </p:tgtEl>
                                        <p:attrNameLst>
                                          <p:attrName>ppt_x</p:attrName>
                                          <p:attrName>ppt_y</p:attrName>
                                        </p:attrNameLst>
                                      </p:cBhvr>
                                    </p:animMotion>
                                    <p:animEffect transition="in" filter="fade">
                                      <p:cBhvr>
                                        <p:cTn id="45" dur="1000"/>
                                        <p:tgtEl>
                                          <p:spTgt spid="64"/>
                                        </p:tgtEl>
                                      </p:cBhvr>
                                    </p:animEffect>
                                  </p:childTnLst>
                                </p:cTn>
                              </p:par>
                              <p:par>
                                <p:cTn id="46" presetID="52" presetClass="entr" presetSubtype="0" fill="hold" grpId="0" nodeType="withEffect">
                                  <p:stCondLst>
                                    <p:cond delay="200"/>
                                  </p:stCondLst>
                                  <p:childTnLst>
                                    <p:set>
                                      <p:cBhvr>
                                        <p:cTn id="47" dur="1" fill="hold">
                                          <p:stCondLst>
                                            <p:cond delay="0"/>
                                          </p:stCondLst>
                                        </p:cTn>
                                        <p:tgtEl>
                                          <p:spTgt spid="65"/>
                                        </p:tgtEl>
                                        <p:attrNameLst>
                                          <p:attrName>style.visibility</p:attrName>
                                        </p:attrNameLst>
                                      </p:cBhvr>
                                      <p:to>
                                        <p:strVal val="visible"/>
                                      </p:to>
                                    </p:set>
                                    <p:animScale>
                                      <p:cBhvr>
                                        <p:cTn id="48" dur="1000" decel="50000" fill="hold">
                                          <p:stCondLst>
                                            <p:cond delay="0"/>
                                          </p:stCondLst>
                                        </p:cTn>
                                        <p:tgtEl>
                                          <p:spTgt spid="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65"/>
                                        </p:tgtEl>
                                        <p:attrNameLst>
                                          <p:attrName>ppt_x</p:attrName>
                                          <p:attrName>ppt_y</p:attrName>
                                        </p:attrNameLst>
                                      </p:cBhvr>
                                    </p:animMotion>
                                    <p:animEffect transition="in" filter="fade">
                                      <p:cBhvr>
                                        <p:cTn id="50" dur="1000"/>
                                        <p:tgtEl>
                                          <p:spTgt spid="65"/>
                                        </p:tgtEl>
                                      </p:cBhvr>
                                    </p:animEffect>
                                  </p:childTnLst>
                                </p:cTn>
                              </p:par>
                              <p:par>
                                <p:cTn id="51" presetID="52" presetClass="entr" presetSubtype="0" fill="hold" grpId="0" nodeType="withEffect">
                                  <p:stCondLst>
                                    <p:cond delay="300"/>
                                  </p:stCondLst>
                                  <p:childTnLst>
                                    <p:set>
                                      <p:cBhvr>
                                        <p:cTn id="52" dur="1" fill="hold">
                                          <p:stCondLst>
                                            <p:cond delay="0"/>
                                          </p:stCondLst>
                                        </p:cTn>
                                        <p:tgtEl>
                                          <p:spTgt spid="66"/>
                                        </p:tgtEl>
                                        <p:attrNameLst>
                                          <p:attrName>style.visibility</p:attrName>
                                        </p:attrNameLst>
                                      </p:cBhvr>
                                      <p:to>
                                        <p:strVal val="visible"/>
                                      </p:to>
                                    </p:set>
                                    <p:animScale>
                                      <p:cBhvr>
                                        <p:cTn id="53"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66"/>
                                        </p:tgtEl>
                                        <p:attrNameLst>
                                          <p:attrName>ppt_x</p:attrName>
                                          <p:attrName>ppt_y</p:attrName>
                                        </p:attrNameLst>
                                      </p:cBhvr>
                                    </p:animMotion>
                                    <p:animEffect transition="in" filter="fade">
                                      <p:cBhvr>
                                        <p:cTn id="55" dur="1000"/>
                                        <p:tgtEl>
                                          <p:spTgt spid="66"/>
                                        </p:tgtEl>
                                      </p:cBhvr>
                                    </p:animEffect>
                                  </p:childTnLst>
                                </p:cTn>
                              </p:par>
                              <p:par>
                                <p:cTn id="56" presetID="52" presetClass="entr" presetSubtype="0" fill="hold" grpId="0" nodeType="withEffect">
                                  <p:stCondLst>
                                    <p:cond delay="400"/>
                                  </p:stCondLst>
                                  <p:childTnLst>
                                    <p:set>
                                      <p:cBhvr>
                                        <p:cTn id="57" dur="1" fill="hold">
                                          <p:stCondLst>
                                            <p:cond delay="0"/>
                                          </p:stCondLst>
                                        </p:cTn>
                                        <p:tgtEl>
                                          <p:spTgt spid="67"/>
                                        </p:tgtEl>
                                        <p:attrNameLst>
                                          <p:attrName>style.visibility</p:attrName>
                                        </p:attrNameLst>
                                      </p:cBhvr>
                                      <p:to>
                                        <p:strVal val="visible"/>
                                      </p:to>
                                    </p:set>
                                    <p:animScale>
                                      <p:cBhvr>
                                        <p:cTn id="58"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67"/>
                                        </p:tgtEl>
                                        <p:attrNameLst>
                                          <p:attrName>ppt_x</p:attrName>
                                          <p:attrName>ppt_y</p:attrName>
                                        </p:attrNameLst>
                                      </p:cBhvr>
                                    </p:animMotion>
                                    <p:animEffect transition="in" filter="fade">
                                      <p:cBhvr>
                                        <p:cTn id="60" dur="1000"/>
                                        <p:tgtEl>
                                          <p:spTgt spid="67"/>
                                        </p:tgtEl>
                                      </p:cBhvr>
                                    </p:animEffect>
                                  </p:childTnLst>
                                </p:cTn>
                              </p:par>
                              <p:par>
                                <p:cTn id="61" presetID="52" presetClass="entr" presetSubtype="0" fill="hold" grpId="0" nodeType="withEffect">
                                  <p:stCondLst>
                                    <p:cond delay="500"/>
                                  </p:stCondLst>
                                  <p:childTnLst>
                                    <p:set>
                                      <p:cBhvr>
                                        <p:cTn id="62" dur="1" fill="hold">
                                          <p:stCondLst>
                                            <p:cond delay="0"/>
                                          </p:stCondLst>
                                        </p:cTn>
                                        <p:tgtEl>
                                          <p:spTgt spid="68"/>
                                        </p:tgtEl>
                                        <p:attrNameLst>
                                          <p:attrName>style.visibility</p:attrName>
                                        </p:attrNameLst>
                                      </p:cBhvr>
                                      <p:to>
                                        <p:strVal val="visible"/>
                                      </p:to>
                                    </p:set>
                                    <p:animScale>
                                      <p:cBhvr>
                                        <p:cTn id="63" dur="1000" decel="50000" fill="hold">
                                          <p:stCondLst>
                                            <p:cond delay="0"/>
                                          </p:stCondLst>
                                        </p:cTn>
                                        <p:tgtEl>
                                          <p:spTgt spid="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68"/>
                                        </p:tgtEl>
                                        <p:attrNameLst>
                                          <p:attrName>ppt_x</p:attrName>
                                          <p:attrName>ppt_y</p:attrName>
                                        </p:attrNameLst>
                                      </p:cBhvr>
                                    </p:animMotion>
                                    <p:animEffect transition="in" filter="fade">
                                      <p:cBhvr>
                                        <p:cTn id="65" dur="1000"/>
                                        <p:tgtEl>
                                          <p:spTgt spid="68"/>
                                        </p:tgtEl>
                                      </p:cBhvr>
                                    </p:animEffect>
                                  </p:childTnLst>
                                </p:cTn>
                              </p:par>
                            </p:childTnLst>
                          </p:cTn>
                        </p:par>
                        <p:par>
                          <p:cTn id="66" fill="hold">
                            <p:stCondLst>
                              <p:cond delay="4100"/>
                            </p:stCondLst>
                            <p:childTnLst>
                              <p:par>
                                <p:cTn id="67" presetID="31" presetClass="entr" presetSubtype="0" fill="hold" grpId="0" nodeType="afterEffect">
                                  <p:stCondLst>
                                    <p:cond delay="0"/>
                                  </p:stCondLst>
                                  <p:childTnLst>
                                    <p:set>
                                      <p:cBhvr>
                                        <p:cTn id="68" dur="1" fill="hold">
                                          <p:stCondLst>
                                            <p:cond delay="0"/>
                                          </p:stCondLst>
                                        </p:cTn>
                                        <p:tgtEl>
                                          <p:spTgt spid="69"/>
                                        </p:tgtEl>
                                        <p:attrNameLst>
                                          <p:attrName>style.visibility</p:attrName>
                                        </p:attrNameLst>
                                      </p:cBhvr>
                                      <p:to>
                                        <p:strVal val="visible"/>
                                      </p:to>
                                    </p:set>
                                    <p:anim calcmode="lin" valueType="num">
                                      <p:cBhvr>
                                        <p:cTn id="69" dur="300" fill="hold"/>
                                        <p:tgtEl>
                                          <p:spTgt spid="69"/>
                                        </p:tgtEl>
                                        <p:attrNameLst>
                                          <p:attrName>ppt_w</p:attrName>
                                        </p:attrNameLst>
                                      </p:cBhvr>
                                      <p:tavLst>
                                        <p:tav tm="0">
                                          <p:val>
                                            <p:fltVal val="0"/>
                                          </p:val>
                                        </p:tav>
                                        <p:tav tm="100000">
                                          <p:val>
                                            <p:strVal val="#ppt_w"/>
                                          </p:val>
                                        </p:tav>
                                      </p:tavLst>
                                    </p:anim>
                                    <p:anim calcmode="lin" valueType="num">
                                      <p:cBhvr>
                                        <p:cTn id="70" dur="300" fill="hold"/>
                                        <p:tgtEl>
                                          <p:spTgt spid="69"/>
                                        </p:tgtEl>
                                        <p:attrNameLst>
                                          <p:attrName>ppt_h</p:attrName>
                                        </p:attrNameLst>
                                      </p:cBhvr>
                                      <p:tavLst>
                                        <p:tav tm="0">
                                          <p:val>
                                            <p:fltVal val="0"/>
                                          </p:val>
                                        </p:tav>
                                        <p:tav tm="100000">
                                          <p:val>
                                            <p:strVal val="#ppt_h"/>
                                          </p:val>
                                        </p:tav>
                                      </p:tavLst>
                                    </p:anim>
                                    <p:anim calcmode="lin" valueType="num">
                                      <p:cBhvr>
                                        <p:cTn id="71" dur="300" fill="hold"/>
                                        <p:tgtEl>
                                          <p:spTgt spid="69"/>
                                        </p:tgtEl>
                                        <p:attrNameLst>
                                          <p:attrName>style.rotation</p:attrName>
                                        </p:attrNameLst>
                                      </p:cBhvr>
                                      <p:tavLst>
                                        <p:tav tm="0">
                                          <p:val>
                                            <p:fltVal val="90"/>
                                          </p:val>
                                        </p:tav>
                                        <p:tav tm="100000">
                                          <p:val>
                                            <p:fltVal val="0"/>
                                          </p:val>
                                        </p:tav>
                                      </p:tavLst>
                                    </p:anim>
                                    <p:animEffect transition="in" filter="fade">
                                      <p:cBhvr>
                                        <p:cTn id="72" dur="300"/>
                                        <p:tgtEl>
                                          <p:spTgt spid="69"/>
                                        </p:tgtEl>
                                      </p:cBhvr>
                                    </p:animEffect>
                                  </p:childTnLst>
                                </p:cTn>
                              </p:par>
                            </p:childTnLst>
                          </p:cTn>
                        </p:par>
                        <p:par>
                          <p:cTn id="73" fill="hold">
                            <p:stCondLst>
                              <p:cond delay="4600"/>
                            </p:stCondLst>
                            <p:childTnLst>
                              <p:par>
                                <p:cTn id="74" presetID="31" presetClass="entr" presetSubtype="0" fill="hold" grpId="0" nodeType="afterEffect">
                                  <p:stCondLst>
                                    <p:cond delay="0"/>
                                  </p:stCondLst>
                                  <p:childTnLst>
                                    <p:set>
                                      <p:cBhvr>
                                        <p:cTn id="75" dur="1" fill="hold">
                                          <p:stCondLst>
                                            <p:cond delay="0"/>
                                          </p:stCondLst>
                                        </p:cTn>
                                        <p:tgtEl>
                                          <p:spTgt spid="29"/>
                                        </p:tgtEl>
                                        <p:attrNameLst>
                                          <p:attrName>style.visibility</p:attrName>
                                        </p:attrNameLst>
                                      </p:cBhvr>
                                      <p:to>
                                        <p:strVal val="visible"/>
                                      </p:to>
                                    </p:set>
                                    <p:anim calcmode="lin" valueType="num">
                                      <p:cBhvr>
                                        <p:cTn id="76" dur="400" fill="hold"/>
                                        <p:tgtEl>
                                          <p:spTgt spid="29"/>
                                        </p:tgtEl>
                                        <p:attrNameLst>
                                          <p:attrName>ppt_w</p:attrName>
                                        </p:attrNameLst>
                                      </p:cBhvr>
                                      <p:tavLst>
                                        <p:tav tm="0">
                                          <p:val>
                                            <p:fltVal val="0"/>
                                          </p:val>
                                        </p:tav>
                                        <p:tav tm="100000">
                                          <p:val>
                                            <p:strVal val="#ppt_w"/>
                                          </p:val>
                                        </p:tav>
                                      </p:tavLst>
                                    </p:anim>
                                    <p:anim calcmode="lin" valueType="num">
                                      <p:cBhvr>
                                        <p:cTn id="77" dur="400" fill="hold"/>
                                        <p:tgtEl>
                                          <p:spTgt spid="29"/>
                                        </p:tgtEl>
                                        <p:attrNameLst>
                                          <p:attrName>ppt_h</p:attrName>
                                        </p:attrNameLst>
                                      </p:cBhvr>
                                      <p:tavLst>
                                        <p:tav tm="0">
                                          <p:val>
                                            <p:fltVal val="0"/>
                                          </p:val>
                                        </p:tav>
                                        <p:tav tm="100000">
                                          <p:val>
                                            <p:strVal val="#ppt_h"/>
                                          </p:val>
                                        </p:tav>
                                      </p:tavLst>
                                    </p:anim>
                                    <p:anim calcmode="lin" valueType="num">
                                      <p:cBhvr>
                                        <p:cTn id="78" dur="400" fill="hold"/>
                                        <p:tgtEl>
                                          <p:spTgt spid="29"/>
                                        </p:tgtEl>
                                        <p:attrNameLst>
                                          <p:attrName>style.rotation</p:attrName>
                                        </p:attrNameLst>
                                      </p:cBhvr>
                                      <p:tavLst>
                                        <p:tav tm="0">
                                          <p:val>
                                            <p:fltVal val="90"/>
                                          </p:val>
                                        </p:tav>
                                        <p:tav tm="100000">
                                          <p:val>
                                            <p:fltVal val="0"/>
                                          </p:val>
                                        </p:tav>
                                      </p:tavLst>
                                    </p:anim>
                                    <p:animEffect transition="in" filter="fade">
                                      <p:cBhvr>
                                        <p:cTn id="79" dur="400"/>
                                        <p:tgtEl>
                                          <p:spTgt spid="29"/>
                                        </p:tgtEl>
                                      </p:cBhvr>
                                    </p:animEffect>
                                  </p:childTnLst>
                                </p:cTn>
                              </p:par>
                            </p:childTnLst>
                          </p:cTn>
                        </p:par>
                        <p:par>
                          <p:cTn id="80" fill="hold">
                            <p:stCondLst>
                              <p:cond delay="5100"/>
                            </p:stCondLst>
                            <p:childTnLst>
                              <p:par>
                                <p:cTn id="81" presetID="22" presetClass="entr" presetSubtype="2"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wipe(right)">
                                      <p:cBhvr>
                                        <p:cTn id="83" dur="500"/>
                                        <p:tgtEl>
                                          <p:spTgt spid="30"/>
                                        </p:tgtEl>
                                      </p:cBhvr>
                                    </p:animEffect>
                                  </p:childTnLst>
                                </p:cTn>
                              </p:par>
                            </p:childTnLst>
                          </p:cTn>
                        </p:par>
                        <p:par>
                          <p:cTn id="84" fill="hold">
                            <p:stCondLst>
                              <p:cond delay="5600"/>
                            </p:stCondLst>
                            <p:childTnLst>
                              <p:par>
                                <p:cTn id="85" presetID="31" presetClass="entr" presetSubtype="0"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 calcmode="lin" valueType="num">
                                      <p:cBhvr>
                                        <p:cTn id="87" dur="300" fill="hold"/>
                                        <p:tgtEl>
                                          <p:spTgt spid="70"/>
                                        </p:tgtEl>
                                        <p:attrNameLst>
                                          <p:attrName>ppt_w</p:attrName>
                                        </p:attrNameLst>
                                      </p:cBhvr>
                                      <p:tavLst>
                                        <p:tav tm="0">
                                          <p:val>
                                            <p:fltVal val="0"/>
                                          </p:val>
                                        </p:tav>
                                        <p:tav tm="100000">
                                          <p:val>
                                            <p:strVal val="#ppt_w"/>
                                          </p:val>
                                        </p:tav>
                                      </p:tavLst>
                                    </p:anim>
                                    <p:anim calcmode="lin" valueType="num">
                                      <p:cBhvr>
                                        <p:cTn id="88" dur="300" fill="hold"/>
                                        <p:tgtEl>
                                          <p:spTgt spid="70"/>
                                        </p:tgtEl>
                                        <p:attrNameLst>
                                          <p:attrName>ppt_h</p:attrName>
                                        </p:attrNameLst>
                                      </p:cBhvr>
                                      <p:tavLst>
                                        <p:tav tm="0">
                                          <p:val>
                                            <p:fltVal val="0"/>
                                          </p:val>
                                        </p:tav>
                                        <p:tav tm="100000">
                                          <p:val>
                                            <p:strVal val="#ppt_h"/>
                                          </p:val>
                                        </p:tav>
                                      </p:tavLst>
                                    </p:anim>
                                    <p:anim calcmode="lin" valueType="num">
                                      <p:cBhvr>
                                        <p:cTn id="89" dur="300" fill="hold"/>
                                        <p:tgtEl>
                                          <p:spTgt spid="70"/>
                                        </p:tgtEl>
                                        <p:attrNameLst>
                                          <p:attrName>style.rotation</p:attrName>
                                        </p:attrNameLst>
                                      </p:cBhvr>
                                      <p:tavLst>
                                        <p:tav tm="0">
                                          <p:val>
                                            <p:fltVal val="90"/>
                                          </p:val>
                                        </p:tav>
                                        <p:tav tm="100000">
                                          <p:val>
                                            <p:fltVal val="0"/>
                                          </p:val>
                                        </p:tav>
                                      </p:tavLst>
                                    </p:anim>
                                    <p:animEffect transition="in" filter="fade">
                                      <p:cBhvr>
                                        <p:cTn id="90" dur="300"/>
                                        <p:tgtEl>
                                          <p:spTgt spid="70"/>
                                        </p:tgtEl>
                                      </p:cBhvr>
                                    </p:animEffect>
                                  </p:childTnLst>
                                </p:cTn>
                              </p:par>
                            </p:childTnLst>
                          </p:cTn>
                        </p:par>
                        <p:par>
                          <p:cTn id="91" fill="hold">
                            <p:stCondLst>
                              <p:cond delay="6100"/>
                            </p:stCondLst>
                            <p:childTnLst>
                              <p:par>
                                <p:cTn id="92" presetID="31" presetClass="entr" presetSubtype="0" fill="hold" grpId="0" nodeType="afterEffect">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cBhvr>
                                        <p:cTn id="94" dur="400" fill="hold"/>
                                        <p:tgtEl>
                                          <p:spTgt spid="31"/>
                                        </p:tgtEl>
                                        <p:attrNameLst>
                                          <p:attrName>ppt_w</p:attrName>
                                        </p:attrNameLst>
                                      </p:cBhvr>
                                      <p:tavLst>
                                        <p:tav tm="0">
                                          <p:val>
                                            <p:fltVal val="0"/>
                                          </p:val>
                                        </p:tav>
                                        <p:tav tm="100000">
                                          <p:val>
                                            <p:strVal val="#ppt_w"/>
                                          </p:val>
                                        </p:tav>
                                      </p:tavLst>
                                    </p:anim>
                                    <p:anim calcmode="lin" valueType="num">
                                      <p:cBhvr>
                                        <p:cTn id="95" dur="400" fill="hold"/>
                                        <p:tgtEl>
                                          <p:spTgt spid="31"/>
                                        </p:tgtEl>
                                        <p:attrNameLst>
                                          <p:attrName>ppt_h</p:attrName>
                                        </p:attrNameLst>
                                      </p:cBhvr>
                                      <p:tavLst>
                                        <p:tav tm="0">
                                          <p:val>
                                            <p:fltVal val="0"/>
                                          </p:val>
                                        </p:tav>
                                        <p:tav tm="100000">
                                          <p:val>
                                            <p:strVal val="#ppt_h"/>
                                          </p:val>
                                        </p:tav>
                                      </p:tavLst>
                                    </p:anim>
                                    <p:anim calcmode="lin" valueType="num">
                                      <p:cBhvr>
                                        <p:cTn id="96" dur="400" fill="hold"/>
                                        <p:tgtEl>
                                          <p:spTgt spid="31"/>
                                        </p:tgtEl>
                                        <p:attrNameLst>
                                          <p:attrName>style.rotation</p:attrName>
                                        </p:attrNameLst>
                                      </p:cBhvr>
                                      <p:tavLst>
                                        <p:tav tm="0">
                                          <p:val>
                                            <p:fltVal val="90"/>
                                          </p:val>
                                        </p:tav>
                                        <p:tav tm="100000">
                                          <p:val>
                                            <p:fltVal val="0"/>
                                          </p:val>
                                        </p:tav>
                                      </p:tavLst>
                                    </p:anim>
                                    <p:animEffect transition="in" filter="fade">
                                      <p:cBhvr>
                                        <p:cTn id="97" dur="400"/>
                                        <p:tgtEl>
                                          <p:spTgt spid="31"/>
                                        </p:tgtEl>
                                      </p:cBhvr>
                                    </p:animEffect>
                                  </p:childTnLst>
                                </p:cTn>
                              </p:par>
                            </p:childTnLst>
                          </p:cTn>
                        </p:par>
                        <p:par>
                          <p:cTn id="98" fill="hold">
                            <p:stCondLst>
                              <p:cond delay="6600"/>
                            </p:stCondLst>
                            <p:childTnLst>
                              <p:par>
                                <p:cTn id="99" presetID="22" presetClass="entr" presetSubtype="8" fill="hold" grpId="0" nodeType="after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wipe(left)">
                                      <p:cBhvr>
                                        <p:cTn id="101" dur="500"/>
                                        <p:tgtEl>
                                          <p:spTgt spid="32"/>
                                        </p:tgtEl>
                                      </p:cBhvr>
                                    </p:animEffect>
                                  </p:childTnLst>
                                </p:cTn>
                              </p:par>
                            </p:childTnLst>
                          </p:cTn>
                        </p:par>
                        <p:par>
                          <p:cTn id="102" fill="hold">
                            <p:stCondLst>
                              <p:cond delay="7100"/>
                            </p:stCondLst>
                            <p:childTnLst>
                              <p:par>
                                <p:cTn id="103" presetID="31" presetClass="entr" presetSubtype="0" fill="hold" grpId="0" nodeType="afterEffect">
                                  <p:stCondLst>
                                    <p:cond delay="0"/>
                                  </p:stCondLst>
                                  <p:childTnLst>
                                    <p:set>
                                      <p:cBhvr>
                                        <p:cTn id="104" dur="1" fill="hold">
                                          <p:stCondLst>
                                            <p:cond delay="0"/>
                                          </p:stCondLst>
                                        </p:cTn>
                                        <p:tgtEl>
                                          <p:spTgt spid="71"/>
                                        </p:tgtEl>
                                        <p:attrNameLst>
                                          <p:attrName>style.visibility</p:attrName>
                                        </p:attrNameLst>
                                      </p:cBhvr>
                                      <p:to>
                                        <p:strVal val="visible"/>
                                      </p:to>
                                    </p:set>
                                    <p:anim calcmode="lin" valueType="num">
                                      <p:cBhvr>
                                        <p:cTn id="105" dur="300" fill="hold"/>
                                        <p:tgtEl>
                                          <p:spTgt spid="71"/>
                                        </p:tgtEl>
                                        <p:attrNameLst>
                                          <p:attrName>ppt_w</p:attrName>
                                        </p:attrNameLst>
                                      </p:cBhvr>
                                      <p:tavLst>
                                        <p:tav tm="0">
                                          <p:val>
                                            <p:fltVal val="0"/>
                                          </p:val>
                                        </p:tav>
                                        <p:tav tm="100000">
                                          <p:val>
                                            <p:strVal val="#ppt_w"/>
                                          </p:val>
                                        </p:tav>
                                      </p:tavLst>
                                    </p:anim>
                                    <p:anim calcmode="lin" valueType="num">
                                      <p:cBhvr>
                                        <p:cTn id="106" dur="300" fill="hold"/>
                                        <p:tgtEl>
                                          <p:spTgt spid="71"/>
                                        </p:tgtEl>
                                        <p:attrNameLst>
                                          <p:attrName>ppt_h</p:attrName>
                                        </p:attrNameLst>
                                      </p:cBhvr>
                                      <p:tavLst>
                                        <p:tav tm="0">
                                          <p:val>
                                            <p:fltVal val="0"/>
                                          </p:val>
                                        </p:tav>
                                        <p:tav tm="100000">
                                          <p:val>
                                            <p:strVal val="#ppt_h"/>
                                          </p:val>
                                        </p:tav>
                                      </p:tavLst>
                                    </p:anim>
                                    <p:anim calcmode="lin" valueType="num">
                                      <p:cBhvr>
                                        <p:cTn id="107" dur="300" fill="hold"/>
                                        <p:tgtEl>
                                          <p:spTgt spid="71"/>
                                        </p:tgtEl>
                                        <p:attrNameLst>
                                          <p:attrName>style.rotation</p:attrName>
                                        </p:attrNameLst>
                                      </p:cBhvr>
                                      <p:tavLst>
                                        <p:tav tm="0">
                                          <p:val>
                                            <p:fltVal val="90"/>
                                          </p:val>
                                        </p:tav>
                                        <p:tav tm="100000">
                                          <p:val>
                                            <p:fltVal val="0"/>
                                          </p:val>
                                        </p:tav>
                                      </p:tavLst>
                                    </p:anim>
                                    <p:animEffect transition="in" filter="fade">
                                      <p:cBhvr>
                                        <p:cTn id="108" dur="300"/>
                                        <p:tgtEl>
                                          <p:spTgt spid="71"/>
                                        </p:tgtEl>
                                      </p:cBhvr>
                                    </p:animEffect>
                                  </p:childTnLst>
                                </p:cTn>
                              </p:par>
                            </p:childTnLst>
                          </p:cTn>
                        </p:par>
                        <p:par>
                          <p:cTn id="109" fill="hold">
                            <p:stCondLst>
                              <p:cond delay="7600"/>
                            </p:stCondLst>
                            <p:childTnLst>
                              <p:par>
                                <p:cTn id="110" presetID="31" presetClass="entr" presetSubtype="0" fill="hold" grpId="0" nodeType="afterEffect">
                                  <p:stCondLst>
                                    <p:cond delay="0"/>
                                  </p:stCondLst>
                                  <p:childTnLst>
                                    <p:set>
                                      <p:cBhvr>
                                        <p:cTn id="111" dur="1" fill="hold">
                                          <p:stCondLst>
                                            <p:cond delay="0"/>
                                          </p:stCondLst>
                                        </p:cTn>
                                        <p:tgtEl>
                                          <p:spTgt spid="35"/>
                                        </p:tgtEl>
                                        <p:attrNameLst>
                                          <p:attrName>style.visibility</p:attrName>
                                        </p:attrNameLst>
                                      </p:cBhvr>
                                      <p:to>
                                        <p:strVal val="visible"/>
                                      </p:to>
                                    </p:set>
                                    <p:anim calcmode="lin" valueType="num">
                                      <p:cBhvr>
                                        <p:cTn id="112" dur="400" fill="hold"/>
                                        <p:tgtEl>
                                          <p:spTgt spid="35"/>
                                        </p:tgtEl>
                                        <p:attrNameLst>
                                          <p:attrName>ppt_w</p:attrName>
                                        </p:attrNameLst>
                                      </p:cBhvr>
                                      <p:tavLst>
                                        <p:tav tm="0">
                                          <p:val>
                                            <p:fltVal val="0"/>
                                          </p:val>
                                        </p:tav>
                                        <p:tav tm="100000">
                                          <p:val>
                                            <p:strVal val="#ppt_w"/>
                                          </p:val>
                                        </p:tav>
                                      </p:tavLst>
                                    </p:anim>
                                    <p:anim calcmode="lin" valueType="num">
                                      <p:cBhvr>
                                        <p:cTn id="113" dur="400" fill="hold"/>
                                        <p:tgtEl>
                                          <p:spTgt spid="35"/>
                                        </p:tgtEl>
                                        <p:attrNameLst>
                                          <p:attrName>ppt_h</p:attrName>
                                        </p:attrNameLst>
                                      </p:cBhvr>
                                      <p:tavLst>
                                        <p:tav tm="0">
                                          <p:val>
                                            <p:fltVal val="0"/>
                                          </p:val>
                                        </p:tav>
                                        <p:tav tm="100000">
                                          <p:val>
                                            <p:strVal val="#ppt_h"/>
                                          </p:val>
                                        </p:tav>
                                      </p:tavLst>
                                    </p:anim>
                                    <p:anim calcmode="lin" valueType="num">
                                      <p:cBhvr>
                                        <p:cTn id="114" dur="400" fill="hold"/>
                                        <p:tgtEl>
                                          <p:spTgt spid="35"/>
                                        </p:tgtEl>
                                        <p:attrNameLst>
                                          <p:attrName>style.rotation</p:attrName>
                                        </p:attrNameLst>
                                      </p:cBhvr>
                                      <p:tavLst>
                                        <p:tav tm="0">
                                          <p:val>
                                            <p:fltVal val="90"/>
                                          </p:val>
                                        </p:tav>
                                        <p:tav tm="100000">
                                          <p:val>
                                            <p:fltVal val="0"/>
                                          </p:val>
                                        </p:tav>
                                      </p:tavLst>
                                    </p:anim>
                                    <p:animEffect transition="in" filter="fade">
                                      <p:cBhvr>
                                        <p:cTn id="115" dur="400"/>
                                        <p:tgtEl>
                                          <p:spTgt spid="35"/>
                                        </p:tgtEl>
                                      </p:cBhvr>
                                    </p:animEffect>
                                  </p:childTnLst>
                                </p:cTn>
                              </p:par>
                            </p:childTnLst>
                          </p:cTn>
                        </p:par>
                        <p:par>
                          <p:cTn id="116" fill="hold">
                            <p:stCondLst>
                              <p:cond delay="8100"/>
                            </p:stCondLst>
                            <p:childTnLst>
                              <p:par>
                                <p:cTn id="117" presetID="22" presetClass="entr" presetSubtype="8" fill="hold" grpId="0" nodeType="afterEffect">
                                  <p:stCondLst>
                                    <p:cond delay="0"/>
                                  </p:stCondLst>
                                  <p:childTnLst>
                                    <p:set>
                                      <p:cBhvr>
                                        <p:cTn id="118" dur="1" fill="hold">
                                          <p:stCondLst>
                                            <p:cond delay="0"/>
                                          </p:stCondLst>
                                        </p:cTn>
                                        <p:tgtEl>
                                          <p:spTgt spid="36"/>
                                        </p:tgtEl>
                                        <p:attrNameLst>
                                          <p:attrName>style.visibility</p:attrName>
                                        </p:attrNameLst>
                                      </p:cBhvr>
                                      <p:to>
                                        <p:strVal val="visible"/>
                                      </p:to>
                                    </p:set>
                                    <p:animEffect transition="in" filter="wipe(left)">
                                      <p:cBhvr>
                                        <p:cTn id="119" dur="500"/>
                                        <p:tgtEl>
                                          <p:spTgt spid="36"/>
                                        </p:tgtEl>
                                      </p:cBhvr>
                                    </p:animEffect>
                                  </p:childTnLst>
                                </p:cTn>
                              </p:par>
                            </p:childTnLst>
                          </p:cTn>
                        </p:par>
                        <p:par>
                          <p:cTn id="120" fill="hold">
                            <p:stCondLst>
                              <p:cond delay="8600"/>
                            </p:stCondLst>
                            <p:childTnLst>
                              <p:par>
                                <p:cTn id="121" presetID="31" presetClass="entr" presetSubtype="0" fill="hold" grpId="0" nodeType="afterEffect">
                                  <p:stCondLst>
                                    <p:cond delay="0"/>
                                  </p:stCondLst>
                                  <p:childTnLst>
                                    <p:set>
                                      <p:cBhvr>
                                        <p:cTn id="122" dur="1" fill="hold">
                                          <p:stCondLst>
                                            <p:cond delay="0"/>
                                          </p:stCondLst>
                                        </p:cTn>
                                        <p:tgtEl>
                                          <p:spTgt spid="72"/>
                                        </p:tgtEl>
                                        <p:attrNameLst>
                                          <p:attrName>style.visibility</p:attrName>
                                        </p:attrNameLst>
                                      </p:cBhvr>
                                      <p:to>
                                        <p:strVal val="visible"/>
                                      </p:to>
                                    </p:set>
                                    <p:anim calcmode="lin" valueType="num">
                                      <p:cBhvr>
                                        <p:cTn id="123" dur="300" fill="hold"/>
                                        <p:tgtEl>
                                          <p:spTgt spid="72"/>
                                        </p:tgtEl>
                                        <p:attrNameLst>
                                          <p:attrName>ppt_w</p:attrName>
                                        </p:attrNameLst>
                                      </p:cBhvr>
                                      <p:tavLst>
                                        <p:tav tm="0">
                                          <p:val>
                                            <p:fltVal val="0"/>
                                          </p:val>
                                        </p:tav>
                                        <p:tav tm="100000">
                                          <p:val>
                                            <p:strVal val="#ppt_w"/>
                                          </p:val>
                                        </p:tav>
                                      </p:tavLst>
                                    </p:anim>
                                    <p:anim calcmode="lin" valueType="num">
                                      <p:cBhvr>
                                        <p:cTn id="124" dur="300" fill="hold"/>
                                        <p:tgtEl>
                                          <p:spTgt spid="72"/>
                                        </p:tgtEl>
                                        <p:attrNameLst>
                                          <p:attrName>ppt_h</p:attrName>
                                        </p:attrNameLst>
                                      </p:cBhvr>
                                      <p:tavLst>
                                        <p:tav tm="0">
                                          <p:val>
                                            <p:fltVal val="0"/>
                                          </p:val>
                                        </p:tav>
                                        <p:tav tm="100000">
                                          <p:val>
                                            <p:strVal val="#ppt_h"/>
                                          </p:val>
                                        </p:tav>
                                      </p:tavLst>
                                    </p:anim>
                                    <p:anim calcmode="lin" valueType="num">
                                      <p:cBhvr>
                                        <p:cTn id="125" dur="300" fill="hold"/>
                                        <p:tgtEl>
                                          <p:spTgt spid="72"/>
                                        </p:tgtEl>
                                        <p:attrNameLst>
                                          <p:attrName>style.rotation</p:attrName>
                                        </p:attrNameLst>
                                      </p:cBhvr>
                                      <p:tavLst>
                                        <p:tav tm="0">
                                          <p:val>
                                            <p:fltVal val="90"/>
                                          </p:val>
                                        </p:tav>
                                        <p:tav tm="100000">
                                          <p:val>
                                            <p:fltVal val="0"/>
                                          </p:val>
                                        </p:tav>
                                      </p:tavLst>
                                    </p:anim>
                                    <p:animEffect transition="in" filter="fade">
                                      <p:cBhvr>
                                        <p:cTn id="126" dur="300"/>
                                        <p:tgtEl>
                                          <p:spTgt spid="72"/>
                                        </p:tgtEl>
                                      </p:cBhvr>
                                    </p:animEffect>
                                  </p:childTnLst>
                                </p:cTn>
                              </p:par>
                            </p:childTnLst>
                          </p:cTn>
                        </p:par>
                        <p:par>
                          <p:cTn id="127" fill="hold">
                            <p:stCondLst>
                              <p:cond delay="9100"/>
                            </p:stCondLst>
                            <p:childTnLst>
                              <p:par>
                                <p:cTn id="128" presetID="31" presetClass="entr" presetSubtype="0" fill="hold" grpId="0" nodeType="afterEffect">
                                  <p:stCondLst>
                                    <p:cond delay="0"/>
                                  </p:stCondLst>
                                  <p:childTnLst>
                                    <p:set>
                                      <p:cBhvr>
                                        <p:cTn id="129" dur="1" fill="hold">
                                          <p:stCondLst>
                                            <p:cond delay="0"/>
                                          </p:stCondLst>
                                        </p:cTn>
                                        <p:tgtEl>
                                          <p:spTgt spid="39"/>
                                        </p:tgtEl>
                                        <p:attrNameLst>
                                          <p:attrName>style.visibility</p:attrName>
                                        </p:attrNameLst>
                                      </p:cBhvr>
                                      <p:to>
                                        <p:strVal val="visible"/>
                                      </p:to>
                                    </p:set>
                                    <p:anim calcmode="lin" valueType="num">
                                      <p:cBhvr>
                                        <p:cTn id="130" dur="400" fill="hold"/>
                                        <p:tgtEl>
                                          <p:spTgt spid="39"/>
                                        </p:tgtEl>
                                        <p:attrNameLst>
                                          <p:attrName>ppt_w</p:attrName>
                                        </p:attrNameLst>
                                      </p:cBhvr>
                                      <p:tavLst>
                                        <p:tav tm="0">
                                          <p:val>
                                            <p:fltVal val="0"/>
                                          </p:val>
                                        </p:tav>
                                        <p:tav tm="100000">
                                          <p:val>
                                            <p:strVal val="#ppt_w"/>
                                          </p:val>
                                        </p:tav>
                                      </p:tavLst>
                                    </p:anim>
                                    <p:anim calcmode="lin" valueType="num">
                                      <p:cBhvr>
                                        <p:cTn id="131" dur="400" fill="hold"/>
                                        <p:tgtEl>
                                          <p:spTgt spid="39"/>
                                        </p:tgtEl>
                                        <p:attrNameLst>
                                          <p:attrName>ppt_h</p:attrName>
                                        </p:attrNameLst>
                                      </p:cBhvr>
                                      <p:tavLst>
                                        <p:tav tm="0">
                                          <p:val>
                                            <p:fltVal val="0"/>
                                          </p:val>
                                        </p:tav>
                                        <p:tav tm="100000">
                                          <p:val>
                                            <p:strVal val="#ppt_h"/>
                                          </p:val>
                                        </p:tav>
                                      </p:tavLst>
                                    </p:anim>
                                    <p:anim calcmode="lin" valueType="num">
                                      <p:cBhvr>
                                        <p:cTn id="132" dur="400" fill="hold"/>
                                        <p:tgtEl>
                                          <p:spTgt spid="39"/>
                                        </p:tgtEl>
                                        <p:attrNameLst>
                                          <p:attrName>style.rotation</p:attrName>
                                        </p:attrNameLst>
                                      </p:cBhvr>
                                      <p:tavLst>
                                        <p:tav tm="0">
                                          <p:val>
                                            <p:fltVal val="90"/>
                                          </p:val>
                                        </p:tav>
                                        <p:tav tm="100000">
                                          <p:val>
                                            <p:fltVal val="0"/>
                                          </p:val>
                                        </p:tav>
                                      </p:tavLst>
                                    </p:anim>
                                    <p:animEffect transition="in" filter="fade">
                                      <p:cBhvr>
                                        <p:cTn id="133" dur="400"/>
                                        <p:tgtEl>
                                          <p:spTgt spid="39"/>
                                        </p:tgtEl>
                                      </p:cBhvr>
                                    </p:animEffect>
                                  </p:childTnLst>
                                </p:cTn>
                              </p:par>
                            </p:childTnLst>
                          </p:cTn>
                        </p:par>
                        <p:par>
                          <p:cTn id="134" fill="hold">
                            <p:stCondLst>
                              <p:cond delay="9600"/>
                            </p:stCondLst>
                            <p:childTnLst>
                              <p:par>
                                <p:cTn id="135" presetID="22" presetClass="entr" presetSubtype="8" fill="hold" grpId="0" nodeType="afterEffect">
                                  <p:stCondLst>
                                    <p:cond delay="0"/>
                                  </p:stCondLst>
                                  <p:childTnLst>
                                    <p:set>
                                      <p:cBhvr>
                                        <p:cTn id="136" dur="1" fill="hold">
                                          <p:stCondLst>
                                            <p:cond delay="0"/>
                                          </p:stCondLst>
                                        </p:cTn>
                                        <p:tgtEl>
                                          <p:spTgt spid="60"/>
                                        </p:tgtEl>
                                        <p:attrNameLst>
                                          <p:attrName>style.visibility</p:attrName>
                                        </p:attrNameLst>
                                      </p:cBhvr>
                                      <p:to>
                                        <p:strVal val="visible"/>
                                      </p:to>
                                    </p:set>
                                    <p:animEffect transition="in" filter="wipe(left)">
                                      <p:cBhvr>
                                        <p:cTn id="137" dur="500"/>
                                        <p:tgtEl>
                                          <p:spTgt spid="60"/>
                                        </p:tgtEl>
                                      </p:cBhvr>
                                    </p:animEffect>
                                  </p:childTnLst>
                                </p:cTn>
                              </p:par>
                            </p:childTnLst>
                          </p:cTn>
                        </p:par>
                        <p:par>
                          <p:cTn id="138" fill="hold">
                            <p:stCondLst>
                              <p:cond delay="10100"/>
                            </p:stCondLst>
                            <p:childTnLst>
                              <p:par>
                                <p:cTn id="139" presetID="31" presetClass="entr" presetSubtype="0" fill="hold" grpId="0" nodeType="afterEffect">
                                  <p:stCondLst>
                                    <p:cond delay="0"/>
                                  </p:stCondLst>
                                  <p:childTnLst>
                                    <p:set>
                                      <p:cBhvr>
                                        <p:cTn id="140" dur="1" fill="hold">
                                          <p:stCondLst>
                                            <p:cond delay="0"/>
                                          </p:stCondLst>
                                        </p:cTn>
                                        <p:tgtEl>
                                          <p:spTgt spid="73"/>
                                        </p:tgtEl>
                                        <p:attrNameLst>
                                          <p:attrName>style.visibility</p:attrName>
                                        </p:attrNameLst>
                                      </p:cBhvr>
                                      <p:to>
                                        <p:strVal val="visible"/>
                                      </p:to>
                                    </p:set>
                                    <p:anim calcmode="lin" valueType="num">
                                      <p:cBhvr>
                                        <p:cTn id="141" dur="300" fill="hold"/>
                                        <p:tgtEl>
                                          <p:spTgt spid="73"/>
                                        </p:tgtEl>
                                        <p:attrNameLst>
                                          <p:attrName>ppt_w</p:attrName>
                                        </p:attrNameLst>
                                      </p:cBhvr>
                                      <p:tavLst>
                                        <p:tav tm="0">
                                          <p:val>
                                            <p:fltVal val="0"/>
                                          </p:val>
                                        </p:tav>
                                        <p:tav tm="100000">
                                          <p:val>
                                            <p:strVal val="#ppt_w"/>
                                          </p:val>
                                        </p:tav>
                                      </p:tavLst>
                                    </p:anim>
                                    <p:anim calcmode="lin" valueType="num">
                                      <p:cBhvr>
                                        <p:cTn id="142" dur="300" fill="hold"/>
                                        <p:tgtEl>
                                          <p:spTgt spid="73"/>
                                        </p:tgtEl>
                                        <p:attrNameLst>
                                          <p:attrName>ppt_h</p:attrName>
                                        </p:attrNameLst>
                                      </p:cBhvr>
                                      <p:tavLst>
                                        <p:tav tm="0">
                                          <p:val>
                                            <p:fltVal val="0"/>
                                          </p:val>
                                        </p:tav>
                                        <p:tav tm="100000">
                                          <p:val>
                                            <p:strVal val="#ppt_h"/>
                                          </p:val>
                                        </p:tav>
                                      </p:tavLst>
                                    </p:anim>
                                    <p:anim calcmode="lin" valueType="num">
                                      <p:cBhvr>
                                        <p:cTn id="143" dur="300" fill="hold"/>
                                        <p:tgtEl>
                                          <p:spTgt spid="73"/>
                                        </p:tgtEl>
                                        <p:attrNameLst>
                                          <p:attrName>style.rotation</p:attrName>
                                        </p:attrNameLst>
                                      </p:cBhvr>
                                      <p:tavLst>
                                        <p:tav tm="0">
                                          <p:val>
                                            <p:fltVal val="90"/>
                                          </p:val>
                                        </p:tav>
                                        <p:tav tm="100000">
                                          <p:val>
                                            <p:fltVal val="0"/>
                                          </p:val>
                                        </p:tav>
                                      </p:tavLst>
                                    </p:anim>
                                    <p:animEffect transition="in" filter="fade">
                                      <p:cBhvr>
                                        <p:cTn id="144" dur="300"/>
                                        <p:tgtEl>
                                          <p:spTgt spid="73"/>
                                        </p:tgtEl>
                                      </p:cBhvr>
                                    </p:animEffect>
                                  </p:childTnLst>
                                </p:cTn>
                              </p:par>
                            </p:childTnLst>
                          </p:cTn>
                        </p:par>
                        <p:par>
                          <p:cTn id="145" fill="hold">
                            <p:stCondLst>
                              <p:cond delay="10600"/>
                            </p:stCondLst>
                            <p:childTnLst>
                              <p:par>
                                <p:cTn id="146" presetID="31" presetClass="entr" presetSubtype="0" fill="hold" grpId="0" nodeType="afterEffect">
                                  <p:stCondLst>
                                    <p:cond delay="0"/>
                                  </p:stCondLst>
                                  <p:childTnLst>
                                    <p:set>
                                      <p:cBhvr>
                                        <p:cTn id="147" dur="1" fill="hold">
                                          <p:stCondLst>
                                            <p:cond delay="0"/>
                                          </p:stCondLst>
                                        </p:cTn>
                                        <p:tgtEl>
                                          <p:spTgt spid="37"/>
                                        </p:tgtEl>
                                        <p:attrNameLst>
                                          <p:attrName>style.visibility</p:attrName>
                                        </p:attrNameLst>
                                      </p:cBhvr>
                                      <p:to>
                                        <p:strVal val="visible"/>
                                      </p:to>
                                    </p:set>
                                    <p:anim calcmode="lin" valueType="num">
                                      <p:cBhvr>
                                        <p:cTn id="148" dur="400" fill="hold"/>
                                        <p:tgtEl>
                                          <p:spTgt spid="37"/>
                                        </p:tgtEl>
                                        <p:attrNameLst>
                                          <p:attrName>ppt_w</p:attrName>
                                        </p:attrNameLst>
                                      </p:cBhvr>
                                      <p:tavLst>
                                        <p:tav tm="0">
                                          <p:val>
                                            <p:fltVal val="0"/>
                                          </p:val>
                                        </p:tav>
                                        <p:tav tm="100000">
                                          <p:val>
                                            <p:strVal val="#ppt_w"/>
                                          </p:val>
                                        </p:tav>
                                      </p:tavLst>
                                    </p:anim>
                                    <p:anim calcmode="lin" valueType="num">
                                      <p:cBhvr>
                                        <p:cTn id="149" dur="400" fill="hold"/>
                                        <p:tgtEl>
                                          <p:spTgt spid="37"/>
                                        </p:tgtEl>
                                        <p:attrNameLst>
                                          <p:attrName>ppt_h</p:attrName>
                                        </p:attrNameLst>
                                      </p:cBhvr>
                                      <p:tavLst>
                                        <p:tav tm="0">
                                          <p:val>
                                            <p:fltVal val="0"/>
                                          </p:val>
                                        </p:tav>
                                        <p:tav tm="100000">
                                          <p:val>
                                            <p:strVal val="#ppt_h"/>
                                          </p:val>
                                        </p:tav>
                                      </p:tavLst>
                                    </p:anim>
                                    <p:anim calcmode="lin" valueType="num">
                                      <p:cBhvr>
                                        <p:cTn id="150" dur="400" fill="hold"/>
                                        <p:tgtEl>
                                          <p:spTgt spid="37"/>
                                        </p:tgtEl>
                                        <p:attrNameLst>
                                          <p:attrName>style.rotation</p:attrName>
                                        </p:attrNameLst>
                                      </p:cBhvr>
                                      <p:tavLst>
                                        <p:tav tm="0">
                                          <p:val>
                                            <p:fltVal val="90"/>
                                          </p:val>
                                        </p:tav>
                                        <p:tav tm="100000">
                                          <p:val>
                                            <p:fltVal val="0"/>
                                          </p:val>
                                        </p:tav>
                                      </p:tavLst>
                                    </p:anim>
                                    <p:animEffect transition="in" filter="fade">
                                      <p:cBhvr>
                                        <p:cTn id="151" dur="400"/>
                                        <p:tgtEl>
                                          <p:spTgt spid="37"/>
                                        </p:tgtEl>
                                      </p:cBhvr>
                                    </p:animEffect>
                                  </p:childTnLst>
                                </p:cTn>
                              </p:par>
                            </p:childTnLst>
                          </p:cTn>
                        </p:par>
                        <p:par>
                          <p:cTn id="152" fill="hold">
                            <p:stCondLst>
                              <p:cond delay="11100"/>
                            </p:stCondLst>
                            <p:childTnLst>
                              <p:par>
                                <p:cTn id="153" presetID="22" presetClass="entr" presetSubtype="2" fill="hold" grpId="0" nodeType="afterEffect">
                                  <p:stCondLst>
                                    <p:cond delay="0"/>
                                  </p:stCondLst>
                                  <p:childTnLst>
                                    <p:set>
                                      <p:cBhvr>
                                        <p:cTn id="154" dur="1" fill="hold">
                                          <p:stCondLst>
                                            <p:cond delay="0"/>
                                          </p:stCondLst>
                                        </p:cTn>
                                        <p:tgtEl>
                                          <p:spTgt spid="38"/>
                                        </p:tgtEl>
                                        <p:attrNameLst>
                                          <p:attrName>style.visibility</p:attrName>
                                        </p:attrNameLst>
                                      </p:cBhvr>
                                      <p:to>
                                        <p:strVal val="visible"/>
                                      </p:to>
                                    </p:set>
                                    <p:animEffect transition="in" filter="wipe(right)">
                                      <p:cBhvr>
                                        <p:cTn id="155" dur="500"/>
                                        <p:tgtEl>
                                          <p:spTgt spid="38"/>
                                        </p:tgtEl>
                                      </p:cBhvr>
                                    </p:animEffect>
                                  </p:childTnLst>
                                </p:cTn>
                              </p:par>
                            </p:childTnLst>
                          </p:cTn>
                        </p:par>
                        <p:par>
                          <p:cTn id="156" fill="hold">
                            <p:stCondLst>
                              <p:cond delay="11600"/>
                            </p:stCondLst>
                            <p:childTnLst>
                              <p:par>
                                <p:cTn id="157" presetID="31" presetClass="entr" presetSubtype="0" fill="hold" grpId="0" nodeType="afterEffect">
                                  <p:stCondLst>
                                    <p:cond delay="0"/>
                                  </p:stCondLst>
                                  <p:childTnLst>
                                    <p:set>
                                      <p:cBhvr>
                                        <p:cTn id="158" dur="1" fill="hold">
                                          <p:stCondLst>
                                            <p:cond delay="0"/>
                                          </p:stCondLst>
                                        </p:cTn>
                                        <p:tgtEl>
                                          <p:spTgt spid="74"/>
                                        </p:tgtEl>
                                        <p:attrNameLst>
                                          <p:attrName>style.visibility</p:attrName>
                                        </p:attrNameLst>
                                      </p:cBhvr>
                                      <p:to>
                                        <p:strVal val="visible"/>
                                      </p:to>
                                    </p:set>
                                    <p:anim calcmode="lin" valueType="num">
                                      <p:cBhvr>
                                        <p:cTn id="159" dur="300" fill="hold"/>
                                        <p:tgtEl>
                                          <p:spTgt spid="74"/>
                                        </p:tgtEl>
                                        <p:attrNameLst>
                                          <p:attrName>ppt_w</p:attrName>
                                        </p:attrNameLst>
                                      </p:cBhvr>
                                      <p:tavLst>
                                        <p:tav tm="0">
                                          <p:val>
                                            <p:fltVal val="0"/>
                                          </p:val>
                                        </p:tav>
                                        <p:tav tm="100000">
                                          <p:val>
                                            <p:strVal val="#ppt_w"/>
                                          </p:val>
                                        </p:tav>
                                      </p:tavLst>
                                    </p:anim>
                                    <p:anim calcmode="lin" valueType="num">
                                      <p:cBhvr>
                                        <p:cTn id="160" dur="300" fill="hold"/>
                                        <p:tgtEl>
                                          <p:spTgt spid="74"/>
                                        </p:tgtEl>
                                        <p:attrNameLst>
                                          <p:attrName>ppt_h</p:attrName>
                                        </p:attrNameLst>
                                      </p:cBhvr>
                                      <p:tavLst>
                                        <p:tav tm="0">
                                          <p:val>
                                            <p:fltVal val="0"/>
                                          </p:val>
                                        </p:tav>
                                        <p:tav tm="100000">
                                          <p:val>
                                            <p:strVal val="#ppt_h"/>
                                          </p:val>
                                        </p:tav>
                                      </p:tavLst>
                                    </p:anim>
                                    <p:anim calcmode="lin" valueType="num">
                                      <p:cBhvr>
                                        <p:cTn id="161" dur="300" fill="hold"/>
                                        <p:tgtEl>
                                          <p:spTgt spid="74"/>
                                        </p:tgtEl>
                                        <p:attrNameLst>
                                          <p:attrName>style.rotation</p:attrName>
                                        </p:attrNameLst>
                                      </p:cBhvr>
                                      <p:tavLst>
                                        <p:tav tm="0">
                                          <p:val>
                                            <p:fltVal val="90"/>
                                          </p:val>
                                        </p:tav>
                                        <p:tav tm="100000">
                                          <p:val>
                                            <p:fltVal val="0"/>
                                          </p:val>
                                        </p:tav>
                                      </p:tavLst>
                                    </p:anim>
                                    <p:animEffect transition="in" filter="fade">
                                      <p:cBhvr>
                                        <p:cTn id="162" dur="300"/>
                                        <p:tgtEl>
                                          <p:spTgt spid="74"/>
                                        </p:tgtEl>
                                      </p:cBhvr>
                                    </p:animEffect>
                                  </p:childTnLst>
                                </p:cTn>
                              </p:par>
                            </p:childTnLst>
                          </p:cTn>
                        </p:par>
                        <p:par>
                          <p:cTn id="163" fill="hold">
                            <p:stCondLst>
                              <p:cond delay="12100"/>
                            </p:stCondLst>
                            <p:childTnLst>
                              <p:par>
                                <p:cTn id="164" presetID="31" presetClass="entr" presetSubtype="0" fill="hold" grpId="0" nodeType="afterEffect">
                                  <p:stCondLst>
                                    <p:cond delay="0"/>
                                  </p:stCondLst>
                                  <p:childTnLst>
                                    <p:set>
                                      <p:cBhvr>
                                        <p:cTn id="165" dur="1" fill="hold">
                                          <p:stCondLst>
                                            <p:cond delay="0"/>
                                          </p:stCondLst>
                                        </p:cTn>
                                        <p:tgtEl>
                                          <p:spTgt spid="33"/>
                                        </p:tgtEl>
                                        <p:attrNameLst>
                                          <p:attrName>style.visibility</p:attrName>
                                        </p:attrNameLst>
                                      </p:cBhvr>
                                      <p:to>
                                        <p:strVal val="visible"/>
                                      </p:to>
                                    </p:set>
                                    <p:anim calcmode="lin" valueType="num">
                                      <p:cBhvr>
                                        <p:cTn id="166" dur="400" fill="hold"/>
                                        <p:tgtEl>
                                          <p:spTgt spid="33"/>
                                        </p:tgtEl>
                                        <p:attrNameLst>
                                          <p:attrName>ppt_w</p:attrName>
                                        </p:attrNameLst>
                                      </p:cBhvr>
                                      <p:tavLst>
                                        <p:tav tm="0">
                                          <p:val>
                                            <p:fltVal val="0"/>
                                          </p:val>
                                        </p:tav>
                                        <p:tav tm="100000">
                                          <p:val>
                                            <p:strVal val="#ppt_w"/>
                                          </p:val>
                                        </p:tav>
                                      </p:tavLst>
                                    </p:anim>
                                    <p:anim calcmode="lin" valueType="num">
                                      <p:cBhvr>
                                        <p:cTn id="167" dur="400" fill="hold"/>
                                        <p:tgtEl>
                                          <p:spTgt spid="33"/>
                                        </p:tgtEl>
                                        <p:attrNameLst>
                                          <p:attrName>ppt_h</p:attrName>
                                        </p:attrNameLst>
                                      </p:cBhvr>
                                      <p:tavLst>
                                        <p:tav tm="0">
                                          <p:val>
                                            <p:fltVal val="0"/>
                                          </p:val>
                                        </p:tav>
                                        <p:tav tm="100000">
                                          <p:val>
                                            <p:strVal val="#ppt_h"/>
                                          </p:val>
                                        </p:tav>
                                      </p:tavLst>
                                    </p:anim>
                                    <p:anim calcmode="lin" valueType="num">
                                      <p:cBhvr>
                                        <p:cTn id="168" dur="400" fill="hold"/>
                                        <p:tgtEl>
                                          <p:spTgt spid="33"/>
                                        </p:tgtEl>
                                        <p:attrNameLst>
                                          <p:attrName>style.rotation</p:attrName>
                                        </p:attrNameLst>
                                      </p:cBhvr>
                                      <p:tavLst>
                                        <p:tav tm="0">
                                          <p:val>
                                            <p:fltVal val="90"/>
                                          </p:val>
                                        </p:tav>
                                        <p:tav tm="100000">
                                          <p:val>
                                            <p:fltVal val="0"/>
                                          </p:val>
                                        </p:tav>
                                      </p:tavLst>
                                    </p:anim>
                                    <p:animEffect transition="in" filter="fade">
                                      <p:cBhvr>
                                        <p:cTn id="169" dur="400"/>
                                        <p:tgtEl>
                                          <p:spTgt spid="33"/>
                                        </p:tgtEl>
                                      </p:cBhvr>
                                    </p:animEffect>
                                  </p:childTnLst>
                                </p:cTn>
                              </p:par>
                            </p:childTnLst>
                          </p:cTn>
                        </p:par>
                        <p:par>
                          <p:cTn id="170" fill="hold">
                            <p:stCondLst>
                              <p:cond delay="12600"/>
                            </p:stCondLst>
                            <p:childTnLst>
                              <p:par>
                                <p:cTn id="171" presetID="22" presetClass="entr" presetSubtype="2" fill="hold" grpId="0" nodeType="afterEffect">
                                  <p:stCondLst>
                                    <p:cond delay="0"/>
                                  </p:stCondLst>
                                  <p:childTnLst>
                                    <p:set>
                                      <p:cBhvr>
                                        <p:cTn id="172" dur="1" fill="hold">
                                          <p:stCondLst>
                                            <p:cond delay="0"/>
                                          </p:stCondLst>
                                        </p:cTn>
                                        <p:tgtEl>
                                          <p:spTgt spid="34"/>
                                        </p:tgtEl>
                                        <p:attrNameLst>
                                          <p:attrName>style.visibility</p:attrName>
                                        </p:attrNameLst>
                                      </p:cBhvr>
                                      <p:to>
                                        <p:strVal val="visible"/>
                                      </p:to>
                                    </p:set>
                                    <p:animEffect transition="in" filter="wipe(right)">
                                      <p:cBhvr>
                                        <p:cTn id="17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p:bldP spid="29" grpId="0"/>
      <p:bldP spid="30" grpId="0"/>
      <p:bldP spid="31" grpId="0"/>
      <p:bldP spid="32" grpId="0"/>
      <p:bldP spid="33" grpId="0"/>
      <p:bldP spid="34" grpId="0"/>
      <p:bldP spid="35" grpId="0"/>
      <p:bldP spid="36" grpId="0"/>
      <p:bldP spid="37" grpId="0"/>
      <p:bldP spid="38" grpId="0"/>
      <p:bldP spid="39" grpId="0"/>
      <p:bldP spid="60" grpId="0"/>
      <p:bldP spid="61" grpId="0" animBg="1"/>
      <p:bldP spid="62" grpId="0"/>
      <p:bldP spid="63" grpId="0" animBg="1"/>
      <p:bldP spid="64" grpId="0" animBg="1"/>
      <p:bldP spid="65" grpId="0" animBg="1"/>
      <p:bldP spid="66" grpId="0" animBg="1"/>
      <p:bldP spid="67" grpId="0" animBg="1"/>
      <p:bldP spid="68" grpId="0" animBg="1"/>
      <p:bldP spid="69" grpId="0"/>
      <p:bldP spid="70" grpId="0"/>
      <p:bldP spid="71" grpId="0"/>
      <p:bldP spid="72" grpId="0"/>
      <p:bldP spid="73" grpId="0"/>
      <p:bldP spid="7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6" name="TextBox 25"/>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活动执行策略</a:t>
            </a:r>
            <a:endParaRPr lang="zh-CN" altLang="en-US" dirty="0"/>
          </a:p>
        </p:txBody>
      </p:sp>
      <p:sp>
        <p:nvSpPr>
          <p:cNvPr id="27" name="Freeform 5"/>
          <p:cNvSpPr>
            <a:spLocks noEditPoints="1"/>
          </p:cNvSpPr>
          <p:nvPr/>
        </p:nvSpPr>
        <p:spPr bwMode="auto">
          <a:xfrm>
            <a:off x="5712277" y="2292820"/>
            <a:ext cx="858837" cy="1147763"/>
          </a:xfrm>
          <a:custGeom>
            <a:avLst/>
            <a:gdLst>
              <a:gd name="T0" fmla="*/ 143 w 708"/>
              <a:gd name="T1" fmla="*/ 358 h 965"/>
              <a:gd name="T2" fmla="*/ 218 w 708"/>
              <a:gd name="T3" fmla="*/ 534 h 965"/>
              <a:gd name="T4" fmla="*/ 278 w 708"/>
              <a:gd name="T5" fmla="*/ 675 h 965"/>
              <a:gd name="T6" fmla="*/ 415 w 708"/>
              <a:gd name="T7" fmla="*/ 679 h 965"/>
              <a:gd name="T8" fmla="*/ 445 w 708"/>
              <a:gd name="T9" fmla="*/ 623 h 965"/>
              <a:gd name="T10" fmla="*/ 521 w 708"/>
              <a:gd name="T11" fmla="*/ 482 h 965"/>
              <a:gd name="T12" fmla="*/ 354 w 708"/>
              <a:gd name="T13" fmla="*/ 147 h 965"/>
              <a:gd name="T14" fmla="*/ 293 w 708"/>
              <a:gd name="T15" fmla="*/ 723 h 965"/>
              <a:gd name="T16" fmla="*/ 224 w 708"/>
              <a:gd name="T17" fmla="*/ 643 h 965"/>
              <a:gd name="T18" fmla="*/ 150 w 708"/>
              <a:gd name="T19" fmla="*/ 506 h 965"/>
              <a:gd name="T20" fmla="*/ 354 w 708"/>
              <a:gd name="T21" fmla="*/ 103 h 965"/>
              <a:gd name="T22" fmla="*/ 558 w 708"/>
              <a:gd name="T23" fmla="*/ 506 h 965"/>
              <a:gd name="T24" fmla="*/ 485 w 708"/>
              <a:gd name="T25" fmla="*/ 643 h 965"/>
              <a:gd name="T26" fmla="*/ 415 w 708"/>
              <a:gd name="T27" fmla="*/ 723 h 965"/>
              <a:gd name="T28" fmla="*/ 253 w 708"/>
              <a:gd name="T29" fmla="*/ 865 h 965"/>
              <a:gd name="T30" fmla="*/ 425 w 708"/>
              <a:gd name="T31" fmla="*/ 898 h 965"/>
              <a:gd name="T32" fmla="*/ 425 w 708"/>
              <a:gd name="T33" fmla="*/ 832 h 965"/>
              <a:gd name="T34" fmla="*/ 274 w 708"/>
              <a:gd name="T35" fmla="*/ 885 h 965"/>
              <a:gd name="T36" fmla="*/ 438 w 708"/>
              <a:gd name="T37" fmla="*/ 885 h 965"/>
              <a:gd name="T38" fmla="*/ 459 w 708"/>
              <a:gd name="T39" fmla="*/ 865 h 965"/>
              <a:gd name="T40" fmla="*/ 253 w 708"/>
              <a:gd name="T41" fmla="*/ 762 h 965"/>
              <a:gd name="T42" fmla="*/ 459 w 708"/>
              <a:gd name="T43" fmla="*/ 865 h 965"/>
              <a:gd name="T44" fmla="*/ 457 w 708"/>
              <a:gd name="T45" fmla="*/ 403 h 965"/>
              <a:gd name="T46" fmla="*/ 388 w 708"/>
              <a:gd name="T47" fmla="*/ 472 h 965"/>
              <a:gd name="T48" fmla="*/ 321 w 708"/>
              <a:gd name="T49" fmla="*/ 472 h 965"/>
              <a:gd name="T50" fmla="*/ 251 w 708"/>
              <a:gd name="T51" fmla="*/ 403 h 965"/>
              <a:gd name="T52" fmla="*/ 251 w 708"/>
              <a:gd name="T53" fmla="*/ 336 h 965"/>
              <a:gd name="T54" fmla="*/ 321 w 708"/>
              <a:gd name="T55" fmla="*/ 267 h 965"/>
              <a:gd name="T56" fmla="*/ 388 w 708"/>
              <a:gd name="T57" fmla="*/ 267 h 965"/>
              <a:gd name="T58" fmla="*/ 457 w 708"/>
              <a:gd name="T59" fmla="*/ 336 h 965"/>
              <a:gd name="T60" fmla="*/ 681 w 708"/>
              <a:gd name="T61" fmla="*/ 326 h 965"/>
              <a:gd name="T62" fmla="*/ 644 w 708"/>
              <a:gd name="T63" fmla="*/ 358 h 965"/>
              <a:gd name="T64" fmla="*/ 681 w 708"/>
              <a:gd name="T65" fmla="*/ 379 h 965"/>
              <a:gd name="T66" fmla="*/ 681 w 708"/>
              <a:gd name="T67" fmla="*/ 326 h 965"/>
              <a:gd name="T68" fmla="*/ 603 w 708"/>
              <a:gd name="T69" fmla="*/ 142 h 965"/>
              <a:gd name="T70" fmla="*/ 565 w 708"/>
              <a:gd name="T71" fmla="*/ 105 h 965"/>
              <a:gd name="T72" fmla="*/ 576 w 708"/>
              <a:gd name="T73" fmla="*/ 170 h 965"/>
              <a:gd name="T74" fmla="*/ 380 w 708"/>
              <a:gd name="T75" fmla="*/ 69 h 965"/>
              <a:gd name="T76" fmla="*/ 354 w 708"/>
              <a:gd name="T77" fmla="*/ 0 h 965"/>
              <a:gd name="T78" fmla="*/ 327 w 708"/>
              <a:gd name="T79" fmla="*/ 69 h 965"/>
              <a:gd name="T80" fmla="*/ 130 w 708"/>
              <a:gd name="T81" fmla="*/ 173 h 965"/>
              <a:gd name="T82" fmla="*/ 142 w 708"/>
              <a:gd name="T83" fmla="*/ 110 h 965"/>
              <a:gd name="T84" fmla="*/ 104 w 708"/>
              <a:gd name="T85" fmla="*/ 147 h 965"/>
              <a:gd name="T86" fmla="*/ 63 w 708"/>
              <a:gd name="T87" fmla="*/ 358 h 965"/>
              <a:gd name="T88" fmla="*/ 28 w 708"/>
              <a:gd name="T89" fmla="*/ 326 h 965"/>
              <a:gd name="T90" fmla="*/ 28 w 708"/>
              <a:gd name="T91" fmla="*/ 379 h 965"/>
              <a:gd name="T92" fmla="*/ 63 w 708"/>
              <a:gd name="T93" fmla="*/ 358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08" h="965">
                <a:moveTo>
                  <a:pt x="354" y="147"/>
                </a:moveTo>
                <a:cubicBezTo>
                  <a:pt x="238" y="147"/>
                  <a:pt x="143" y="242"/>
                  <a:pt x="143" y="358"/>
                </a:cubicBezTo>
                <a:cubicBezTo>
                  <a:pt x="143" y="414"/>
                  <a:pt x="187" y="481"/>
                  <a:pt x="187" y="482"/>
                </a:cubicBezTo>
                <a:cubicBezTo>
                  <a:pt x="196" y="496"/>
                  <a:pt x="210" y="519"/>
                  <a:pt x="218" y="534"/>
                </a:cubicBezTo>
                <a:lnTo>
                  <a:pt x="263" y="623"/>
                </a:lnTo>
                <a:cubicBezTo>
                  <a:pt x="272" y="640"/>
                  <a:pt x="278" y="662"/>
                  <a:pt x="278" y="675"/>
                </a:cubicBezTo>
                <a:cubicBezTo>
                  <a:pt x="279" y="675"/>
                  <a:pt x="284" y="679"/>
                  <a:pt x="293" y="679"/>
                </a:cubicBezTo>
                <a:lnTo>
                  <a:pt x="415" y="679"/>
                </a:lnTo>
                <a:cubicBezTo>
                  <a:pt x="425" y="679"/>
                  <a:pt x="430" y="675"/>
                  <a:pt x="430" y="674"/>
                </a:cubicBezTo>
                <a:cubicBezTo>
                  <a:pt x="430" y="662"/>
                  <a:pt x="437" y="640"/>
                  <a:pt x="445" y="623"/>
                </a:cubicBezTo>
                <a:lnTo>
                  <a:pt x="491" y="534"/>
                </a:lnTo>
                <a:cubicBezTo>
                  <a:pt x="498" y="519"/>
                  <a:pt x="512" y="496"/>
                  <a:pt x="521" y="482"/>
                </a:cubicBezTo>
                <a:cubicBezTo>
                  <a:pt x="537" y="458"/>
                  <a:pt x="565" y="403"/>
                  <a:pt x="565" y="358"/>
                </a:cubicBezTo>
                <a:cubicBezTo>
                  <a:pt x="565" y="242"/>
                  <a:pt x="471" y="147"/>
                  <a:pt x="354" y="147"/>
                </a:cubicBezTo>
                <a:close/>
                <a:moveTo>
                  <a:pt x="415" y="723"/>
                </a:moveTo>
                <a:lnTo>
                  <a:pt x="293" y="723"/>
                </a:lnTo>
                <a:cubicBezTo>
                  <a:pt x="260" y="723"/>
                  <a:pt x="234" y="702"/>
                  <a:pt x="234" y="675"/>
                </a:cubicBezTo>
                <a:cubicBezTo>
                  <a:pt x="234" y="671"/>
                  <a:pt x="231" y="656"/>
                  <a:pt x="224" y="643"/>
                </a:cubicBezTo>
                <a:lnTo>
                  <a:pt x="178" y="554"/>
                </a:lnTo>
                <a:cubicBezTo>
                  <a:pt x="171" y="540"/>
                  <a:pt x="159" y="519"/>
                  <a:pt x="150" y="506"/>
                </a:cubicBezTo>
                <a:cubicBezTo>
                  <a:pt x="145" y="498"/>
                  <a:pt x="99" y="426"/>
                  <a:pt x="99" y="358"/>
                </a:cubicBezTo>
                <a:cubicBezTo>
                  <a:pt x="99" y="217"/>
                  <a:pt x="213" y="103"/>
                  <a:pt x="354" y="103"/>
                </a:cubicBezTo>
                <a:cubicBezTo>
                  <a:pt x="495" y="103"/>
                  <a:pt x="610" y="217"/>
                  <a:pt x="610" y="358"/>
                </a:cubicBezTo>
                <a:cubicBezTo>
                  <a:pt x="610" y="426"/>
                  <a:pt x="564" y="498"/>
                  <a:pt x="558" y="506"/>
                </a:cubicBezTo>
                <a:cubicBezTo>
                  <a:pt x="550" y="519"/>
                  <a:pt x="537" y="541"/>
                  <a:pt x="530" y="554"/>
                </a:cubicBezTo>
                <a:lnTo>
                  <a:pt x="485" y="643"/>
                </a:lnTo>
                <a:cubicBezTo>
                  <a:pt x="478" y="656"/>
                  <a:pt x="474" y="671"/>
                  <a:pt x="474" y="675"/>
                </a:cubicBezTo>
                <a:cubicBezTo>
                  <a:pt x="474" y="702"/>
                  <a:pt x="448" y="723"/>
                  <a:pt x="415" y="723"/>
                </a:cubicBezTo>
                <a:close/>
                <a:moveTo>
                  <a:pt x="287" y="832"/>
                </a:moveTo>
                <a:cubicBezTo>
                  <a:pt x="268" y="832"/>
                  <a:pt x="253" y="847"/>
                  <a:pt x="253" y="865"/>
                </a:cubicBezTo>
                <a:cubicBezTo>
                  <a:pt x="253" y="883"/>
                  <a:pt x="268" y="898"/>
                  <a:pt x="287" y="898"/>
                </a:cubicBezTo>
                <a:lnTo>
                  <a:pt x="425" y="898"/>
                </a:lnTo>
                <a:cubicBezTo>
                  <a:pt x="444" y="898"/>
                  <a:pt x="459" y="883"/>
                  <a:pt x="459" y="865"/>
                </a:cubicBezTo>
                <a:cubicBezTo>
                  <a:pt x="459" y="847"/>
                  <a:pt x="444" y="832"/>
                  <a:pt x="425" y="832"/>
                </a:cubicBezTo>
                <a:lnTo>
                  <a:pt x="287" y="832"/>
                </a:lnTo>
                <a:close/>
                <a:moveTo>
                  <a:pt x="274" y="885"/>
                </a:moveTo>
                <a:cubicBezTo>
                  <a:pt x="275" y="929"/>
                  <a:pt x="312" y="965"/>
                  <a:pt x="356" y="965"/>
                </a:cubicBezTo>
                <a:cubicBezTo>
                  <a:pt x="401" y="965"/>
                  <a:pt x="437" y="929"/>
                  <a:pt x="438" y="885"/>
                </a:cubicBezTo>
                <a:lnTo>
                  <a:pt x="274" y="885"/>
                </a:lnTo>
                <a:close/>
                <a:moveTo>
                  <a:pt x="459" y="865"/>
                </a:moveTo>
                <a:lnTo>
                  <a:pt x="253" y="865"/>
                </a:lnTo>
                <a:lnTo>
                  <a:pt x="253" y="762"/>
                </a:lnTo>
                <a:lnTo>
                  <a:pt x="459" y="762"/>
                </a:lnTo>
                <a:lnTo>
                  <a:pt x="459" y="865"/>
                </a:lnTo>
                <a:close/>
                <a:moveTo>
                  <a:pt x="491" y="369"/>
                </a:moveTo>
                <a:cubicBezTo>
                  <a:pt x="491" y="388"/>
                  <a:pt x="476" y="403"/>
                  <a:pt x="457" y="403"/>
                </a:cubicBezTo>
                <a:lnTo>
                  <a:pt x="388" y="403"/>
                </a:lnTo>
                <a:lnTo>
                  <a:pt x="388" y="472"/>
                </a:lnTo>
                <a:cubicBezTo>
                  <a:pt x="388" y="491"/>
                  <a:pt x="373" y="506"/>
                  <a:pt x="354" y="506"/>
                </a:cubicBezTo>
                <a:cubicBezTo>
                  <a:pt x="336" y="506"/>
                  <a:pt x="321" y="491"/>
                  <a:pt x="321" y="472"/>
                </a:cubicBezTo>
                <a:lnTo>
                  <a:pt x="321" y="403"/>
                </a:lnTo>
                <a:lnTo>
                  <a:pt x="251" y="403"/>
                </a:lnTo>
                <a:cubicBezTo>
                  <a:pt x="233" y="403"/>
                  <a:pt x="218" y="388"/>
                  <a:pt x="218" y="369"/>
                </a:cubicBezTo>
                <a:cubicBezTo>
                  <a:pt x="218" y="351"/>
                  <a:pt x="233" y="336"/>
                  <a:pt x="251" y="336"/>
                </a:cubicBezTo>
                <a:lnTo>
                  <a:pt x="321" y="336"/>
                </a:lnTo>
                <a:lnTo>
                  <a:pt x="321" y="267"/>
                </a:lnTo>
                <a:cubicBezTo>
                  <a:pt x="321" y="248"/>
                  <a:pt x="336" y="233"/>
                  <a:pt x="354" y="233"/>
                </a:cubicBezTo>
                <a:cubicBezTo>
                  <a:pt x="373" y="233"/>
                  <a:pt x="388" y="248"/>
                  <a:pt x="388" y="267"/>
                </a:cubicBezTo>
                <a:lnTo>
                  <a:pt x="388" y="336"/>
                </a:lnTo>
                <a:lnTo>
                  <a:pt x="457" y="336"/>
                </a:lnTo>
                <a:cubicBezTo>
                  <a:pt x="476" y="336"/>
                  <a:pt x="491" y="351"/>
                  <a:pt x="491" y="369"/>
                </a:cubicBezTo>
                <a:close/>
                <a:moveTo>
                  <a:pt x="681" y="326"/>
                </a:moveTo>
                <a:lnTo>
                  <a:pt x="643" y="326"/>
                </a:lnTo>
                <a:cubicBezTo>
                  <a:pt x="644" y="337"/>
                  <a:pt x="644" y="347"/>
                  <a:pt x="644" y="358"/>
                </a:cubicBezTo>
                <a:cubicBezTo>
                  <a:pt x="644" y="365"/>
                  <a:pt x="644" y="372"/>
                  <a:pt x="643" y="379"/>
                </a:cubicBezTo>
                <a:lnTo>
                  <a:pt x="681" y="379"/>
                </a:lnTo>
                <a:cubicBezTo>
                  <a:pt x="696" y="379"/>
                  <a:pt x="708" y="367"/>
                  <a:pt x="708" y="353"/>
                </a:cubicBezTo>
                <a:cubicBezTo>
                  <a:pt x="708" y="338"/>
                  <a:pt x="696" y="326"/>
                  <a:pt x="681" y="326"/>
                </a:cubicBezTo>
                <a:close/>
                <a:moveTo>
                  <a:pt x="576" y="170"/>
                </a:moveTo>
                <a:lnTo>
                  <a:pt x="603" y="142"/>
                </a:lnTo>
                <a:cubicBezTo>
                  <a:pt x="614" y="132"/>
                  <a:pt x="614" y="114"/>
                  <a:pt x="604" y="104"/>
                </a:cubicBezTo>
                <a:cubicBezTo>
                  <a:pt x="593" y="94"/>
                  <a:pt x="576" y="94"/>
                  <a:pt x="565" y="105"/>
                </a:cubicBezTo>
                <a:lnTo>
                  <a:pt x="538" y="133"/>
                </a:lnTo>
                <a:cubicBezTo>
                  <a:pt x="551" y="144"/>
                  <a:pt x="564" y="156"/>
                  <a:pt x="576" y="170"/>
                </a:cubicBezTo>
                <a:close/>
                <a:moveTo>
                  <a:pt x="354" y="67"/>
                </a:moveTo>
                <a:cubicBezTo>
                  <a:pt x="362" y="67"/>
                  <a:pt x="371" y="68"/>
                  <a:pt x="380" y="69"/>
                </a:cubicBezTo>
                <a:lnTo>
                  <a:pt x="380" y="28"/>
                </a:lnTo>
                <a:cubicBezTo>
                  <a:pt x="380" y="12"/>
                  <a:pt x="368" y="0"/>
                  <a:pt x="354" y="0"/>
                </a:cubicBezTo>
                <a:cubicBezTo>
                  <a:pt x="339" y="0"/>
                  <a:pt x="327" y="12"/>
                  <a:pt x="327" y="28"/>
                </a:cubicBezTo>
                <a:lnTo>
                  <a:pt x="327" y="69"/>
                </a:lnTo>
                <a:cubicBezTo>
                  <a:pt x="336" y="68"/>
                  <a:pt x="345" y="67"/>
                  <a:pt x="354" y="67"/>
                </a:cubicBezTo>
                <a:close/>
                <a:moveTo>
                  <a:pt x="130" y="173"/>
                </a:moveTo>
                <a:cubicBezTo>
                  <a:pt x="141" y="159"/>
                  <a:pt x="154" y="147"/>
                  <a:pt x="167" y="136"/>
                </a:cubicBezTo>
                <a:lnTo>
                  <a:pt x="142" y="110"/>
                </a:lnTo>
                <a:cubicBezTo>
                  <a:pt x="131" y="99"/>
                  <a:pt x="114" y="99"/>
                  <a:pt x="103" y="109"/>
                </a:cubicBezTo>
                <a:cubicBezTo>
                  <a:pt x="93" y="119"/>
                  <a:pt x="93" y="136"/>
                  <a:pt x="104" y="147"/>
                </a:cubicBezTo>
                <a:lnTo>
                  <a:pt x="130" y="173"/>
                </a:lnTo>
                <a:close/>
                <a:moveTo>
                  <a:pt x="63" y="358"/>
                </a:moveTo>
                <a:cubicBezTo>
                  <a:pt x="63" y="347"/>
                  <a:pt x="64" y="337"/>
                  <a:pt x="65" y="326"/>
                </a:cubicBezTo>
                <a:lnTo>
                  <a:pt x="28" y="326"/>
                </a:lnTo>
                <a:cubicBezTo>
                  <a:pt x="12" y="326"/>
                  <a:pt x="0" y="338"/>
                  <a:pt x="0" y="353"/>
                </a:cubicBezTo>
                <a:cubicBezTo>
                  <a:pt x="0" y="367"/>
                  <a:pt x="12" y="379"/>
                  <a:pt x="28" y="379"/>
                </a:cubicBezTo>
                <a:lnTo>
                  <a:pt x="65" y="379"/>
                </a:lnTo>
                <a:cubicBezTo>
                  <a:pt x="64" y="372"/>
                  <a:pt x="63" y="365"/>
                  <a:pt x="63" y="358"/>
                </a:cubicBezTo>
                <a:close/>
              </a:path>
            </a:pathLst>
          </a:custGeom>
          <a:solidFill>
            <a:srgbClr val="24211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5"/>
          <p:cNvSpPr/>
          <p:nvPr/>
        </p:nvSpPr>
        <p:spPr bwMode="auto">
          <a:xfrm>
            <a:off x="4530725" y="1420201"/>
            <a:ext cx="1516063" cy="2322513"/>
          </a:xfrm>
          <a:custGeom>
            <a:avLst/>
            <a:gdLst>
              <a:gd name="T0" fmla="*/ 207 w 1797"/>
              <a:gd name="T1" fmla="*/ 2754 h 2754"/>
              <a:gd name="T2" fmla="*/ 0 w 1797"/>
              <a:gd name="T3" fmla="*/ 1892 h 2754"/>
              <a:gd name="T4" fmla="*/ 1797 w 1797"/>
              <a:gd name="T5" fmla="*/ 0 h 2754"/>
              <a:gd name="T6" fmla="*/ 1797 w 1797"/>
              <a:gd name="T7" fmla="*/ 592 h 2754"/>
              <a:gd name="T8" fmla="*/ 591 w 1797"/>
              <a:gd name="T9" fmla="*/ 1892 h 2754"/>
              <a:gd name="T10" fmla="*/ 720 w 1797"/>
              <a:gd name="T11" fmla="*/ 2458 h 2754"/>
              <a:gd name="T12" fmla="*/ 207 w 1797"/>
              <a:gd name="T13" fmla="*/ 2754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207" y="2754"/>
                </a:moveTo>
                <a:cubicBezTo>
                  <a:pt x="75" y="2495"/>
                  <a:pt x="0" y="2202"/>
                  <a:pt x="0" y="1892"/>
                </a:cubicBezTo>
                <a:cubicBezTo>
                  <a:pt x="0" y="878"/>
                  <a:pt x="796" y="50"/>
                  <a:pt x="1797" y="0"/>
                </a:cubicBezTo>
                <a:lnTo>
                  <a:pt x="1797" y="592"/>
                </a:lnTo>
                <a:cubicBezTo>
                  <a:pt x="1123" y="642"/>
                  <a:pt x="591" y="1205"/>
                  <a:pt x="591" y="1892"/>
                </a:cubicBezTo>
                <a:cubicBezTo>
                  <a:pt x="591" y="2094"/>
                  <a:pt x="637" y="2286"/>
                  <a:pt x="720" y="2458"/>
                </a:cubicBezTo>
                <a:lnTo>
                  <a:pt x="207" y="2754"/>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29" name="Freeform 6"/>
          <p:cNvSpPr/>
          <p:nvPr/>
        </p:nvSpPr>
        <p:spPr bwMode="auto">
          <a:xfrm>
            <a:off x="4786313" y="3634764"/>
            <a:ext cx="2682875" cy="977900"/>
          </a:xfrm>
          <a:custGeom>
            <a:avLst/>
            <a:gdLst>
              <a:gd name="T0" fmla="*/ 3180 w 3180"/>
              <a:gd name="T1" fmla="*/ 296 h 1160"/>
              <a:gd name="T2" fmla="*/ 1590 w 3180"/>
              <a:gd name="T3" fmla="*/ 1160 h 1160"/>
              <a:gd name="T4" fmla="*/ 0 w 3180"/>
              <a:gd name="T5" fmla="*/ 296 h 1160"/>
              <a:gd name="T6" fmla="*/ 513 w 3180"/>
              <a:gd name="T7" fmla="*/ 0 h 1160"/>
              <a:gd name="T8" fmla="*/ 1590 w 3180"/>
              <a:gd name="T9" fmla="*/ 570 h 1160"/>
              <a:gd name="T10" fmla="*/ 2667 w 3180"/>
              <a:gd name="T11" fmla="*/ 0 h 1160"/>
              <a:gd name="T12" fmla="*/ 3180 w 3180"/>
              <a:gd name="T13" fmla="*/ 296 h 1160"/>
            </a:gdLst>
            <a:ahLst/>
            <a:cxnLst>
              <a:cxn ang="0">
                <a:pos x="T0" y="T1"/>
              </a:cxn>
              <a:cxn ang="0">
                <a:pos x="T2" y="T3"/>
              </a:cxn>
              <a:cxn ang="0">
                <a:pos x="T4" y="T5"/>
              </a:cxn>
              <a:cxn ang="0">
                <a:pos x="T6" y="T7"/>
              </a:cxn>
              <a:cxn ang="0">
                <a:pos x="T8" y="T9"/>
              </a:cxn>
              <a:cxn ang="0">
                <a:pos x="T10" y="T11"/>
              </a:cxn>
              <a:cxn ang="0">
                <a:pos x="T12" y="T13"/>
              </a:cxn>
            </a:cxnLst>
            <a:rect l="0" t="0" r="r" b="b"/>
            <a:pathLst>
              <a:path w="3180" h="1160">
                <a:moveTo>
                  <a:pt x="3180" y="296"/>
                </a:moveTo>
                <a:cubicBezTo>
                  <a:pt x="2842" y="816"/>
                  <a:pt x="2256" y="1160"/>
                  <a:pt x="1590" y="1160"/>
                </a:cubicBezTo>
                <a:cubicBezTo>
                  <a:pt x="924" y="1160"/>
                  <a:pt x="338" y="816"/>
                  <a:pt x="0" y="296"/>
                </a:cubicBezTo>
                <a:lnTo>
                  <a:pt x="513" y="0"/>
                </a:lnTo>
                <a:cubicBezTo>
                  <a:pt x="748" y="344"/>
                  <a:pt x="1143" y="570"/>
                  <a:pt x="1590" y="570"/>
                </a:cubicBezTo>
                <a:cubicBezTo>
                  <a:pt x="2038" y="570"/>
                  <a:pt x="2432" y="344"/>
                  <a:pt x="2667" y="0"/>
                </a:cubicBezTo>
                <a:lnTo>
                  <a:pt x="3180" y="29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30" name="Freeform 7"/>
          <p:cNvSpPr/>
          <p:nvPr/>
        </p:nvSpPr>
        <p:spPr bwMode="auto">
          <a:xfrm>
            <a:off x="6210300" y="1398816"/>
            <a:ext cx="1514475" cy="2322513"/>
          </a:xfrm>
          <a:custGeom>
            <a:avLst/>
            <a:gdLst>
              <a:gd name="T0" fmla="*/ 0 w 1797"/>
              <a:gd name="T1" fmla="*/ 0 h 2754"/>
              <a:gd name="T2" fmla="*/ 1797 w 1797"/>
              <a:gd name="T3" fmla="*/ 1892 h 2754"/>
              <a:gd name="T4" fmla="*/ 1590 w 1797"/>
              <a:gd name="T5" fmla="*/ 2754 h 2754"/>
              <a:gd name="T6" fmla="*/ 1077 w 1797"/>
              <a:gd name="T7" fmla="*/ 2458 h 2754"/>
              <a:gd name="T8" fmla="*/ 1206 w 1797"/>
              <a:gd name="T9" fmla="*/ 1892 h 2754"/>
              <a:gd name="T10" fmla="*/ 0 w 1797"/>
              <a:gd name="T11" fmla="*/ 592 h 2754"/>
              <a:gd name="T12" fmla="*/ 0 w 1797"/>
              <a:gd name="T13" fmla="*/ 0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0" y="0"/>
                </a:moveTo>
                <a:cubicBezTo>
                  <a:pt x="1001" y="50"/>
                  <a:pt x="1797" y="878"/>
                  <a:pt x="1797" y="1892"/>
                </a:cubicBezTo>
                <a:cubicBezTo>
                  <a:pt x="1797" y="2202"/>
                  <a:pt x="1722" y="2495"/>
                  <a:pt x="1590" y="2754"/>
                </a:cubicBezTo>
                <a:lnTo>
                  <a:pt x="1077" y="2458"/>
                </a:lnTo>
                <a:cubicBezTo>
                  <a:pt x="1160" y="2286"/>
                  <a:pt x="1206" y="2094"/>
                  <a:pt x="1206" y="1892"/>
                </a:cubicBezTo>
                <a:cubicBezTo>
                  <a:pt x="1206" y="1205"/>
                  <a:pt x="674" y="642"/>
                  <a:pt x="0" y="592"/>
                </a:cubicBezTo>
                <a:lnTo>
                  <a:pt x="0" y="0"/>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31" name="Freeform 8"/>
          <p:cNvSpPr/>
          <p:nvPr/>
        </p:nvSpPr>
        <p:spPr bwMode="auto">
          <a:xfrm>
            <a:off x="5972175" y="4679339"/>
            <a:ext cx="311150" cy="268288"/>
          </a:xfrm>
          <a:custGeom>
            <a:avLst/>
            <a:gdLst>
              <a:gd name="T0" fmla="*/ 216 w 368"/>
              <a:gd name="T1" fmla="*/ 280 h 318"/>
              <a:gd name="T2" fmla="*/ 281 w 368"/>
              <a:gd name="T3" fmla="*/ 168 h 318"/>
              <a:gd name="T4" fmla="*/ 347 w 368"/>
              <a:gd name="T5" fmla="*/ 55 h 318"/>
              <a:gd name="T6" fmla="*/ 314 w 368"/>
              <a:gd name="T7" fmla="*/ 0 h 318"/>
              <a:gd name="T8" fmla="*/ 184 w 368"/>
              <a:gd name="T9" fmla="*/ 0 h 318"/>
              <a:gd name="T10" fmla="*/ 53 w 368"/>
              <a:gd name="T11" fmla="*/ 0 h 318"/>
              <a:gd name="T12" fmla="*/ 22 w 368"/>
              <a:gd name="T13" fmla="*/ 55 h 318"/>
              <a:gd name="T14" fmla="*/ 87 w 368"/>
              <a:gd name="T15" fmla="*/ 168 h 318"/>
              <a:gd name="T16" fmla="*/ 153 w 368"/>
              <a:gd name="T17" fmla="*/ 281 h 318"/>
              <a:gd name="T18" fmla="*/ 216 w 368"/>
              <a:gd name="T19" fmla="*/ 28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18">
                <a:moveTo>
                  <a:pt x="216" y="280"/>
                </a:moveTo>
                <a:lnTo>
                  <a:pt x="281" y="168"/>
                </a:lnTo>
                <a:cubicBezTo>
                  <a:pt x="303" y="130"/>
                  <a:pt x="325" y="92"/>
                  <a:pt x="347" y="55"/>
                </a:cubicBezTo>
                <a:cubicBezTo>
                  <a:pt x="368" y="18"/>
                  <a:pt x="357" y="0"/>
                  <a:pt x="314" y="0"/>
                </a:cubicBezTo>
                <a:lnTo>
                  <a:pt x="184" y="0"/>
                </a:lnTo>
                <a:cubicBezTo>
                  <a:pt x="140" y="0"/>
                  <a:pt x="97" y="0"/>
                  <a:pt x="53" y="0"/>
                </a:cubicBezTo>
                <a:cubicBezTo>
                  <a:pt x="11" y="0"/>
                  <a:pt x="0" y="18"/>
                  <a:pt x="22" y="55"/>
                </a:cubicBezTo>
                <a:lnTo>
                  <a:pt x="87" y="168"/>
                </a:lnTo>
                <a:cubicBezTo>
                  <a:pt x="109" y="206"/>
                  <a:pt x="131" y="244"/>
                  <a:pt x="153" y="281"/>
                </a:cubicBezTo>
                <a:cubicBezTo>
                  <a:pt x="174" y="318"/>
                  <a:pt x="195" y="318"/>
                  <a:pt x="216" y="280"/>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32" name="Freeform 9"/>
          <p:cNvSpPr/>
          <p:nvPr/>
        </p:nvSpPr>
        <p:spPr bwMode="auto">
          <a:xfrm>
            <a:off x="4349560" y="2025484"/>
            <a:ext cx="300038" cy="298450"/>
          </a:xfrm>
          <a:custGeom>
            <a:avLst/>
            <a:gdLst>
              <a:gd name="T0" fmla="*/ 31 w 355"/>
              <a:gd name="T1" fmla="*/ 140 h 355"/>
              <a:gd name="T2" fmla="*/ 122 w 355"/>
              <a:gd name="T3" fmla="*/ 232 h 355"/>
              <a:gd name="T4" fmla="*/ 215 w 355"/>
              <a:gd name="T5" fmla="*/ 325 h 355"/>
              <a:gd name="T6" fmla="*/ 276 w 355"/>
              <a:gd name="T7" fmla="*/ 307 h 355"/>
              <a:gd name="T8" fmla="*/ 310 w 355"/>
              <a:gd name="T9" fmla="*/ 182 h 355"/>
              <a:gd name="T10" fmla="*/ 344 w 355"/>
              <a:gd name="T11" fmla="*/ 55 h 355"/>
              <a:gd name="T12" fmla="*/ 298 w 355"/>
              <a:gd name="T13" fmla="*/ 11 h 355"/>
              <a:gd name="T14" fmla="*/ 173 w 355"/>
              <a:gd name="T15" fmla="*/ 45 h 355"/>
              <a:gd name="T16" fmla="*/ 46 w 355"/>
              <a:gd name="T17" fmla="*/ 79 h 355"/>
              <a:gd name="T18" fmla="*/ 31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1" y="140"/>
                </a:moveTo>
                <a:lnTo>
                  <a:pt x="122" y="232"/>
                </a:lnTo>
                <a:cubicBezTo>
                  <a:pt x="153" y="263"/>
                  <a:pt x="184" y="294"/>
                  <a:pt x="215" y="325"/>
                </a:cubicBezTo>
                <a:cubicBezTo>
                  <a:pt x="245" y="355"/>
                  <a:pt x="265" y="349"/>
                  <a:pt x="276" y="307"/>
                </a:cubicBezTo>
                <a:lnTo>
                  <a:pt x="310" y="182"/>
                </a:lnTo>
                <a:cubicBezTo>
                  <a:pt x="321" y="140"/>
                  <a:pt x="332" y="97"/>
                  <a:pt x="344" y="55"/>
                </a:cubicBezTo>
                <a:cubicBezTo>
                  <a:pt x="355" y="14"/>
                  <a:pt x="340" y="0"/>
                  <a:pt x="298" y="11"/>
                </a:cubicBezTo>
                <a:lnTo>
                  <a:pt x="173" y="45"/>
                </a:lnTo>
                <a:cubicBezTo>
                  <a:pt x="130" y="56"/>
                  <a:pt x="88" y="67"/>
                  <a:pt x="46" y="79"/>
                </a:cubicBezTo>
                <a:cubicBezTo>
                  <a:pt x="5" y="89"/>
                  <a:pt x="0" y="110"/>
                  <a:pt x="31" y="140"/>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33" name="Freeform 10"/>
          <p:cNvSpPr/>
          <p:nvPr/>
        </p:nvSpPr>
        <p:spPr bwMode="auto">
          <a:xfrm>
            <a:off x="7595735" y="2025484"/>
            <a:ext cx="298450" cy="298450"/>
          </a:xfrm>
          <a:custGeom>
            <a:avLst/>
            <a:gdLst>
              <a:gd name="T0" fmla="*/ 324 w 355"/>
              <a:gd name="T1" fmla="*/ 140 h 355"/>
              <a:gd name="T2" fmla="*/ 233 w 355"/>
              <a:gd name="T3" fmla="*/ 232 h 355"/>
              <a:gd name="T4" fmla="*/ 140 w 355"/>
              <a:gd name="T5" fmla="*/ 325 h 355"/>
              <a:gd name="T6" fmla="*/ 79 w 355"/>
              <a:gd name="T7" fmla="*/ 307 h 355"/>
              <a:gd name="T8" fmla="*/ 45 w 355"/>
              <a:gd name="T9" fmla="*/ 182 h 355"/>
              <a:gd name="T10" fmla="*/ 11 w 355"/>
              <a:gd name="T11" fmla="*/ 55 h 355"/>
              <a:gd name="T12" fmla="*/ 57 w 355"/>
              <a:gd name="T13" fmla="*/ 11 h 355"/>
              <a:gd name="T14" fmla="*/ 182 w 355"/>
              <a:gd name="T15" fmla="*/ 45 h 355"/>
              <a:gd name="T16" fmla="*/ 309 w 355"/>
              <a:gd name="T17" fmla="*/ 79 h 355"/>
              <a:gd name="T18" fmla="*/ 324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24" y="140"/>
                </a:moveTo>
                <a:lnTo>
                  <a:pt x="233" y="232"/>
                </a:lnTo>
                <a:cubicBezTo>
                  <a:pt x="202" y="263"/>
                  <a:pt x="171" y="294"/>
                  <a:pt x="140" y="325"/>
                </a:cubicBezTo>
                <a:cubicBezTo>
                  <a:pt x="110" y="355"/>
                  <a:pt x="90" y="349"/>
                  <a:pt x="79" y="307"/>
                </a:cubicBezTo>
                <a:lnTo>
                  <a:pt x="45" y="182"/>
                </a:lnTo>
                <a:cubicBezTo>
                  <a:pt x="34" y="140"/>
                  <a:pt x="23" y="97"/>
                  <a:pt x="11" y="55"/>
                </a:cubicBezTo>
                <a:cubicBezTo>
                  <a:pt x="0" y="14"/>
                  <a:pt x="15" y="0"/>
                  <a:pt x="57" y="11"/>
                </a:cubicBezTo>
                <a:lnTo>
                  <a:pt x="182" y="45"/>
                </a:lnTo>
                <a:cubicBezTo>
                  <a:pt x="224" y="56"/>
                  <a:pt x="267" y="67"/>
                  <a:pt x="309" y="79"/>
                </a:cubicBezTo>
                <a:cubicBezTo>
                  <a:pt x="350" y="89"/>
                  <a:pt x="355" y="110"/>
                  <a:pt x="324" y="140"/>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34" name="矩形 33"/>
          <p:cNvSpPr/>
          <p:nvPr/>
        </p:nvSpPr>
        <p:spPr>
          <a:xfrm>
            <a:off x="973442" y="1651489"/>
            <a:ext cx="3284233" cy="523220"/>
          </a:xfrm>
          <a:prstGeom prst="rect">
            <a:avLst/>
          </a:prstGeom>
        </p:spPr>
        <p:txBody>
          <a:bodyPr wrap="square">
            <a:spAutoFit/>
          </a:bodyPr>
          <a:lstStyle/>
          <a:p>
            <a:pPr algn="r"/>
            <a:r>
              <a:rPr lang="zh-CN" altLang="en-US" sz="2800" b="1" dirty="0">
                <a:solidFill>
                  <a:schemeClr val="accent3"/>
                </a:solidFill>
                <a:latin typeface="+mj-ea"/>
                <a:ea typeface="+mj-ea"/>
              </a:rPr>
              <a:t> 主形象贯穿 </a:t>
            </a:r>
            <a:endParaRPr lang="zh-CN" altLang="en-US" sz="2800" b="1" dirty="0">
              <a:solidFill>
                <a:schemeClr val="accent3"/>
              </a:solidFill>
              <a:latin typeface="+mj-ea"/>
              <a:ea typeface="+mj-ea"/>
            </a:endParaRPr>
          </a:p>
        </p:txBody>
      </p:sp>
      <p:sp>
        <p:nvSpPr>
          <p:cNvPr id="35" name="矩形 34"/>
          <p:cNvSpPr/>
          <p:nvPr/>
        </p:nvSpPr>
        <p:spPr>
          <a:xfrm>
            <a:off x="5288756" y="3490497"/>
            <a:ext cx="1678781" cy="461665"/>
          </a:xfrm>
          <a:prstGeom prst="rect">
            <a:avLst/>
          </a:prstGeom>
        </p:spPr>
        <p:txBody>
          <a:bodyPr wrap="square">
            <a:spAutoFit/>
          </a:bodyPr>
          <a:lstStyle/>
          <a:p>
            <a:pPr algn="ctr"/>
            <a:r>
              <a:rPr lang="zh-CN" altLang="en-US" sz="2400" b="1" dirty="0" smtClean="0">
                <a:solidFill>
                  <a:schemeClr val="accent3"/>
                </a:solidFill>
                <a:latin typeface="+mj-ea"/>
                <a:ea typeface="+mj-ea"/>
              </a:rPr>
              <a:t>执行策略</a:t>
            </a:r>
            <a:endParaRPr lang="zh-CN" altLang="en-US" sz="2400" b="1" dirty="0">
              <a:solidFill>
                <a:schemeClr val="accent3"/>
              </a:solidFill>
              <a:latin typeface="+mj-ea"/>
              <a:ea typeface="+mj-ea"/>
            </a:endParaRPr>
          </a:p>
        </p:txBody>
      </p:sp>
      <p:sp>
        <p:nvSpPr>
          <p:cNvPr id="36" name="矩形 35"/>
          <p:cNvSpPr/>
          <p:nvPr/>
        </p:nvSpPr>
        <p:spPr>
          <a:xfrm>
            <a:off x="619770" y="2151670"/>
            <a:ext cx="3637905" cy="1569660"/>
          </a:xfrm>
          <a:prstGeom prst="rect">
            <a:avLst/>
          </a:prstGeom>
        </p:spPr>
        <p:txBody>
          <a:bodyPr wrap="square">
            <a:spAutoFit/>
          </a:bodyPr>
          <a:lstStyle/>
          <a:p>
            <a:pPr algn="r"/>
            <a:r>
              <a:rPr lang="zh-CN" altLang="en-US" sz="2400" dirty="0" smtClean="0">
                <a:solidFill>
                  <a:schemeClr val="accent3"/>
                </a:solidFill>
                <a:latin typeface="+mj-ea"/>
                <a:ea typeface="+mj-ea"/>
              </a:rPr>
              <a:t>与</a:t>
            </a:r>
            <a:r>
              <a:rPr lang="zh-CN" altLang="en-US" sz="2400" dirty="0">
                <a:solidFill>
                  <a:schemeClr val="accent3"/>
                </a:solidFill>
                <a:latin typeface="+mj-ea"/>
                <a:ea typeface="+mj-ea"/>
              </a:rPr>
              <a:t>主题相匹配的画面和现场装饰效果，精心打造欢娱晚宴氛围，</a:t>
            </a:r>
            <a:r>
              <a:rPr lang="zh-CN" altLang="en-US" sz="2400" dirty="0">
                <a:solidFill>
                  <a:schemeClr val="accent3"/>
                </a:solidFill>
                <a:latin typeface="+mj-ea"/>
                <a:ea typeface="+mj-ea"/>
                <a:sym typeface="Arial" panose="020B0604020202020204" pitchFamily="34" charset="0"/>
              </a:rPr>
              <a:t>使所有员工感受到企业的关怀和温暖；</a:t>
            </a:r>
            <a:endParaRPr lang="zh-CN" altLang="en-US" sz="2400" dirty="0">
              <a:solidFill>
                <a:schemeClr val="accent3"/>
              </a:solidFill>
              <a:latin typeface="+mj-ea"/>
              <a:ea typeface="+mj-ea"/>
            </a:endParaRPr>
          </a:p>
        </p:txBody>
      </p:sp>
      <p:sp>
        <p:nvSpPr>
          <p:cNvPr id="37" name="矩形 36"/>
          <p:cNvSpPr/>
          <p:nvPr/>
        </p:nvSpPr>
        <p:spPr>
          <a:xfrm>
            <a:off x="8205305" y="1651489"/>
            <a:ext cx="3284233" cy="523220"/>
          </a:xfrm>
          <a:prstGeom prst="rect">
            <a:avLst/>
          </a:prstGeom>
        </p:spPr>
        <p:txBody>
          <a:bodyPr wrap="square">
            <a:spAutoFit/>
          </a:bodyPr>
          <a:lstStyle/>
          <a:p>
            <a:r>
              <a:rPr lang="zh-CN" altLang="en-US" sz="2800" b="1" dirty="0">
                <a:solidFill>
                  <a:schemeClr val="accent3"/>
                </a:solidFill>
                <a:latin typeface="+mj-ea"/>
                <a:ea typeface="+mj-ea"/>
              </a:rPr>
              <a:t>创意领军</a:t>
            </a:r>
            <a:endParaRPr lang="zh-CN" altLang="en-US" sz="2800" b="1" dirty="0">
              <a:solidFill>
                <a:schemeClr val="accent3"/>
              </a:solidFill>
              <a:latin typeface="+mj-ea"/>
              <a:ea typeface="+mj-ea"/>
            </a:endParaRPr>
          </a:p>
        </p:txBody>
      </p:sp>
      <p:sp>
        <p:nvSpPr>
          <p:cNvPr id="38" name="矩形 37"/>
          <p:cNvSpPr/>
          <p:nvPr/>
        </p:nvSpPr>
        <p:spPr>
          <a:xfrm>
            <a:off x="8205305" y="2151670"/>
            <a:ext cx="3284233" cy="1938992"/>
          </a:xfrm>
          <a:prstGeom prst="rect">
            <a:avLst/>
          </a:prstGeom>
        </p:spPr>
        <p:txBody>
          <a:bodyPr wrap="square">
            <a:spAutoFit/>
          </a:bodyPr>
          <a:lstStyle/>
          <a:p>
            <a:r>
              <a:rPr lang="zh-CN" altLang="en-US" sz="2400" dirty="0">
                <a:solidFill>
                  <a:schemeClr val="accent3"/>
                </a:solidFill>
                <a:latin typeface="+mj-ea"/>
                <a:ea typeface="+mj-ea"/>
              </a:rPr>
              <a:t>立意高远，</a:t>
            </a:r>
            <a:r>
              <a:rPr lang="zh-CN" altLang="en-US" sz="2400" dirty="0" smtClean="0">
                <a:solidFill>
                  <a:schemeClr val="accent3"/>
                </a:solidFill>
                <a:latin typeface="+mj-ea"/>
                <a:ea typeface="+mj-ea"/>
              </a:rPr>
              <a:t>体</a:t>
            </a:r>
            <a:r>
              <a:rPr lang="zh-CN" altLang="en-US" sz="2400" dirty="0" smtClean="0">
                <a:solidFill>
                  <a:schemeClr val="accent3"/>
                </a:solidFill>
                <a:latin typeface="+mj-ea"/>
                <a:ea typeface="+mj-ea"/>
                <a:sym typeface="Arial" panose="020B0604020202020204" pitchFamily="34" charset="0"/>
              </a:rPr>
              <a:t>现本公司的</a:t>
            </a:r>
            <a:r>
              <a:rPr lang="zh-CN" altLang="en-US" sz="2400" dirty="0">
                <a:solidFill>
                  <a:schemeClr val="accent3"/>
                </a:solidFill>
                <a:latin typeface="+mj-ea"/>
                <a:ea typeface="+mj-ea"/>
              </a:rPr>
              <a:t>组织力量</a:t>
            </a:r>
            <a:r>
              <a:rPr lang="zh-CN" altLang="en-US" sz="2400" dirty="0" smtClean="0">
                <a:solidFill>
                  <a:schemeClr val="accent3"/>
                </a:solidFill>
                <a:latin typeface="+mj-ea"/>
                <a:ea typeface="+mj-ea"/>
              </a:rPr>
              <a:t>、员工精神风貌，</a:t>
            </a:r>
            <a:r>
              <a:rPr lang="zh-CN" altLang="en-US" sz="2400" dirty="0">
                <a:solidFill>
                  <a:schemeClr val="accent3"/>
                </a:solidFill>
                <a:latin typeface="+mj-ea"/>
                <a:ea typeface="+mj-ea"/>
              </a:rPr>
              <a:t>树立鲜明的品牌形象，赢得内部的团结力和凝聚力；</a:t>
            </a:r>
            <a:endParaRPr lang="zh-CN" altLang="en-US" sz="2400" dirty="0">
              <a:solidFill>
                <a:schemeClr val="accent3"/>
              </a:solidFill>
              <a:latin typeface="+mj-ea"/>
              <a:ea typeface="+mj-ea"/>
            </a:endParaRPr>
          </a:p>
        </p:txBody>
      </p:sp>
      <p:sp>
        <p:nvSpPr>
          <p:cNvPr id="39" name="矩形 38"/>
          <p:cNvSpPr/>
          <p:nvPr/>
        </p:nvSpPr>
        <p:spPr>
          <a:xfrm>
            <a:off x="4499579" y="5085184"/>
            <a:ext cx="3284233" cy="523220"/>
          </a:xfrm>
          <a:prstGeom prst="rect">
            <a:avLst/>
          </a:prstGeom>
        </p:spPr>
        <p:txBody>
          <a:bodyPr wrap="square">
            <a:spAutoFit/>
          </a:bodyPr>
          <a:lstStyle/>
          <a:p>
            <a:pPr algn="ctr"/>
            <a:r>
              <a:rPr lang="zh-CN" altLang="en-US" sz="2800" b="1" dirty="0">
                <a:solidFill>
                  <a:schemeClr val="accent3"/>
                </a:solidFill>
                <a:latin typeface="+mj-ea"/>
                <a:ea typeface="+mj-ea"/>
              </a:rPr>
              <a:t>赢在细节</a:t>
            </a:r>
            <a:endParaRPr lang="zh-CN" altLang="en-US" sz="2800" b="1" dirty="0">
              <a:solidFill>
                <a:schemeClr val="accent3"/>
              </a:solidFill>
              <a:latin typeface="+mj-ea"/>
              <a:ea typeface="+mj-ea"/>
            </a:endParaRPr>
          </a:p>
        </p:txBody>
      </p:sp>
      <p:sp>
        <p:nvSpPr>
          <p:cNvPr id="40" name="矩形 39"/>
          <p:cNvSpPr/>
          <p:nvPr/>
        </p:nvSpPr>
        <p:spPr>
          <a:xfrm>
            <a:off x="2685442" y="5573697"/>
            <a:ext cx="6912508" cy="830997"/>
          </a:xfrm>
          <a:prstGeom prst="rect">
            <a:avLst/>
          </a:prstGeom>
        </p:spPr>
        <p:txBody>
          <a:bodyPr wrap="square">
            <a:spAutoFit/>
          </a:bodyPr>
          <a:lstStyle/>
          <a:p>
            <a:pPr algn="ctr"/>
            <a:r>
              <a:rPr lang="zh-CN" altLang="en-US" sz="2400" dirty="0">
                <a:solidFill>
                  <a:schemeClr val="accent3"/>
                </a:solidFill>
                <a:latin typeface="+mj-ea"/>
                <a:ea typeface="+mj-ea"/>
              </a:rPr>
              <a:t>整个流程中用精致的</a:t>
            </a:r>
            <a:r>
              <a:rPr lang="zh-CN" altLang="en-US" sz="2400" dirty="0">
                <a:solidFill>
                  <a:schemeClr val="accent3"/>
                </a:solidFill>
                <a:latin typeface="+mj-ea"/>
                <a:ea typeface="+mj-ea"/>
                <a:sym typeface="Arial" panose="020B0604020202020204" pitchFamily="34" charset="0"/>
              </a:rPr>
              <a:t>细节提升兴通监理的形象，激励员工在未来能更好的与公司携手并进；</a:t>
            </a:r>
            <a:endParaRPr lang="zh-CN" altLang="en-US" sz="2400" dirty="0">
              <a:solidFill>
                <a:schemeClr val="accent3"/>
              </a:solidFill>
              <a:latin typeface="+mj-ea"/>
              <a:ea typeface="+mj-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advTm="6968">
        <p14:prism dir="d" isInverted="1"/>
      </p:transition>
    </mc:Choice>
    <mc:Fallback>
      <p:transition spd="slow" advTm="6968">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300" fill="hold"/>
                                            <p:tgtEl>
                                              <p:spTgt spid="25"/>
                                            </p:tgtEl>
                                            <p:attrNameLst>
                                              <p:attrName>ppt_x</p:attrName>
                                            </p:attrNameLst>
                                          </p:cBhvr>
                                          <p:tavLst>
                                            <p:tav tm="0">
                                              <p:val>
                                                <p:strVal val="0-#ppt_w/2"/>
                                              </p:val>
                                            </p:tav>
                                            <p:tav tm="100000">
                                              <p:val>
                                                <p:strVal val="#ppt_x"/>
                                              </p:val>
                                            </p:tav>
                                          </p:tavLst>
                                        </p:anim>
                                        <p:anim calcmode="lin" valueType="num">
                                          <p:cBhvr additive="base">
                                            <p:cTn id="8" dur="3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300" fill="hold"/>
                                            <p:tgtEl>
                                              <p:spTgt spid="24"/>
                                            </p:tgtEl>
                                            <p:attrNameLst>
                                              <p:attrName>ppt_x</p:attrName>
                                            </p:attrNameLst>
                                          </p:cBhvr>
                                          <p:tavLst>
                                            <p:tav tm="0">
                                              <p:val>
                                                <p:strVal val="0-#ppt_w/2"/>
                                              </p:val>
                                            </p:tav>
                                            <p:tav tm="100000">
                                              <p:val>
                                                <p:strVal val="#ppt_x"/>
                                              </p:val>
                                            </p:tav>
                                          </p:tavLst>
                                        </p:anim>
                                        <p:anim calcmode="lin" valueType="num">
                                          <p:cBhvr additive="base">
                                            <p:cTn id="12" dur="3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by="(-#ppt_w*2)" calcmode="lin" valueType="num">
                                          <p:cBhvr rctx="PPT">
                                            <p:cTn id="16" dur="200" autoRev="1" fill="hold">
                                              <p:stCondLst>
                                                <p:cond delay="0"/>
                                              </p:stCondLst>
                                            </p:cTn>
                                            <p:tgtEl>
                                              <p:spTgt spid="26"/>
                                            </p:tgtEl>
                                            <p:attrNameLst>
                                              <p:attrName>ppt_w</p:attrName>
                                            </p:attrNameLst>
                                          </p:cBhvr>
                                        </p:anim>
                                        <p:anim by="(#ppt_w*0.50)" calcmode="lin" valueType="num">
                                          <p:cBhvr>
                                            <p:cTn id="17" dur="200" decel="50000" autoRev="1" fill="hold">
                                              <p:stCondLst>
                                                <p:cond delay="0"/>
                                              </p:stCondLst>
                                            </p:cTn>
                                            <p:tgtEl>
                                              <p:spTgt spid="26"/>
                                            </p:tgtEl>
                                            <p:attrNameLst>
                                              <p:attrName>ppt_x</p:attrName>
                                            </p:attrNameLst>
                                          </p:cBhvr>
                                        </p:anim>
                                        <p:anim from="(-#ppt_h/2)" to="(#ppt_y)" calcmode="lin" valueType="num">
                                          <p:cBhvr>
                                            <p:cTn id="18" dur="400" fill="hold">
                                              <p:stCondLst>
                                                <p:cond delay="0"/>
                                              </p:stCondLst>
                                            </p:cTn>
                                            <p:tgtEl>
                                              <p:spTgt spid="26"/>
                                            </p:tgtEl>
                                            <p:attrNameLst>
                                              <p:attrName>ppt_y</p:attrName>
                                            </p:attrNameLst>
                                          </p:cBhvr>
                                        </p:anim>
                                        <p:animRot by="21600000">
                                          <p:cBhvr>
                                            <p:cTn id="19" dur="400" fill="hold">
                                              <p:stCondLst>
                                                <p:cond delay="0"/>
                                              </p:stCondLst>
                                            </p:cTn>
                                            <p:tgtEl>
                                              <p:spTgt spid="26"/>
                                            </p:tgtEl>
                                            <p:attrNameLst>
                                              <p:attrName>r</p:attrName>
                                            </p:attrNameLst>
                                          </p:cBhvr>
                                        </p:animRot>
                                      </p:childTnLst>
                                    </p:cTn>
                                  </p:par>
                                </p:childTnLst>
                              </p:cTn>
                            </p:par>
                            <p:par>
                              <p:cTn id="20" fill="hold">
                                <p:stCondLst>
                                  <p:cond delay="600"/>
                                </p:stCondLst>
                                <p:childTnLst>
                                  <p:par>
                                    <p:cTn id="21" presetID="2" presetClass="entr" presetSubtype="9" fill="hold" grpId="0" nodeType="afterEffect" p14:presetBounceEnd="40000">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14:bounceEnd="40000">
                                          <p:cBhvr additive="base">
                                            <p:cTn id="23" dur="500" fill="hold"/>
                                            <p:tgtEl>
                                              <p:spTgt spid="28"/>
                                            </p:tgtEl>
                                            <p:attrNameLst>
                                              <p:attrName>ppt_x</p:attrName>
                                            </p:attrNameLst>
                                          </p:cBhvr>
                                          <p:tavLst>
                                            <p:tav tm="0">
                                              <p:val>
                                                <p:strVal val="0-#ppt_w/2"/>
                                              </p:val>
                                            </p:tav>
                                            <p:tav tm="100000">
                                              <p:val>
                                                <p:strVal val="#ppt_x"/>
                                              </p:val>
                                            </p:tav>
                                          </p:tavLst>
                                        </p:anim>
                                        <p:anim calcmode="lin" valueType="num" p14:bounceEnd="40000">
                                          <p:cBhvr additive="base">
                                            <p:cTn id="24" dur="500" fill="hold"/>
                                            <p:tgtEl>
                                              <p:spTgt spid="28"/>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14:presetBounceEnd="40000">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14:bounceEnd="40000">
                                          <p:cBhvr additive="base">
                                            <p:cTn id="27"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30"/>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14:presetBounceEnd="40000">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14:bounceEnd="40000">
                                          <p:cBhvr additive="base">
                                            <p:cTn id="31" dur="50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32" dur="500" fill="hold"/>
                                            <p:tgtEl>
                                              <p:spTgt spid="29"/>
                                            </p:tgtEl>
                                            <p:attrNameLst>
                                              <p:attrName>ppt_y</p:attrName>
                                            </p:attrNameLst>
                                          </p:cBhvr>
                                          <p:tavLst>
                                            <p:tav tm="0">
                                              <p:val>
                                                <p:strVal val="1+#ppt_h/2"/>
                                              </p:val>
                                            </p:tav>
                                            <p:tav tm="100000">
                                              <p:val>
                                                <p:strVal val="#ppt_y"/>
                                              </p:val>
                                            </p:tav>
                                          </p:tavLst>
                                        </p:anim>
                                      </p:childTnLst>
                                    </p:cTn>
                                  </p:par>
                                </p:childTnLst>
                              </p:cTn>
                            </p:par>
                            <p:par>
                              <p:cTn id="33" fill="hold">
                                <p:stCondLst>
                                  <p:cond delay="1100"/>
                                </p:stCondLst>
                                <p:childTnLst>
                                  <p:par>
                                    <p:cTn id="34" presetID="53" presetClass="entr" presetSubtype="16"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childTnLst>
                              </p:cTn>
                            </p:par>
                            <p:par>
                              <p:cTn id="39" fill="hold">
                                <p:stCondLst>
                                  <p:cond delay="1600"/>
                                </p:stCondLst>
                                <p:childTnLst>
                                  <p:par>
                                    <p:cTn id="40" presetID="56" presetClass="entr" presetSubtype="0" fill="hold" grpId="0" nodeType="afterEffect">
                                      <p:stCondLst>
                                        <p:cond delay="0"/>
                                      </p:stCondLst>
                                      <p:iterate type="lt">
                                        <p:tmPct val="10000"/>
                                      </p:iterate>
                                      <p:childTnLst>
                                        <p:set>
                                          <p:cBhvr>
                                            <p:cTn id="41" dur="1" fill="hold">
                                              <p:stCondLst>
                                                <p:cond delay="0"/>
                                              </p:stCondLst>
                                            </p:cTn>
                                            <p:tgtEl>
                                              <p:spTgt spid="35"/>
                                            </p:tgtEl>
                                            <p:attrNameLst>
                                              <p:attrName>style.visibility</p:attrName>
                                            </p:attrNameLst>
                                          </p:cBhvr>
                                          <p:to>
                                            <p:strVal val="visible"/>
                                          </p:to>
                                        </p:set>
                                        <p:anim by="(-#ppt_w*2)" calcmode="lin" valueType="num">
                                          <p:cBhvr rctx="PPT">
                                            <p:cTn id="42" dur="150" autoRev="1" fill="hold">
                                              <p:stCondLst>
                                                <p:cond delay="0"/>
                                              </p:stCondLst>
                                            </p:cTn>
                                            <p:tgtEl>
                                              <p:spTgt spid="35"/>
                                            </p:tgtEl>
                                            <p:attrNameLst>
                                              <p:attrName>ppt_w</p:attrName>
                                            </p:attrNameLst>
                                          </p:cBhvr>
                                        </p:anim>
                                        <p:anim by="(#ppt_w*0.50)" calcmode="lin" valueType="num">
                                          <p:cBhvr>
                                            <p:cTn id="43" dur="150" decel="50000" autoRev="1" fill="hold">
                                              <p:stCondLst>
                                                <p:cond delay="0"/>
                                              </p:stCondLst>
                                            </p:cTn>
                                            <p:tgtEl>
                                              <p:spTgt spid="35"/>
                                            </p:tgtEl>
                                            <p:attrNameLst>
                                              <p:attrName>ppt_x</p:attrName>
                                            </p:attrNameLst>
                                          </p:cBhvr>
                                        </p:anim>
                                        <p:anim from="(-#ppt_h/2)" to="(#ppt_y)" calcmode="lin" valueType="num">
                                          <p:cBhvr>
                                            <p:cTn id="44" dur="300" fill="hold">
                                              <p:stCondLst>
                                                <p:cond delay="0"/>
                                              </p:stCondLst>
                                            </p:cTn>
                                            <p:tgtEl>
                                              <p:spTgt spid="35"/>
                                            </p:tgtEl>
                                            <p:attrNameLst>
                                              <p:attrName>ppt_y</p:attrName>
                                            </p:attrNameLst>
                                          </p:cBhvr>
                                        </p:anim>
                                        <p:animRot by="21600000">
                                          <p:cBhvr>
                                            <p:cTn id="45" dur="300" fill="hold">
                                              <p:stCondLst>
                                                <p:cond delay="0"/>
                                              </p:stCondLst>
                                            </p:cTn>
                                            <p:tgtEl>
                                              <p:spTgt spid="35"/>
                                            </p:tgtEl>
                                            <p:attrNameLst>
                                              <p:attrName>r</p:attrName>
                                            </p:attrNameLst>
                                          </p:cBhvr>
                                        </p:animRot>
                                      </p:childTnLst>
                                    </p:cTn>
                                  </p:par>
                                </p:childTnLst>
                              </p:cTn>
                            </p:par>
                            <p:par>
                              <p:cTn id="46" fill="hold">
                                <p:stCondLst>
                                  <p:cond delay="1990"/>
                                </p:stCondLst>
                                <p:childTnLst>
                                  <p:par>
                                    <p:cTn id="47" presetID="22" presetClass="entr" presetSubtype="2"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right)">
                                          <p:cBhvr>
                                            <p:cTn id="49" dur="500"/>
                                            <p:tgtEl>
                                              <p:spTgt spid="32"/>
                                            </p:tgtEl>
                                          </p:cBhvr>
                                        </p:animEffect>
                                      </p:childTnLst>
                                    </p:cTn>
                                  </p:par>
                                </p:childTnLst>
                              </p:cTn>
                            </p:par>
                            <p:par>
                              <p:cTn id="50" fill="hold">
                                <p:stCondLst>
                                  <p:cond delay="2490"/>
                                </p:stCondLst>
                                <p:childTnLst>
                                  <p:par>
                                    <p:cTn id="51" presetID="22" presetClass="entr" presetSubtype="2"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wipe(right)">
                                          <p:cBhvr>
                                            <p:cTn id="53" dur="500"/>
                                            <p:tgtEl>
                                              <p:spTgt spid="34"/>
                                            </p:tgtEl>
                                          </p:cBhvr>
                                        </p:animEffect>
                                      </p:childTnLst>
                                    </p:cTn>
                                  </p:par>
                                </p:childTnLst>
                              </p:cTn>
                            </p:par>
                            <p:par>
                              <p:cTn id="54" fill="hold">
                                <p:stCondLst>
                                  <p:cond delay="2990"/>
                                </p:stCondLst>
                                <p:childTnLst>
                                  <p:par>
                                    <p:cTn id="55" presetID="22" presetClass="entr" presetSubtype="1"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wipe(up)">
                                          <p:cBhvr>
                                            <p:cTn id="57" dur="500"/>
                                            <p:tgtEl>
                                              <p:spTgt spid="36"/>
                                            </p:tgtEl>
                                          </p:cBhvr>
                                        </p:animEffect>
                                      </p:childTnLst>
                                    </p:cTn>
                                  </p:par>
                                </p:childTnLst>
                              </p:cTn>
                            </p:par>
                            <p:par>
                              <p:cTn id="58" fill="hold">
                                <p:stCondLst>
                                  <p:cond delay="3490"/>
                                </p:stCondLst>
                                <p:childTnLst>
                                  <p:par>
                                    <p:cTn id="59" presetID="22" presetClass="entr" presetSubtype="8"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left)">
                                          <p:cBhvr>
                                            <p:cTn id="61" dur="400"/>
                                            <p:tgtEl>
                                              <p:spTgt spid="33"/>
                                            </p:tgtEl>
                                          </p:cBhvr>
                                        </p:animEffect>
                                      </p:childTnLst>
                                    </p:cTn>
                                  </p:par>
                                </p:childTnLst>
                              </p:cTn>
                            </p:par>
                            <p:par>
                              <p:cTn id="62" fill="hold">
                                <p:stCondLst>
                                  <p:cond delay="3990"/>
                                </p:stCondLst>
                                <p:childTnLst>
                                  <p:par>
                                    <p:cTn id="63" presetID="31" presetClass="entr" presetSubtype="0"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p:cTn id="65" dur="400" fill="hold"/>
                                            <p:tgtEl>
                                              <p:spTgt spid="37"/>
                                            </p:tgtEl>
                                            <p:attrNameLst>
                                              <p:attrName>ppt_w</p:attrName>
                                            </p:attrNameLst>
                                          </p:cBhvr>
                                          <p:tavLst>
                                            <p:tav tm="0">
                                              <p:val>
                                                <p:fltVal val="0"/>
                                              </p:val>
                                            </p:tav>
                                            <p:tav tm="100000">
                                              <p:val>
                                                <p:strVal val="#ppt_w"/>
                                              </p:val>
                                            </p:tav>
                                          </p:tavLst>
                                        </p:anim>
                                        <p:anim calcmode="lin" valueType="num">
                                          <p:cBhvr>
                                            <p:cTn id="66" dur="400" fill="hold"/>
                                            <p:tgtEl>
                                              <p:spTgt spid="37"/>
                                            </p:tgtEl>
                                            <p:attrNameLst>
                                              <p:attrName>ppt_h</p:attrName>
                                            </p:attrNameLst>
                                          </p:cBhvr>
                                          <p:tavLst>
                                            <p:tav tm="0">
                                              <p:val>
                                                <p:fltVal val="0"/>
                                              </p:val>
                                            </p:tav>
                                            <p:tav tm="100000">
                                              <p:val>
                                                <p:strVal val="#ppt_h"/>
                                              </p:val>
                                            </p:tav>
                                          </p:tavLst>
                                        </p:anim>
                                        <p:anim calcmode="lin" valueType="num">
                                          <p:cBhvr>
                                            <p:cTn id="67" dur="400" fill="hold"/>
                                            <p:tgtEl>
                                              <p:spTgt spid="37"/>
                                            </p:tgtEl>
                                            <p:attrNameLst>
                                              <p:attrName>style.rotation</p:attrName>
                                            </p:attrNameLst>
                                          </p:cBhvr>
                                          <p:tavLst>
                                            <p:tav tm="0">
                                              <p:val>
                                                <p:fltVal val="90"/>
                                              </p:val>
                                            </p:tav>
                                            <p:tav tm="100000">
                                              <p:val>
                                                <p:fltVal val="0"/>
                                              </p:val>
                                            </p:tav>
                                          </p:tavLst>
                                        </p:anim>
                                        <p:animEffect transition="in" filter="fade">
                                          <p:cBhvr>
                                            <p:cTn id="68" dur="400"/>
                                            <p:tgtEl>
                                              <p:spTgt spid="37"/>
                                            </p:tgtEl>
                                          </p:cBhvr>
                                        </p:animEffect>
                                      </p:childTnLst>
                                    </p:cTn>
                                  </p:par>
                                </p:childTnLst>
                              </p:cTn>
                            </p:par>
                            <p:par>
                              <p:cTn id="69" fill="hold">
                                <p:stCondLst>
                                  <p:cond delay="4490"/>
                                </p:stCondLst>
                                <p:childTnLst>
                                  <p:par>
                                    <p:cTn id="70" presetID="22" presetClass="entr" presetSubtype="1"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up)">
                                          <p:cBhvr>
                                            <p:cTn id="72" dur="500"/>
                                            <p:tgtEl>
                                              <p:spTgt spid="38"/>
                                            </p:tgtEl>
                                          </p:cBhvr>
                                        </p:animEffect>
                                      </p:childTnLst>
                                    </p:cTn>
                                  </p:par>
                                </p:childTnLst>
                              </p:cTn>
                            </p:par>
                            <p:par>
                              <p:cTn id="73" fill="hold">
                                <p:stCondLst>
                                  <p:cond delay="4990"/>
                                </p:stCondLst>
                                <p:childTnLst>
                                  <p:par>
                                    <p:cTn id="74" presetID="22" presetClass="entr" presetSubtype="1" fill="hold" grpId="0" nodeType="after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up)">
                                          <p:cBhvr>
                                            <p:cTn id="76" dur="400"/>
                                            <p:tgtEl>
                                              <p:spTgt spid="31"/>
                                            </p:tgtEl>
                                          </p:cBhvr>
                                        </p:animEffect>
                                      </p:childTnLst>
                                    </p:cTn>
                                  </p:par>
                                </p:childTnLst>
                              </p:cTn>
                            </p:par>
                            <p:par>
                              <p:cTn id="77" fill="hold">
                                <p:stCondLst>
                                  <p:cond delay="5490"/>
                                </p:stCondLst>
                                <p:childTnLst>
                                  <p:par>
                                    <p:cTn id="78" presetID="31" presetClass="entr" presetSubtype="0" fill="hold" grpId="0"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p:cTn id="80" dur="400" fill="hold"/>
                                            <p:tgtEl>
                                              <p:spTgt spid="39"/>
                                            </p:tgtEl>
                                            <p:attrNameLst>
                                              <p:attrName>ppt_w</p:attrName>
                                            </p:attrNameLst>
                                          </p:cBhvr>
                                          <p:tavLst>
                                            <p:tav tm="0">
                                              <p:val>
                                                <p:fltVal val="0"/>
                                              </p:val>
                                            </p:tav>
                                            <p:tav tm="100000">
                                              <p:val>
                                                <p:strVal val="#ppt_w"/>
                                              </p:val>
                                            </p:tav>
                                          </p:tavLst>
                                        </p:anim>
                                        <p:anim calcmode="lin" valueType="num">
                                          <p:cBhvr>
                                            <p:cTn id="81" dur="400" fill="hold"/>
                                            <p:tgtEl>
                                              <p:spTgt spid="39"/>
                                            </p:tgtEl>
                                            <p:attrNameLst>
                                              <p:attrName>ppt_h</p:attrName>
                                            </p:attrNameLst>
                                          </p:cBhvr>
                                          <p:tavLst>
                                            <p:tav tm="0">
                                              <p:val>
                                                <p:fltVal val="0"/>
                                              </p:val>
                                            </p:tav>
                                            <p:tav tm="100000">
                                              <p:val>
                                                <p:strVal val="#ppt_h"/>
                                              </p:val>
                                            </p:tav>
                                          </p:tavLst>
                                        </p:anim>
                                        <p:anim calcmode="lin" valueType="num">
                                          <p:cBhvr>
                                            <p:cTn id="82" dur="400" fill="hold"/>
                                            <p:tgtEl>
                                              <p:spTgt spid="39"/>
                                            </p:tgtEl>
                                            <p:attrNameLst>
                                              <p:attrName>style.rotation</p:attrName>
                                            </p:attrNameLst>
                                          </p:cBhvr>
                                          <p:tavLst>
                                            <p:tav tm="0">
                                              <p:val>
                                                <p:fltVal val="90"/>
                                              </p:val>
                                            </p:tav>
                                            <p:tav tm="100000">
                                              <p:val>
                                                <p:fltVal val="0"/>
                                              </p:val>
                                            </p:tav>
                                          </p:tavLst>
                                        </p:anim>
                                        <p:animEffect transition="in" filter="fade">
                                          <p:cBhvr>
                                            <p:cTn id="83" dur="400"/>
                                            <p:tgtEl>
                                              <p:spTgt spid="39"/>
                                            </p:tgtEl>
                                          </p:cBhvr>
                                        </p:animEffect>
                                      </p:childTnLst>
                                    </p:cTn>
                                  </p:par>
                                </p:childTnLst>
                              </p:cTn>
                            </p:par>
                            <p:par>
                              <p:cTn id="84" fill="hold">
                                <p:stCondLst>
                                  <p:cond delay="5990"/>
                                </p:stCondLst>
                                <p:childTnLst>
                                  <p:par>
                                    <p:cTn id="85" presetID="22" presetClass="entr" presetSubtype="1" fill="hold" grpId="0" nodeType="after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wipe(up)">
                                          <p:cBhvr>
                                            <p:cTn id="8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27" grpId="0" animBg="1"/>
          <p:bldP spid="28" grpId="0" animBg="1"/>
          <p:bldP spid="29" grpId="0" animBg="1"/>
          <p:bldP spid="30" grpId="0" animBg="1"/>
          <p:bldP spid="31" grpId="0" animBg="1"/>
          <p:bldP spid="32" grpId="0" animBg="1"/>
          <p:bldP spid="33" grpId="0" animBg="1"/>
          <p:bldP spid="34" grpId="0"/>
          <p:bldP spid="35" grpId="0"/>
          <p:bldP spid="36" grpId="0"/>
          <p:bldP spid="37" grpId="0"/>
          <p:bldP spid="38" grpId="0"/>
          <p:bldP spid="39"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300" fill="hold"/>
                                            <p:tgtEl>
                                              <p:spTgt spid="25"/>
                                            </p:tgtEl>
                                            <p:attrNameLst>
                                              <p:attrName>ppt_x</p:attrName>
                                            </p:attrNameLst>
                                          </p:cBhvr>
                                          <p:tavLst>
                                            <p:tav tm="0">
                                              <p:val>
                                                <p:strVal val="0-#ppt_w/2"/>
                                              </p:val>
                                            </p:tav>
                                            <p:tav tm="100000">
                                              <p:val>
                                                <p:strVal val="#ppt_x"/>
                                              </p:val>
                                            </p:tav>
                                          </p:tavLst>
                                        </p:anim>
                                        <p:anim calcmode="lin" valueType="num">
                                          <p:cBhvr additive="base">
                                            <p:cTn id="8" dur="3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300" fill="hold"/>
                                            <p:tgtEl>
                                              <p:spTgt spid="24"/>
                                            </p:tgtEl>
                                            <p:attrNameLst>
                                              <p:attrName>ppt_x</p:attrName>
                                            </p:attrNameLst>
                                          </p:cBhvr>
                                          <p:tavLst>
                                            <p:tav tm="0">
                                              <p:val>
                                                <p:strVal val="0-#ppt_w/2"/>
                                              </p:val>
                                            </p:tav>
                                            <p:tav tm="100000">
                                              <p:val>
                                                <p:strVal val="#ppt_x"/>
                                              </p:val>
                                            </p:tav>
                                          </p:tavLst>
                                        </p:anim>
                                        <p:anim calcmode="lin" valueType="num">
                                          <p:cBhvr additive="base">
                                            <p:cTn id="12" dur="3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by="(-#ppt_w*2)" calcmode="lin" valueType="num">
                                          <p:cBhvr rctx="PPT">
                                            <p:cTn id="16" dur="200" autoRev="1" fill="hold">
                                              <p:stCondLst>
                                                <p:cond delay="0"/>
                                              </p:stCondLst>
                                            </p:cTn>
                                            <p:tgtEl>
                                              <p:spTgt spid="26"/>
                                            </p:tgtEl>
                                            <p:attrNameLst>
                                              <p:attrName>ppt_w</p:attrName>
                                            </p:attrNameLst>
                                          </p:cBhvr>
                                        </p:anim>
                                        <p:anim by="(#ppt_w*0.50)" calcmode="lin" valueType="num">
                                          <p:cBhvr>
                                            <p:cTn id="17" dur="200" decel="50000" autoRev="1" fill="hold">
                                              <p:stCondLst>
                                                <p:cond delay="0"/>
                                              </p:stCondLst>
                                            </p:cTn>
                                            <p:tgtEl>
                                              <p:spTgt spid="26"/>
                                            </p:tgtEl>
                                            <p:attrNameLst>
                                              <p:attrName>ppt_x</p:attrName>
                                            </p:attrNameLst>
                                          </p:cBhvr>
                                        </p:anim>
                                        <p:anim from="(-#ppt_h/2)" to="(#ppt_y)" calcmode="lin" valueType="num">
                                          <p:cBhvr>
                                            <p:cTn id="18" dur="400" fill="hold">
                                              <p:stCondLst>
                                                <p:cond delay="0"/>
                                              </p:stCondLst>
                                            </p:cTn>
                                            <p:tgtEl>
                                              <p:spTgt spid="26"/>
                                            </p:tgtEl>
                                            <p:attrNameLst>
                                              <p:attrName>ppt_y</p:attrName>
                                            </p:attrNameLst>
                                          </p:cBhvr>
                                        </p:anim>
                                        <p:animRot by="21600000">
                                          <p:cBhvr>
                                            <p:cTn id="19" dur="400" fill="hold">
                                              <p:stCondLst>
                                                <p:cond delay="0"/>
                                              </p:stCondLst>
                                            </p:cTn>
                                            <p:tgtEl>
                                              <p:spTgt spid="26"/>
                                            </p:tgtEl>
                                            <p:attrNameLst>
                                              <p:attrName>r</p:attrName>
                                            </p:attrNameLst>
                                          </p:cBhvr>
                                        </p:animRot>
                                      </p:childTnLst>
                                    </p:cTn>
                                  </p:par>
                                </p:childTnLst>
                              </p:cTn>
                            </p:par>
                            <p:par>
                              <p:cTn id="20" fill="hold">
                                <p:stCondLst>
                                  <p:cond delay="600"/>
                                </p:stCondLst>
                                <p:childTnLst>
                                  <p:par>
                                    <p:cTn id="21" presetID="2" presetClass="entr" presetSubtype="9"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0-#ppt_w/2"/>
                                              </p:val>
                                            </p:tav>
                                            <p:tav tm="100000">
                                              <p:val>
                                                <p:strVal val="#ppt_x"/>
                                              </p:val>
                                            </p:tav>
                                          </p:tavLst>
                                        </p:anim>
                                        <p:anim calcmode="lin" valueType="num">
                                          <p:cBhvr additive="base">
                                            <p:cTn id="24" dur="500" fill="hold"/>
                                            <p:tgtEl>
                                              <p:spTgt spid="28"/>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1+#ppt_w/2"/>
                                              </p:val>
                                            </p:tav>
                                            <p:tav tm="100000">
                                              <p:val>
                                                <p:strVal val="#ppt_x"/>
                                              </p:val>
                                            </p:tav>
                                          </p:tavLst>
                                        </p:anim>
                                        <p:anim calcmode="lin" valueType="num">
                                          <p:cBhvr additive="base">
                                            <p:cTn id="28" dur="500" fill="hold"/>
                                            <p:tgtEl>
                                              <p:spTgt spid="30"/>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childTnLst>
                              </p:cTn>
                            </p:par>
                            <p:par>
                              <p:cTn id="33" fill="hold">
                                <p:stCondLst>
                                  <p:cond delay="1100"/>
                                </p:stCondLst>
                                <p:childTnLst>
                                  <p:par>
                                    <p:cTn id="34" presetID="53" presetClass="entr" presetSubtype="16"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childTnLst>
                              </p:cTn>
                            </p:par>
                            <p:par>
                              <p:cTn id="39" fill="hold">
                                <p:stCondLst>
                                  <p:cond delay="1600"/>
                                </p:stCondLst>
                                <p:childTnLst>
                                  <p:par>
                                    <p:cTn id="40" presetID="56" presetClass="entr" presetSubtype="0" fill="hold" grpId="0" nodeType="afterEffect">
                                      <p:stCondLst>
                                        <p:cond delay="0"/>
                                      </p:stCondLst>
                                      <p:iterate type="lt">
                                        <p:tmPct val="10000"/>
                                      </p:iterate>
                                      <p:childTnLst>
                                        <p:set>
                                          <p:cBhvr>
                                            <p:cTn id="41" dur="1" fill="hold">
                                              <p:stCondLst>
                                                <p:cond delay="0"/>
                                              </p:stCondLst>
                                            </p:cTn>
                                            <p:tgtEl>
                                              <p:spTgt spid="35"/>
                                            </p:tgtEl>
                                            <p:attrNameLst>
                                              <p:attrName>style.visibility</p:attrName>
                                            </p:attrNameLst>
                                          </p:cBhvr>
                                          <p:to>
                                            <p:strVal val="visible"/>
                                          </p:to>
                                        </p:set>
                                        <p:anim by="(-#ppt_w*2)" calcmode="lin" valueType="num">
                                          <p:cBhvr rctx="PPT">
                                            <p:cTn id="42" dur="150" autoRev="1" fill="hold">
                                              <p:stCondLst>
                                                <p:cond delay="0"/>
                                              </p:stCondLst>
                                            </p:cTn>
                                            <p:tgtEl>
                                              <p:spTgt spid="35"/>
                                            </p:tgtEl>
                                            <p:attrNameLst>
                                              <p:attrName>ppt_w</p:attrName>
                                            </p:attrNameLst>
                                          </p:cBhvr>
                                        </p:anim>
                                        <p:anim by="(#ppt_w*0.50)" calcmode="lin" valueType="num">
                                          <p:cBhvr>
                                            <p:cTn id="43" dur="150" decel="50000" autoRev="1" fill="hold">
                                              <p:stCondLst>
                                                <p:cond delay="0"/>
                                              </p:stCondLst>
                                            </p:cTn>
                                            <p:tgtEl>
                                              <p:spTgt spid="35"/>
                                            </p:tgtEl>
                                            <p:attrNameLst>
                                              <p:attrName>ppt_x</p:attrName>
                                            </p:attrNameLst>
                                          </p:cBhvr>
                                        </p:anim>
                                        <p:anim from="(-#ppt_h/2)" to="(#ppt_y)" calcmode="lin" valueType="num">
                                          <p:cBhvr>
                                            <p:cTn id="44" dur="300" fill="hold">
                                              <p:stCondLst>
                                                <p:cond delay="0"/>
                                              </p:stCondLst>
                                            </p:cTn>
                                            <p:tgtEl>
                                              <p:spTgt spid="35"/>
                                            </p:tgtEl>
                                            <p:attrNameLst>
                                              <p:attrName>ppt_y</p:attrName>
                                            </p:attrNameLst>
                                          </p:cBhvr>
                                        </p:anim>
                                        <p:animRot by="21600000">
                                          <p:cBhvr>
                                            <p:cTn id="45" dur="300" fill="hold">
                                              <p:stCondLst>
                                                <p:cond delay="0"/>
                                              </p:stCondLst>
                                            </p:cTn>
                                            <p:tgtEl>
                                              <p:spTgt spid="35"/>
                                            </p:tgtEl>
                                            <p:attrNameLst>
                                              <p:attrName>r</p:attrName>
                                            </p:attrNameLst>
                                          </p:cBhvr>
                                        </p:animRot>
                                      </p:childTnLst>
                                    </p:cTn>
                                  </p:par>
                                </p:childTnLst>
                              </p:cTn>
                            </p:par>
                            <p:par>
                              <p:cTn id="46" fill="hold">
                                <p:stCondLst>
                                  <p:cond delay="1990"/>
                                </p:stCondLst>
                                <p:childTnLst>
                                  <p:par>
                                    <p:cTn id="47" presetID="22" presetClass="entr" presetSubtype="2"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right)">
                                          <p:cBhvr>
                                            <p:cTn id="49" dur="500"/>
                                            <p:tgtEl>
                                              <p:spTgt spid="32"/>
                                            </p:tgtEl>
                                          </p:cBhvr>
                                        </p:animEffect>
                                      </p:childTnLst>
                                    </p:cTn>
                                  </p:par>
                                </p:childTnLst>
                              </p:cTn>
                            </p:par>
                            <p:par>
                              <p:cTn id="50" fill="hold">
                                <p:stCondLst>
                                  <p:cond delay="2490"/>
                                </p:stCondLst>
                                <p:childTnLst>
                                  <p:par>
                                    <p:cTn id="51" presetID="22" presetClass="entr" presetSubtype="2"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wipe(right)">
                                          <p:cBhvr>
                                            <p:cTn id="53" dur="500"/>
                                            <p:tgtEl>
                                              <p:spTgt spid="34"/>
                                            </p:tgtEl>
                                          </p:cBhvr>
                                        </p:animEffect>
                                      </p:childTnLst>
                                    </p:cTn>
                                  </p:par>
                                </p:childTnLst>
                              </p:cTn>
                            </p:par>
                            <p:par>
                              <p:cTn id="54" fill="hold">
                                <p:stCondLst>
                                  <p:cond delay="2990"/>
                                </p:stCondLst>
                                <p:childTnLst>
                                  <p:par>
                                    <p:cTn id="55" presetID="22" presetClass="entr" presetSubtype="1"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wipe(up)">
                                          <p:cBhvr>
                                            <p:cTn id="57" dur="500"/>
                                            <p:tgtEl>
                                              <p:spTgt spid="36"/>
                                            </p:tgtEl>
                                          </p:cBhvr>
                                        </p:animEffect>
                                      </p:childTnLst>
                                    </p:cTn>
                                  </p:par>
                                </p:childTnLst>
                              </p:cTn>
                            </p:par>
                            <p:par>
                              <p:cTn id="58" fill="hold">
                                <p:stCondLst>
                                  <p:cond delay="3490"/>
                                </p:stCondLst>
                                <p:childTnLst>
                                  <p:par>
                                    <p:cTn id="59" presetID="22" presetClass="entr" presetSubtype="8"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left)">
                                          <p:cBhvr>
                                            <p:cTn id="61" dur="400"/>
                                            <p:tgtEl>
                                              <p:spTgt spid="33"/>
                                            </p:tgtEl>
                                          </p:cBhvr>
                                        </p:animEffect>
                                      </p:childTnLst>
                                    </p:cTn>
                                  </p:par>
                                </p:childTnLst>
                              </p:cTn>
                            </p:par>
                            <p:par>
                              <p:cTn id="62" fill="hold">
                                <p:stCondLst>
                                  <p:cond delay="3990"/>
                                </p:stCondLst>
                                <p:childTnLst>
                                  <p:par>
                                    <p:cTn id="63" presetID="31" presetClass="entr" presetSubtype="0"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p:cTn id="65" dur="400" fill="hold"/>
                                            <p:tgtEl>
                                              <p:spTgt spid="37"/>
                                            </p:tgtEl>
                                            <p:attrNameLst>
                                              <p:attrName>ppt_w</p:attrName>
                                            </p:attrNameLst>
                                          </p:cBhvr>
                                          <p:tavLst>
                                            <p:tav tm="0">
                                              <p:val>
                                                <p:fltVal val="0"/>
                                              </p:val>
                                            </p:tav>
                                            <p:tav tm="100000">
                                              <p:val>
                                                <p:strVal val="#ppt_w"/>
                                              </p:val>
                                            </p:tav>
                                          </p:tavLst>
                                        </p:anim>
                                        <p:anim calcmode="lin" valueType="num">
                                          <p:cBhvr>
                                            <p:cTn id="66" dur="400" fill="hold"/>
                                            <p:tgtEl>
                                              <p:spTgt spid="37"/>
                                            </p:tgtEl>
                                            <p:attrNameLst>
                                              <p:attrName>ppt_h</p:attrName>
                                            </p:attrNameLst>
                                          </p:cBhvr>
                                          <p:tavLst>
                                            <p:tav tm="0">
                                              <p:val>
                                                <p:fltVal val="0"/>
                                              </p:val>
                                            </p:tav>
                                            <p:tav tm="100000">
                                              <p:val>
                                                <p:strVal val="#ppt_h"/>
                                              </p:val>
                                            </p:tav>
                                          </p:tavLst>
                                        </p:anim>
                                        <p:anim calcmode="lin" valueType="num">
                                          <p:cBhvr>
                                            <p:cTn id="67" dur="400" fill="hold"/>
                                            <p:tgtEl>
                                              <p:spTgt spid="37"/>
                                            </p:tgtEl>
                                            <p:attrNameLst>
                                              <p:attrName>style.rotation</p:attrName>
                                            </p:attrNameLst>
                                          </p:cBhvr>
                                          <p:tavLst>
                                            <p:tav tm="0">
                                              <p:val>
                                                <p:fltVal val="90"/>
                                              </p:val>
                                            </p:tav>
                                            <p:tav tm="100000">
                                              <p:val>
                                                <p:fltVal val="0"/>
                                              </p:val>
                                            </p:tav>
                                          </p:tavLst>
                                        </p:anim>
                                        <p:animEffect transition="in" filter="fade">
                                          <p:cBhvr>
                                            <p:cTn id="68" dur="400"/>
                                            <p:tgtEl>
                                              <p:spTgt spid="37"/>
                                            </p:tgtEl>
                                          </p:cBhvr>
                                        </p:animEffect>
                                      </p:childTnLst>
                                    </p:cTn>
                                  </p:par>
                                </p:childTnLst>
                              </p:cTn>
                            </p:par>
                            <p:par>
                              <p:cTn id="69" fill="hold">
                                <p:stCondLst>
                                  <p:cond delay="4490"/>
                                </p:stCondLst>
                                <p:childTnLst>
                                  <p:par>
                                    <p:cTn id="70" presetID="22" presetClass="entr" presetSubtype="1"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up)">
                                          <p:cBhvr>
                                            <p:cTn id="72" dur="500"/>
                                            <p:tgtEl>
                                              <p:spTgt spid="38"/>
                                            </p:tgtEl>
                                          </p:cBhvr>
                                        </p:animEffect>
                                      </p:childTnLst>
                                    </p:cTn>
                                  </p:par>
                                </p:childTnLst>
                              </p:cTn>
                            </p:par>
                            <p:par>
                              <p:cTn id="73" fill="hold">
                                <p:stCondLst>
                                  <p:cond delay="4990"/>
                                </p:stCondLst>
                                <p:childTnLst>
                                  <p:par>
                                    <p:cTn id="74" presetID="22" presetClass="entr" presetSubtype="1" fill="hold" grpId="0" nodeType="after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up)">
                                          <p:cBhvr>
                                            <p:cTn id="76" dur="400"/>
                                            <p:tgtEl>
                                              <p:spTgt spid="31"/>
                                            </p:tgtEl>
                                          </p:cBhvr>
                                        </p:animEffect>
                                      </p:childTnLst>
                                    </p:cTn>
                                  </p:par>
                                </p:childTnLst>
                              </p:cTn>
                            </p:par>
                            <p:par>
                              <p:cTn id="77" fill="hold">
                                <p:stCondLst>
                                  <p:cond delay="5490"/>
                                </p:stCondLst>
                                <p:childTnLst>
                                  <p:par>
                                    <p:cTn id="78" presetID="31" presetClass="entr" presetSubtype="0" fill="hold" grpId="0"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p:cTn id="80" dur="400" fill="hold"/>
                                            <p:tgtEl>
                                              <p:spTgt spid="39"/>
                                            </p:tgtEl>
                                            <p:attrNameLst>
                                              <p:attrName>ppt_w</p:attrName>
                                            </p:attrNameLst>
                                          </p:cBhvr>
                                          <p:tavLst>
                                            <p:tav tm="0">
                                              <p:val>
                                                <p:fltVal val="0"/>
                                              </p:val>
                                            </p:tav>
                                            <p:tav tm="100000">
                                              <p:val>
                                                <p:strVal val="#ppt_w"/>
                                              </p:val>
                                            </p:tav>
                                          </p:tavLst>
                                        </p:anim>
                                        <p:anim calcmode="lin" valueType="num">
                                          <p:cBhvr>
                                            <p:cTn id="81" dur="400" fill="hold"/>
                                            <p:tgtEl>
                                              <p:spTgt spid="39"/>
                                            </p:tgtEl>
                                            <p:attrNameLst>
                                              <p:attrName>ppt_h</p:attrName>
                                            </p:attrNameLst>
                                          </p:cBhvr>
                                          <p:tavLst>
                                            <p:tav tm="0">
                                              <p:val>
                                                <p:fltVal val="0"/>
                                              </p:val>
                                            </p:tav>
                                            <p:tav tm="100000">
                                              <p:val>
                                                <p:strVal val="#ppt_h"/>
                                              </p:val>
                                            </p:tav>
                                          </p:tavLst>
                                        </p:anim>
                                        <p:anim calcmode="lin" valueType="num">
                                          <p:cBhvr>
                                            <p:cTn id="82" dur="400" fill="hold"/>
                                            <p:tgtEl>
                                              <p:spTgt spid="39"/>
                                            </p:tgtEl>
                                            <p:attrNameLst>
                                              <p:attrName>style.rotation</p:attrName>
                                            </p:attrNameLst>
                                          </p:cBhvr>
                                          <p:tavLst>
                                            <p:tav tm="0">
                                              <p:val>
                                                <p:fltVal val="90"/>
                                              </p:val>
                                            </p:tav>
                                            <p:tav tm="100000">
                                              <p:val>
                                                <p:fltVal val="0"/>
                                              </p:val>
                                            </p:tav>
                                          </p:tavLst>
                                        </p:anim>
                                        <p:animEffect transition="in" filter="fade">
                                          <p:cBhvr>
                                            <p:cTn id="83" dur="400"/>
                                            <p:tgtEl>
                                              <p:spTgt spid="39"/>
                                            </p:tgtEl>
                                          </p:cBhvr>
                                        </p:animEffect>
                                      </p:childTnLst>
                                    </p:cTn>
                                  </p:par>
                                </p:childTnLst>
                              </p:cTn>
                            </p:par>
                            <p:par>
                              <p:cTn id="84" fill="hold">
                                <p:stCondLst>
                                  <p:cond delay="5990"/>
                                </p:stCondLst>
                                <p:childTnLst>
                                  <p:par>
                                    <p:cTn id="85" presetID="22" presetClass="entr" presetSubtype="1" fill="hold" grpId="0" nodeType="after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wipe(up)">
                                          <p:cBhvr>
                                            <p:cTn id="8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27" grpId="0" animBg="1"/>
          <p:bldP spid="28" grpId="0" animBg="1"/>
          <p:bldP spid="29" grpId="0" animBg="1"/>
          <p:bldP spid="30" grpId="0" animBg="1"/>
          <p:bldP spid="31" grpId="0" animBg="1"/>
          <p:bldP spid="32" grpId="0" animBg="1"/>
          <p:bldP spid="33" grpId="0" animBg="1"/>
          <p:bldP spid="34" grpId="0"/>
          <p:bldP spid="35" grpId="0"/>
          <p:bldP spid="36" grpId="0"/>
          <p:bldP spid="37" grpId="0"/>
          <p:bldP spid="38" grpId="0"/>
          <p:bldP spid="39" grpId="0"/>
          <p:bldP spid="40"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活动主题策划</a:t>
            </a:r>
            <a:r>
              <a:rPr lang="en-US" altLang="zh-CN" dirty="0"/>
              <a:t>1</a:t>
            </a:r>
            <a:endParaRPr lang="zh-CN" altLang="en-US" dirty="0"/>
          </a:p>
        </p:txBody>
      </p:sp>
      <p:sp>
        <p:nvSpPr>
          <p:cNvPr id="5" name="Text Box 11"/>
          <p:cNvSpPr txBox="1">
            <a:spLocks noChangeArrowheads="1"/>
          </p:cNvSpPr>
          <p:nvPr/>
        </p:nvSpPr>
        <p:spPr bwMode="auto">
          <a:xfrm>
            <a:off x="948627" y="2438662"/>
            <a:ext cx="5694237" cy="34778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r">
              <a:defRPr sz="2400">
                <a:solidFill>
                  <a:schemeClr val="accent3"/>
                </a:solidFill>
                <a:latin typeface="+mj-ea"/>
                <a:ea typeface="+mj-ea"/>
              </a:defRPr>
            </a:lvl1pPr>
          </a:lstStyle>
          <a:p>
            <a:pPr algn="just"/>
            <a:r>
              <a:rPr lang="zh-CN" altLang="en-US" sz="2200" dirty="0" smtClean="0">
                <a:sym typeface="Arial" panose="020B0604020202020204" pitchFamily="34" charset="0"/>
              </a:rPr>
              <a:t>       每</a:t>
            </a:r>
            <a:r>
              <a:rPr lang="zh-CN" altLang="en-US" sz="2200" dirty="0">
                <a:sym typeface="Arial" panose="020B0604020202020204" pitchFamily="34" charset="0"/>
              </a:rPr>
              <a:t>位员工都有一个梦想，梦想的实现必将依托于延长中立这个大家庭。新年之际，个人的梦想、部门的梦想、企业的梦想、社会的梦想，若融为一体，我们将向着一个共同目标，共创造，齐分享，联动起来，赢无限精彩未来。</a:t>
            </a:r>
            <a:endParaRPr lang="zh-CN" altLang="en-US" sz="2200" dirty="0">
              <a:sym typeface="Arial" panose="020B0604020202020204" pitchFamily="34" charset="0"/>
            </a:endParaRPr>
          </a:p>
          <a:p>
            <a:pPr algn="just"/>
            <a:r>
              <a:rPr lang="zh-CN" altLang="en-US" sz="2200" dirty="0"/>
              <a:t>        在活动中将收集员工梦想，公布企业愿望，并在企业和员工的共同努力下实现它。可以奖励的方式实现个别优秀员工的新年愿望，以鼓励先进，激励全体员工共同奋斗。</a:t>
            </a:r>
            <a:endParaRPr lang="zh-CN" altLang="en-US" sz="2200" dirty="0"/>
          </a:p>
        </p:txBody>
      </p:sp>
      <p:sp>
        <p:nvSpPr>
          <p:cNvPr id="6" name="Text Box 5"/>
          <p:cNvSpPr txBox="1">
            <a:spLocks noChangeArrowheads="1"/>
          </p:cNvSpPr>
          <p:nvPr/>
        </p:nvSpPr>
        <p:spPr bwMode="auto">
          <a:xfrm>
            <a:off x="3002831" y="1228233"/>
            <a:ext cx="5543550" cy="5847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sz="2400">
                <a:solidFill>
                  <a:schemeClr val="accent3"/>
                </a:solidFill>
                <a:latin typeface="+mj-ea"/>
                <a:ea typeface="+mj-ea"/>
              </a:defRPr>
            </a:lvl1pPr>
          </a:lstStyle>
          <a:p>
            <a:pPr algn="ctr"/>
            <a:r>
              <a:rPr lang="zh-CN" altLang="en-US" sz="3200" b="1" dirty="0"/>
              <a:t>融合梦想   联动未来</a:t>
            </a:r>
            <a:endParaRPr lang="zh-CN" altLang="en-US" sz="3200" b="1" dirty="0"/>
          </a:p>
        </p:txBody>
      </p:sp>
      <p:sp>
        <p:nvSpPr>
          <p:cNvPr id="7" name="矩形 6"/>
          <p:cNvSpPr/>
          <p:nvPr/>
        </p:nvSpPr>
        <p:spPr>
          <a:xfrm>
            <a:off x="1278582" y="1839414"/>
            <a:ext cx="1940273" cy="461665"/>
          </a:xfrm>
          <a:prstGeom prst="rect">
            <a:avLst/>
          </a:prstGeom>
          <a:noFill/>
        </p:spPr>
        <p:txBody>
          <a:bodyPr wrap="square">
            <a:spAutoFit/>
          </a:bodyPr>
          <a:lstStyle/>
          <a:p>
            <a:pPr algn="just"/>
            <a:r>
              <a:rPr lang="zh-CN" altLang="en-US" sz="2400" dirty="0" smtClean="0">
                <a:solidFill>
                  <a:schemeClr val="bg1"/>
                </a:solidFill>
                <a:latin typeface="+mj-ea"/>
                <a:ea typeface="+mj-ea"/>
                <a:sym typeface="Arial" panose="020B0604020202020204" pitchFamily="34" charset="0"/>
              </a:rPr>
              <a:t>  创意推导</a:t>
            </a:r>
            <a:endParaRPr lang="zh-CN" altLang="en-US" sz="2400" dirty="0">
              <a:solidFill>
                <a:schemeClr val="bg1"/>
              </a:solidFill>
              <a:latin typeface="+mj-ea"/>
              <a:ea typeface="+mj-ea"/>
              <a:sym typeface="Arial" panose="020B0604020202020204" pitchFamily="34" charset="0"/>
            </a:endParaRPr>
          </a:p>
        </p:txBody>
      </p:sp>
      <p:pic>
        <p:nvPicPr>
          <p:cNvPr id="8" name="图片 7"/>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6741138" y="2098014"/>
            <a:ext cx="4824126" cy="3879705"/>
          </a:xfrm>
          <a:prstGeom prst="rect">
            <a:avLst/>
          </a:prstGeom>
        </p:spPr>
      </p:pic>
      <p:grpSp>
        <p:nvGrpSpPr>
          <p:cNvPr id="9" name="组合 8"/>
          <p:cNvGrpSpPr/>
          <p:nvPr/>
        </p:nvGrpSpPr>
        <p:grpSpPr>
          <a:xfrm>
            <a:off x="865448" y="1797185"/>
            <a:ext cx="546123" cy="546123"/>
            <a:chOff x="865448" y="1797185"/>
            <a:chExt cx="546123" cy="546123"/>
          </a:xfrm>
        </p:grpSpPr>
        <p:sp>
          <p:nvSpPr>
            <p:cNvPr id="10" name="圆角矩形 9"/>
            <p:cNvSpPr/>
            <p:nvPr/>
          </p:nvSpPr>
          <p:spPr bwMode="auto">
            <a:xfrm>
              <a:off x="865448" y="1797185"/>
              <a:ext cx="546123" cy="546123"/>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1" name="Freeform 6"/>
            <p:cNvSpPr>
              <a:spLocks noEditPoints="1"/>
            </p:cNvSpPr>
            <p:nvPr/>
          </p:nvSpPr>
          <p:spPr bwMode="auto">
            <a:xfrm>
              <a:off x="973989" y="1856472"/>
              <a:ext cx="320662" cy="427548"/>
            </a:xfrm>
            <a:custGeom>
              <a:avLst/>
              <a:gdLst>
                <a:gd name="T0" fmla="*/ 143 w 708"/>
                <a:gd name="T1" fmla="*/ 358 h 965"/>
                <a:gd name="T2" fmla="*/ 218 w 708"/>
                <a:gd name="T3" fmla="*/ 534 h 965"/>
                <a:gd name="T4" fmla="*/ 278 w 708"/>
                <a:gd name="T5" fmla="*/ 675 h 965"/>
                <a:gd name="T6" fmla="*/ 415 w 708"/>
                <a:gd name="T7" fmla="*/ 679 h 965"/>
                <a:gd name="T8" fmla="*/ 445 w 708"/>
                <a:gd name="T9" fmla="*/ 623 h 965"/>
                <a:gd name="T10" fmla="*/ 521 w 708"/>
                <a:gd name="T11" fmla="*/ 482 h 965"/>
                <a:gd name="T12" fmla="*/ 354 w 708"/>
                <a:gd name="T13" fmla="*/ 147 h 965"/>
                <a:gd name="T14" fmla="*/ 293 w 708"/>
                <a:gd name="T15" fmla="*/ 723 h 965"/>
                <a:gd name="T16" fmla="*/ 224 w 708"/>
                <a:gd name="T17" fmla="*/ 643 h 965"/>
                <a:gd name="T18" fmla="*/ 150 w 708"/>
                <a:gd name="T19" fmla="*/ 506 h 965"/>
                <a:gd name="T20" fmla="*/ 354 w 708"/>
                <a:gd name="T21" fmla="*/ 103 h 965"/>
                <a:gd name="T22" fmla="*/ 558 w 708"/>
                <a:gd name="T23" fmla="*/ 506 h 965"/>
                <a:gd name="T24" fmla="*/ 485 w 708"/>
                <a:gd name="T25" fmla="*/ 643 h 965"/>
                <a:gd name="T26" fmla="*/ 415 w 708"/>
                <a:gd name="T27" fmla="*/ 723 h 965"/>
                <a:gd name="T28" fmla="*/ 253 w 708"/>
                <a:gd name="T29" fmla="*/ 865 h 965"/>
                <a:gd name="T30" fmla="*/ 425 w 708"/>
                <a:gd name="T31" fmla="*/ 898 h 965"/>
                <a:gd name="T32" fmla="*/ 425 w 708"/>
                <a:gd name="T33" fmla="*/ 832 h 965"/>
                <a:gd name="T34" fmla="*/ 274 w 708"/>
                <a:gd name="T35" fmla="*/ 885 h 965"/>
                <a:gd name="T36" fmla="*/ 438 w 708"/>
                <a:gd name="T37" fmla="*/ 885 h 965"/>
                <a:gd name="T38" fmla="*/ 459 w 708"/>
                <a:gd name="T39" fmla="*/ 865 h 965"/>
                <a:gd name="T40" fmla="*/ 253 w 708"/>
                <a:gd name="T41" fmla="*/ 762 h 965"/>
                <a:gd name="T42" fmla="*/ 459 w 708"/>
                <a:gd name="T43" fmla="*/ 865 h 965"/>
                <a:gd name="T44" fmla="*/ 457 w 708"/>
                <a:gd name="T45" fmla="*/ 403 h 965"/>
                <a:gd name="T46" fmla="*/ 388 w 708"/>
                <a:gd name="T47" fmla="*/ 472 h 965"/>
                <a:gd name="T48" fmla="*/ 321 w 708"/>
                <a:gd name="T49" fmla="*/ 472 h 965"/>
                <a:gd name="T50" fmla="*/ 251 w 708"/>
                <a:gd name="T51" fmla="*/ 403 h 965"/>
                <a:gd name="T52" fmla="*/ 251 w 708"/>
                <a:gd name="T53" fmla="*/ 336 h 965"/>
                <a:gd name="T54" fmla="*/ 321 w 708"/>
                <a:gd name="T55" fmla="*/ 267 h 965"/>
                <a:gd name="T56" fmla="*/ 388 w 708"/>
                <a:gd name="T57" fmla="*/ 267 h 965"/>
                <a:gd name="T58" fmla="*/ 457 w 708"/>
                <a:gd name="T59" fmla="*/ 336 h 965"/>
                <a:gd name="T60" fmla="*/ 681 w 708"/>
                <a:gd name="T61" fmla="*/ 326 h 965"/>
                <a:gd name="T62" fmla="*/ 644 w 708"/>
                <a:gd name="T63" fmla="*/ 358 h 965"/>
                <a:gd name="T64" fmla="*/ 681 w 708"/>
                <a:gd name="T65" fmla="*/ 379 h 965"/>
                <a:gd name="T66" fmla="*/ 681 w 708"/>
                <a:gd name="T67" fmla="*/ 326 h 965"/>
                <a:gd name="T68" fmla="*/ 603 w 708"/>
                <a:gd name="T69" fmla="*/ 142 h 965"/>
                <a:gd name="T70" fmla="*/ 565 w 708"/>
                <a:gd name="T71" fmla="*/ 105 h 965"/>
                <a:gd name="T72" fmla="*/ 576 w 708"/>
                <a:gd name="T73" fmla="*/ 170 h 965"/>
                <a:gd name="T74" fmla="*/ 380 w 708"/>
                <a:gd name="T75" fmla="*/ 69 h 965"/>
                <a:gd name="T76" fmla="*/ 354 w 708"/>
                <a:gd name="T77" fmla="*/ 0 h 965"/>
                <a:gd name="T78" fmla="*/ 327 w 708"/>
                <a:gd name="T79" fmla="*/ 69 h 965"/>
                <a:gd name="T80" fmla="*/ 130 w 708"/>
                <a:gd name="T81" fmla="*/ 173 h 965"/>
                <a:gd name="T82" fmla="*/ 142 w 708"/>
                <a:gd name="T83" fmla="*/ 110 h 965"/>
                <a:gd name="T84" fmla="*/ 104 w 708"/>
                <a:gd name="T85" fmla="*/ 147 h 965"/>
                <a:gd name="T86" fmla="*/ 63 w 708"/>
                <a:gd name="T87" fmla="*/ 358 h 965"/>
                <a:gd name="T88" fmla="*/ 28 w 708"/>
                <a:gd name="T89" fmla="*/ 326 h 965"/>
                <a:gd name="T90" fmla="*/ 28 w 708"/>
                <a:gd name="T91" fmla="*/ 379 h 965"/>
                <a:gd name="T92" fmla="*/ 63 w 708"/>
                <a:gd name="T93" fmla="*/ 358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08" h="965">
                  <a:moveTo>
                    <a:pt x="354" y="147"/>
                  </a:moveTo>
                  <a:cubicBezTo>
                    <a:pt x="238" y="147"/>
                    <a:pt x="143" y="242"/>
                    <a:pt x="143" y="358"/>
                  </a:cubicBezTo>
                  <a:cubicBezTo>
                    <a:pt x="143" y="414"/>
                    <a:pt x="187" y="481"/>
                    <a:pt x="187" y="482"/>
                  </a:cubicBezTo>
                  <a:cubicBezTo>
                    <a:pt x="196" y="496"/>
                    <a:pt x="210" y="519"/>
                    <a:pt x="218" y="534"/>
                  </a:cubicBezTo>
                  <a:lnTo>
                    <a:pt x="263" y="623"/>
                  </a:lnTo>
                  <a:cubicBezTo>
                    <a:pt x="272" y="640"/>
                    <a:pt x="278" y="662"/>
                    <a:pt x="278" y="675"/>
                  </a:cubicBezTo>
                  <a:cubicBezTo>
                    <a:pt x="279" y="675"/>
                    <a:pt x="284" y="679"/>
                    <a:pt x="293" y="679"/>
                  </a:cubicBezTo>
                  <a:lnTo>
                    <a:pt x="415" y="679"/>
                  </a:lnTo>
                  <a:cubicBezTo>
                    <a:pt x="425" y="679"/>
                    <a:pt x="430" y="675"/>
                    <a:pt x="430" y="674"/>
                  </a:cubicBezTo>
                  <a:cubicBezTo>
                    <a:pt x="430" y="662"/>
                    <a:pt x="437" y="640"/>
                    <a:pt x="445" y="623"/>
                  </a:cubicBezTo>
                  <a:lnTo>
                    <a:pt x="491" y="534"/>
                  </a:lnTo>
                  <a:cubicBezTo>
                    <a:pt x="498" y="519"/>
                    <a:pt x="512" y="496"/>
                    <a:pt x="521" y="482"/>
                  </a:cubicBezTo>
                  <a:cubicBezTo>
                    <a:pt x="537" y="458"/>
                    <a:pt x="565" y="403"/>
                    <a:pt x="565" y="358"/>
                  </a:cubicBezTo>
                  <a:cubicBezTo>
                    <a:pt x="565" y="242"/>
                    <a:pt x="471" y="147"/>
                    <a:pt x="354" y="147"/>
                  </a:cubicBezTo>
                  <a:close/>
                  <a:moveTo>
                    <a:pt x="415" y="723"/>
                  </a:moveTo>
                  <a:lnTo>
                    <a:pt x="293" y="723"/>
                  </a:lnTo>
                  <a:cubicBezTo>
                    <a:pt x="260" y="723"/>
                    <a:pt x="234" y="702"/>
                    <a:pt x="234" y="675"/>
                  </a:cubicBezTo>
                  <a:cubicBezTo>
                    <a:pt x="234" y="671"/>
                    <a:pt x="231" y="656"/>
                    <a:pt x="224" y="643"/>
                  </a:cubicBezTo>
                  <a:lnTo>
                    <a:pt x="178" y="554"/>
                  </a:lnTo>
                  <a:cubicBezTo>
                    <a:pt x="171" y="540"/>
                    <a:pt x="159" y="519"/>
                    <a:pt x="150" y="506"/>
                  </a:cubicBezTo>
                  <a:cubicBezTo>
                    <a:pt x="145" y="498"/>
                    <a:pt x="99" y="426"/>
                    <a:pt x="99" y="358"/>
                  </a:cubicBezTo>
                  <a:cubicBezTo>
                    <a:pt x="99" y="217"/>
                    <a:pt x="213" y="103"/>
                    <a:pt x="354" y="103"/>
                  </a:cubicBezTo>
                  <a:cubicBezTo>
                    <a:pt x="495" y="103"/>
                    <a:pt x="610" y="217"/>
                    <a:pt x="610" y="358"/>
                  </a:cubicBezTo>
                  <a:cubicBezTo>
                    <a:pt x="610" y="426"/>
                    <a:pt x="564" y="498"/>
                    <a:pt x="558" y="506"/>
                  </a:cubicBezTo>
                  <a:cubicBezTo>
                    <a:pt x="550" y="519"/>
                    <a:pt x="537" y="541"/>
                    <a:pt x="530" y="554"/>
                  </a:cubicBezTo>
                  <a:lnTo>
                    <a:pt x="485" y="643"/>
                  </a:lnTo>
                  <a:cubicBezTo>
                    <a:pt x="478" y="656"/>
                    <a:pt x="474" y="671"/>
                    <a:pt x="474" y="675"/>
                  </a:cubicBezTo>
                  <a:cubicBezTo>
                    <a:pt x="474" y="702"/>
                    <a:pt x="448" y="723"/>
                    <a:pt x="415" y="723"/>
                  </a:cubicBezTo>
                  <a:close/>
                  <a:moveTo>
                    <a:pt x="287" y="832"/>
                  </a:moveTo>
                  <a:cubicBezTo>
                    <a:pt x="268" y="832"/>
                    <a:pt x="253" y="847"/>
                    <a:pt x="253" y="865"/>
                  </a:cubicBezTo>
                  <a:cubicBezTo>
                    <a:pt x="253" y="883"/>
                    <a:pt x="268" y="898"/>
                    <a:pt x="287" y="898"/>
                  </a:cubicBezTo>
                  <a:lnTo>
                    <a:pt x="425" y="898"/>
                  </a:lnTo>
                  <a:cubicBezTo>
                    <a:pt x="444" y="898"/>
                    <a:pt x="459" y="883"/>
                    <a:pt x="459" y="865"/>
                  </a:cubicBezTo>
                  <a:cubicBezTo>
                    <a:pt x="459" y="847"/>
                    <a:pt x="444" y="832"/>
                    <a:pt x="425" y="832"/>
                  </a:cubicBezTo>
                  <a:lnTo>
                    <a:pt x="287" y="832"/>
                  </a:lnTo>
                  <a:close/>
                  <a:moveTo>
                    <a:pt x="274" y="885"/>
                  </a:moveTo>
                  <a:cubicBezTo>
                    <a:pt x="275" y="929"/>
                    <a:pt x="312" y="965"/>
                    <a:pt x="356" y="965"/>
                  </a:cubicBezTo>
                  <a:cubicBezTo>
                    <a:pt x="401" y="965"/>
                    <a:pt x="437" y="929"/>
                    <a:pt x="438" y="885"/>
                  </a:cubicBezTo>
                  <a:lnTo>
                    <a:pt x="274" y="885"/>
                  </a:lnTo>
                  <a:close/>
                  <a:moveTo>
                    <a:pt x="459" y="865"/>
                  </a:moveTo>
                  <a:lnTo>
                    <a:pt x="253" y="865"/>
                  </a:lnTo>
                  <a:lnTo>
                    <a:pt x="253" y="762"/>
                  </a:lnTo>
                  <a:lnTo>
                    <a:pt x="459" y="762"/>
                  </a:lnTo>
                  <a:lnTo>
                    <a:pt x="459" y="865"/>
                  </a:lnTo>
                  <a:close/>
                  <a:moveTo>
                    <a:pt x="491" y="369"/>
                  </a:moveTo>
                  <a:cubicBezTo>
                    <a:pt x="491" y="388"/>
                    <a:pt x="476" y="403"/>
                    <a:pt x="457" y="403"/>
                  </a:cubicBezTo>
                  <a:lnTo>
                    <a:pt x="388" y="403"/>
                  </a:lnTo>
                  <a:lnTo>
                    <a:pt x="388" y="472"/>
                  </a:lnTo>
                  <a:cubicBezTo>
                    <a:pt x="388" y="491"/>
                    <a:pt x="373" y="506"/>
                    <a:pt x="354" y="506"/>
                  </a:cubicBezTo>
                  <a:cubicBezTo>
                    <a:pt x="336" y="506"/>
                    <a:pt x="321" y="491"/>
                    <a:pt x="321" y="472"/>
                  </a:cubicBezTo>
                  <a:lnTo>
                    <a:pt x="321" y="403"/>
                  </a:lnTo>
                  <a:lnTo>
                    <a:pt x="251" y="403"/>
                  </a:lnTo>
                  <a:cubicBezTo>
                    <a:pt x="233" y="403"/>
                    <a:pt x="218" y="388"/>
                    <a:pt x="218" y="369"/>
                  </a:cubicBezTo>
                  <a:cubicBezTo>
                    <a:pt x="218" y="351"/>
                    <a:pt x="233" y="336"/>
                    <a:pt x="251" y="336"/>
                  </a:cubicBezTo>
                  <a:lnTo>
                    <a:pt x="321" y="336"/>
                  </a:lnTo>
                  <a:lnTo>
                    <a:pt x="321" y="267"/>
                  </a:lnTo>
                  <a:cubicBezTo>
                    <a:pt x="321" y="248"/>
                    <a:pt x="336" y="233"/>
                    <a:pt x="354" y="233"/>
                  </a:cubicBezTo>
                  <a:cubicBezTo>
                    <a:pt x="373" y="233"/>
                    <a:pt x="388" y="248"/>
                    <a:pt x="388" y="267"/>
                  </a:cubicBezTo>
                  <a:lnTo>
                    <a:pt x="388" y="336"/>
                  </a:lnTo>
                  <a:lnTo>
                    <a:pt x="457" y="336"/>
                  </a:lnTo>
                  <a:cubicBezTo>
                    <a:pt x="476" y="336"/>
                    <a:pt x="491" y="351"/>
                    <a:pt x="491" y="369"/>
                  </a:cubicBezTo>
                  <a:close/>
                  <a:moveTo>
                    <a:pt x="681" y="326"/>
                  </a:moveTo>
                  <a:lnTo>
                    <a:pt x="643" y="326"/>
                  </a:lnTo>
                  <a:cubicBezTo>
                    <a:pt x="644" y="337"/>
                    <a:pt x="644" y="347"/>
                    <a:pt x="644" y="358"/>
                  </a:cubicBezTo>
                  <a:cubicBezTo>
                    <a:pt x="644" y="365"/>
                    <a:pt x="644" y="372"/>
                    <a:pt x="643" y="379"/>
                  </a:cubicBezTo>
                  <a:lnTo>
                    <a:pt x="681" y="379"/>
                  </a:lnTo>
                  <a:cubicBezTo>
                    <a:pt x="696" y="379"/>
                    <a:pt x="708" y="367"/>
                    <a:pt x="708" y="353"/>
                  </a:cubicBezTo>
                  <a:cubicBezTo>
                    <a:pt x="708" y="338"/>
                    <a:pt x="696" y="326"/>
                    <a:pt x="681" y="326"/>
                  </a:cubicBezTo>
                  <a:close/>
                  <a:moveTo>
                    <a:pt x="576" y="170"/>
                  </a:moveTo>
                  <a:lnTo>
                    <a:pt x="603" y="142"/>
                  </a:lnTo>
                  <a:cubicBezTo>
                    <a:pt x="614" y="132"/>
                    <a:pt x="614" y="114"/>
                    <a:pt x="604" y="104"/>
                  </a:cubicBezTo>
                  <a:cubicBezTo>
                    <a:pt x="593" y="94"/>
                    <a:pt x="576" y="94"/>
                    <a:pt x="565" y="105"/>
                  </a:cubicBezTo>
                  <a:lnTo>
                    <a:pt x="538" y="133"/>
                  </a:lnTo>
                  <a:cubicBezTo>
                    <a:pt x="551" y="144"/>
                    <a:pt x="564" y="156"/>
                    <a:pt x="576" y="170"/>
                  </a:cubicBezTo>
                  <a:close/>
                  <a:moveTo>
                    <a:pt x="354" y="67"/>
                  </a:moveTo>
                  <a:cubicBezTo>
                    <a:pt x="362" y="67"/>
                    <a:pt x="371" y="68"/>
                    <a:pt x="380" y="69"/>
                  </a:cubicBezTo>
                  <a:lnTo>
                    <a:pt x="380" y="28"/>
                  </a:lnTo>
                  <a:cubicBezTo>
                    <a:pt x="380" y="12"/>
                    <a:pt x="368" y="0"/>
                    <a:pt x="354" y="0"/>
                  </a:cubicBezTo>
                  <a:cubicBezTo>
                    <a:pt x="339" y="0"/>
                    <a:pt x="327" y="12"/>
                    <a:pt x="327" y="28"/>
                  </a:cubicBezTo>
                  <a:lnTo>
                    <a:pt x="327" y="69"/>
                  </a:lnTo>
                  <a:cubicBezTo>
                    <a:pt x="336" y="68"/>
                    <a:pt x="345" y="67"/>
                    <a:pt x="354" y="67"/>
                  </a:cubicBezTo>
                  <a:close/>
                  <a:moveTo>
                    <a:pt x="130" y="173"/>
                  </a:moveTo>
                  <a:cubicBezTo>
                    <a:pt x="141" y="159"/>
                    <a:pt x="154" y="147"/>
                    <a:pt x="167" y="136"/>
                  </a:cubicBezTo>
                  <a:lnTo>
                    <a:pt x="142" y="110"/>
                  </a:lnTo>
                  <a:cubicBezTo>
                    <a:pt x="131" y="99"/>
                    <a:pt x="114" y="99"/>
                    <a:pt x="103" y="109"/>
                  </a:cubicBezTo>
                  <a:cubicBezTo>
                    <a:pt x="93" y="119"/>
                    <a:pt x="93" y="136"/>
                    <a:pt x="104" y="147"/>
                  </a:cubicBezTo>
                  <a:lnTo>
                    <a:pt x="130" y="173"/>
                  </a:lnTo>
                  <a:close/>
                  <a:moveTo>
                    <a:pt x="63" y="358"/>
                  </a:moveTo>
                  <a:cubicBezTo>
                    <a:pt x="63" y="347"/>
                    <a:pt x="64" y="337"/>
                    <a:pt x="65" y="326"/>
                  </a:cubicBezTo>
                  <a:lnTo>
                    <a:pt x="28" y="326"/>
                  </a:lnTo>
                  <a:cubicBezTo>
                    <a:pt x="12" y="326"/>
                    <a:pt x="0" y="338"/>
                    <a:pt x="0" y="353"/>
                  </a:cubicBezTo>
                  <a:cubicBezTo>
                    <a:pt x="0" y="367"/>
                    <a:pt x="12" y="379"/>
                    <a:pt x="28" y="379"/>
                  </a:cubicBezTo>
                  <a:lnTo>
                    <a:pt x="65" y="379"/>
                  </a:lnTo>
                  <a:cubicBezTo>
                    <a:pt x="64" y="372"/>
                    <a:pt x="63" y="365"/>
                    <a:pt x="63" y="358"/>
                  </a:cubicBezTo>
                  <a:close/>
                </a:path>
              </a:pathLst>
            </a:custGeom>
            <a:solidFill>
              <a:srgbClr val="F8F8F8"/>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advTm="3688">
        <p14:prism isInverted="1"/>
      </p:transition>
    </mc:Choice>
    <mc:Fallback>
      <p:transition spd="slow" advTm="36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639"/>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p:cTn id="24" dur="600" fill="hold"/>
                                        <p:tgtEl>
                                          <p:spTgt spid="6"/>
                                        </p:tgtEl>
                                        <p:attrNameLst>
                                          <p:attrName>ppt_x</p:attrName>
                                        </p:attrNameLst>
                                      </p:cBhvr>
                                      <p:tavLst>
                                        <p:tav tm="0">
                                          <p:val>
                                            <p:strVal val="#ppt_x"/>
                                          </p:val>
                                        </p:tav>
                                        <p:tav tm="100000">
                                          <p:val>
                                            <p:strVal val="#ppt_x"/>
                                          </p:val>
                                        </p:tav>
                                      </p:tavLst>
                                    </p:anim>
                                    <p:anim calcmode="lin" valueType="num">
                                      <p:cBhvr>
                                        <p:cTn id="25" dur="600" fill="hold"/>
                                        <p:tgtEl>
                                          <p:spTgt spid="6"/>
                                        </p:tgtEl>
                                        <p:attrNameLst>
                                          <p:attrName>ppt_y</p:attrName>
                                        </p:attrNameLst>
                                      </p:cBhvr>
                                      <p:tavLst>
                                        <p:tav tm="0">
                                          <p:val>
                                            <p:strVal val="#ppt_y+.1"/>
                                          </p:val>
                                        </p:tav>
                                        <p:tav tm="100000">
                                          <p:val>
                                            <p:strVal val="#ppt_y"/>
                                          </p:val>
                                        </p:tav>
                                      </p:tavLst>
                                    </p:anim>
                                  </p:childTnLst>
                                </p:cTn>
                              </p:par>
                              <p:par>
                                <p:cTn id="26" presetID="31" presetClass="entr" presetSubtype="0" fill="hold" nodeType="withEffect">
                                  <p:stCondLst>
                                    <p:cond delay="400"/>
                                  </p:stCondLst>
                                  <p:childTnLst>
                                    <p:set>
                                      <p:cBhvr>
                                        <p:cTn id="27" dur="1" fill="hold">
                                          <p:stCondLst>
                                            <p:cond delay="0"/>
                                          </p:stCondLst>
                                        </p:cTn>
                                        <p:tgtEl>
                                          <p:spTgt spid="9"/>
                                        </p:tgtEl>
                                        <p:attrNameLst>
                                          <p:attrName>style.visibility</p:attrName>
                                        </p:attrNameLst>
                                      </p:cBhvr>
                                      <p:to>
                                        <p:strVal val="visible"/>
                                      </p:to>
                                    </p:set>
                                    <p:anim calcmode="lin" valueType="num">
                                      <p:cBhvr>
                                        <p:cTn id="28" dur="400" fill="hold"/>
                                        <p:tgtEl>
                                          <p:spTgt spid="9"/>
                                        </p:tgtEl>
                                        <p:attrNameLst>
                                          <p:attrName>ppt_w</p:attrName>
                                        </p:attrNameLst>
                                      </p:cBhvr>
                                      <p:tavLst>
                                        <p:tav tm="0">
                                          <p:val>
                                            <p:fltVal val="0"/>
                                          </p:val>
                                        </p:tav>
                                        <p:tav tm="100000">
                                          <p:val>
                                            <p:strVal val="#ppt_w"/>
                                          </p:val>
                                        </p:tav>
                                      </p:tavLst>
                                    </p:anim>
                                    <p:anim calcmode="lin" valueType="num">
                                      <p:cBhvr>
                                        <p:cTn id="29" dur="400" fill="hold"/>
                                        <p:tgtEl>
                                          <p:spTgt spid="9"/>
                                        </p:tgtEl>
                                        <p:attrNameLst>
                                          <p:attrName>ppt_h</p:attrName>
                                        </p:attrNameLst>
                                      </p:cBhvr>
                                      <p:tavLst>
                                        <p:tav tm="0">
                                          <p:val>
                                            <p:fltVal val="0"/>
                                          </p:val>
                                        </p:tav>
                                        <p:tav tm="100000">
                                          <p:val>
                                            <p:strVal val="#ppt_h"/>
                                          </p:val>
                                        </p:tav>
                                      </p:tavLst>
                                    </p:anim>
                                    <p:anim calcmode="lin" valueType="num">
                                      <p:cBhvr>
                                        <p:cTn id="30" dur="400" fill="hold"/>
                                        <p:tgtEl>
                                          <p:spTgt spid="9"/>
                                        </p:tgtEl>
                                        <p:attrNameLst>
                                          <p:attrName>style.rotation</p:attrName>
                                        </p:attrNameLst>
                                      </p:cBhvr>
                                      <p:tavLst>
                                        <p:tav tm="0">
                                          <p:val>
                                            <p:fltVal val="90"/>
                                          </p:val>
                                        </p:tav>
                                        <p:tav tm="100000">
                                          <p:val>
                                            <p:fltVal val="0"/>
                                          </p:val>
                                        </p:tav>
                                      </p:tavLst>
                                    </p:anim>
                                    <p:animEffect transition="in" filter="fade">
                                      <p:cBhvr>
                                        <p:cTn id="31" dur="400"/>
                                        <p:tgtEl>
                                          <p:spTgt spid="9"/>
                                        </p:tgtEl>
                                      </p:cBhvr>
                                    </p:animEffect>
                                  </p:childTnLst>
                                </p:cTn>
                              </p:par>
                              <p:par>
                                <p:cTn id="32" presetID="8" presetClass="emph" presetSubtype="0" fill="hold" nodeType="withEffect">
                                  <p:stCondLst>
                                    <p:cond delay="400"/>
                                  </p:stCondLst>
                                  <p:childTnLst>
                                    <p:animRot by="21600000">
                                      <p:cBhvr>
                                        <p:cTn id="33" dur="400" fill="hold"/>
                                        <p:tgtEl>
                                          <p:spTgt spid="9"/>
                                        </p:tgtEl>
                                        <p:attrNameLst>
                                          <p:attrName>r</p:attrName>
                                        </p:attrNameLst>
                                      </p:cBhvr>
                                    </p:animRot>
                                  </p:childTnLst>
                                </p:cTn>
                              </p:par>
                            </p:childTnLst>
                          </p:cTn>
                        </p:par>
                        <p:par>
                          <p:cTn id="34" fill="hold">
                            <p:stCondLst>
                              <p:cond delay="1639"/>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par>
                          <p:cTn id="38" fill="hold">
                            <p:stCondLst>
                              <p:cond delay="2139"/>
                            </p:stCondLst>
                            <p:childTnLst>
                              <p:par>
                                <p:cTn id="39" presetID="22" presetClass="entr" presetSubtype="2"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right)">
                                      <p:cBhvr>
                                        <p:cTn id="41" dur="500"/>
                                        <p:tgtEl>
                                          <p:spTgt spid="5"/>
                                        </p:tgtEl>
                                      </p:cBhvr>
                                    </p:animEffect>
                                  </p:childTnLst>
                                </p:cTn>
                              </p:par>
                              <p:par>
                                <p:cTn id="42" presetID="22" presetClass="entr" presetSubtype="8" fill="hold"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活动主题策划</a:t>
            </a:r>
            <a:r>
              <a:rPr lang="en-US" altLang="zh-CN" dirty="0"/>
              <a:t>2</a:t>
            </a:r>
            <a:endParaRPr lang="zh-CN" altLang="en-US" dirty="0"/>
          </a:p>
        </p:txBody>
      </p:sp>
      <p:sp>
        <p:nvSpPr>
          <p:cNvPr id="5" name="Text Box 4"/>
          <p:cNvSpPr txBox="1">
            <a:spLocks noChangeArrowheads="1"/>
          </p:cNvSpPr>
          <p:nvPr/>
        </p:nvSpPr>
        <p:spPr bwMode="auto">
          <a:xfrm>
            <a:off x="3506887" y="1048380"/>
            <a:ext cx="4856163" cy="5847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3200" b="1">
                <a:solidFill>
                  <a:schemeClr val="accent3"/>
                </a:solidFill>
                <a:latin typeface="+mj-ea"/>
                <a:ea typeface="+mj-ea"/>
              </a:defRPr>
            </a:lvl1pPr>
          </a:lstStyle>
          <a:p>
            <a:r>
              <a:rPr lang="zh-CN" altLang="en-US" dirty="0"/>
              <a:t>共创</a:t>
            </a:r>
            <a:r>
              <a:rPr lang="en-US" altLang="zh-CN" dirty="0"/>
              <a:t>·</a:t>
            </a:r>
            <a:r>
              <a:rPr lang="zh-CN" altLang="en-US" dirty="0"/>
              <a:t>同享</a:t>
            </a:r>
            <a:endParaRPr lang="zh-CN" altLang="en-US" dirty="0"/>
          </a:p>
        </p:txBody>
      </p:sp>
      <p:sp>
        <p:nvSpPr>
          <p:cNvPr id="6" name="矩形 5"/>
          <p:cNvSpPr/>
          <p:nvPr/>
        </p:nvSpPr>
        <p:spPr>
          <a:xfrm>
            <a:off x="1547761" y="1536083"/>
            <a:ext cx="1940273" cy="461665"/>
          </a:xfrm>
          <a:prstGeom prst="rect">
            <a:avLst/>
          </a:prstGeom>
          <a:noFill/>
        </p:spPr>
        <p:txBody>
          <a:bodyPr wrap="square">
            <a:spAutoFit/>
          </a:bodyPr>
          <a:lstStyle/>
          <a:p>
            <a:pPr algn="just"/>
            <a:r>
              <a:rPr lang="zh-CN" altLang="en-US" sz="2400" dirty="0" smtClean="0">
                <a:solidFill>
                  <a:schemeClr val="bg1"/>
                </a:solidFill>
                <a:latin typeface="+mj-ea"/>
                <a:ea typeface="+mj-ea"/>
                <a:sym typeface="Arial" panose="020B0604020202020204" pitchFamily="34" charset="0"/>
              </a:rPr>
              <a:t>  创意推导</a:t>
            </a:r>
            <a:endParaRPr lang="zh-CN" altLang="en-US" sz="2400" dirty="0">
              <a:solidFill>
                <a:schemeClr val="bg1"/>
              </a:solidFill>
              <a:latin typeface="+mj-ea"/>
              <a:ea typeface="+mj-ea"/>
              <a:sym typeface="Arial" panose="020B0604020202020204" pitchFamily="34" charset="0"/>
            </a:endParaRPr>
          </a:p>
        </p:txBody>
      </p:sp>
      <p:grpSp>
        <p:nvGrpSpPr>
          <p:cNvPr id="7" name="组合 6"/>
          <p:cNvGrpSpPr/>
          <p:nvPr/>
        </p:nvGrpSpPr>
        <p:grpSpPr>
          <a:xfrm>
            <a:off x="1134627" y="1493854"/>
            <a:ext cx="546123" cy="546123"/>
            <a:chOff x="1134627" y="1493854"/>
            <a:chExt cx="546123" cy="546123"/>
          </a:xfrm>
        </p:grpSpPr>
        <p:sp>
          <p:nvSpPr>
            <p:cNvPr id="8" name="圆角矩形 7"/>
            <p:cNvSpPr/>
            <p:nvPr/>
          </p:nvSpPr>
          <p:spPr bwMode="auto">
            <a:xfrm>
              <a:off x="1134627" y="1493854"/>
              <a:ext cx="546123" cy="546123"/>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9" name="Freeform 6"/>
            <p:cNvSpPr>
              <a:spLocks noEditPoints="1"/>
            </p:cNvSpPr>
            <p:nvPr/>
          </p:nvSpPr>
          <p:spPr bwMode="auto">
            <a:xfrm>
              <a:off x="1243168" y="1553141"/>
              <a:ext cx="320662" cy="427548"/>
            </a:xfrm>
            <a:custGeom>
              <a:avLst/>
              <a:gdLst>
                <a:gd name="T0" fmla="*/ 143 w 708"/>
                <a:gd name="T1" fmla="*/ 358 h 965"/>
                <a:gd name="T2" fmla="*/ 218 w 708"/>
                <a:gd name="T3" fmla="*/ 534 h 965"/>
                <a:gd name="T4" fmla="*/ 278 w 708"/>
                <a:gd name="T5" fmla="*/ 675 h 965"/>
                <a:gd name="T6" fmla="*/ 415 w 708"/>
                <a:gd name="T7" fmla="*/ 679 h 965"/>
                <a:gd name="T8" fmla="*/ 445 w 708"/>
                <a:gd name="T9" fmla="*/ 623 h 965"/>
                <a:gd name="T10" fmla="*/ 521 w 708"/>
                <a:gd name="T11" fmla="*/ 482 h 965"/>
                <a:gd name="T12" fmla="*/ 354 w 708"/>
                <a:gd name="T13" fmla="*/ 147 h 965"/>
                <a:gd name="T14" fmla="*/ 293 w 708"/>
                <a:gd name="T15" fmla="*/ 723 h 965"/>
                <a:gd name="T16" fmla="*/ 224 w 708"/>
                <a:gd name="T17" fmla="*/ 643 h 965"/>
                <a:gd name="T18" fmla="*/ 150 w 708"/>
                <a:gd name="T19" fmla="*/ 506 h 965"/>
                <a:gd name="T20" fmla="*/ 354 w 708"/>
                <a:gd name="T21" fmla="*/ 103 h 965"/>
                <a:gd name="T22" fmla="*/ 558 w 708"/>
                <a:gd name="T23" fmla="*/ 506 h 965"/>
                <a:gd name="T24" fmla="*/ 485 w 708"/>
                <a:gd name="T25" fmla="*/ 643 h 965"/>
                <a:gd name="T26" fmla="*/ 415 w 708"/>
                <a:gd name="T27" fmla="*/ 723 h 965"/>
                <a:gd name="T28" fmla="*/ 253 w 708"/>
                <a:gd name="T29" fmla="*/ 865 h 965"/>
                <a:gd name="T30" fmla="*/ 425 w 708"/>
                <a:gd name="T31" fmla="*/ 898 h 965"/>
                <a:gd name="T32" fmla="*/ 425 w 708"/>
                <a:gd name="T33" fmla="*/ 832 h 965"/>
                <a:gd name="T34" fmla="*/ 274 w 708"/>
                <a:gd name="T35" fmla="*/ 885 h 965"/>
                <a:gd name="T36" fmla="*/ 438 w 708"/>
                <a:gd name="T37" fmla="*/ 885 h 965"/>
                <a:gd name="T38" fmla="*/ 459 w 708"/>
                <a:gd name="T39" fmla="*/ 865 h 965"/>
                <a:gd name="T40" fmla="*/ 253 w 708"/>
                <a:gd name="T41" fmla="*/ 762 h 965"/>
                <a:gd name="T42" fmla="*/ 459 w 708"/>
                <a:gd name="T43" fmla="*/ 865 h 965"/>
                <a:gd name="T44" fmla="*/ 457 w 708"/>
                <a:gd name="T45" fmla="*/ 403 h 965"/>
                <a:gd name="T46" fmla="*/ 388 w 708"/>
                <a:gd name="T47" fmla="*/ 472 h 965"/>
                <a:gd name="T48" fmla="*/ 321 w 708"/>
                <a:gd name="T49" fmla="*/ 472 h 965"/>
                <a:gd name="T50" fmla="*/ 251 w 708"/>
                <a:gd name="T51" fmla="*/ 403 h 965"/>
                <a:gd name="T52" fmla="*/ 251 w 708"/>
                <a:gd name="T53" fmla="*/ 336 h 965"/>
                <a:gd name="T54" fmla="*/ 321 w 708"/>
                <a:gd name="T55" fmla="*/ 267 h 965"/>
                <a:gd name="T56" fmla="*/ 388 w 708"/>
                <a:gd name="T57" fmla="*/ 267 h 965"/>
                <a:gd name="T58" fmla="*/ 457 w 708"/>
                <a:gd name="T59" fmla="*/ 336 h 965"/>
                <a:gd name="T60" fmla="*/ 681 w 708"/>
                <a:gd name="T61" fmla="*/ 326 h 965"/>
                <a:gd name="T62" fmla="*/ 644 w 708"/>
                <a:gd name="T63" fmla="*/ 358 h 965"/>
                <a:gd name="T64" fmla="*/ 681 w 708"/>
                <a:gd name="T65" fmla="*/ 379 h 965"/>
                <a:gd name="T66" fmla="*/ 681 w 708"/>
                <a:gd name="T67" fmla="*/ 326 h 965"/>
                <a:gd name="T68" fmla="*/ 603 w 708"/>
                <a:gd name="T69" fmla="*/ 142 h 965"/>
                <a:gd name="T70" fmla="*/ 565 w 708"/>
                <a:gd name="T71" fmla="*/ 105 h 965"/>
                <a:gd name="T72" fmla="*/ 576 w 708"/>
                <a:gd name="T73" fmla="*/ 170 h 965"/>
                <a:gd name="T74" fmla="*/ 380 w 708"/>
                <a:gd name="T75" fmla="*/ 69 h 965"/>
                <a:gd name="T76" fmla="*/ 354 w 708"/>
                <a:gd name="T77" fmla="*/ 0 h 965"/>
                <a:gd name="T78" fmla="*/ 327 w 708"/>
                <a:gd name="T79" fmla="*/ 69 h 965"/>
                <a:gd name="T80" fmla="*/ 130 w 708"/>
                <a:gd name="T81" fmla="*/ 173 h 965"/>
                <a:gd name="T82" fmla="*/ 142 w 708"/>
                <a:gd name="T83" fmla="*/ 110 h 965"/>
                <a:gd name="T84" fmla="*/ 104 w 708"/>
                <a:gd name="T85" fmla="*/ 147 h 965"/>
                <a:gd name="T86" fmla="*/ 63 w 708"/>
                <a:gd name="T87" fmla="*/ 358 h 965"/>
                <a:gd name="T88" fmla="*/ 28 w 708"/>
                <a:gd name="T89" fmla="*/ 326 h 965"/>
                <a:gd name="T90" fmla="*/ 28 w 708"/>
                <a:gd name="T91" fmla="*/ 379 h 965"/>
                <a:gd name="T92" fmla="*/ 63 w 708"/>
                <a:gd name="T93" fmla="*/ 358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08" h="965">
                  <a:moveTo>
                    <a:pt x="354" y="147"/>
                  </a:moveTo>
                  <a:cubicBezTo>
                    <a:pt x="238" y="147"/>
                    <a:pt x="143" y="242"/>
                    <a:pt x="143" y="358"/>
                  </a:cubicBezTo>
                  <a:cubicBezTo>
                    <a:pt x="143" y="414"/>
                    <a:pt x="187" y="481"/>
                    <a:pt x="187" y="482"/>
                  </a:cubicBezTo>
                  <a:cubicBezTo>
                    <a:pt x="196" y="496"/>
                    <a:pt x="210" y="519"/>
                    <a:pt x="218" y="534"/>
                  </a:cubicBezTo>
                  <a:lnTo>
                    <a:pt x="263" y="623"/>
                  </a:lnTo>
                  <a:cubicBezTo>
                    <a:pt x="272" y="640"/>
                    <a:pt x="278" y="662"/>
                    <a:pt x="278" y="675"/>
                  </a:cubicBezTo>
                  <a:cubicBezTo>
                    <a:pt x="279" y="675"/>
                    <a:pt x="284" y="679"/>
                    <a:pt x="293" y="679"/>
                  </a:cubicBezTo>
                  <a:lnTo>
                    <a:pt x="415" y="679"/>
                  </a:lnTo>
                  <a:cubicBezTo>
                    <a:pt x="425" y="679"/>
                    <a:pt x="430" y="675"/>
                    <a:pt x="430" y="674"/>
                  </a:cubicBezTo>
                  <a:cubicBezTo>
                    <a:pt x="430" y="662"/>
                    <a:pt x="437" y="640"/>
                    <a:pt x="445" y="623"/>
                  </a:cubicBezTo>
                  <a:lnTo>
                    <a:pt x="491" y="534"/>
                  </a:lnTo>
                  <a:cubicBezTo>
                    <a:pt x="498" y="519"/>
                    <a:pt x="512" y="496"/>
                    <a:pt x="521" y="482"/>
                  </a:cubicBezTo>
                  <a:cubicBezTo>
                    <a:pt x="537" y="458"/>
                    <a:pt x="565" y="403"/>
                    <a:pt x="565" y="358"/>
                  </a:cubicBezTo>
                  <a:cubicBezTo>
                    <a:pt x="565" y="242"/>
                    <a:pt x="471" y="147"/>
                    <a:pt x="354" y="147"/>
                  </a:cubicBezTo>
                  <a:close/>
                  <a:moveTo>
                    <a:pt x="415" y="723"/>
                  </a:moveTo>
                  <a:lnTo>
                    <a:pt x="293" y="723"/>
                  </a:lnTo>
                  <a:cubicBezTo>
                    <a:pt x="260" y="723"/>
                    <a:pt x="234" y="702"/>
                    <a:pt x="234" y="675"/>
                  </a:cubicBezTo>
                  <a:cubicBezTo>
                    <a:pt x="234" y="671"/>
                    <a:pt x="231" y="656"/>
                    <a:pt x="224" y="643"/>
                  </a:cubicBezTo>
                  <a:lnTo>
                    <a:pt x="178" y="554"/>
                  </a:lnTo>
                  <a:cubicBezTo>
                    <a:pt x="171" y="540"/>
                    <a:pt x="159" y="519"/>
                    <a:pt x="150" y="506"/>
                  </a:cubicBezTo>
                  <a:cubicBezTo>
                    <a:pt x="145" y="498"/>
                    <a:pt x="99" y="426"/>
                    <a:pt x="99" y="358"/>
                  </a:cubicBezTo>
                  <a:cubicBezTo>
                    <a:pt x="99" y="217"/>
                    <a:pt x="213" y="103"/>
                    <a:pt x="354" y="103"/>
                  </a:cubicBezTo>
                  <a:cubicBezTo>
                    <a:pt x="495" y="103"/>
                    <a:pt x="610" y="217"/>
                    <a:pt x="610" y="358"/>
                  </a:cubicBezTo>
                  <a:cubicBezTo>
                    <a:pt x="610" y="426"/>
                    <a:pt x="564" y="498"/>
                    <a:pt x="558" y="506"/>
                  </a:cubicBezTo>
                  <a:cubicBezTo>
                    <a:pt x="550" y="519"/>
                    <a:pt x="537" y="541"/>
                    <a:pt x="530" y="554"/>
                  </a:cubicBezTo>
                  <a:lnTo>
                    <a:pt x="485" y="643"/>
                  </a:lnTo>
                  <a:cubicBezTo>
                    <a:pt x="478" y="656"/>
                    <a:pt x="474" y="671"/>
                    <a:pt x="474" y="675"/>
                  </a:cubicBezTo>
                  <a:cubicBezTo>
                    <a:pt x="474" y="702"/>
                    <a:pt x="448" y="723"/>
                    <a:pt x="415" y="723"/>
                  </a:cubicBezTo>
                  <a:close/>
                  <a:moveTo>
                    <a:pt x="287" y="832"/>
                  </a:moveTo>
                  <a:cubicBezTo>
                    <a:pt x="268" y="832"/>
                    <a:pt x="253" y="847"/>
                    <a:pt x="253" y="865"/>
                  </a:cubicBezTo>
                  <a:cubicBezTo>
                    <a:pt x="253" y="883"/>
                    <a:pt x="268" y="898"/>
                    <a:pt x="287" y="898"/>
                  </a:cubicBezTo>
                  <a:lnTo>
                    <a:pt x="425" y="898"/>
                  </a:lnTo>
                  <a:cubicBezTo>
                    <a:pt x="444" y="898"/>
                    <a:pt x="459" y="883"/>
                    <a:pt x="459" y="865"/>
                  </a:cubicBezTo>
                  <a:cubicBezTo>
                    <a:pt x="459" y="847"/>
                    <a:pt x="444" y="832"/>
                    <a:pt x="425" y="832"/>
                  </a:cubicBezTo>
                  <a:lnTo>
                    <a:pt x="287" y="832"/>
                  </a:lnTo>
                  <a:close/>
                  <a:moveTo>
                    <a:pt x="274" y="885"/>
                  </a:moveTo>
                  <a:cubicBezTo>
                    <a:pt x="275" y="929"/>
                    <a:pt x="312" y="965"/>
                    <a:pt x="356" y="965"/>
                  </a:cubicBezTo>
                  <a:cubicBezTo>
                    <a:pt x="401" y="965"/>
                    <a:pt x="437" y="929"/>
                    <a:pt x="438" y="885"/>
                  </a:cubicBezTo>
                  <a:lnTo>
                    <a:pt x="274" y="885"/>
                  </a:lnTo>
                  <a:close/>
                  <a:moveTo>
                    <a:pt x="459" y="865"/>
                  </a:moveTo>
                  <a:lnTo>
                    <a:pt x="253" y="865"/>
                  </a:lnTo>
                  <a:lnTo>
                    <a:pt x="253" y="762"/>
                  </a:lnTo>
                  <a:lnTo>
                    <a:pt x="459" y="762"/>
                  </a:lnTo>
                  <a:lnTo>
                    <a:pt x="459" y="865"/>
                  </a:lnTo>
                  <a:close/>
                  <a:moveTo>
                    <a:pt x="491" y="369"/>
                  </a:moveTo>
                  <a:cubicBezTo>
                    <a:pt x="491" y="388"/>
                    <a:pt x="476" y="403"/>
                    <a:pt x="457" y="403"/>
                  </a:cubicBezTo>
                  <a:lnTo>
                    <a:pt x="388" y="403"/>
                  </a:lnTo>
                  <a:lnTo>
                    <a:pt x="388" y="472"/>
                  </a:lnTo>
                  <a:cubicBezTo>
                    <a:pt x="388" y="491"/>
                    <a:pt x="373" y="506"/>
                    <a:pt x="354" y="506"/>
                  </a:cubicBezTo>
                  <a:cubicBezTo>
                    <a:pt x="336" y="506"/>
                    <a:pt x="321" y="491"/>
                    <a:pt x="321" y="472"/>
                  </a:cubicBezTo>
                  <a:lnTo>
                    <a:pt x="321" y="403"/>
                  </a:lnTo>
                  <a:lnTo>
                    <a:pt x="251" y="403"/>
                  </a:lnTo>
                  <a:cubicBezTo>
                    <a:pt x="233" y="403"/>
                    <a:pt x="218" y="388"/>
                    <a:pt x="218" y="369"/>
                  </a:cubicBezTo>
                  <a:cubicBezTo>
                    <a:pt x="218" y="351"/>
                    <a:pt x="233" y="336"/>
                    <a:pt x="251" y="336"/>
                  </a:cubicBezTo>
                  <a:lnTo>
                    <a:pt x="321" y="336"/>
                  </a:lnTo>
                  <a:lnTo>
                    <a:pt x="321" y="267"/>
                  </a:lnTo>
                  <a:cubicBezTo>
                    <a:pt x="321" y="248"/>
                    <a:pt x="336" y="233"/>
                    <a:pt x="354" y="233"/>
                  </a:cubicBezTo>
                  <a:cubicBezTo>
                    <a:pt x="373" y="233"/>
                    <a:pt x="388" y="248"/>
                    <a:pt x="388" y="267"/>
                  </a:cubicBezTo>
                  <a:lnTo>
                    <a:pt x="388" y="336"/>
                  </a:lnTo>
                  <a:lnTo>
                    <a:pt x="457" y="336"/>
                  </a:lnTo>
                  <a:cubicBezTo>
                    <a:pt x="476" y="336"/>
                    <a:pt x="491" y="351"/>
                    <a:pt x="491" y="369"/>
                  </a:cubicBezTo>
                  <a:close/>
                  <a:moveTo>
                    <a:pt x="681" y="326"/>
                  </a:moveTo>
                  <a:lnTo>
                    <a:pt x="643" y="326"/>
                  </a:lnTo>
                  <a:cubicBezTo>
                    <a:pt x="644" y="337"/>
                    <a:pt x="644" y="347"/>
                    <a:pt x="644" y="358"/>
                  </a:cubicBezTo>
                  <a:cubicBezTo>
                    <a:pt x="644" y="365"/>
                    <a:pt x="644" y="372"/>
                    <a:pt x="643" y="379"/>
                  </a:cubicBezTo>
                  <a:lnTo>
                    <a:pt x="681" y="379"/>
                  </a:lnTo>
                  <a:cubicBezTo>
                    <a:pt x="696" y="379"/>
                    <a:pt x="708" y="367"/>
                    <a:pt x="708" y="353"/>
                  </a:cubicBezTo>
                  <a:cubicBezTo>
                    <a:pt x="708" y="338"/>
                    <a:pt x="696" y="326"/>
                    <a:pt x="681" y="326"/>
                  </a:cubicBezTo>
                  <a:close/>
                  <a:moveTo>
                    <a:pt x="576" y="170"/>
                  </a:moveTo>
                  <a:lnTo>
                    <a:pt x="603" y="142"/>
                  </a:lnTo>
                  <a:cubicBezTo>
                    <a:pt x="614" y="132"/>
                    <a:pt x="614" y="114"/>
                    <a:pt x="604" y="104"/>
                  </a:cubicBezTo>
                  <a:cubicBezTo>
                    <a:pt x="593" y="94"/>
                    <a:pt x="576" y="94"/>
                    <a:pt x="565" y="105"/>
                  </a:cubicBezTo>
                  <a:lnTo>
                    <a:pt x="538" y="133"/>
                  </a:lnTo>
                  <a:cubicBezTo>
                    <a:pt x="551" y="144"/>
                    <a:pt x="564" y="156"/>
                    <a:pt x="576" y="170"/>
                  </a:cubicBezTo>
                  <a:close/>
                  <a:moveTo>
                    <a:pt x="354" y="67"/>
                  </a:moveTo>
                  <a:cubicBezTo>
                    <a:pt x="362" y="67"/>
                    <a:pt x="371" y="68"/>
                    <a:pt x="380" y="69"/>
                  </a:cubicBezTo>
                  <a:lnTo>
                    <a:pt x="380" y="28"/>
                  </a:lnTo>
                  <a:cubicBezTo>
                    <a:pt x="380" y="12"/>
                    <a:pt x="368" y="0"/>
                    <a:pt x="354" y="0"/>
                  </a:cubicBezTo>
                  <a:cubicBezTo>
                    <a:pt x="339" y="0"/>
                    <a:pt x="327" y="12"/>
                    <a:pt x="327" y="28"/>
                  </a:cubicBezTo>
                  <a:lnTo>
                    <a:pt x="327" y="69"/>
                  </a:lnTo>
                  <a:cubicBezTo>
                    <a:pt x="336" y="68"/>
                    <a:pt x="345" y="67"/>
                    <a:pt x="354" y="67"/>
                  </a:cubicBezTo>
                  <a:close/>
                  <a:moveTo>
                    <a:pt x="130" y="173"/>
                  </a:moveTo>
                  <a:cubicBezTo>
                    <a:pt x="141" y="159"/>
                    <a:pt x="154" y="147"/>
                    <a:pt x="167" y="136"/>
                  </a:cubicBezTo>
                  <a:lnTo>
                    <a:pt x="142" y="110"/>
                  </a:lnTo>
                  <a:cubicBezTo>
                    <a:pt x="131" y="99"/>
                    <a:pt x="114" y="99"/>
                    <a:pt x="103" y="109"/>
                  </a:cubicBezTo>
                  <a:cubicBezTo>
                    <a:pt x="93" y="119"/>
                    <a:pt x="93" y="136"/>
                    <a:pt x="104" y="147"/>
                  </a:cubicBezTo>
                  <a:lnTo>
                    <a:pt x="130" y="173"/>
                  </a:lnTo>
                  <a:close/>
                  <a:moveTo>
                    <a:pt x="63" y="358"/>
                  </a:moveTo>
                  <a:cubicBezTo>
                    <a:pt x="63" y="347"/>
                    <a:pt x="64" y="337"/>
                    <a:pt x="65" y="326"/>
                  </a:cubicBezTo>
                  <a:lnTo>
                    <a:pt x="28" y="326"/>
                  </a:lnTo>
                  <a:cubicBezTo>
                    <a:pt x="12" y="326"/>
                    <a:pt x="0" y="338"/>
                    <a:pt x="0" y="353"/>
                  </a:cubicBezTo>
                  <a:cubicBezTo>
                    <a:pt x="0" y="367"/>
                    <a:pt x="12" y="379"/>
                    <a:pt x="28" y="379"/>
                  </a:cubicBezTo>
                  <a:lnTo>
                    <a:pt x="65" y="379"/>
                  </a:lnTo>
                  <a:cubicBezTo>
                    <a:pt x="64" y="372"/>
                    <a:pt x="63" y="365"/>
                    <a:pt x="63" y="358"/>
                  </a:cubicBezTo>
                  <a:close/>
                </a:path>
              </a:pathLst>
            </a:custGeom>
            <a:solidFill>
              <a:srgbClr val="F8F8F8"/>
            </a:solidFill>
            <a:ln>
              <a:noFill/>
            </a:ln>
          </p:spPr>
          <p:txBody>
            <a:bodyPr vert="horz" wrap="square" lIns="91440" tIns="45720" rIns="91440" bIns="45720" numCol="1" anchor="t" anchorCtr="0" compatLnSpc="1"/>
            <a:lstStyle/>
            <a:p>
              <a:endParaRPr lang="zh-CN" altLang="en-US"/>
            </a:p>
          </p:txBody>
        </p:sp>
      </p:grpSp>
      <p:sp>
        <p:nvSpPr>
          <p:cNvPr id="10" name="矩形 9"/>
          <p:cNvSpPr/>
          <p:nvPr/>
        </p:nvSpPr>
        <p:spPr>
          <a:xfrm>
            <a:off x="6200826" y="2277542"/>
            <a:ext cx="835909" cy="400110"/>
          </a:xfrm>
          <a:prstGeom prst="rect">
            <a:avLst/>
          </a:prstGeom>
          <a:solidFill>
            <a:schemeClr val="bg1"/>
          </a:solidFill>
        </p:spPr>
        <p:txBody>
          <a:bodyPr wrap="square">
            <a:spAutoFit/>
          </a:bodyPr>
          <a:lstStyle/>
          <a:p>
            <a:pPr algn="ctr"/>
            <a:r>
              <a:rPr lang="zh-CN" altLang="en-US" sz="2000" b="1" dirty="0">
                <a:solidFill>
                  <a:srgbClr val="F8F8F8"/>
                </a:solidFill>
                <a:latin typeface="+mj-ea"/>
                <a:ea typeface="+mj-ea"/>
                <a:sym typeface="Arial" panose="020B0604020202020204" pitchFamily="34" charset="0"/>
              </a:rPr>
              <a:t>创造</a:t>
            </a:r>
            <a:endParaRPr lang="zh-CN" altLang="en-US" sz="2000" dirty="0">
              <a:solidFill>
                <a:srgbClr val="F8F8F8"/>
              </a:solidFill>
              <a:latin typeface="+mj-ea"/>
              <a:ea typeface="+mj-ea"/>
            </a:endParaRPr>
          </a:p>
        </p:txBody>
      </p:sp>
      <p:sp>
        <p:nvSpPr>
          <p:cNvPr id="11" name="矩形 10"/>
          <p:cNvSpPr/>
          <p:nvPr/>
        </p:nvSpPr>
        <p:spPr>
          <a:xfrm>
            <a:off x="6200826" y="2963276"/>
            <a:ext cx="835909" cy="400110"/>
          </a:xfrm>
          <a:prstGeom prst="rect">
            <a:avLst/>
          </a:prstGeom>
          <a:solidFill>
            <a:schemeClr val="bg1"/>
          </a:solidFill>
        </p:spPr>
        <p:txBody>
          <a:bodyPr wrap="square">
            <a:spAutoFit/>
          </a:bodyPr>
          <a:lstStyle/>
          <a:p>
            <a:pPr algn="ctr"/>
            <a:r>
              <a:rPr lang="zh-CN" altLang="en-US" sz="2000" b="1" dirty="0">
                <a:solidFill>
                  <a:srgbClr val="F8F8F8"/>
                </a:solidFill>
                <a:latin typeface="+mj-ea"/>
                <a:ea typeface="+mj-ea"/>
                <a:sym typeface="Arial" panose="020B0604020202020204" pitchFamily="34" charset="0"/>
              </a:rPr>
              <a:t>分享</a:t>
            </a:r>
            <a:endParaRPr lang="zh-CN" altLang="en-US" sz="2000" b="1" dirty="0">
              <a:solidFill>
                <a:srgbClr val="F8F8F8"/>
              </a:solidFill>
              <a:latin typeface="+mj-ea"/>
              <a:ea typeface="+mj-ea"/>
            </a:endParaRPr>
          </a:p>
        </p:txBody>
      </p:sp>
      <p:sp>
        <p:nvSpPr>
          <p:cNvPr id="12" name="矩形 11"/>
          <p:cNvSpPr/>
          <p:nvPr/>
        </p:nvSpPr>
        <p:spPr>
          <a:xfrm>
            <a:off x="6200826" y="4032126"/>
            <a:ext cx="835909" cy="400110"/>
          </a:xfrm>
          <a:prstGeom prst="rect">
            <a:avLst/>
          </a:prstGeom>
          <a:solidFill>
            <a:schemeClr val="bg1"/>
          </a:solidFill>
        </p:spPr>
        <p:txBody>
          <a:bodyPr wrap="square">
            <a:spAutoFit/>
          </a:bodyPr>
          <a:lstStyle/>
          <a:p>
            <a:pPr algn="ctr"/>
            <a:r>
              <a:rPr lang="zh-CN" altLang="en-US" sz="2000" b="1" dirty="0">
                <a:solidFill>
                  <a:srgbClr val="F8F8F8"/>
                </a:solidFill>
                <a:latin typeface="+mj-ea"/>
                <a:ea typeface="+mj-ea"/>
                <a:sym typeface="Arial" panose="020B0604020202020204" pitchFamily="34" charset="0"/>
              </a:rPr>
              <a:t>共同</a:t>
            </a:r>
            <a:endParaRPr lang="zh-CN" altLang="en-US" sz="2000" b="1" dirty="0">
              <a:solidFill>
                <a:srgbClr val="F8F8F8"/>
              </a:solidFill>
              <a:latin typeface="+mj-ea"/>
              <a:ea typeface="+mj-ea"/>
            </a:endParaRPr>
          </a:p>
        </p:txBody>
      </p:sp>
      <p:sp>
        <p:nvSpPr>
          <p:cNvPr id="13" name="矩形 12"/>
          <p:cNvSpPr/>
          <p:nvPr/>
        </p:nvSpPr>
        <p:spPr>
          <a:xfrm>
            <a:off x="7041738" y="2262153"/>
            <a:ext cx="4100439" cy="430887"/>
          </a:xfrm>
          <a:prstGeom prst="rect">
            <a:avLst/>
          </a:prstGeom>
        </p:spPr>
        <p:txBody>
          <a:bodyPr wrap="square">
            <a:spAutoFit/>
          </a:bodyPr>
          <a:lstStyle/>
          <a:p>
            <a:r>
              <a:rPr lang="zh-CN" altLang="en-US" sz="2200" dirty="0">
                <a:solidFill>
                  <a:schemeClr val="accent3"/>
                </a:solidFill>
                <a:latin typeface="+mj-ea"/>
                <a:ea typeface="+mj-ea"/>
                <a:sym typeface="Arial" panose="020B0604020202020204" pitchFamily="34" charset="0"/>
              </a:rPr>
              <a:t>在同一个目标下创造梦想；</a:t>
            </a:r>
            <a:endParaRPr lang="zh-CN" altLang="en-US" sz="2200" dirty="0">
              <a:solidFill>
                <a:schemeClr val="accent3"/>
              </a:solidFill>
              <a:latin typeface="+mj-ea"/>
              <a:ea typeface="+mj-ea"/>
              <a:sym typeface="Arial" panose="020B0604020202020204" pitchFamily="34" charset="0"/>
            </a:endParaRPr>
          </a:p>
        </p:txBody>
      </p:sp>
      <p:sp>
        <p:nvSpPr>
          <p:cNvPr id="14" name="矩形 13"/>
          <p:cNvSpPr/>
          <p:nvPr/>
        </p:nvSpPr>
        <p:spPr>
          <a:xfrm>
            <a:off x="7041738" y="2920591"/>
            <a:ext cx="4100439" cy="769441"/>
          </a:xfrm>
          <a:prstGeom prst="rect">
            <a:avLst/>
          </a:prstGeom>
        </p:spPr>
        <p:txBody>
          <a:bodyPr wrap="square">
            <a:spAutoFit/>
          </a:bodyPr>
          <a:lstStyle/>
          <a:p>
            <a:r>
              <a:rPr lang="zh-CN" altLang="en-US" sz="2200" dirty="0">
                <a:solidFill>
                  <a:schemeClr val="accent3"/>
                </a:solidFill>
                <a:latin typeface="+mj-ea"/>
                <a:ea typeface="+mj-ea"/>
                <a:sym typeface="Arial" panose="020B0604020202020204" pitchFamily="34" charset="0"/>
              </a:rPr>
              <a:t>在创造中分享，关爱社会，取得双赢、分享成功；</a:t>
            </a:r>
            <a:endParaRPr lang="zh-CN" altLang="en-US" sz="2200" dirty="0">
              <a:solidFill>
                <a:schemeClr val="accent3"/>
              </a:solidFill>
              <a:latin typeface="+mj-ea"/>
              <a:ea typeface="+mj-ea"/>
              <a:sym typeface="Arial" panose="020B0604020202020204" pitchFamily="34" charset="0"/>
            </a:endParaRPr>
          </a:p>
        </p:txBody>
      </p:sp>
      <p:sp>
        <p:nvSpPr>
          <p:cNvPr id="15" name="矩形 14"/>
          <p:cNvSpPr/>
          <p:nvPr/>
        </p:nvSpPr>
        <p:spPr>
          <a:xfrm>
            <a:off x="7041738" y="4012412"/>
            <a:ext cx="4100439" cy="769441"/>
          </a:xfrm>
          <a:prstGeom prst="rect">
            <a:avLst/>
          </a:prstGeom>
        </p:spPr>
        <p:txBody>
          <a:bodyPr wrap="square">
            <a:spAutoFit/>
          </a:bodyPr>
          <a:lstStyle/>
          <a:p>
            <a:r>
              <a:rPr lang="zh-CN" altLang="en-US" sz="2200" dirty="0">
                <a:solidFill>
                  <a:schemeClr val="accent3"/>
                </a:solidFill>
                <a:latin typeface="+mj-ea"/>
                <a:ea typeface="+mj-ea"/>
                <a:sym typeface="Arial" panose="020B0604020202020204" pitchFamily="34" charset="0"/>
              </a:rPr>
              <a:t>含积极拼搏的精神，鼓舞大家齐心协力，共创未来。</a:t>
            </a:r>
            <a:endParaRPr lang="zh-CN" altLang="en-US" sz="2200" dirty="0">
              <a:solidFill>
                <a:schemeClr val="accent3"/>
              </a:solidFill>
              <a:latin typeface="+mj-ea"/>
              <a:ea typeface="+mj-ea"/>
              <a:sym typeface="Arial" panose="020B0604020202020204" pitchFamily="34" charset="0"/>
            </a:endParaRPr>
          </a:p>
        </p:txBody>
      </p:sp>
      <p:pic>
        <p:nvPicPr>
          <p:cNvPr id="1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34627" y="2174266"/>
            <a:ext cx="4472177" cy="2823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矩形 83"/>
          <p:cNvSpPr>
            <a:spLocks noChangeArrowheads="1"/>
          </p:cNvSpPr>
          <p:nvPr/>
        </p:nvSpPr>
        <p:spPr bwMode="auto">
          <a:xfrm>
            <a:off x="1187792" y="5228478"/>
            <a:ext cx="10044900" cy="1058791"/>
          </a:xfrm>
          <a:prstGeom prst="rect">
            <a:avLst/>
          </a:prstGeom>
          <a:solidFill>
            <a:srgbClr val="F2F2F2"/>
          </a:solidFill>
          <a:ln w="9525" cmpd="sng">
            <a:solidFill>
              <a:schemeClr val="bg2">
                <a:lumMod val="50000"/>
              </a:schemeClr>
            </a:solidFill>
            <a:miter lim="800000"/>
          </a:ln>
        </p:spPr>
        <p:txBody>
          <a:bodyPr/>
          <a:lstStyle/>
          <a:p>
            <a:endParaRPr lang="zh-CN" altLang="en-US">
              <a:solidFill>
                <a:schemeClr val="accent1"/>
              </a:solidFill>
            </a:endParaRPr>
          </a:p>
        </p:txBody>
      </p:sp>
      <p:sp>
        <p:nvSpPr>
          <p:cNvPr id="18" name="TextBox 84"/>
          <p:cNvSpPr txBox="1">
            <a:spLocks noChangeArrowheads="1"/>
          </p:cNvSpPr>
          <p:nvPr/>
        </p:nvSpPr>
        <p:spPr bwMode="auto">
          <a:xfrm>
            <a:off x="1427424" y="5457063"/>
            <a:ext cx="924701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defPPr>
              <a:defRPr lang="zh-CN"/>
            </a:defPPr>
            <a:lvl1pPr algn="just">
              <a:defRPr sz="2400">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sz="2000" dirty="0">
                <a:sym typeface="Arial" panose="020B0604020202020204" pitchFamily="34" charset="0"/>
              </a:rPr>
              <a:t>活动将按照时间顺序大致分为以上三大段落组成，分为回顾（同创造）、庆祝（共分享）、展望（再创造）三大篇章。</a:t>
            </a:r>
            <a:endParaRPr lang="en-US" altLang="zh-CN" sz="2000" dirty="0">
              <a:sym typeface="Arial" panose="020B0604020202020204" pitchFamily="34" charset="0"/>
            </a:endParaRPr>
          </a:p>
        </p:txBody>
      </p:sp>
      <p:sp>
        <p:nvSpPr>
          <p:cNvPr id="19" name="Freeform 12"/>
          <p:cNvSpPr/>
          <p:nvPr/>
        </p:nvSpPr>
        <p:spPr bwMode="auto">
          <a:xfrm>
            <a:off x="1113179" y="512826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1"/>
          </a:solidFill>
          <a:ln>
            <a:noFill/>
          </a:ln>
        </p:spPr>
        <p:txBody>
          <a:bodyPr/>
          <a:lstStyle/>
          <a:p>
            <a:endParaRPr lang="zh-CN" altLang="en-US">
              <a:solidFill>
                <a:schemeClr val="accent1"/>
              </a:solidFill>
            </a:endParaRPr>
          </a:p>
        </p:txBody>
      </p:sp>
      <p:sp>
        <p:nvSpPr>
          <p:cNvPr id="20" name="Freeform 12"/>
          <p:cNvSpPr/>
          <p:nvPr/>
        </p:nvSpPr>
        <p:spPr bwMode="auto">
          <a:xfrm flipH="1" flipV="1">
            <a:off x="10786674" y="581100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2"/>
          </a:solidFill>
          <a:ln>
            <a:noFill/>
          </a:ln>
        </p:spPr>
        <p:txBody>
          <a:bodyPr/>
          <a:lstStyle/>
          <a:p>
            <a:endParaRPr lang="zh-CN" altLang="en-US">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slow" advTm="5889">
        <p14:prism dir="d" isInverted="1"/>
      </p:transition>
    </mc:Choice>
    <mc:Fallback>
      <p:transition spd="slow" advTm="588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639"/>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600"/>
                                        <p:tgtEl>
                                          <p:spTgt spid="5"/>
                                        </p:tgtEl>
                                      </p:cBhvr>
                                    </p:animEffect>
                                    <p:anim calcmode="lin" valueType="num">
                                      <p:cBhvr>
                                        <p:cTn id="24" dur="600" fill="hold"/>
                                        <p:tgtEl>
                                          <p:spTgt spid="5"/>
                                        </p:tgtEl>
                                        <p:attrNameLst>
                                          <p:attrName>ppt_x</p:attrName>
                                        </p:attrNameLst>
                                      </p:cBhvr>
                                      <p:tavLst>
                                        <p:tav tm="0">
                                          <p:val>
                                            <p:strVal val="#ppt_x"/>
                                          </p:val>
                                        </p:tav>
                                        <p:tav tm="100000">
                                          <p:val>
                                            <p:strVal val="#ppt_x"/>
                                          </p:val>
                                        </p:tav>
                                      </p:tavLst>
                                    </p:anim>
                                    <p:anim calcmode="lin" valueType="num">
                                      <p:cBhvr>
                                        <p:cTn id="25" dur="600" fill="hold"/>
                                        <p:tgtEl>
                                          <p:spTgt spid="5"/>
                                        </p:tgtEl>
                                        <p:attrNameLst>
                                          <p:attrName>ppt_y</p:attrName>
                                        </p:attrNameLst>
                                      </p:cBhvr>
                                      <p:tavLst>
                                        <p:tav tm="0">
                                          <p:val>
                                            <p:strVal val="#ppt_y+.1"/>
                                          </p:val>
                                        </p:tav>
                                        <p:tav tm="100000">
                                          <p:val>
                                            <p:strVal val="#ppt_y"/>
                                          </p:val>
                                        </p:tav>
                                      </p:tavLst>
                                    </p:anim>
                                  </p:childTnLst>
                                </p:cTn>
                              </p:par>
                              <p:par>
                                <p:cTn id="26" presetID="31" presetClass="entr" presetSubtype="0" fill="hold" nodeType="withEffect">
                                  <p:stCondLst>
                                    <p:cond delay="400"/>
                                  </p:stCondLst>
                                  <p:childTnLst>
                                    <p:set>
                                      <p:cBhvr>
                                        <p:cTn id="27" dur="1" fill="hold">
                                          <p:stCondLst>
                                            <p:cond delay="0"/>
                                          </p:stCondLst>
                                        </p:cTn>
                                        <p:tgtEl>
                                          <p:spTgt spid="7"/>
                                        </p:tgtEl>
                                        <p:attrNameLst>
                                          <p:attrName>style.visibility</p:attrName>
                                        </p:attrNameLst>
                                      </p:cBhvr>
                                      <p:to>
                                        <p:strVal val="visible"/>
                                      </p:to>
                                    </p:set>
                                    <p:anim calcmode="lin" valueType="num">
                                      <p:cBhvr>
                                        <p:cTn id="28" dur="400" fill="hold"/>
                                        <p:tgtEl>
                                          <p:spTgt spid="7"/>
                                        </p:tgtEl>
                                        <p:attrNameLst>
                                          <p:attrName>ppt_w</p:attrName>
                                        </p:attrNameLst>
                                      </p:cBhvr>
                                      <p:tavLst>
                                        <p:tav tm="0">
                                          <p:val>
                                            <p:fltVal val="0"/>
                                          </p:val>
                                        </p:tav>
                                        <p:tav tm="100000">
                                          <p:val>
                                            <p:strVal val="#ppt_w"/>
                                          </p:val>
                                        </p:tav>
                                      </p:tavLst>
                                    </p:anim>
                                    <p:anim calcmode="lin" valueType="num">
                                      <p:cBhvr>
                                        <p:cTn id="29" dur="400" fill="hold"/>
                                        <p:tgtEl>
                                          <p:spTgt spid="7"/>
                                        </p:tgtEl>
                                        <p:attrNameLst>
                                          <p:attrName>ppt_h</p:attrName>
                                        </p:attrNameLst>
                                      </p:cBhvr>
                                      <p:tavLst>
                                        <p:tav tm="0">
                                          <p:val>
                                            <p:fltVal val="0"/>
                                          </p:val>
                                        </p:tav>
                                        <p:tav tm="100000">
                                          <p:val>
                                            <p:strVal val="#ppt_h"/>
                                          </p:val>
                                        </p:tav>
                                      </p:tavLst>
                                    </p:anim>
                                    <p:anim calcmode="lin" valueType="num">
                                      <p:cBhvr>
                                        <p:cTn id="30" dur="400" fill="hold"/>
                                        <p:tgtEl>
                                          <p:spTgt spid="7"/>
                                        </p:tgtEl>
                                        <p:attrNameLst>
                                          <p:attrName>style.rotation</p:attrName>
                                        </p:attrNameLst>
                                      </p:cBhvr>
                                      <p:tavLst>
                                        <p:tav tm="0">
                                          <p:val>
                                            <p:fltVal val="90"/>
                                          </p:val>
                                        </p:tav>
                                        <p:tav tm="100000">
                                          <p:val>
                                            <p:fltVal val="0"/>
                                          </p:val>
                                        </p:tav>
                                      </p:tavLst>
                                    </p:anim>
                                    <p:animEffect transition="in" filter="fade">
                                      <p:cBhvr>
                                        <p:cTn id="31" dur="400"/>
                                        <p:tgtEl>
                                          <p:spTgt spid="7"/>
                                        </p:tgtEl>
                                      </p:cBhvr>
                                    </p:animEffect>
                                  </p:childTnLst>
                                </p:cTn>
                              </p:par>
                              <p:par>
                                <p:cTn id="32" presetID="8" presetClass="emph" presetSubtype="0" fill="hold" nodeType="withEffect">
                                  <p:stCondLst>
                                    <p:cond delay="400"/>
                                  </p:stCondLst>
                                  <p:childTnLst>
                                    <p:animRot by="21600000">
                                      <p:cBhvr>
                                        <p:cTn id="33" dur="400" fill="hold"/>
                                        <p:tgtEl>
                                          <p:spTgt spid="7"/>
                                        </p:tgtEl>
                                        <p:attrNameLst>
                                          <p:attrName>r</p:attrName>
                                        </p:attrNameLst>
                                      </p:cBhvr>
                                    </p:animRot>
                                  </p:childTnLst>
                                </p:cTn>
                              </p:par>
                            </p:childTnLst>
                          </p:cTn>
                        </p:par>
                        <p:par>
                          <p:cTn id="34" fill="hold">
                            <p:stCondLst>
                              <p:cond delay="1639"/>
                            </p:stCondLst>
                            <p:childTnLst>
                              <p:par>
                                <p:cTn id="35" presetID="22"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par>
                          <p:cTn id="38" fill="hold">
                            <p:stCondLst>
                              <p:cond delay="2139"/>
                            </p:stCondLst>
                            <p:childTnLst>
                              <p:par>
                                <p:cTn id="39" presetID="14" presetClass="entr" presetSubtype="1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randombar(horizontal)">
                                      <p:cBhvr>
                                        <p:cTn id="41" dur="500"/>
                                        <p:tgtEl>
                                          <p:spTgt spid="16"/>
                                        </p:tgtEl>
                                      </p:cBhvr>
                                    </p:animEffect>
                                  </p:childTnLst>
                                </p:cTn>
                              </p:par>
                            </p:childTnLst>
                          </p:cTn>
                        </p:par>
                        <p:par>
                          <p:cTn id="42" fill="hold">
                            <p:stCondLst>
                              <p:cond delay="2639"/>
                            </p:stCondLst>
                            <p:childTnLst>
                              <p:par>
                                <p:cTn id="43" presetID="2" presetClass="entr" presetSubtype="2"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1+#ppt_w/2"/>
                                          </p:val>
                                        </p:tav>
                                        <p:tav tm="100000">
                                          <p:val>
                                            <p:strVal val="#ppt_x"/>
                                          </p:val>
                                        </p:tav>
                                      </p:tavLst>
                                    </p:anim>
                                    <p:anim calcmode="lin" valueType="num">
                                      <p:cBhvr additive="base">
                                        <p:cTn id="46" dur="500" fill="hold"/>
                                        <p:tgtEl>
                                          <p:spTgt spid="10"/>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10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1+#ppt_w/2"/>
                                          </p:val>
                                        </p:tav>
                                        <p:tav tm="100000">
                                          <p:val>
                                            <p:strVal val="#ppt_x"/>
                                          </p:val>
                                        </p:tav>
                                      </p:tavLst>
                                    </p:anim>
                                    <p:anim calcmode="lin" valueType="num">
                                      <p:cBhvr additive="base">
                                        <p:cTn id="50" dur="500" fill="hold"/>
                                        <p:tgtEl>
                                          <p:spTgt spid="11"/>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20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1+#ppt_w/2"/>
                                          </p:val>
                                        </p:tav>
                                        <p:tav tm="100000">
                                          <p:val>
                                            <p:strVal val="#ppt_x"/>
                                          </p:val>
                                        </p:tav>
                                      </p:tavLst>
                                    </p:anim>
                                    <p:anim calcmode="lin" valueType="num">
                                      <p:cBhvr additive="base">
                                        <p:cTn id="54" dur="500" fill="hold"/>
                                        <p:tgtEl>
                                          <p:spTgt spid="12"/>
                                        </p:tgtEl>
                                        <p:attrNameLst>
                                          <p:attrName>ppt_y</p:attrName>
                                        </p:attrNameLst>
                                      </p:cBhvr>
                                      <p:tavLst>
                                        <p:tav tm="0">
                                          <p:val>
                                            <p:strVal val="#ppt_y"/>
                                          </p:val>
                                        </p:tav>
                                        <p:tav tm="100000">
                                          <p:val>
                                            <p:strVal val="#ppt_y"/>
                                          </p:val>
                                        </p:tav>
                                      </p:tavLst>
                                    </p:anim>
                                  </p:childTnLst>
                                </p:cTn>
                              </p:par>
                            </p:childTnLst>
                          </p:cTn>
                        </p:par>
                        <p:par>
                          <p:cTn id="55" fill="hold">
                            <p:stCondLst>
                              <p:cond delay="3139"/>
                            </p:stCondLst>
                            <p:childTnLst>
                              <p:par>
                                <p:cTn id="56" presetID="22" presetClass="entr" presetSubtype="8"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left)">
                                      <p:cBhvr>
                                        <p:cTn id="58" dur="500"/>
                                        <p:tgtEl>
                                          <p:spTgt spid="1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left)">
                                      <p:cBhvr>
                                        <p:cTn id="61" dur="500"/>
                                        <p:tgtEl>
                                          <p:spTgt spid="14"/>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wipe(left)">
                                      <p:cBhvr>
                                        <p:cTn id="64" dur="500"/>
                                        <p:tgtEl>
                                          <p:spTgt spid="15"/>
                                        </p:tgtEl>
                                      </p:cBhvr>
                                    </p:animEffect>
                                  </p:childTnLst>
                                </p:cTn>
                              </p:par>
                            </p:childTnLst>
                          </p:cTn>
                        </p:par>
                        <p:par>
                          <p:cTn id="65" fill="hold">
                            <p:stCondLst>
                              <p:cond delay="3639"/>
                            </p:stCondLst>
                            <p:childTnLst>
                              <p:par>
                                <p:cTn id="66" presetID="1" presetClass="entr" presetSubtype="0"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4.83476E-6 -2.18316E-6 L 0.3669 0.06476 " pathEditMode="relative" rAng="0" ptsTypes="AA">
                                      <p:cBhvr>
                                        <p:cTn id="69" dur="500" spd="-99900" fill="hold"/>
                                        <p:tgtEl>
                                          <p:spTgt spid="19"/>
                                        </p:tgtEl>
                                        <p:attrNameLst>
                                          <p:attrName>ppt_x</p:attrName>
                                          <p:attrName>ppt_y</p:attrName>
                                        </p:attrNameLst>
                                      </p:cBhvr>
                                      <p:rCtr x="18345" y="3238"/>
                                    </p:animMotion>
                                  </p:childTnLst>
                                </p:cTn>
                              </p:par>
                              <p:par>
                                <p:cTn id="70" presetID="1" presetClass="entr" presetSubtype="0"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4.68124E-6 2.85846E-6 L -0.42597 -0.03469 " pathEditMode="relative" rAng="0" ptsTypes="AA">
                                      <p:cBhvr>
                                        <p:cTn id="73" dur="500" spd="-99900" fill="hold"/>
                                        <p:tgtEl>
                                          <p:spTgt spid="20"/>
                                        </p:tgtEl>
                                        <p:attrNameLst>
                                          <p:attrName>ppt_x</p:attrName>
                                          <p:attrName>ppt_y</p:attrName>
                                        </p:attrNameLst>
                                      </p:cBhvr>
                                      <p:rCtr x="-21298" y="-1735"/>
                                    </p:animMotion>
                                  </p:childTnLst>
                                </p:cTn>
                              </p:par>
                              <p:par>
                                <p:cTn id="74" presetID="10" presetClass="entr" presetSubtype="0"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fltVal val="0"/>
                                          </p:val>
                                        </p:tav>
                                        <p:tav tm="100000">
                                          <p:val>
                                            <p:strVal val="#ppt_h"/>
                                          </p:val>
                                        </p:tav>
                                      </p:tavLst>
                                    </p:anim>
                                    <p:animEffect transition="in" filter="fade">
                                      <p:cBhvr>
                                        <p:cTn id="78" dur="500"/>
                                        <p:tgtEl>
                                          <p:spTgt spid="17"/>
                                        </p:tgtEl>
                                      </p:cBhvr>
                                    </p:animEffect>
                                  </p:childTnLst>
                                </p:cTn>
                              </p:par>
                            </p:childTnLst>
                          </p:cTn>
                        </p:par>
                        <p:par>
                          <p:cTn id="79" fill="hold">
                            <p:stCondLst>
                              <p:cond delay="3639"/>
                            </p:stCondLst>
                            <p:childTnLst>
                              <p:par>
                                <p:cTn id="80" presetID="22" presetClass="entr" presetSubtype="1" fill="hold" nodeType="afterEffect">
                                  <p:stCondLst>
                                    <p:cond delay="0"/>
                                  </p:stCondLst>
                                  <p:childTnLst>
                                    <p:set>
                                      <p:cBhvr>
                                        <p:cTn id="81" dur="1" fill="hold">
                                          <p:stCondLst>
                                            <p:cond delay="0"/>
                                          </p:stCondLst>
                                        </p:cTn>
                                        <p:tgtEl>
                                          <p:spTgt spid="18">
                                            <p:txEl>
                                              <p:pRg st="0" end="0"/>
                                            </p:txEl>
                                          </p:spTgt>
                                        </p:tgtEl>
                                        <p:attrNameLst>
                                          <p:attrName>style.visibility</p:attrName>
                                        </p:attrNameLst>
                                      </p:cBhvr>
                                      <p:to>
                                        <p:strVal val="visible"/>
                                      </p:to>
                                    </p:set>
                                    <p:animEffect transition="in" filter="wipe(up)">
                                      <p:cBhvr>
                                        <p:cTn id="82"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10" grpId="0" animBg="1"/>
      <p:bldP spid="11" grpId="0" animBg="1"/>
      <p:bldP spid="12" grpId="0" animBg="1"/>
      <p:bldP spid="13" grpId="0"/>
      <p:bldP spid="14" grpId="0"/>
      <p:bldP spid="15" grpId="0"/>
      <p:bldP spid="17" grpId="0" animBg="1" autoUpdateAnimBg="0"/>
      <p:bldP spid="19" grpId="0" animBg="1"/>
      <p:bldP spid="19" grpId="1" animBg="1"/>
      <p:bldP spid="20" grpId="0" animBg="1"/>
      <p:bldP spid="20"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p:cNvSpPr/>
          <p:nvPr/>
        </p:nvSpPr>
        <p:spPr bwMode="auto">
          <a:xfrm>
            <a:off x="10983913" y="2268538"/>
            <a:ext cx="1212850" cy="2476500"/>
          </a:xfrm>
          <a:custGeom>
            <a:avLst/>
            <a:gdLst>
              <a:gd name="T0" fmla="*/ 1722 w 1722"/>
              <a:gd name="T1" fmla="*/ 3490 h 3490"/>
              <a:gd name="T2" fmla="*/ 27 w 1722"/>
              <a:gd name="T3" fmla="*/ 1794 h 3490"/>
              <a:gd name="T4" fmla="*/ 27 w 1722"/>
              <a:gd name="T5" fmla="*/ 1695 h 3490"/>
              <a:gd name="T6" fmla="*/ 1722 w 1722"/>
              <a:gd name="T7" fmla="*/ 0 h 3490"/>
              <a:gd name="T8" fmla="*/ 1722 w 1722"/>
              <a:gd name="T9" fmla="*/ 3490 h 3490"/>
            </a:gdLst>
            <a:ahLst/>
            <a:cxnLst>
              <a:cxn ang="0">
                <a:pos x="T0" y="T1"/>
              </a:cxn>
              <a:cxn ang="0">
                <a:pos x="T2" y="T3"/>
              </a:cxn>
              <a:cxn ang="0">
                <a:pos x="T4" y="T5"/>
              </a:cxn>
              <a:cxn ang="0">
                <a:pos x="T6" y="T7"/>
              </a:cxn>
              <a:cxn ang="0">
                <a:pos x="T8" y="T9"/>
              </a:cxn>
            </a:cxnLst>
            <a:rect l="0" t="0" r="r" b="b"/>
            <a:pathLst>
              <a:path w="1722" h="3490">
                <a:moveTo>
                  <a:pt x="1722" y="3490"/>
                </a:moveTo>
                <a:lnTo>
                  <a:pt x="27" y="1794"/>
                </a:lnTo>
                <a:cubicBezTo>
                  <a:pt x="0" y="1767"/>
                  <a:pt x="0" y="1723"/>
                  <a:pt x="27" y="1695"/>
                </a:cubicBezTo>
                <a:lnTo>
                  <a:pt x="1722" y="0"/>
                </a:lnTo>
                <a:lnTo>
                  <a:pt x="1722" y="349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1" name="Freeform 6"/>
          <p:cNvSpPr/>
          <p:nvPr/>
        </p:nvSpPr>
        <p:spPr bwMode="auto">
          <a:xfrm>
            <a:off x="10987088" y="1773238"/>
            <a:ext cx="1209675" cy="2476500"/>
          </a:xfrm>
          <a:custGeom>
            <a:avLst/>
            <a:gdLst>
              <a:gd name="T0" fmla="*/ 1718 w 1718"/>
              <a:gd name="T1" fmla="*/ 3490 h 3490"/>
              <a:gd name="T2" fmla="*/ 32 w 1718"/>
              <a:gd name="T3" fmla="*/ 1803 h 3490"/>
              <a:gd name="T4" fmla="*/ 32 w 1718"/>
              <a:gd name="T5" fmla="*/ 1687 h 3490"/>
              <a:gd name="T6" fmla="*/ 1718 w 1718"/>
              <a:gd name="T7" fmla="*/ 0 h 3490"/>
              <a:gd name="T8" fmla="*/ 1718 w 1718"/>
              <a:gd name="T9" fmla="*/ 3490 h 3490"/>
            </a:gdLst>
            <a:ahLst/>
            <a:cxnLst>
              <a:cxn ang="0">
                <a:pos x="T0" y="T1"/>
              </a:cxn>
              <a:cxn ang="0">
                <a:pos x="T2" y="T3"/>
              </a:cxn>
              <a:cxn ang="0">
                <a:pos x="T4" y="T5"/>
              </a:cxn>
              <a:cxn ang="0">
                <a:pos x="T6" y="T7"/>
              </a:cxn>
              <a:cxn ang="0">
                <a:pos x="T8" y="T9"/>
              </a:cxn>
            </a:cxnLst>
            <a:rect l="0" t="0" r="r" b="b"/>
            <a:pathLst>
              <a:path w="1718" h="3490">
                <a:moveTo>
                  <a:pt x="1718" y="3490"/>
                </a:moveTo>
                <a:lnTo>
                  <a:pt x="32" y="1803"/>
                </a:lnTo>
                <a:cubicBezTo>
                  <a:pt x="0" y="1771"/>
                  <a:pt x="0" y="1719"/>
                  <a:pt x="32" y="1687"/>
                </a:cubicBezTo>
                <a:lnTo>
                  <a:pt x="1718" y="0"/>
                </a:lnTo>
                <a:lnTo>
                  <a:pt x="1718" y="3490"/>
                </a:lnTo>
                <a:close/>
              </a:path>
            </a:pathLst>
          </a:custGeom>
          <a:solidFill>
            <a:schemeClr val="bg1">
              <a:lumMod val="40000"/>
              <a:lumOff val="60000"/>
            </a:schemeClr>
          </a:solidFill>
          <a:ln>
            <a:noFill/>
          </a:ln>
        </p:spPr>
        <p:txBody>
          <a:bodyPr vert="horz" wrap="square" lIns="91440" tIns="45720" rIns="91440" bIns="45720" numCol="1" anchor="t" anchorCtr="0" compatLnSpc="1"/>
          <a:lstStyle/>
          <a:p>
            <a:endParaRPr lang="zh-CN" altLang="en-US"/>
          </a:p>
        </p:txBody>
      </p:sp>
      <p:sp>
        <p:nvSpPr>
          <p:cNvPr id="12" name="Rectangle 9"/>
          <p:cNvSpPr>
            <a:spLocks noChangeArrowheads="1"/>
          </p:cNvSpPr>
          <p:nvPr/>
        </p:nvSpPr>
        <p:spPr bwMode="auto">
          <a:xfrm>
            <a:off x="1850837" y="2298737"/>
            <a:ext cx="1091646"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800" b="1" i="0" u="none" strike="noStrike" cap="none" normalizeH="0" baseline="0" dirty="0" smtClean="0">
                <a:ln>
                  <a:noFill/>
                </a:ln>
                <a:solidFill>
                  <a:schemeClr val="bg2"/>
                </a:solidFill>
                <a:effectLst/>
                <a:latin typeface="+mj-ea"/>
                <a:ea typeface="+mj-ea"/>
                <a:cs typeface="宋体" panose="02010600030101010101" pitchFamily="2" charset="-122"/>
              </a:rPr>
              <a:t>3</a:t>
            </a:r>
            <a:endParaRPr kumimoji="0" lang="zh-CN" altLang="zh-CN" sz="2000" b="1" i="0" u="none" strike="noStrike" cap="none" normalizeH="0" baseline="0" dirty="0" smtClean="0">
              <a:ln>
                <a:noFill/>
              </a:ln>
              <a:solidFill>
                <a:schemeClr val="bg2"/>
              </a:solidFill>
              <a:effectLst/>
              <a:latin typeface="+mj-ea"/>
              <a:ea typeface="+mj-ea"/>
              <a:cs typeface="宋体" panose="02010600030101010101" pitchFamily="2" charset="-122"/>
            </a:endParaRPr>
          </a:p>
        </p:txBody>
      </p:sp>
      <p:sp>
        <p:nvSpPr>
          <p:cNvPr id="14" name="矩形 13"/>
          <p:cNvSpPr/>
          <p:nvPr/>
        </p:nvSpPr>
        <p:spPr>
          <a:xfrm>
            <a:off x="3690542" y="2270090"/>
            <a:ext cx="6524494" cy="1107996"/>
          </a:xfrm>
          <a:prstGeom prst="rect">
            <a:avLst/>
          </a:prstGeom>
          <a:noFill/>
          <a:ln>
            <a:noFill/>
          </a:ln>
        </p:spPr>
        <p:txBody>
          <a:bodyPr vert="horz" wrap="square" lIns="0" tIns="0" rIns="0" bIns="0" numCol="1" anchor="t" anchorCtr="0" compatLnSpc="1">
            <a:spAutoFit/>
          </a:bodyPr>
          <a:lstStyle/>
          <a:p>
            <a:pPr>
              <a:buFontTx/>
              <a:buNone/>
            </a:pPr>
            <a:r>
              <a:rPr lang="zh-CN" altLang="en-US" sz="7200" b="1" dirty="0" smtClean="0">
                <a:solidFill>
                  <a:srgbClr val="FFFFFF"/>
                </a:solidFill>
                <a:latin typeface="微软雅黑" panose="020B0503020204020204" pitchFamily="34" charset="-122"/>
                <a:ea typeface="微软雅黑" panose="020B0503020204020204" pitchFamily="34" charset="-122"/>
                <a:cs typeface="宋体" panose="02010600030101010101" pitchFamily="2" charset="-122"/>
              </a:rPr>
              <a:t>活动运作方案</a:t>
            </a:r>
            <a:endParaRPr lang="zh-CN" altLang="en-US" sz="72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 name="Freeform 5"/>
          <p:cNvSpPr/>
          <p:nvPr/>
        </p:nvSpPr>
        <p:spPr bwMode="auto">
          <a:xfrm>
            <a:off x="1433363" y="2392327"/>
            <a:ext cx="1926594" cy="1928516"/>
          </a:xfrm>
          <a:custGeom>
            <a:avLst/>
            <a:gdLst>
              <a:gd name="T0" fmla="*/ 0 w 2342"/>
              <a:gd name="T1" fmla="*/ 0 h 2342"/>
              <a:gd name="T2" fmla="*/ 2342 w 2342"/>
              <a:gd name="T3" fmla="*/ 0 h 2342"/>
              <a:gd name="T4" fmla="*/ 2342 w 2342"/>
              <a:gd name="T5" fmla="*/ 560 h 2342"/>
              <a:gd name="T6" fmla="*/ 2295 w 2342"/>
              <a:gd name="T7" fmla="*/ 560 h 2342"/>
              <a:gd name="T8" fmla="*/ 2295 w 2342"/>
              <a:gd name="T9" fmla="*/ 47 h 2342"/>
              <a:gd name="T10" fmla="*/ 47 w 2342"/>
              <a:gd name="T11" fmla="*/ 47 h 2342"/>
              <a:gd name="T12" fmla="*/ 47 w 2342"/>
              <a:gd name="T13" fmla="*/ 2295 h 2342"/>
              <a:gd name="T14" fmla="*/ 2295 w 2342"/>
              <a:gd name="T15" fmla="*/ 2295 h 2342"/>
              <a:gd name="T16" fmla="*/ 2295 w 2342"/>
              <a:gd name="T17" fmla="*/ 1631 h 2342"/>
              <a:gd name="T18" fmla="*/ 2342 w 2342"/>
              <a:gd name="T19" fmla="*/ 1631 h 2342"/>
              <a:gd name="T20" fmla="*/ 2342 w 2342"/>
              <a:gd name="T21" fmla="*/ 2342 h 2342"/>
              <a:gd name="T22" fmla="*/ 0 w 2342"/>
              <a:gd name="T23" fmla="*/ 2342 h 2342"/>
              <a:gd name="T24" fmla="*/ 0 w 2342"/>
              <a:gd name="T25" fmla="*/ 0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solidFill>
            </a:endParaRPr>
          </a:p>
        </p:txBody>
      </p:sp>
      <p:sp>
        <p:nvSpPr>
          <p:cNvPr id="16" name="Oval 39"/>
          <p:cNvSpPr>
            <a:spLocks noChangeAspect="1" noChangeArrowheads="1"/>
          </p:cNvSpPr>
          <p:nvPr/>
        </p:nvSpPr>
        <p:spPr bwMode="auto">
          <a:xfrm>
            <a:off x="3841073" y="3435886"/>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17" name="Oval 40"/>
          <p:cNvSpPr>
            <a:spLocks noChangeAspect="1" noChangeArrowheads="1"/>
          </p:cNvSpPr>
          <p:nvPr/>
        </p:nvSpPr>
        <p:spPr bwMode="auto">
          <a:xfrm>
            <a:off x="3841073" y="3768404"/>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18" name="Oval 42"/>
          <p:cNvSpPr>
            <a:spLocks noChangeAspect="1" noChangeArrowheads="1"/>
          </p:cNvSpPr>
          <p:nvPr/>
        </p:nvSpPr>
        <p:spPr bwMode="auto">
          <a:xfrm>
            <a:off x="6494611" y="3435886"/>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19" name="TextBox 18"/>
          <p:cNvSpPr txBox="1"/>
          <p:nvPr/>
        </p:nvSpPr>
        <p:spPr>
          <a:xfrm>
            <a:off x="4204290" y="3344444"/>
            <a:ext cx="2264889" cy="400110"/>
          </a:xfrm>
          <a:prstGeom prst="rect">
            <a:avLst/>
          </a:prstGeom>
          <a:noFill/>
        </p:spPr>
        <p:txBody>
          <a:bodyPr wrap="square" rtlCol="0">
            <a:spAutoFit/>
          </a:bodyPr>
          <a:lstStyle/>
          <a:p>
            <a:r>
              <a:rPr lang="zh-CN" altLang="en-US" sz="2000" dirty="0">
                <a:solidFill>
                  <a:schemeClr val="bg2"/>
                </a:solidFill>
                <a:latin typeface="+mj-ea"/>
                <a:ea typeface="+mj-ea"/>
              </a:rPr>
              <a:t>活动流程</a:t>
            </a:r>
            <a:endParaRPr lang="zh-CN" altLang="en-US" sz="2000" dirty="0">
              <a:solidFill>
                <a:schemeClr val="bg2"/>
              </a:solidFill>
              <a:latin typeface="+mj-ea"/>
              <a:ea typeface="+mj-ea"/>
            </a:endParaRPr>
          </a:p>
        </p:txBody>
      </p:sp>
      <p:sp>
        <p:nvSpPr>
          <p:cNvPr id="20" name="TextBox 19"/>
          <p:cNvSpPr txBox="1"/>
          <p:nvPr/>
        </p:nvSpPr>
        <p:spPr>
          <a:xfrm>
            <a:off x="4204290" y="3676962"/>
            <a:ext cx="2264889" cy="400110"/>
          </a:xfrm>
          <a:prstGeom prst="rect">
            <a:avLst/>
          </a:prstGeom>
          <a:noFill/>
        </p:spPr>
        <p:txBody>
          <a:bodyPr wrap="square" rtlCol="0">
            <a:spAutoFit/>
          </a:bodyPr>
          <a:lstStyle>
            <a:defPPr>
              <a:defRPr lang="zh-CN"/>
            </a:defPPr>
            <a:lvl1pPr>
              <a:defRPr sz="2000">
                <a:solidFill>
                  <a:schemeClr val="accent2"/>
                </a:solidFill>
                <a:latin typeface="+mn-ea"/>
                <a:ea typeface="+mn-ea"/>
              </a:defRPr>
            </a:lvl1pPr>
          </a:lstStyle>
          <a:p>
            <a:r>
              <a:rPr lang="zh-CN" altLang="en-US" dirty="0">
                <a:solidFill>
                  <a:schemeClr val="bg2"/>
                </a:solidFill>
              </a:rPr>
              <a:t>票务管理</a:t>
            </a:r>
            <a:endParaRPr lang="zh-CN" altLang="en-US" dirty="0">
              <a:solidFill>
                <a:schemeClr val="bg2"/>
              </a:solidFill>
            </a:endParaRPr>
          </a:p>
        </p:txBody>
      </p:sp>
      <p:sp>
        <p:nvSpPr>
          <p:cNvPr id="21" name="Oval 42"/>
          <p:cNvSpPr>
            <a:spLocks noChangeAspect="1" noChangeArrowheads="1"/>
          </p:cNvSpPr>
          <p:nvPr/>
        </p:nvSpPr>
        <p:spPr bwMode="auto">
          <a:xfrm>
            <a:off x="6494611" y="3768404"/>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22" name="TextBox 21"/>
          <p:cNvSpPr txBox="1"/>
          <p:nvPr/>
        </p:nvSpPr>
        <p:spPr>
          <a:xfrm>
            <a:off x="6857828" y="3344444"/>
            <a:ext cx="2264889" cy="400110"/>
          </a:xfrm>
          <a:prstGeom prst="rect">
            <a:avLst/>
          </a:prstGeom>
          <a:noFill/>
        </p:spPr>
        <p:txBody>
          <a:bodyPr wrap="square" rtlCol="0">
            <a:spAutoFit/>
          </a:bodyPr>
          <a:lstStyle/>
          <a:p>
            <a:r>
              <a:rPr lang="zh-CN" altLang="en-US" sz="2000" dirty="0">
                <a:solidFill>
                  <a:schemeClr val="bg2"/>
                </a:solidFill>
                <a:latin typeface="+mj-ea"/>
                <a:ea typeface="+mj-ea"/>
              </a:rPr>
              <a:t>渠道代售</a:t>
            </a:r>
            <a:endParaRPr lang="zh-CN" altLang="en-US" sz="2000" dirty="0">
              <a:solidFill>
                <a:schemeClr val="bg2"/>
              </a:solidFill>
              <a:latin typeface="+mj-ea"/>
              <a:ea typeface="+mj-ea"/>
            </a:endParaRPr>
          </a:p>
        </p:txBody>
      </p:sp>
      <p:sp>
        <p:nvSpPr>
          <p:cNvPr id="23" name="TextBox 22"/>
          <p:cNvSpPr txBox="1"/>
          <p:nvPr/>
        </p:nvSpPr>
        <p:spPr>
          <a:xfrm>
            <a:off x="6857828" y="3676962"/>
            <a:ext cx="2264889" cy="400110"/>
          </a:xfrm>
          <a:prstGeom prst="rect">
            <a:avLst/>
          </a:prstGeom>
          <a:noFill/>
        </p:spPr>
        <p:txBody>
          <a:bodyPr wrap="square" rtlCol="0">
            <a:spAutoFit/>
          </a:bodyPr>
          <a:lstStyle/>
          <a:p>
            <a:r>
              <a:rPr lang="zh-CN" altLang="en-US" sz="2000" dirty="0">
                <a:solidFill>
                  <a:schemeClr val="bg2"/>
                </a:solidFill>
                <a:latin typeface="+mj-ea"/>
                <a:ea typeface="+mj-ea"/>
              </a:rPr>
              <a:t>媒体宣传</a:t>
            </a:r>
            <a:endParaRPr lang="zh-CN" altLang="en-US" sz="2000" dirty="0">
              <a:solidFill>
                <a:schemeClr val="bg2"/>
              </a:solidFill>
              <a:latin typeface="+mj-ea"/>
              <a:ea typeface="+mj-ea"/>
            </a:endParaRPr>
          </a:p>
        </p:txBody>
      </p:sp>
      <p:sp>
        <p:nvSpPr>
          <p:cNvPr id="24" name="Oval 40"/>
          <p:cNvSpPr>
            <a:spLocks noChangeAspect="1" noChangeArrowheads="1"/>
          </p:cNvSpPr>
          <p:nvPr/>
        </p:nvSpPr>
        <p:spPr bwMode="auto">
          <a:xfrm>
            <a:off x="3841073" y="4120829"/>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25" name="TextBox 24"/>
          <p:cNvSpPr txBox="1"/>
          <p:nvPr/>
        </p:nvSpPr>
        <p:spPr>
          <a:xfrm>
            <a:off x="4204290" y="4029387"/>
            <a:ext cx="2264889" cy="400110"/>
          </a:xfrm>
          <a:prstGeom prst="rect">
            <a:avLst/>
          </a:prstGeom>
          <a:noFill/>
        </p:spPr>
        <p:txBody>
          <a:bodyPr wrap="square" rtlCol="0">
            <a:spAutoFit/>
          </a:bodyPr>
          <a:lstStyle>
            <a:defPPr>
              <a:defRPr lang="zh-CN"/>
            </a:defPPr>
            <a:lvl1pPr>
              <a:defRPr sz="2000">
                <a:solidFill>
                  <a:schemeClr val="accent2"/>
                </a:solidFill>
                <a:latin typeface="+mn-ea"/>
                <a:ea typeface="+mn-ea"/>
              </a:defRPr>
            </a:lvl1pPr>
          </a:lstStyle>
          <a:p>
            <a:r>
              <a:rPr lang="zh-CN" altLang="en-US" dirty="0">
                <a:solidFill>
                  <a:schemeClr val="bg2"/>
                </a:solidFill>
              </a:rPr>
              <a:t>赞助方案</a:t>
            </a:r>
            <a:endParaRPr lang="zh-CN" altLang="en-US" dirty="0">
              <a:solidFill>
                <a:schemeClr val="bg2"/>
              </a:solidFill>
            </a:endParaRPr>
          </a:p>
        </p:txBody>
      </p:sp>
      <p:sp>
        <p:nvSpPr>
          <p:cNvPr id="26" name="Oval 42"/>
          <p:cNvSpPr>
            <a:spLocks noChangeAspect="1" noChangeArrowheads="1"/>
          </p:cNvSpPr>
          <p:nvPr/>
        </p:nvSpPr>
        <p:spPr bwMode="auto">
          <a:xfrm>
            <a:off x="6494611" y="4120829"/>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27" name="TextBox 26"/>
          <p:cNvSpPr txBox="1"/>
          <p:nvPr/>
        </p:nvSpPr>
        <p:spPr>
          <a:xfrm>
            <a:off x="6857828" y="4029387"/>
            <a:ext cx="2264889" cy="400110"/>
          </a:xfrm>
          <a:prstGeom prst="rect">
            <a:avLst/>
          </a:prstGeom>
          <a:noFill/>
        </p:spPr>
        <p:txBody>
          <a:bodyPr wrap="square" rtlCol="0">
            <a:spAutoFit/>
          </a:bodyPr>
          <a:lstStyle/>
          <a:p>
            <a:r>
              <a:rPr lang="zh-CN" altLang="en-US" sz="2000" dirty="0">
                <a:solidFill>
                  <a:schemeClr val="bg2"/>
                </a:solidFill>
                <a:latin typeface="+mj-ea"/>
                <a:ea typeface="+mj-ea"/>
              </a:rPr>
              <a:t>合作伙伴</a:t>
            </a:r>
            <a:endParaRPr lang="zh-CN" altLang="en-US" sz="2000" dirty="0">
              <a:solidFill>
                <a:schemeClr val="bg2"/>
              </a:solidFill>
              <a:latin typeface="+mj-ea"/>
              <a:ea typeface="+mj-ea"/>
            </a:endParaRPr>
          </a:p>
        </p:txBody>
      </p:sp>
    </p:spTree>
  </p:cSld>
  <p:clrMapOvr>
    <a:masterClrMapping/>
  </p:clrMapOvr>
  <p:transition spd="slow" advTm="5358">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500"/>
                                        <p:tgtEl>
                                          <p:spTgt spid="15"/>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400" fill="hold"/>
                                        <p:tgtEl>
                                          <p:spTgt spid="12"/>
                                        </p:tgtEl>
                                        <p:attrNameLst>
                                          <p:attrName>ppt_w</p:attrName>
                                        </p:attrNameLst>
                                      </p:cBhvr>
                                      <p:tavLst>
                                        <p:tav tm="0">
                                          <p:val>
                                            <p:fltVal val="0"/>
                                          </p:val>
                                        </p:tav>
                                        <p:tav tm="100000">
                                          <p:val>
                                            <p:strVal val="#ppt_w"/>
                                          </p:val>
                                        </p:tav>
                                      </p:tavLst>
                                    </p:anim>
                                    <p:anim calcmode="lin" valueType="num">
                                      <p:cBhvr>
                                        <p:cTn id="12" dur="400" fill="hold"/>
                                        <p:tgtEl>
                                          <p:spTgt spid="12"/>
                                        </p:tgtEl>
                                        <p:attrNameLst>
                                          <p:attrName>ppt_h</p:attrName>
                                        </p:attrNameLst>
                                      </p:cBhvr>
                                      <p:tavLst>
                                        <p:tav tm="0">
                                          <p:val>
                                            <p:fltVal val="0"/>
                                          </p:val>
                                        </p:tav>
                                        <p:tav tm="100000">
                                          <p:val>
                                            <p:strVal val="#ppt_h"/>
                                          </p:val>
                                        </p:tav>
                                      </p:tavLst>
                                    </p:anim>
                                    <p:anim calcmode="lin" valueType="num">
                                      <p:cBhvr>
                                        <p:cTn id="13" dur="400" fill="hold"/>
                                        <p:tgtEl>
                                          <p:spTgt spid="12"/>
                                        </p:tgtEl>
                                        <p:attrNameLst>
                                          <p:attrName>style.rotation</p:attrName>
                                        </p:attrNameLst>
                                      </p:cBhvr>
                                      <p:tavLst>
                                        <p:tav tm="0">
                                          <p:val>
                                            <p:fltVal val="90"/>
                                          </p:val>
                                        </p:tav>
                                        <p:tav tm="100000">
                                          <p:val>
                                            <p:fltVal val="0"/>
                                          </p:val>
                                        </p:tav>
                                      </p:tavLst>
                                    </p:anim>
                                    <p:animEffect transition="in" filter="fade">
                                      <p:cBhvr>
                                        <p:cTn id="14" dur="400"/>
                                        <p:tgtEl>
                                          <p:spTgt spid="12"/>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 by="(-#ppt_w*2)" calcmode="lin" valueType="num">
                                      <p:cBhvr rctx="PPT">
                                        <p:cTn id="18" dur="300" autoRev="1" fill="hold">
                                          <p:stCondLst>
                                            <p:cond delay="0"/>
                                          </p:stCondLst>
                                        </p:cTn>
                                        <p:tgtEl>
                                          <p:spTgt spid="14"/>
                                        </p:tgtEl>
                                        <p:attrNameLst>
                                          <p:attrName>ppt_w</p:attrName>
                                        </p:attrNameLst>
                                      </p:cBhvr>
                                    </p:anim>
                                    <p:anim by="(#ppt_w*0.50)" calcmode="lin" valueType="num">
                                      <p:cBhvr>
                                        <p:cTn id="19" dur="300" decel="50000" autoRev="1" fill="hold">
                                          <p:stCondLst>
                                            <p:cond delay="0"/>
                                          </p:stCondLst>
                                        </p:cTn>
                                        <p:tgtEl>
                                          <p:spTgt spid="14"/>
                                        </p:tgtEl>
                                        <p:attrNameLst>
                                          <p:attrName>ppt_x</p:attrName>
                                        </p:attrNameLst>
                                      </p:cBhvr>
                                    </p:anim>
                                    <p:anim from="(-#ppt_h/2)" to="(#ppt_y)" calcmode="lin" valueType="num">
                                      <p:cBhvr>
                                        <p:cTn id="20" dur="600" fill="hold">
                                          <p:stCondLst>
                                            <p:cond delay="0"/>
                                          </p:stCondLst>
                                        </p:cTn>
                                        <p:tgtEl>
                                          <p:spTgt spid="14"/>
                                        </p:tgtEl>
                                        <p:attrNameLst>
                                          <p:attrName>ppt_y</p:attrName>
                                        </p:attrNameLst>
                                      </p:cBhvr>
                                    </p:anim>
                                    <p:animRot by="21600000">
                                      <p:cBhvr>
                                        <p:cTn id="21" dur="600" fill="hold">
                                          <p:stCondLst>
                                            <p:cond delay="0"/>
                                          </p:stCondLst>
                                        </p:cTn>
                                        <p:tgtEl>
                                          <p:spTgt spid="14"/>
                                        </p:tgtEl>
                                        <p:attrNameLst>
                                          <p:attrName>r</p:attrName>
                                        </p:attrNameLst>
                                      </p:cBhvr>
                                    </p:animRot>
                                  </p:childTnLst>
                                </p:cTn>
                              </p:par>
                            </p:childTnLst>
                          </p:cTn>
                        </p:par>
                        <p:par>
                          <p:cTn id="22" fill="hold">
                            <p:stCondLst>
                              <p:cond delay="1800"/>
                            </p:stCondLst>
                            <p:childTnLst>
                              <p:par>
                                <p:cTn id="23" presetID="2" presetClass="entr" presetSubtype="2"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2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1+#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childTnLst>
                          </p:cTn>
                        </p:par>
                        <p:par>
                          <p:cTn id="31" fill="hold">
                            <p:stCondLst>
                              <p:cond delay="2300"/>
                            </p:stCondLst>
                            <p:childTnLst>
                              <p:par>
                                <p:cTn id="32" presetID="2" presetClass="entr" presetSubtype="1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0-#ppt_w/2"/>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30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0-#ppt_w/2"/>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40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0-#ppt_w/2"/>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par>
                                <p:cTn id="52" presetID="2" presetClass="entr" presetSubtype="12" fill="hold" grpId="0" nodeType="withEffect">
                                  <p:stCondLst>
                                    <p:cond delay="7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1+#ppt_h/2"/>
                                          </p:val>
                                        </p:tav>
                                        <p:tav tm="100000">
                                          <p:val>
                                            <p:strVal val="#ppt_y"/>
                                          </p:val>
                                        </p:tav>
                                      </p:tavLst>
                                    </p:anim>
                                  </p:childTnLst>
                                </p:cTn>
                              </p:par>
                            </p:childTnLst>
                          </p:cTn>
                        </p:par>
                        <p:par>
                          <p:cTn id="56" fill="hold">
                            <p:stCondLst>
                              <p:cond delay="2800"/>
                            </p:stCondLst>
                            <p:childTnLst>
                              <p:par>
                                <p:cTn id="57" presetID="22" presetClass="entr" presetSubtype="8"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500"/>
                                        <p:tgtEl>
                                          <p:spTgt spid="19"/>
                                        </p:tgtEl>
                                      </p:cBhvr>
                                    </p:animEffect>
                                  </p:childTnLst>
                                </p:cTn>
                              </p:par>
                              <p:par>
                                <p:cTn id="60" presetID="22" presetClass="entr" presetSubtype="8" fill="hold" grpId="0" nodeType="withEffect">
                                  <p:stCondLst>
                                    <p:cond delay="100"/>
                                  </p:stCondLst>
                                  <p:childTnLst>
                                    <p:set>
                                      <p:cBhvr>
                                        <p:cTn id="61" dur="1" fill="hold">
                                          <p:stCondLst>
                                            <p:cond delay="0"/>
                                          </p:stCondLst>
                                        </p:cTn>
                                        <p:tgtEl>
                                          <p:spTgt spid="20"/>
                                        </p:tgtEl>
                                        <p:attrNameLst>
                                          <p:attrName>style.visibility</p:attrName>
                                        </p:attrNameLst>
                                      </p:cBhvr>
                                      <p:to>
                                        <p:strVal val="visible"/>
                                      </p:to>
                                    </p:set>
                                    <p:animEffect transition="in" filter="wipe(left)">
                                      <p:cBhvr>
                                        <p:cTn id="62" dur="500"/>
                                        <p:tgtEl>
                                          <p:spTgt spid="20"/>
                                        </p:tgtEl>
                                      </p:cBhvr>
                                    </p:animEffect>
                                  </p:childTnLst>
                                </p:cTn>
                              </p:par>
                              <p:par>
                                <p:cTn id="63" presetID="22" presetClass="entr" presetSubtype="8" fill="hold" grpId="0" nodeType="withEffect">
                                  <p:stCondLst>
                                    <p:cond delay="300"/>
                                  </p:stCondLst>
                                  <p:childTnLst>
                                    <p:set>
                                      <p:cBhvr>
                                        <p:cTn id="64" dur="1" fill="hold">
                                          <p:stCondLst>
                                            <p:cond delay="0"/>
                                          </p:stCondLst>
                                        </p:cTn>
                                        <p:tgtEl>
                                          <p:spTgt spid="22"/>
                                        </p:tgtEl>
                                        <p:attrNameLst>
                                          <p:attrName>style.visibility</p:attrName>
                                        </p:attrNameLst>
                                      </p:cBhvr>
                                      <p:to>
                                        <p:strVal val="visible"/>
                                      </p:to>
                                    </p:set>
                                    <p:animEffect transition="in" filter="wipe(left)">
                                      <p:cBhvr>
                                        <p:cTn id="65" dur="500"/>
                                        <p:tgtEl>
                                          <p:spTgt spid="22"/>
                                        </p:tgtEl>
                                      </p:cBhvr>
                                    </p:animEffect>
                                  </p:childTnLst>
                                </p:cTn>
                              </p:par>
                              <p:par>
                                <p:cTn id="66" presetID="22" presetClass="entr" presetSubtype="8" fill="hold" grpId="0" nodeType="withEffect">
                                  <p:stCondLst>
                                    <p:cond delay="400"/>
                                  </p:stCondLst>
                                  <p:childTnLst>
                                    <p:set>
                                      <p:cBhvr>
                                        <p:cTn id="67" dur="1" fill="hold">
                                          <p:stCondLst>
                                            <p:cond delay="0"/>
                                          </p:stCondLst>
                                        </p:cTn>
                                        <p:tgtEl>
                                          <p:spTgt spid="23"/>
                                        </p:tgtEl>
                                        <p:attrNameLst>
                                          <p:attrName>style.visibility</p:attrName>
                                        </p:attrNameLst>
                                      </p:cBhvr>
                                      <p:to>
                                        <p:strVal val="visible"/>
                                      </p:to>
                                    </p:set>
                                    <p:animEffect transition="in" filter="wipe(left)">
                                      <p:cBhvr>
                                        <p:cTn id="68" dur="500"/>
                                        <p:tgtEl>
                                          <p:spTgt spid="23"/>
                                        </p:tgtEl>
                                      </p:cBhvr>
                                    </p:animEffect>
                                  </p:childTnLst>
                                </p:cTn>
                              </p:par>
                              <p:par>
                                <p:cTn id="69" presetID="22" presetClass="entr" presetSubtype="8" fill="hold" grpId="0" nodeType="withEffect">
                                  <p:stCondLst>
                                    <p:cond delay="10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par>
                                <p:cTn id="72" presetID="22" presetClass="entr" presetSubtype="8" fill="hold" grpId="0" nodeType="withEffect">
                                  <p:stCondLst>
                                    <p:cond delay="400"/>
                                  </p:stCondLst>
                                  <p:childTnLst>
                                    <p:set>
                                      <p:cBhvr>
                                        <p:cTn id="73" dur="1" fill="hold">
                                          <p:stCondLst>
                                            <p:cond delay="0"/>
                                          </p:stCondLst>
                                        </p:cTn>
                                        <p:tgtEl>
                                          <p:spTgt spid="27"/>
                                        </p:tgtEl>
                                        <p:attrNameLst>
                                          <p:attrName>style.visibility</p:attrName>
                                        </p:attrNameLst>
                                      </p:cBhvr>
                                      <p:to>
                                        <p:strVal val="visible"/>
                                      </p:to>
                                    </p:set>
                                    <p:animEffect transition="in" filter="wipe(left)">
                                      <p:cBhvr>
                                        <p:cTn id="7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p:bldP spid="14" grpId="0"/>
      <p:bldP spid="15" grpId="0" animBg="1"/>
      <p:bldP spid="16" grpId="0" animBg="1"/>
      <p:bldP spid="17" grpId="0" animBg="1"/>
      <p:bldP spid="18" grpId="0" animBg="1"/>
      <p:bldP spid="19" grpId="0"/>
      <p:bldP spid="20" grpId="0"/>
      <p:bldP spid="21" grpId="0" animBg="1"/>
      <p:bldP spid="22" grpId="0"/>
      <p:bldP spid="23" grpId="0"/>
      <p:bldP spid="24" grpId="0" animBg="1"/>
      <p:bldP spid="25" grpId="0"/>
      <p:bldP spid="26" grpId="0" animBg="1"/>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4" name="TextBox 1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活动流程</a:t>
            </a:r>
            <a:endParaRPr lang="zh-CN" altLang="en-US" dirty="0"/>
          </a:p>
        </p:txBody>
      </p:sp>
      <p:sp>
        <p:nvSpPr>
          <p:cNvPr id="19" name="Line 6"/>
          <p:cNvSpPr>
            <a:spLocks noChangeShapeType="1"/>
          </p:cNvSpPr>
          <p:nvPr/>
        </p:nvSpPr>
        <p:spPr bwMode="auto">
          <a:xfrm>
            <a:off x="2172224" y="2299783"/>
            <a:ext cx="0" cy="4558217"/>
          </a:xfrm>
          <a:prstGeom prst="line">
            <a:avLst/>
          </a:prstGeom>
          <a:noFill/>
          <a:ln w="38100" cap="flat">
            <a:solidFill>
              <a:srgbClr val="716F6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nvGrpSpPr>
          <p:cNvPr id="20" name="组合 19"/>
          <p:cNvGrpSpPr>
            <a:grpSpLocks noChangeAspect="1"/>
          </p:cNvGrpSpPr>
          <p:nvPr/>
        </p:nvGrpSpPr>
        <p:grpSpPr>
          <a:xfrm>
            <a:off x="1957633" y="2817385"/>
            <a:ext cx="385200" cy="385200"/>
            <a:chOff x="957263" y="3209925"/>
            <a:chExt cx="288925" cy="288925"/>
          </a:xfrm>
        </p:grpSpPr>
        <p:sp>
          <p:nvSpPr>
            <p:cNvPr id="21" name="Oval 15"/>
            <p:cNvSpPr>
              <a:spLocks noChangeArrowheads="1"/>
            </p:cNvSpPr>
            <p:nvPr/>
          </p:nvSpPr>
          <p:spPr bwMode="auto">
            <a:xfrm>
              <a:off x="957263" y="3209925"/>
              <a:ext cx="288925" cy="288925"/>
            </a:xfrm>
            <a:prstGeom prst="ellipse">
              <a:avLst/>
            </a:prstGeom>
            <a:solidFill>
              <a:schemeClr val="accent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a:p>
          </p:txBody>
        </p:sp>
        <p:sp>
          <p:nvSpPr>
            <p:cNvPr id="22" name="Freeform 16"/>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3" name="矩形 22"/>
          <p:cNvSpPr/>
          <p:nvPr/>
        </p:nvSpPr>
        <p:spPr>
          <a:xfrm>
            <a:off x="2399758" y="2518232"/>
            <a:ext cx="4131466" cy="1200329"/>
          </a:xfrm>
          <a:prstGeom prst="rect">
            <a:avLst/>
          </a:prstGeom>
        </p:spPr>
        <p:txBody>
          <a:bodyPr wrap="square">
            <a:spAutoFit/>
          </a:bodyPr>
          <a:lstStyle/>
          <a:p>
            <a:pPr algn="just"/>
            <a:r>
              <a:rPr lang="zh-CN" altLang="en-US" sz="2400" dirty="0" smtClean="0">
                <a:solidFill>
                  <a:schemeClr val="accent3"/>
                </a:solidFill>
                <a:latin typeface="微软雅黑" panose="020B0503020204020204" pitchFamily="34" charset="-122"/>
                <a:ea typeface="微软雅黑" panose="020B0503020204020204" pitchFamily="34" charset="-122"/>
              </a:rPr>
              <a:t>唐教授发表</a:t>
            </a:r>
            <a:r>
              <a:rPr lang="en-US" altLang="zh-CN" sz="2400" dirty="0" smtClean="0">
                <a:solidFill>
                  <a:schemeClr val="accent3"/>
                </a:solidFill>
                <a:latin typeface="微软雅黑" panose="020B0503020204020204" pitchFamily="34" charset="-122"/>
                <a:ea typeface="微软雅黑" panose="020B0503020204020204" pitchFamily="34" charset="-122"/>
              </a:rPr>
              <a:t>《</a:t>
            </a:r>
            <a:r>
              <a:rPr lang="zh-CN" altLang="en-US" sz="2400" dirty="0" smtClean="0">
                <a:solidFill>
                  <a:schemeClr val="accent3"/>
                </a:solidFill>
                <a:latin typeface="微软雅黑" panose="020B0503020204020204" pitchFamily="34" charset="-122"/>
                <a:ea typeface="微软雅黑" panose="020B0503020204020204" pitchFamily="34" charset="-122"/>
              </a:rPr>
              <a:t>关于新经常态下的制造业发展思路</a:t>
            </a:r>
            <a:r>
              <a:rPr lang="en-US" altLang="zh-CN" sz="2400" dirty="0" smtClean="0">
                <a:solidFill>
                  <a:schemeClr val="accent3"/>
                </a:solidFill>
                <a:latin typeface="微软雅黑" panose="020B0503020204020204" pitchFamily="34" charset="-122"/>
                <a:ea typeface="微软雅黑" panose="020B0503020204020204" pitchFamily="34" charset="-122"/>
              </a:rPr>
              <a:t>》</a:t>
            </a:r>
            <a:r>
              <a:rPr lang="zh-CN" altLang="en-US" sz="2400" dirty="0" smtClean="0">
                <a:solidFill>
                  <a:schemeClr val="accent3"/>
                </a:solidFill>
                <a:latin typeface="微软雅黑" panose="020B0503020204020204" pitchFamily="34" charset="-122"/>
                <a:ea typeface="微软雅黑" panose="020B0503020204020204" pitchFamily="34" charset="-122"/>
              </a:rPr>
              <a:t>的主题讲座。</a:t>
            </a:r>
            <a:endParaRPr lang="zh-CN" altLang="en-US" sz="2400" dirty="0">
              <a:solidFill>
                <a:schemeClr val="accent3"/>
              </a:solidFill>
              <a:latin typeface="微软雅黑" panose="020B0503020204020204" pitchFamily="34" charset="-122"/>
              <a:ea typeface="微软雅黑" panose="020B0503020204020204" pitchFamily="34" charset="-122"/>
            </a:endParaRPr>
          </a:p>
        </p:txBody>
      </p:sp>
      <p:sp>
        <p:nvSpPr>
          <p:cNvPr id="24" name="Freeform 5"/>
          <p:cNvSpPr/>
          <p:nvPr/>
        </p:nvSpPr>
        <p:spPr bwMode="auto">
          <a:xfrm>
            <a:off x="2060341" y="2042213"/>
            <a:ext cx="219075" cy="192088"/>
          </a:xfrm>
          <a:custGeom>
            <a:avLst/>
            <a:gdLst>
              <a:gd name="T0" fmla="*/ 208 w 416"/>
              <a:gd name="T1" fmla="*/ 361 h 361"/>
              <a:gd name="T2" fmla="*/ 312 w 416"/>
              <a:gd name="T3" fmla="*/ 181 h 361"/>
              <a:gd name="T4" fmla="*/ 416 w 416"/>
              <a:gd name="T5" fmla="*/ 0 h 361"/>
              <a:gd name="T6" fmla="*/ 208 w 416"/>
              <a:gd name="T7" fmla="*/ 0 h 361"/>
              <a:gd name="T8" fmla="*/ 0 w 416"/>
              <a:gd name="T9" fmla="*/ 0 h 361"/>
              <a:gd name="T10" fmla="*/ 104 w 416"/>
              <a:gd name="T11" fmla="*/ 181 h 361"/>
              <a:gd name="T12" fmla="*/ 208 w 416"/>
              <a:gd name="T13" fmla="*/ 361 h 361"/>
            </a:gdLst>
            <a:ahLst/>
            <a:cxnLst>
              <a:cxn ang="0">
                <a:pos x="T0" y="T1"/>
              </a:cxn>
              <a:cxn ang="0">
                <a:pos x="T2" y="T3"/>
              </a:cxn>
              <a:cxn ang="0">
                <a:pos x="T4" y="T5"/>
              </a:cxn>
              <a:cxn ang="0">
                <a:pos x="T6" y="T7"/>
              </a:cxn>
              <a:cxn ang="0">
                <a:pos x="T8" y="T9"/>
              </a:cxn>
              <a:cxn ang="0">
                <a:pos x="T10" y="T11"/>
              </a:cxn>
              <a:cxn ang="0">
                <a:pos x="T12" y="T13"/>
              </a:cxn>
            </a:cxnLst>
            <a:rect l="0" t="0" r="r" b="b"/>
            <a:pathLst>
              <a:path w="416" h="361">
                <a:moveTo>
                  <a:pt x="208" y="361"/>
                </a:moveTo>
                <a:lnTo>
                  <a:pt x="312" y="181"/>
                </a:lnTo>
                <a:lnTo>
                  <a:pt x="416" y="0"/>
                </a:lnTo>
                <a:lnTo>
                  <a:pt x="208" y="0"/>
                </a:lnTo>
                <a:lnTo>
                  <a:pt x="0" y="0"/>
                </a:lnTo>
                <a:lnTo>
                  <a:pt x="104" y="181"/>
                </a:lnTo>
                <a:lnTo>
                  <a:pt x="208" y="361"/>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25" name="Oval 7"/>
          <p:cNvSpPr>
            <a:spLocks noChangeArrowheads="1"/>
          </p:cNvSpPr>
          <p:nvPr/>
        </p:nvSpPr>
        <p:spPr bwMode="auto">
          <a:xfrm>
            <a:off x="1609491" y="896038"/>
            <a:ext cx="1112838" cy="1116013"/>
          </a:xfrm>
          <a:prstGeom prst="ellipse">
            <a:avLst/>
          </a:prstGeom>
          <a:solidFill>
            <a:schemeClr val="bg1"/>
          </a:solidFill>
          <a:ln w="7" cap="flat">
            <a:noFill/>
            <a:prstDash val="solid"/>
            <a:miter lim="800000"/>
          </a:ln>
        </p:spPr>
        <p:txBody>
          <a:bodyPr vert="horz" wrap="square" lIns="91440" tIns="45720" rIns="91440" bIns="45720" numCol="1" anchor="t" anchorCtr="0" compatLnSpc="1"/>
          <a:lstStyle/>
          <a:p>
            <a:endParaRPr lang="zh-CN" altLang="en-US"/>
          </a:p>
        </p:txBody>
      </p:sp>
      <p:sp>
        <p:nvSpPr>
          <p:cNvPr id="26" name="TextBox 25"/>
          <p:cNvSpPr txBox="1"/>
          <p:nvPr/>
        </p:nvSpPr>
        <p:spPr>
          <a:xfrm>
            <a:off x="1766926" y="1140051"/>
            <a:ext cx="868605" cy="830997"/>
          </a:xfrm>
          <a:prstGeom prst="rect">
            <a:avLst/>
          </a:prstGeom>
          <a:noFill/>
        </p:spPr>
        <p:txBody>
          <a:bodyPr wrap="square" rtlCol="0">
            <a:spAutoFit/>
          </a:bodyPr>
          <a:lstStyle/>
          <a:p>
            <a:r>
              <a:rPr lang="zh-CN" altLang="en-US" sz="2400" b="1" dirty="0" smtClean="0">
                <a:solidFill>
                  <a:schemeClr val="bg2"/>
                </a:solidFill>
                <a:latin typeface="+mj-ea"/>
                <a:ea typeface="+mj-ea"/>
              </a:rPr>
              <a:t>嘉宾讲座</a:t>
            </a:r>
            <a:endParaRPr lang="zh-CN" altLang="en-US" sz="2400" b="1" dirty="0">
              <a:solidFill>
                <a:schemeClr val="bg2"/>
              </a:solidFill>
              <a:latin typeface="+mj-ea"/>
              <a:ea typeface="+mj-ea"/>
            </a:endParaRPr>
          </a:p>
        </p:txBody>
      </p:sp>
      <p:sp>
        <p:nvSpPr>
          <p:cNvPr id="27" name="TextBox 26"/>
          <p:cNvSpPr txBox="1"/>
          <p:nvPr/>
        </p:nvSpPr>
        <p:spPr>
          <a:xfrm>
            <a:off x="1820952" y="948301"/>
            <a:ext cx="702436" cy="307777"/>
          </a:xfrm>
          <a:prstGeom prst="rect">
            <a:avLst/>
          </a:prstGeom>
          <a:noFill/>
        </p:spPr>
        <p:txBody>
          <a:bodyPr wrap="none" rtlCol="0">
            <a:spAutoFit/>
          </a:bodyPr>
          <a:lstStyle/>
          <a:p>
            <a:r>
              <a:rPr lang="en-US" altLang="zh-CN" sz="1400" dirty="0" smtClean="0">
                <a:solidFill>
                  <a:schemeClr val="bg2"/>
                </a:solidFill>
              </a:rPr>
              <a:t>Step 1</a:t>
            </a:r>
            <a:endParaRPr lang="zh-CN" altLang="en-US" sz="1400" dirty="0">
              <a:solidFill>
                <a:schemeClr val="bg2"/>
              </a:solidFill>
            </a:endParaRPr>
          </a:p>
        </p:txBody>
      </p:sp>
      <p:sp>
        <p:nvSpPr>
          <p:cNvPr id="28" name="TextBox 27"/>
          <p:cNvSpPr txBox="1"/>
          <p:nvPr/>
        </p:nvSpPr>
        <p:spPr>
          <a:xfrm>
            <a:off x="941073" y="2564399"/>
            <a:ext cx="1050288" cy="369332"/>
          </a:xfrm>
          <a:prstGeom prst="rect">
            <a:avLst/>
          </a:prstGeom>
          <a:noFill/>
        </p:spPr>
        <p:txBody>
          <a:bodyPr wrap="none" rtlCol="0">
            <a:spAutoFit/>
          </a:bodyPr>
          <a:lstStyle/>
          <a:p>
            <a:r>
              <a:rPr lang="en-US" altLang="zh-CN" dirty="0" smtClean="0">
                <a:latin typeface="+mj-ea"/>
                <a:ea typeface="+mj-ea"/>
              </a:rPr>
              <a:t>1</a:t>
            </a:r>
            <a:r>
              <a:rPr lang="zh-CN" altLang="en-US" dirty="0" smtClean="0">
                <a:latin typeface="+mj-ea"/>
                <a:ea typeface="+mj-ea"/>
              </a:rPr>
              <a:t>月</a:t>
            </a:r>
            <a:r>
              <a:rPr lang="en-US" altLang="zh-CN" dirty="0" smtClean="0">
                <a:latin typeface="+mj-ea"/>
                <a:ea typeface="+mj-ea"/>
              </a:rPr>
              <a:t>20</a:t>
            </a:r>
            <a:r>
              <a:rPr lang="zh-CN" altLang="en-US" dirty="0" smtClean="0">
                <a:latin typeface="+mj-ea"/>
                <a:ea typeface="+mj-ea"/>
              </a:rPr>
              <a:t>日</a:t>
            </a:r>
            <a:endParaRPr lang="zh-CN" altLang="en-US" dirty="0">
              <a:latin typeface="+mj-ea"/>
              <a:ea typeface="+mj-ea"/>
            </a:endParaRPr>
          </a:p>
        </p:txBody>
      </p:sp>
      <p:sp>
        <p:nvSpPr>
          <p:cNvPr id="29" name="TextBox 28"/>
          <p:cNvSpPr txBox="1"/>
          <p:nvPr/>
        </p:nvSpPr>
        <p:spPr>
          <a:xfrm>
            <a:off x="624141" y="2905592"/>
            <a:ext cx="1338828" cy="369332"/>
          </a:xfrm>
          <a:prstGeom prst="rect">
            <a:avLst/>
          </a:prstGeom>
          <a:noFill/>
        </p:spPr>
        <p:txBody>
          <a:bodyPr wrap="none" rtlCol="0">
            <a:spAutoFit/>
          </a:bodyPr>
          <a:lstStyle/>
          <a:p>
            <a:pPr algn="r"/>
            <a:r>
              <a:rPr lang="en-US" altLang="zh-CN" dirty="0" smtClean="0">
                <a:latin typeface="+mj-ea"/>
                <a:ea typeface="+mj-ea"/>
              </a:rPr>
              <a:t>9:00-10:30</a:t>
            </a:r>
            <a:endParaRPr lang="zh-CN" altLang="en-US" dirty="0">
              <a:latin typeface="+mj-ea"/>
              <a:ea typeface="+mj-ea"/>
            </a:endParaRPr>
          </a:p>
        </p:txBody>
      </p:sp>
      <p:grpSp>
        <p:nvGrpSpPr>
          <p:cNvPr id="30" name="组合 29"/>
          <p:cNvGrpSpPr>
            <a:grpSpLocks noChangeAspect="1"/>
          </p:cNvGrpSpPr>
          <p:nvPr/>
        </p:nvGrpSpPr>
        <p:grpSpPr>
          <a:xfrm>
            <a:off x="1957633" y="5028323"/>
            <a:ext cx="385200" cy="385200"/>
            <a:chOff x="957263" y="3209925"/>
            <a:chExt cx="288925" cy="288925"/>
          </a:xfrm>
        </p:grpSpPr>
        <p:sp>
          <p:nvSpPr>
            <p:cNvPr id="31" name="Oval 15"/>
            <p:cNvSpPr>
              <a:spLocks noChangeArrowheads="1"/>
            </p:cNvSpPr>
            <p:nvPr/>
          </p:nvSpPr>
          <p:spPr bwMode="auto">
            <a:xfrm>
              <a:off x="957263" y="3209925"/>
              <a:ext cx="288925" cy="288925"/>
            </a:xfrm>
            <a:prstGeom prst="ellipse">
              <a:avLst/>
            </a:prstGeom>
            <a:solidFill>
              <a:schemeClr val="accent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a:p>
          </p:txBody>
        </p:sp>
        <p:sp>
          <p:nvSpPr>
            <p:cNvPr id="32" name="Freeform 16"/>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矩形 32"/>
          <p:cNvSpPr/>
          <p:nvPr/>
        </p:nvSpPr>
        <p:spPr>
          <a:xfrm>
            <a:off x="2399758" y="4729170"/>
            <a:ext cx="4131466" cy="1200329"/>
          </a:xfrm>
          <a:prstGeom prst="rect">
            <a:avLst/>
          </a:prstGeom>
        </p:spPr>
        <p:txBody>
          <a:bodyPr wrap="square">
            <a:spAutoFit/>
          </a:bodyPr>
          <a:lstStyle/>
          <a:p>
            <a:pPr algn="just"/>
            <a:r>
              <a:rPr lang="zh-CN" altLang="en-US" sz="2400" dirty="0" smtClean="0">
                <a:solidFill>
                  <a:schemeClr val="accent3"/>
                </a:solidFill>
                <a:latin typeface="微软雅黑" panose="020B0503020204020204" pitchFamily="34" charset="-122"/>
                <a:ea typeface="微软雅黑" panose="020B0503020204020204" pitchFamily="34" charset="-122"/>
              </a:rPr>
              <a:t>李教授发表</a:t>
            </a:r>
            <a:r>
              <a:rPr lang="en-US" altLang="zh-CN" sz="2400" dirty="0" smtClean="0">
                <a:solidFill>
                  <a:schemeClr val="accent3"/>
                </a:solidFill>
                <a:latin typeface="微软雅黑" panose="020B0503020204020204" pitchFamily="34" charset="-122"/>
                <a:ea typeface="微软雅黑" panose="020B0503020204020204" pitchFamily="34" charset="-122"/>
              </a:rPr>
              <a:t>《</a:t>
            </a:r>
            <a:r>
              <a:rPr lang="zh-CN" altLang="en-US" sz="2400" dirty="0" smtClean="0">
                <a:solidFill>
                  <a:schemeClr val="accent3"/>
                </a:solidFill>
                <a:latin typeface="微软雅黑" panose="020B0503020204020204" pitchFamily="34" charset="-122"/>
                <a:ea typeface="微软雅黑" panose="020B0503020204020204" pitchFamily="34" charset="-122"/>
              </a:rPr>
              <a:t>企业文化建设要与行业特征相结合</a:t>
            </a:r>
            <a:r>
              <a:rPr lang="en-US" altLang="zh-CN" sz="2400" dirty="0" smtClean="0">
                <a:solidFill>
                  <a:schemeClr val="accent3"/>
                </a:solidFill>
                <a:latin typeface="微软雅黑" panose="020B0503020204020204" pitchFamily="34" charset="-122"/>
                <a:ea typeface="微软雅黑" panose="020B0503020204020204" pitchFamily="34" charset="-122"/>
              </a:rPr>
              <a:t>》</a:t>
            </a:r>
            <a:r>
              <a:rPr lang="zh-CN" altLang="en-US" sz="2400" dirty="0" smtClean="0">
                <a:solidFill>
                  <a:schemeClr val="accent3"/>
                </a:solidFill>
                <a:latin typeface="微软雅黑" panose="020B0503020204020204" pitchFamily="34" charset="-122"/>
                <a:ea typeface="微软雅黑" panose="020B0503020204020204" pitchFamily="34" charset="-122"/>
              </a:rPr>
              <a:t>的主题讲座。</a:t>
            </a:r>
            <a:endParaRPr lang="zh-CN" altLang="en-US" sz="2400" dirty="0">
              <a:solidFill>
                <a:schemeClr val="accent3"/>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941073" y="4775337"/>
            <a:ext cx="1050288" cy="369332"/>
          </a:xfrm>
          <a:prstGeom prst="rect">
            <a:avLst/>
          </a:prstGeom>
          <a:noFill/>
        </p:spPr>
        <p:txBody>
          <a:bodyPr wrap="none" rtlCol="0">
            <a:spAutoFit/>
          </a:bodyPr>
          <a:lstStyle/>
          <a:p>
            <a:r>
              <a:rPr lang="en-US" altLang="zh-CN" dirty="0" smtClean="0">
                <a:latin typeface="+mj-ea"/>
                <a:ea typeface="+mj-ea"/>
              </a:rPr>
              <a:t>1</a:t>
            </a:r>
            <a:r>
              <a:rPr lang="zh-CN" altLang="en-US" dirty="0" smtClean="0">
                <a:latin typeface="+mj-ea"/>
                <a:ea typeface="+mj-ea"/>
              </a:rPr>
              <a:t>月</a:t>
            </a:r>
            <a:r>
              <a:rPr lang="en-US" altLang="zh-CN" dirty="0" smtClean="0">
                <a:latin typeface="+mj-ea"/>
                <a:ea typeface="+mj-ea"/>
              </a:rPr>
              <a:t>20</a:t>
            </a:r>
            <a:r>
              <a:rPr lang="zh-CN" altLang="en-US" dirty="0" smtClean="0">
                <a:latin typeface="+mj-ea"/>
                <a:ea typeface="+mj-ea"/>
              </a:rPr>
              <a:t>日</a:t>
            </a:r>
            <a:endParaRPr lang="zh-CN" altLang="en-US" dirty="0">
              <a:latin typeface="+mj-ea"/>
              <a:ea typeface="+mj-ea"/>
            </a:endParaRPr>
          </a:p>
        </p:txBody>
      </p:sp>
      <p:sp>
        <p:nvSpPr>
          <p:cNvPr id="35" name="TextBox 34"/>
          <p:cNvSpPr txBox="1"/>
          <p:nvPr/>
        </p:nvSpPr>
        <p:spPr>
          <a:xfrm>
            <a:off x="489489" y="5116530"/>
            <a:ext cx="1473480" cy="369332"/>
          </a:xfrm>
          <a:prstGeom prst="rect">
            <a:avLst/>
          </a:prstGeom>
          <a:noFill/>
        </p:spPr>
        <p:txBody>
          <a:bodyPr wrap="none" rtlCol="0">
            <a:spAutoFit/>
          </a:bodyPr>
          <a:lstStyle/>
          <a:p>
            <a:pPr algn="r"/>
            <a:r>
              <a:rPr lang="en-US" altLang="zh-CN" dirty="0" smtClean="0">
                <a:latin typeface="+mj-ea"/>
                <a:ea typeface="+mj-ea"/>
              </a:rPr>
              <a:t>10:40-12:00</a:t>
            </a:r>
            <a:endParaRPr lang="zh-CN" altLang="en-US" dirty="0">
              <a:latin typeface="+mj-ea"/>
              <a:ea typeface="+mj-ea"/>
            </a:endParaRPr>
          </a:p>
        </p:txBody>
      </p:sp>
      <p:pic>
        <p:nvPicPr>
          <p:cNvPr id="36" name="图片 3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035279" y="1121505"/>
            <a:ext cx="3835388" cy="2597056"/>
          </a:xfrm>
          <a:prstGeom prst="rect">
            <a:avLst/>
          </a:prstGeom>
        </p:spPr>
      </p:pic>
      <p:pic>
        <p:nvPicPr>
          <p:cNvPr id="37" name="图片 3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5280" y="3985236"/>
            <a:ext cx="3835388" cy="2688196"/>
          </a:xfrm>
          <a:prstGeom prst="rect">
            <a:avLst/>
          </a:prstGeom>
        </p:spPr>
      </p:pic>
    </p:spTree>
  </p:cSld>
  <p:clrMapOvr>
    <a:masterClrMapping/>
  </p:clrMapOvr>
  <p:transition spd="slow" advTm="6995">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300" fill="hold"/>
                                        <p:tgtEl>
                                          <p:spTgt spid="11"/>
                                        </p:tgtEl>
                                        <p:attrNameLst>
                                          <p:attrName>ppt_x</p:attrName>
                                        </p:attrNameLst>
                                      </p:cBhvr>
                                      <p:tavLst>
                                        <p:tav tm="0">
                                          <p:val>
                                            <p:strVal val="0-#ppt_w/2"/>
                                          </p:val>
                                        </p:tav>
                                        <p:tav tm="100000">
                                          <p:val>
                                            <p:strVal val="#ppt_x"/>
                                          </p:val>
                                        </p:tav>
                                      </p:tavLst>
                                    </p:anim>
                                    <p:anim calcmode="lin" valueType="num">
                                      <p:cBhvr additive="base">
                                        <p:cTn id="8" dur="3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300" fill="hold"/>
                                        <p:tgtEl>
                                          <p:spTgt spid="9"/>
                                        </p:tgtEl>
                                        <p:attrNameLst>
                                          <p:attrName>ppt_x</p:attrName>
                                        </p:attrNameLst>
                                      </p:cBhvr>
                                      <p:tavLst>
                                        <p:tav tm="0">
                                          <p:val>
                                            <p:strVal val="0-#ppt_w/2"/>
                                          </p:val>
                                        </p:tav>
                                        <p:tav tm="100000">
                                          <p:val>
                                            <p:strVal val="#ppt_x"/>
                                          </p:val>
                                        </p:tav>
                                      </p:tavLst>
                                    </p:anim>
                                    <p:anim calcmode="lin" valueType="num">
                                      <p:cBhvr additive="base">
                                        <p:cTn id="12" dur="3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4"/>
                                        </p:tgtEl>
                                        <p:attrNameLst>
                                          <p:attrName>style.visibility</p:attrName>
                                        </p:attrNameLst>
                                      </p:cBhvr>
                                      <p:to>
                                        <p:strVal val="visible"/>
                                      </p:to>
                                    </p:set>
                                    <p:anim by="(-#ppt_w*2)" calcmode="lin" valueType="num">
                                      <p:cBhvr rctx="PPT">
                                        <p:cTn id="16" dur="200" autoRev="1" fill="hold">
                                          <p:stCondLst>
                                            <p:cond delay="0"/>
                                          </p:stCondLst>
                                        </p:cTn>
                                        <p:tgtEl>
                                          <p:spTgt spid="14"/>
                                        </p:tgtEl>
                                        <p:attrNameLst>
                                          <p:attrName>ppt_w</p:attrName>
                                        </p:attrNameLst>
                                      </p:cBhvr>
                                    </p:anim>
                                    <p:anim by="(#ppt_w*0.50)" calcmode="lin" valueType="num">
                                      <p:cBhvr>
                                        <p:cTn id="17" dur="200" decel="50000" autoRev="1" fill="hold">
                                          <p:stCondLst>
                                            <p:cond delay="0"/>
                                          </p:stCondLst>
                                        </p:cTn>
                                        <p:tgtEl>
                                          <p:spTgt spid="14"/>
                                        </p:tgtEl>
                                        <p:attrNameLst>
                                          <p:attrName>ppt_x</p:attrName>
                                        </p:attrNameLst>
                                      </p:cBhvr>
                                    </p:anim>
                                    <p:anim from="(-#ppt_h/2)" to="(#ppt_y)" calcmode="lin" valueType="num">
                                      <p:cBhvr>
                                        <p:cTn id="18" dur="400" fill="hold">
                                          <p:stCondLst>
                                            <p:cond delay="0"/>
                                          </p:stCondLst>
                                        </p:cTn>
                                        <p:tgtEl>
                                          <p:spTgt spid="14"/>
                                        </p:tgtEl>
                                        <p:attrNameLst>
                                          <p:attrName>ppt_y</p:attrName>
                                        </p:attrNameLst>
                                      </p:cBhvr>
                                    </p:anim>
                                    <p:animRot by="21600000">
                                      <p:cBhvr>
                                        <p:cTn id="19" dur="400" fill="hold">
                                          <p:stCondLst>
                                            <p:cond delay="0"/>
                                          </p:stCondLst>
                                        </p:cTn>
                                        <p:tgtEl>
                                          <p:spTgt spid="14"/>
                                        </p:tgtEl>
                                        <p:attrNameLst>
                                          <p:attrName>r</p:attrName>
                                        </p:attrNameLst>
                                      </p:cBhvr>
                                    </p:animRot>
                                  </p:childTnLst>
                                </p:cTn>
                              </p:par>
                            </p:childTnLst>
                          </p:cTn>
                        </p:par>
                        <p:par>
                          <p:cTn id="20" fill="hold">
                            <p:stCondLst>
                              <p:cond delay="519"/>
                            </p:stCondLst>
                            <p:childTnLst>
                              <p:par>
                                <p:cTn id="21" presetID="53" presetClass="entr" presetSubtype="16"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childTnLst>
                          </p:cTn>
                        </p:par>
                        <p:par>
                          <p:cTn id="26" fill="hold">
                            <p:stCondLst>
                              <p:cond delay="1019"/>
                            </p:stCondLst>
                            <p:childTnLst>
                              <p:par>
                                <p:cTn id="27" presetID="12" presetClass="entr" presetSubtype="1"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300"/>
                                        <p:tgtEl>
                                          <p:spTgt spid="24"/>
                                        </p:tgtEl>
                                        <p:attrNameLst>
                                          <p:attrName>ppt_y</p:attrName>
                                        </p:attrNameLst>
                                      </p:cBhvr>
                                      <p:tavLst>
                                        <p:tav tm="0">
                                          <p:val>
                                            <p:strVal val="#ppt_y-#ppt_h*1.125000"/>
                                          </p:val>
                                        </p:tav>
                                        <p:tav tm="100000">
                                          <p:val>
                                            <p:strVal val="#ppt_y"/>
                                          </p:val>
                                        </p:tav>
                                      </p:tavLst>
                                    </p:anim>
                                    <p:animEffect transition="in" filter="wipe(down)">
                                      <p:cBhvr>
                                        <p:cTn id="30" dur="300"/>
                                        <p:tgtEl>
                                          <p:spTgt spid="24"/>
                                        </p:tgtEl>
                                      </p:cBhvr>
                                    </p:animEffect>
                                  </p:childTnLst>
                                </p:cTn>
                              </p:par>
                            </p:childTnLst>
                          </p:cTn>
                        </p:par>
                        <p:par>
                          <p:cTn id="31" fill="hold">
                            <p:stCondLst>
                              <p:cond delay="1519"/>
                            </p:stCondLst>
                            <p:childTnLst>
                              <p:par>
                                <p:cTn id="32" presetID="31" presetClass="entr" presetSubtype="0"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300" fill="hold"/>
                                        <p:tgtEl>
                                          <p:spTgt spid="27"/>
                                        </p:tgtEl>
                                        <p:attrNameLst>
                                          <p:attrName>ppt_w</p:attrName>
                                        </p:attrNameLst>
                                      </p:cBhvr>
                                      <p:tavLst>
                                        <p:tav tm="0">
                                          <p:val>
                                            <p:fltVal val="0"/>
                                          </p:val>
                                        </p:tav>
                                        <p:tav tm="100000">
                                          <p:val>
                                            <p:strVal val="#ppt_w"/>
                                          </p:val>
                                        </p:tav>
                                      </p:tavLst>
                                    </p:anim>
                                    <p:anim calcmode="lin" valueType="num">
                                      <p:cBhvr>
                                        <p:cTn id="35" dur="300" fill="hold"/>
                                        <p:tgtEl>
                                          <p:spTgt spid="27"/>
                                        </p:tgtEl>
                                        <p:attrNameLst>
                                          <p:attrName>ppt_h</p:attrName>
                                        </p:attrNameLst>
                                      </p:cBhvr>
                                      <p:tavLst>
                                        <p:tav tm="0">
                                          <p:val>
                                            <p:fltVal val="0"/>
                                          </p:val>
                                        </p:tav>
                                        <p:tav tm="100000">
                                          <p:val>
                                            <p:strVal val="#ppt_h"/>
                                          </p:val>
                                        </p:tav>
                                      </p:tavLst>
                                    </p:anim>
                                    <p:anim calcmode="lin" valueType="num">
                                      <p:cBhvr>
                                        <p:cTn id="36" dur="300" fill="hold"/>
                                        <p:tgtEl>
                                          <p:spTgt spid="27"/>
                                        </p:tgtEl>
                                        <p:attrNameLst>
                                          <p:attrName>style.rotation</p:attrName>
                                        </p:attrNameLst>
                                      </p:cBhvr>
                                      <p:tavLst>
                                        <p:tav tm="0">
                                          <p:val>
                                            <p:fltVal val="90"/>
                                          </p:val>
                                        </p:tav>
                                        <p:tav tm="100000">
                                          <p:val>
                                            <p:fltVal val="0"/>
                                          </p:val>
                                        </p:tav>
                                      </p:tavLst>
                                    </p:anim>
                                    <p:animEffect transition="in" filter="fade">
                                      <p:cBhvr>
                                        <p:cTn id="37" dur="300"/>
                                        <p:tgtEl>
                                          <p:spTgt spid="27"/>
                                        </p:tgtEl>
                                      </p:cBhvr>
                                    </p:animEffect>
                                  </p:childTnLst>
                                </p:cTn>
                              </p:par>
                              <p:par>
                                <p:cTn id="38" presetID="56" presetClass="entr" presetSubtype="0" fill="hold" grpId="0" nodeType="withEffect">
                                  <p:stCondLst>
                                    <p:cond delay="200"/>
                                  </p:stCondLst>
                                  <p:iterate type="lt">
                                    <p:tmPct val="10000"/>
                                  </p:iterate>
                                  <p:childTnLst>
                                    <p:set>
                                      <p:cBhvr>
                                        <p:cTn id="39" dur="1" fill="hold">
                                          <p:stCondLst>
                                            <p:cond delay="0"/>
                                          </p:stCondLst>
                                        </p:cTn>
                                        <p:tgtEl>
                                          <p:spTgt spid="26"/>
                                        </p:tgtEl>
                                        <p:attrNameLst>
                                          <p:attrName>style.visibility</p:attrName>
                                        </p:attrNameLst>
                                      </p:cBhvr>
                                      <p:to>
                                        <p:strVal val="visible"/>
                                      </p:to>
                                    </p:set>
                                    <p:anim by="(-#ppt_w*2)" calcmode="lin" valueType="num">
                                      <p:cBhvr rctx="PPT">
                                        <p:cTn id="40" dur="150" autoRev="1" fill="hold">
                                          <p:stCondLst>
                                            <p:cond delay="0"/>
                                          </p:stCondLst>
                                        </p:cTn>
                                        <p:tgtEl>
                                          <p:spTgt spid="26"/>
                                        </p:tgtEl>
                                        <p:attrNameLst>
                                          <p:attrName>ppt_w</p:attrName>
                                        </p:attrNameLst>
                                      </p:cBhvr>
                                    </p:anim>
                                    <p:anim by="(#ppt_w*0.50)" calcmode="lin" valueType="num">
                                      <p:cBhvr>
                                        <p:cTn id="41" dur="150" decel="50000" autoRev="1" fill="hold">
                                          <p:stCondLst>
                                            <p:cond delay="0"/>
                                          </p:stCondLst>
                                        </p:cTn>
                                        <p:tgtEl>
                                          <p:spTgt spid="26"/>
                                        </p:tgtEl>
                                        <p:attrNameLst>
                                          <p:attrName>ppt_x</p:attrName>
                                        </p:attrNameLst>
                                      </p:cBhvr>
                                    </p:anim>
                                    <p:anim from="(-#ppt_h/2)" to="(#ppt_y)" calcmode="lin" valueType="num">
                                      <p:cBhvr>
                                        <p:cTn id="42" dur="300" fill="hold">
                                          <p:stCondLst>
                                            <p:cond delay="0"/>
                                          </p:stCondLst>
                                        </p:cTn>
                                        <p:tgtEl>
                                          <p:spTgt spid="26"/>
                                        </p:tgtEl>
                                        <p:attrNameLst>
                                          <p:attrName>ppt_y</p:attrName>
                                        </p:attrNameLst>
                                      </p:cBhvr>
                                    </p:anim>
                                    <p:animRot by="21600000">
                                      <p:cBhvr>
                                        <p:cTn id="43" dur="300" fill="hold">
                                          <p:stCondLst>
                                            <p:cond delay="0"/>
                                          </p:stCondLst>
                                        </p:cTn>
                                        <p:tgtEl>
                                          <p:spTgt spid="26"/>
                                        </p:tgtEl>
                                        <p:attrNameLst>
                                          <p:attrName>r</p:attrName>
                                        </p:attrNameLst>
                                      </p:cBhvr>
                                    </p:animRot>
                                  </p:childTnLst>
                                </p:cTn>
                              </p:par>
                            </p:childTnLst>
                          </p:cTn>
                        </p:par>
                        <p:par>
                          <p:cTn id="44" fill="hold">
                            <p:stCondLst>
                              <p:cond delay="1910"/>
                            </p:stCondLst>
                            <p:childTnLst>
                              <p:par>
                                <p:cTn id="45" presetID="22" presetClass="entr" presetSubtype="1"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2410"/>
                            </p:stCondLst>
                            <p:childTnLst>
                              <p:par>
                                <p:cTn id="49" presetID="31" presetClass="entr" presetSubtype="0"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400" fill="hold"/>
                                        <p:tgtEl>
                                          <p:spTgt spid="20"/>
                                        </p:tgtEl>
                                        <p:attrNameLst>
                                          <p:attrName>ppt_w</p:attrName>
                                        </p:attrNameLst>
                                      </p:cBhvr>
                                      <p:tavLst>
                                        <p:tav tm="0">
                                          <p:val>
                                            <p:fltVal val="0"/>
                                          </p:val>
                                        </p:tav>
                                        <p:tav tm="100000">
                                          <p:val>
                                            <p:strVal val="#ppt_w"/>
                                          </p:val>
                                        </p:tav>
                                      </p:tavLst>
                                    </p:anim>
                                    <p:anim calcmode="lin" valueType="num">
                                      <p:cBhvr>
                                        <p:cTn id="52" dur="400" fill="hold"/>
                                        <p:tgtEl>
                                          <p:spTgt spid="20"/>
                                        </p:tgtEl>
                                        <p:attrNameLst>
                                          <p:attrName>ppt_h</p:attrName>
                                        </p:attrNameLst>
                                      </p:cBhvr>
                                      <p:tavLst>
                                        <p:tav tm="0">
                                          <p:val>
                                            <p:fltVal val="0"/>
                                          </p:val>
                                        </p:tav>
                                        <p:tav tm="100000">
                                          <p:val>
                                            <p:strVal val="#ppt_h"/>
                                          </p:val>
                                        </p:tav>
                                      </p:tavLst>
                                    </p:anim>
                                    <p:anim calcmode="lin" valueType="num">
                                      <p:cBhvr>
                                        <p:cTn id="53" dur="400" fill="hold"/>
                                        <p:tgtEl>
                                          <p:spTgt spid="20"/>
                                        </p:tgtEl>
                                        <p:attrNameLst>
                                          <p:attrName>style.rotation</p:attrName>
                                        </p:attrNameLst>
                                      </p:cBhvr>
                                      <p:tavLst>
                                        <p:tav tm="0">
                                          <p:val>
                                            <p:fltVal val="90"/>
                                          </p:val>
                                        </p:tav>
                                        <p:tav tm="100000">
                                          <p:val>
                                            <p:fltVal val="0"/>
                                          </p:val>
                                        </p:tav>
                                      </p:tavLst>
                                    </p:anim>
                                    <p:animEffect transition="in" filter="fade">
                                      <p:cBhvr>
                                        <p:cTn id="54" dur="400"/>
                                        <p:tgtEl>
                                          <p:spTgt spid="20"/>
                                        </p:tgtEl>
                                      </p:cBhvr>
                                    </p:animEffect>
                                  </p:childTnLst>
                                </p:cTn>
                              </p:par>
                              <p:par>
                                <p:cTn id="55" presetID="8" presetClass="emph" presetSubtype="0" fill="hold" nodeType="withEffect">
                                  <p:stCondLst>
                                    <p:cond delay="0"/>
                                  </p:stCondLst>
                                  <p:childTnLst>
                                    <p:animRot by="-21600000">
                                      <p:cBhvr>
                                        <p:cTn id="56" dur="400" fill="hold"/>
                                        <p:tgtEl>
                                          <p:spTgt spid="20"/>
                                        </p:tgtEl>
                                        <p:attrNameLst>
                                          <p:attrName>r</p:attrName>
                                        </p:attrNameLst>
                                      </p:cBhvr>
                                    </p:animRot>
                                  </p:childTnLst>
                                </p:cTn>
                              </p:par>
                            </p:childTnLst>
                          </p:cTn>
                        </p:par>
                        <p:par>
                          <p:cTn id="57" fill="hold">
                            <p:stCondLst>
                              <p:cond delay="2910"/>
                            </p:stCondLst>
                            <p:childTnLst>
                              <p:par>
                                <p:cTn id="58" presetID="22" presetClass="entr" presetSubtype="2"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wipe(right)">
                                      <p:cBhvr>
                                        <p:cTn id="60" dur="500"/>
                                        <p:tgtEl>
                                          <p:spTgt spid="28"/>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right)">
                                      <p:cBhvr>
                                        <p:cTn id="63" dur="500"/>
                                        <p:tgtEl>
                                          <p:spTgt spid="29"/>
                                        </p:tgtEl>
                                      </p:cBhvr>
                                    </p:animEffect>
                                  </p:childTnLst>
                                </p:cTn>
                              </p:par>
                            </p:childTnLst>
                          </p:cTn>
                        </p:par>
                        <p:par>
                          <p:cTn id="64" fill="hold">
                            <p:stCondLst>
                              <p:cond delay="3410"/>
                            </p:stCondLst>
                            <p:childTnLst>
                              <p:par>
                                <p:cTn id="65" presetID="22" presetClass="entr" presetSubtype="8"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left)">
                                      <p:cBhvr>
                                        <p:cTn id="67" dur="500"/>
                                        <p:tgtEl>
                                          <p:spTgt spid="23"/>
                                        </p:tgtEl>
                                      </p:cBhvr>
                                    </p:animEffect>
                                  </p:childTnLst>
                                </p:cTn>
                              </p:par>
                            </p:childTnLst>
                          </p:cTn>
                        </p:par>
                        <p:par>
                          <p:cTn id="68" fill="hold">
                            <p:stCondLst>
                              <p:cond delay="3910"/>
                            </p:stCondLst>
                            <p:childTnLst>
                              <p:par>
                                <p:cTn id="69" presetID="31" presetClass="entr" presetSubtype="0" fill="hold" nodeType="after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p:cTn id="71" dur="400" fill="hold"/>
                                        <p:tgtEl>
                                          <p:spTgt spid="30"/>
                                        </p:tgtEl>
                                        <p:attrNameLst>
                                          <p:attrName>ppt_w</p:attrName>
                                        </p:attrNameLst>
                                      </p:cBhvr>
                                      <p:tavLst>
                                        <p:tav tm="0">
                                          <p:val>
                                            <p:fltVal val="0"/>
                                          </p:val>
                                        </p:tav>
                                        <p:tav tm="100000">
                                          <p:val>
                                            <p:strVal val="#ppt_w"/>
                                          </p:val>
                                        </p:tav>
                                      </p:tavLst>
                                    </p:anim>
                                    <p:anim calcmode="lin" valueType="num">
                                      <p:cBhvr>
                                        <p:cTn id="72" dur="400" fill="hold"/>
                                        <p:tgtEl>
                                          <p:spTgt spid="30"/>
                                        </p:tgtEl>
                                        <p:attrNameLst>
                                          <p:attrName>ppt_h</p:attrName>
                                        </p:attrNameLst>
                                      </p:cBhvr>
                                      <p:tavLst>
                                        <p:tav tm="0">
                                          <p:val>
                                            <p:fltVal val="0"/>
                                          </p:val>
                                        </p:tav>
                                        <p:tav tm="100000">
                                          <p:val>
                                            <p:strVal val="#ppt_h"/>
                                          </p:val>
                                        </p:tav>
                                      </p:tavLst>
                                    </p:anim>
                                    <p:anim calcmode="lin" valueType="num">
                                      <p:cBhvr>
                                        <p:cTn id="73" dur="400" fill="hold"/>
                                        <p:tgtEl>
                                          <p:spTgt spid="30"/>
                                        </p:tgtEl>
                                        <p:attrNameLst>
                                          <p:attrName>style.rotation</p:attrName>
                                        </p:attrNameLst>
                                      </p:cBhvr>
                                      <p:tavLst>
                                        <p:tav tm="0">
                                          <p:val>
                                            <p:fltVal val="90"/>
                                          </p:val>
                                        </p:tav>
                                        <p:tav tm="100000">
                                          <p:val>
                                            <p:fltVal val="0"/>
                                          </p:val>
                                        </p:tav>
                                      </p:tavLst>
                                    </p:anim>
                                    <p:animEffect transition="in" filter="fade">
                                      <p:cBhvr>
                                        <p:cTn id="74" dur="400"/>
                                        <p:tgtEl>
                                          <p:spTgt spid="30"/>
                                        </p:tgtEl>
                                      </p:cBhvr>
                                    </p:animEffect>
                                  </p:childTnLst>
                                </p:cTn>
                              </p:par>
                              <p:par>
                                <p:cTn id="75" presetID="8" presetClass="emph" presetSubtype="0" fill="hold" nodeType="withEffect">
                                  <p:stCondLst>
                                    <p:cond delay="0"/>
                                  </p:stCondLst>
                                  <p:childTnLst>
                                    <p:animRot by="-21600000">
                                      <p:cBhvr>
                                        <p:cTn id="76" dur="400" fill="hold"/>
                                        <p:tgtEl>
                                          <p:spTgt spid="30"/>
                                        </p:tgtEl>
                                        <p:attrNameLst>
                                          <p:attrName>r</p:attrName>
                                        </p:attrNameLst>
                                      </p:cBhvr>
                                    </p:animRot>
                                  </p:childTnLst>
                                </p:cTn>
                              </p:par>
                            </p:childTnLst>
                          </p:cTn>
                        </p:par>
                        <p:par>
                          <p:cTn id="77" fill="hold">
                            <p:stCondLst>
                              <p:cond delay="4410"/>
                            </p:stCondLst>
                            <p:childTnLst>
                              <p:par>
                                <p:cTn id="78" presetID="22" presetClass="entr" presetSubtype="2"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wipe(right)">
                                      <p:cBhvr>
                                        <p:cTn id="80" dur="500"/>
                                        <p:tgtEl>
                                          <p:spTgt spid="34"/>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wipe(right)">
                                      <p:cBhvr>
                                        <p:cTn id="83" dur="500"/>
                                        <p:tgtEl>
                                          <p:spTgt spid="35"/>
                                        </p:tgtEl>
                                      </p:cBhvr>
                                    </p:animEffect>
                                  </p:childTnLst>
                                </p:cTn>
                              </p:par>
                            </p:childTnLst>
                          </p:cTn>
                        </p:par>
                        <p:par>
                          <p:cTn id="84" fill="hold">
                            <p:stCondLst>
                              <p:cond delay="4910"/>
                            </p:stCondLst>
                            <p:childTnLst>
                              <p:par>
                                <p:cTn id="85" presetID="22" presetClass="entr" presetSubtype="8" fill="hold" grpId="0" nodeType="after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wipe(left)">
                                      <p:cBhvr>
                                        <p:cTn id="87" dur="500"/>
                                        <p:tgtEl>
                                          <p:spTgt spid="33"/>
                                        </p:tgtEl>
                                      </p:cBhvr>
                                    </p:animEffect>
                                  </p:childTnLst>
                                </p:cTn>
                              </p:par>
                            </p:childTnLst>
                          </p:cTn>
                        </p:par>
                        <p:par>
                          <p:cTn id="88" fill="hold">
                            <p:stCondLst>
                              <p:cond delay="5410"/>
                            </p:stCondLst>
                            <p:childTnLst>
                              <p:par>
                                <p:cTn id="89" presetID="2" presetClass="entr" presetSubtype="2" fill="hold" nodeType="afterEffect">
                                  <p:stCondLst>
                                    <p:cond delay="0"/>
                                  </p:stCondLst>
                                  <p:childTnLst>
                                    <p:set>
                                      <p:cBhvr>
                                        <p:cTn id="90" dur="1" fill="hold">
                                          <p:stCondLst>
                                            <p:cond delay="0"/>
                                          </p:stCondLst>
                                        </p:cTn>
                                        <p:tgtEl>
                                          <p:spTgt spid="36"/>
                                        </p:tgtEl>
                                        <p:attrNameLst>
                                          <p:attrName>style.visibility</p:attrName>
                                        </p:attrNameLst>
                                      </p:cBhvr>
                                      <p:to>
                                        <p:strVal val="visible"/>
                                      </p:to>
                                    </p:set>
                                    <p:anim calcmode="lin" valueType="num">
                                      <p:cBhvr additive="base">
                                        <p:cTn id="91" dur="500" fill="hold"/>
                                        <p:tgtEl>
                                          <p:spTgt spid="36"/>
                                        </p:tgtEl>
                                        <p:attrNameLst>
                                          <p:attrName>ppt_x</p:attrName>
                                        </p:attrNameLst>
                                      </p:cBhvr>
                                      <p:tavLst>
                                        <p:tav tm="0">
                                          <p:val>
                                            <p:strVal val="1+#ppt_w/2"/>
                                          </p:val>
                                        </p:tav>
                                        <p:tav tm="100000">
                                          <p:val>
                                            <p:strVal val="#ppt_x"/>
                                          </p:val>
                                        </p:tav>
                                      </p:tavLst>
                                    </p:anim>
                                    <p:anim calcmode="lin" valueType="num">
                                      <p:cBhvr additive="base">
                                        <p:cTn id="92" dur="500" fill="hold"/>
                                        <p:tgtEl>
                                          <p:spTgt spid="36"/>
                                        </p:tgtEl>
                                        <p:attrNameLst>
                                          <p:attrName>ppt_y</p:attrName>
                                        </p:attrNameLst>
                                      </p:cBhvr>
                                      <p:tavLst>
                                        <p:tav tm="0">
                                          <p:val>
                                            <p:strVal val="#ppt_y"/>
                                          </p:val>
                                        </p:tav>
                                        <p:tav tm="100000">
                                          <p:val>
                                            <p:strVal val="#ppt_y"/>
                                          </p:val>
                                        </p:tav>
                                      </p:tavLst>
                                    </p:anim>
                                  </p:childTnLst>
                                </p:cTn>
                              </p:par>
                              <p:par>
                                <p:cTn id="93" presetID="2" presetClass="entr" presetSubtype="2" fill="hold" nodeType="withEffect">
                                  <p:stCondLst>
                                    <p:cond delay="100"/>
                                  </p:stCondLst>
                                  <p:childTnLst>
                                    <p:set>
                                      <p:cBhvr>
                                        <p:cTn id="94" dur="1" fill="hold">
                                          <p:stCondLst>
                                            <p:cond delay="0"/>
                                          </p:stCondLst>
                                        </p:cTn>
                                        <p:tgtEl>
                                          <p:spTgt spid="37"/>
                                        </p:tgtEl>
                                        <p:attrNameLst>
                                          <p:attrName>style.visibility</p:attrName>
                                        </p:attrNameLst>
                                      </p:cBhvr>
                                      <p:to>
                                        <p:strVal val="visible"/>
                                      </p:to>
                                    </p:set>
                                    <p:anim calcmode="lin" valueType="num">
                                      <p:cBhvr additive="base">
                                        <p:cTn id="95" dur="500" fill="hold"/>
                                        <p:tgtEl>
                                          <p:spTgt spid="37"/>
                                        </p:tgtEl>
                                        <p:attrNameLst>
                                          <p:attrName>ppt_x</p:attrName>
                                        </p:attrNameLst>
                                      </p:cBhvr>
                                      <p:tavLst>
                                        <p:tav tm="0">
                                          <p:val>
                                            <p:strVal val="1+#ppt_w/2"/>
                                          </p:val>
                                        </p:tav>
                                        <p:tav tm="100000">
                                          <p:val>
                                            <p:strVal val="#ppt_x"/>
                                          </p:val>
                                        </p:tav>
                                      </p:tavLst>
                                    </p:anim>
                                    <p:anim calcmode="lin" valueType="num">
                                      <p:cBhvr additive="base">
                                        <p:cTn id="96"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4" grpId="0"/>
      <p:bldP spid="19" grpId="0" animBg="1"/>
      <p:bldP spid="23" grpId="0"/>
      <p:bldP spid="24" grpId="0" animBg="1"/>
      <p:bldP spid="25" grpId="0" animBg="1"/>
      <p:bldP spid="26" grpId="0"/>
      <p:bldP spid="27" grpId="0"/>
      <p:bldP spid="28" grpId="0"/>
      <p:bldP spid="29" grpId="0"/>
      <p:bldP spid="33" grpId="0"/>
      <p:bldP spid="34"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6"/>
          <p:cNvSpPr>
            <a:spLocks noChangeShapeType="1"/>
          </p:cNvSpPr>
          <p:nvPr/>
        </p:nvSpPr>
        <p:spPr bwMode="auto">
          <a:xfrm>
            <a:off x="2172224" y="1"/>
            <a:ext cx="0" cy="6858000"/>
          </a:xfrm>
          <a:prstGeom prst="line">
            <a:avLst/>
          </a:prstGeom>
          <a:noFill/>
          <a:ln w="38100" cap="flat">
            <a:solidFill>
              <a:srgbClr val="716F6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nvGrpSpPr>
          <p:cNvPr id="3" name="组合 2"/>
          <p:cNvGrpSpPr/>
          <p:nvPr/>
        </p:nvGrpSpPr>
        <p:grpSpPr>
          <a:xfrm>
            <a:off x="1977036" y="1923992"/>
            <a:ext cx="384028" cy="384026"/>
            <a:chOff x="957263" y="3209925"/>
            <a:chExt cx="288925" cy="288925"/>
          </a:xfrm>
        </p:grpSpPr>
        <p:sp>
          <p:nvSpPr>
            <p:cNvPr id="4" name="Oval 15"/>
            <p:cNvSpPr>
              <a:spLocks noChangeArrowheads="1"/>
            </p:cNvSpPr>
            <p:nvPr/>
          </p:nvSpPr>
          <p:spPr bwMode="auto">
            <a:xfrm>
              <a:off x="957263" y="3209925"/>
              <a:ext cx="288925" cy="288925"/>
            </a:xfrm>
            <a:prstGeom prst="ellipse">
              <a:avLst/>
            </a:prstGeom>
            <a:solidFill>
              <a:schemeClr val="accent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a:solidFill>
                  <a:schemeClr val="bg2"/>
                </a:solidFill>
              </a:endParaRPr>
            </a:p>
          </p:txBody>
        </p:sp>
        <p:sp>
          <p:nvSpPr>
            <p:cNvPr id="5" name="Freeform 16"/>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solidFill>
              </a:endParaRPr>
            </a:p>
          </p:txBody>
        </p:sp>
      </p:grpSp>
      <p:sp>
        <p:nvSpPr>
          <p:cNvPr id="6" name="矩形 5"/>
          <p:cNvSpPr/>
          <p:nvPr/>
        </p:nvSpPr>
        <p:spPr>
          <a:xfrm>
            <a:off x="2399758" y="1521116"/>
            <a:ext cx="3987449" cy="1200329"/>
          </a:xfrm>
          <a:prstGeom prst="rect">
            <a:avLst/>
          </a:prstGeom>
        </p:spPr>
        <p:txBody>
          <a:bodyPr wrap="square">
            <a:spAutoFit/>
          </a:bodyPr>
          <a:lstStyle/>
          <a:p>
            <a:pPr algn="just"/>
            <a:r>
              <a:rPr lang="zh-CN" altLang="en-US" sz="2400" dirty="0" smtClean="0">
                <a:solidFill>
                  <a:schemeClr val="accent3"/>
                </a:solidFill>
                <a:latin typeface="微软雅黑" panose="020B0503020204020204" pitchFamily="34" charset="-122"/>
                <a:ea typeface="微软雅黑" panose="020B0503020204020204" pitchFamily="34" charset="-122"/>
              </a:rPr>
              <a:t>主持人主持引导下与现场观众与主讲嘉宾进行互动交流。话题围绕三个方面展开：</a:t>
            </a:r>
            <a:endParaRPr lang="zh-CN" altLang="en-US" sz="2400" dirty="0">
              <a:solidFill>
                <a:schemeClr val="accent3"/>
              </a:solidFill>
              <a:latin typeface="微软雅黑" panose="020B0503020204020204" pitchFamily="34" charset="-122"/>
              <a:ea typeface="微软雅黑" panose="020B0503020204020204" pitchFamily="34" charset="-122"/>
            </a:endParaRPr>
          </a:p>
        </p:txBody>
      </p:sp>
      <p:sp>
        <p:nvSpPr>
          <p:cNvPr id="7" name="Oval 7"/>
          <p:cNvSpPr>
            <a:spLocks noChangeArrowheads="1"/>
          </p:cNvSpPr>
          <p:nvPr/>
        </p:nvSpPr>
        <p:spPr bwMode="auto">
          <a:xfrm>
            <a:off x="1609491" y="379034"/>
            <a:ext cx="1112838" cy="1116013"/>
          </a:xfrm>
          <a:prstGeom prst="ellipse">
            <a:avLst/>
          </a:prstGeom>
          <a:solidFill>
            <a:schemeClr val="bg1"/>
          </a:solidFill>
          <a:ln w="7" cap="flat">
            <a:noFill/>
            <a:prstDash val="solid"/>
            <a:miter lim="800000"/>
          </a:ln>
        </p:spPr>
        <p:txBody>
          <a:bodyPr vert="horz" wrap="square" lIns="91440" tIns="45720" rIns="91440" bIns="45720" numCol="1" anchor="t" anchorCtr="0" compatLnSpc="1"/>
          <a:lstStyle/>
          <a:p>
            <a:endParaRPr lang="zh-CN" altLang="en-US">
              <a:solidFill>
                <a:schemeClr val="bg2"/>
              </a:solidFill>
            </a:endParaRPr>
          </a:p>
        </p:txBody>
      </p:sp>
      <p:sp>
        <p:nvSpPr>
          <p:cNvPr id="8" name="TextBox 7"/>
          <p:cNvSpPr txBox="1"/>
          <p:nvPr/>
        </p:nvSpPr>
        <p:spPr>
          <a:xfrm>
            <a:off x="1766926" y="623047"/>
            <a:ext cx="868605" cy="830997"/>
          </a:xfrm>
          <a:prstGeom prst="rect">
            <a:avLst/>
          </a:prstGeom>
          <a:noFill/>
        </p:spPr>
        <p:txBody>
          <a:bodyPr wrap="square" rtlCol="0">
            <a:spAutoFit/>
          </a:bodyPr>
          <a:lstStyle/>
          <a:p>
            <a:r>
              <a:rPr lang="zh-CN" altLang="en-US" sz="2400" b="1" dirty="0" smtClean="0">
                <a:solidFill>
                  <a:schemeClr val="bg2"/>
                </a:solidFill>
                <a:latin typeface="+mj-ea"/>
                <a:ea typeface="+mj-ea"/>
              </a:rPr>
              <a:t>现场交流</a:t>
            </a:r>
            <a:endParaRPr lang="zh-CN" altLang="en-US" sz="2400" b="1" dirty="0">
              <a:solidFill>
                <a:schemeClr val="bg2"/>
              </a:solidFill>
              <a:latin typeface="+mj-ea"/>
              <a:ea typeface="+mj-ea"/>
            </a:endParaRPr>
          </a:p>
        </p:txBody>
      </p:sp>
      <p:sp>
        <p:nvSpPr>
          <p:cNvPr id="9" name="TextBox 8"/>
          <p:cNvSpPr txBox="1"/>
          <p:nvPr/>
        </p:nvSpPr>
        <p:spPr>
          <a:xfrm>
            <a:off x="1820952" y="431297"/>
            <a:ext cx="702436" cy="307777"/>
          </a:xfrm>
          <a:prstGeom prst="rect">
            <a:avLst/>
          </a:prstGeom>
          <a:noFill/>
        </p:spPr>
        <p:txBody>
          <a:bodyPr wrap="none" rtlCol="0">
            <a:spAutoFit/>
          </a:bodyPr>
          <a:lstStyle/>
          <a:p>
            <a:r>
              <a:rPr lang="en-US" altLang="zh-CN" sz="1400" dirty="0" smtClean="0">
                <a:solidFill>
                  <a:schemeClr val="bg2"/>
                </a:solidFill>
              </a:rPr>
              <a:t>Step 2</a:t>
            </a:r>
            <a:endParaRPr lang="zh-CN" altLang="en-US" sz="1400" dirty="0">
              <a:solidFill>
                <a:schemeClr val="bg2"/>
              </a:solidFill>
            </a:endParaRPr>
          </a:p>
        </p:txBody>
      </p:sp>
      <p:sp>
        <p:nvSpPr>
          <p:cNvPr id="10" name="TextBox 9"/>
          <p:cNvSpPr txBox="1"/>
          <p:nvPr/>
        </p:nvSpPr>
        <p:spPr>
          <a:xfrm>
            <a:off x="941073" y="1718555"/>
            <a:ext cx="1050288" cy="369332"/>
          </a:xfrm>
          <a:prstGeom prst="rect">
            <a:avLst/>
          </a:prstGeom>
          <a:noFill/>
        </p:spPr>
        <p:txBody>
          <a:bodyPr wrap="none" rtlCol="0">
            <a:spAutoFit/>
          </a:bodyPr>
          <a:lstStyle/>
          <a:p>
            <a:r>
              <a:rPr lang="en-US" altLang="zh-CN" dirty="0" smtClean="0">
                <a:latin typeface="+mj-ea"/>
                <a:ea typeface="+mj-ea"/>
              </a:rPr>
              <a:t>1</a:t>
            </a:r>
            <a:r>
              <a:rPr lang="zh-CN" altLang="en-US" dirty="0" smtClean="0">
                <a:latin typeface="+mj-ea"/>
                <a:ea typeface="+mj-ea"/>
              </a:rPr>
              <a:t>月</a:t>
            </a:r>
            <a:r>
              <a:rPr lang="en-US" altLang="zh-CN" dirty="0" smtClean="0">
                <a:latin typeface="+mj-ea"/>
                <a:ea typeface="+mj-ea"/>
              </a:rPr>
              <a:t>20</a:t>
            </a:r>
            <a:r>
              <a:rPr lang="zh-CN" altLang="en-US" dirty="0" smtClean="0">
                <a:latin typeface="+mj-ea"/>
                <a:ea typeface="+mj-ea"/>
              </a:rPr>
              <a:t>日</a:t>
            </a:r>
            <a:endParaRPr lang="zh-CN" altLang="en-US" dirty="0">
              <a:latin typeface="+mj-ea"/>
              <a:ea typeface="+mj-ea"/>
            </a:endParaRPr>
          </a:p>
        </p:txBody>
      </p:sp>
      <p:sp>
        <p:nvSpPr>
          <p:cNvPr id="11" name="TextBox 10"/>
          <p:cNvSpPr txBox="1"/>
          <p:nvPr/>
        </p:nvSpPr>
        <p:spPr>
          <a:xfrm>
            <a:off x="489489" y="2059748"/>
            <a:ext cx="1473480" cy="369332"/>
          </a:xfrm>
          <a:prstGeom prst="rect">
            <a:avLst/>
          </a:prstGeom>
          <a:noFill/>
        </p:spPr>
        <p:txBody>
          <a:bodyPr wrap="none" rtlCol="0">
            <a:spAutoFit/>
          </a:bodyPr>
          <a:lstStyle/>
          <a:p>
            <a:pPr algn="r"/>
            <a:r>
              <a:rPr lang="en-US" altLang="zh-CN" dirty="0" smtClean="0">
                <a:latin typeface="+mj-ea"/>
                <a:ea typeface="+mj-ea"/>
              </a:rPr>
              <a:t>14:30-16:30</a:t>
            </a:r>
            <a:endParaRPr lang="zh-CN" altLang="en-US" dirty="0">
              <a:latin typeface="+mj-ea"/>
              <a:ea typeface="+mj-ea"/>
            </a:endParaRPr>
          </a:p>
        </p:txBody>
      </p:sp>
      <p:sp>
        <p:nvSpPr>
          <p:cNvPr id="12" name="椭圆 11"/>
          <p:cNvSpPr/>
          <p:nvPr/>
        </p:nvSpPr>
        <p:spPr bwMode="auto">
          <a:xfrm>
            <a:off x="2053247" y="2958612"/>
            <a:ext cx="237954" cy="237954"/>
          </a:xfrm>
          <a:prstGeom prst="ellipse">
            <a:avLst/>
          </a:prstGeom>
          <a:solidFill>
            <a:schemeClr val="accent3"/>
          </a:solidFill>
          <a:ln w="19050"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a:xfrm>
            <a:off x="2399757" y="2902698"/>
            <a:ext cx="3987450" cy="707886"/>
          </a:xfrm>
          <a:prstGeom prst="rect">
            <a:avLst/>
          </a:prstGeom>
        </p:spPr>
        <p:txBody>
          <a:bodyPr wrap="square">
            <a:spAutoFit/>
          </a:bodyPr>
          <a:lstStyle/>
          <a:p>
            <a:pPr algn="just"/>
            <a:r>
              <a:rPr lang="en-US" altLang="zh-CN" sz="2000" dirty="0" smtClean="0">
                <a:solidFill>
                  <a:schemeClr val="accent3"/>
                </a:solidFill>
                <a:latin typeface="微软雅黑" panose="020B0503020204020204" pitchFamily="34" charset="-122"/>
                <a:ea typeface="微软雅黑" panose="020B0503020204020204" pitchFamily="34" charset="-122"/>
              </a:rPr>
              <a:t>1</a:t>
            </a:r>
            <a:r>
              <a:rPr lang="zh-CN" altLang="en-US" sz="2000" dirty="0" smtClean="0">
                <a:solidFill>
                  <a:schemeClr val="accent3"/>
                </a:solidFill>
                <a:latin typeface="微软雅黑" panose="020B0503020204020204" pitchFamily="34" charset="-122"/>
                <a:ea typeface="微软雅黑" panose="020B0503020204020204" pitchFamily="34" charset="-122"/>
              </a:rPr>
              <a:t>、关于当前经济形式下企业应当如何应对？</a:t>
            </a:r>
            <a:endParaRPr lang="zh-CN" altLang="en-US" sz="2000" dirty="0">
              <a:solidFill>
                <a:schemeClr val="accent3"/>
              </a:solidFill>
              <a:latin typeface="微软雅黑" panose="020B0503020204020204" pitchFamily="34" charset="-122"/>
              <a:ea typeface="微软雅黑" panose="020B0503020204020204" pitchFamily="34" charset="-122"/>
            </a:endParaRPr>
          </a:p>
        </p:txBody>
      </p:sp>
      <p:sp>
        <p:nvSpPr>
          <p:cNvPr id="14" name="椭圆 13"/>
          <p:cNvSpPr/>
          <p:nvPr/>
        </p:nvSpPr>
        <p:spPr bwMode="auto">
          <a:xfrm>
            <a:off x="2053247" y="3786672"/>
            <a:ext cx="237954" cy="237954"/>
          </a:xfrm>
          <a:prstGeom prst="ellipse">
            <a:avLst/>
          </a:prstGeom>
          <a:solidFill>
            <a:schemeClr val="accent3"/>
          </a:solidFill>
          <a:ln w="19050"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5" name="矩形 14"/>
          <p:cNvSpPr/>
          <p:nvPr/>
        </p:nvSpPr>
        <p:spPr>
          <a:xfrm>
            <a:off x="2399757" y="3730758"/>
            <a:ext cx="3987450" cy="707886"/>
          </a:xfrm>
          <a:prstGeom prst="rect">
            <a:avLst/>
          </a:prstGeom>
        </p:spPr>
        <p:txBody>
          <a:bodyPr wrap="square">
            <a:spAutoFit/>
          </a:bodyPr>
          <a:lstStyle/>
          <a:p>
            <a:pPr algn="just"/>
            <a:r>
              <a:rPr lang="en-US" altLang="zh-CN" sz="2000" dirty="0" smtClean="0">
                <a:solidFill>
                  <a:schemeClr val="accent3"/>
                </a:solidFill>
                <a:latin typeface="微软雅黑" panose="020B0503020204020204" pitchFamily="34" charset="-122"/>
                <a:ea typeface="微软雅黑" panose="020B0503020204020204" pitchFamily="34" charset="-122"/>
              </a:rPr>
              <a:t>2</a:t>
            </a:r>
            <a:r>
              <a:rPr lang="zh-CN" altLang="en-US" sz="2000" dirty="0" smtClean="0">
                <a:solidFill>
                  <a:schemeClr val="accent3"/>
                </a:solidFill>
                <a:latin typeface="微软雅黑" panose="020B0503020204020204" pitchFamily="34" charset="-122"/>
                <a:ea typeface="微软雅黑" panose="020B0503020204020204" pitchFamily="34" charset="-122"/>
              </a:rPr>
              <a:t>、企业文化建设应如何与行业相结合？</a:t>
            </a:r>
            <a:endParaRPr lang="zh-CN" altLang="en-US" sz="2000" dirty="0">
              <a:solidFill>
                <a:schemeClr val="accent3"/>
              </a:solidFill>
              <a:latin typeface="微软雅黑" panose="020B0503020204020204" pitchFamily="34" charset="-122"/>
              <a:ea typeface="微软雅黑" panose="020B0503020204020204" pitchFamily="34" charset="-122"/>
            </a:endParaRPr>
          </a:p>
        </p:txBody>
      </p:sp>
      <p:sp>
        <p:nvSpPr>
          <p:cNvPr id="16" name="椭圆 15"/>
          <p:cNvSpPr/>
          <p:nvPr/>
        </p:nvSpPr>
        <p:spPr bwMode="auto">
          <a:xfrm>
            <a:off x="2053247" y="4767111"/>
            <a:ext cx="237954" cy="237954"/>
          </a:xfrm>
          <a:prstGeom prst="ellipse">
            <a:avLst/>
          </a:prstGeom>
          <a:solidFill>
            <a:schemeClr val="accent3"/>
          </a:solidFill>
          <a:ln w="19050"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7" name="矩形 16"/>
          <p:cNvSpPr/>
          <p:nvPr/>
        </p:nvSpPr>
        <p:spPr>
          <a:xfrm>
            <a:off x="2399757" y="4711197"/>
            <a:ext cx="3987450" cy="400110"/>
          </a:xfrm>
          <a:prstGeom prst="rect">
            <a:avLst/>
          </a:prstGeom>
        </p:spPr>
        <p:txBody>
          <a:bodyPr wrap="square">
            <a:spAutoFit/>
          </a:bodyPr>
          <a:lstStyle/>
          <a:p>
            <a:pPr algn="just"/>
            <a:r>
              <a:rPr lang="en-US" altLang="zh-CN" sz="2000" dirty="0" smtClean="0">
                <a:solidFill>
                  <a:schemeClr val="accent3"/>
                </a:solidFill>
                <a:latin typeface="微软雅黑" panose="020B0503020204020204" pitchFamily="34" charset="-122"/>
                <a:ea typeface="微软雅黑" panose="020B0503020204020204" pitchFamily="34" charset="-122"/>
              </a:rPr>
              <a:t>3</a:t>
            </a:r>
            <a:r>
              <a:rPr lang="zh-CN" altLang="en-US" sz="2000" dirty="0" smtClean="0">
                <a:solidFill>
                  <a:schemeClr val="accent3"/>
                </a:solidFill>
                <a:latin typeface="微软雅黑" panose="020B0503020204020204" pitchFamily="34" charset="-122"/>
                <a:ea typeface="微软雅黑" panose="020B0503020204020204" pitchFamily="34" charset="-122"/>
              </a:rPr>
              <a:t>、如何成为卓越者？</a:t>
            </a:r>
            <a:endParaRPr lang="zh-CN" altLang="en-US" sz="2000" dirty="0">
              <a:solidFill>
                <a:schemeClr val="accent3"/>
              </a:solidFill>
              <a:latin typeface="微软雅黑" panose="020B0503020204020204" pitchFamily="34" charset="-122"/>
              <a:ea typeface="微软雅黑" panose="020B0503020204020204" pitchFamily="34" charset="-122"/>
            </a:endParaRPr>
          </a:p>
        </p:txBody>
      </p:sp>
      <p:pic>
        <p:nvPicPr>
          <p:cNvPr id="18"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930563" y="997737"/>
            <a:ext cx="4042237" cy="2574877"/>
          </a:xfrm>
          <a:prstGeom prst="rect">
            <a:avLst/>
          </a:prstGeom>
          <a:noFill/>
          <a:ln w="9525">
            <a:solidFill>
              <a:schemeClr val="accent3">
                <a:lumMod val="40000"/>
                <a:lumOff val="6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0563" y="3753239"/>
            <a:ext cx="4042237" cy="2681562"/>
          </a:xfrm>
          <a:prstGeom prst="rect">
            <a:avLst/>
          </a:prstGeom>
          <a:noFill/>
          <a:ln w="9525">
            <a:solidFill>
              <a:schemeClr val="accent3">
                <a:lumMod val="40000"/>
                <a:lumOff val="6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0" name="组合 19"/>
          <p:cNvGrpSpPr/>
          <p:nvPr/>
        </p:nvGrpSpPr>
        <p:grpSpPr>
          <a:xfrm>
            <a:off x="1977036" y="5796354"/>
            <a:ext cx="384028" cy="384026"/>
            <a:chOff x="957263" y="3209925"/>
            <a:chExt cx="288925" cy="288925"/>
          </a:xfrm>
        </p:grpSpPr>
        <p:sp>
          <p:nvSpPr>
            <p:cNvPr id="21" name="Oval 15"/>
            <p:cNvSpPr>
              <a:spLocks noChangeArrowheads="1"/>
            </p:cNvSpPr>
            <p:nvPr/>
          </p:nvSpPr>
          <p:spPr bwMode="auto">
            <a:xfrm>
              <a:off x="957263" y="3209925"/>
              <a:ext cx="288925" cy="288925"/>
            </a:xfrm>
            <a:prstGeom prst="ellipse">
              <a:avLst/>
            </a:prstGeom>
            <a:solidFill>
              <a:schemeClr val="accent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a:p>
          </p:txBody>
        </p:sp>
        <p:sp>
          <p:nvSpPr>
            <p:cNvPr id="22" name="Freeform 16"/>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3" name="矩形 22"/>
          <p:cNvSpPr/>
          <p:nvPr/>
        </p:nvSpPr>
        <p:spPr>
          <a:xfrm>
            <a:off x="2399758" y="5603804"/>
            <a:ext cx="3987449" cy="830997"/>
          </a:xfrm>
          <a:prstGeom prst="rect">
            <a:avLst/>
          </a:prstGeom>
        </p:spPr>
        <p:txBody>
          <a:bodyPr wrap="square">
            <a:spAutoFit/>
          </a:bodyPr>
          <a:lstStyle/>
          <a:p>
            <a:pPr algn="just"/>
            <a:r>
              <a:rPr lang="zh-CN" altLang="en-US" sz="2400" dirty="0" smtClean="0">
                <a:solidFill>
                  <a:schemeClr val="accent3"/>
                </a:solidFill>
                <a:latin typeface="微软雅黑" panose="020B0503020204020204" pitchFamily="34" charset="-122"/>
                <a:ea typeface="微软雅黑" panose="020B0503020204020204" pitchFamily="34" charset="-122"/>
              </a:rPr>
              <a:t>互动游戏，请现场观众代表发言，谈感想，谈体会。</a:t>
            </a:r>
            <a:endParaRPr lang="zh-CN" altLang="en-US" sz="2400" dirty="0">
              <a:solidFill>
                <a:schemeClr val="accent3"/>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941073" y="5590917"/>
            <a:ext cx="1050288" cy="369332"/>
          </a:xfrm>
          <a:prstGeom prst="rect">
            <a:avLst/>
          </a:prstGeom>
          <a:noFill/>
        </p:spPr>
        <p:txBody>
          <a:bodyPr wrap="none" rtlCol="0">
            <a:spAutoFit/>
          </a:bodyPr>
          <a:lstStyle/>
          <a:p>
            <a:r>
              <a:rPr lang="en-US" altLang="zh-CN" dirty="0" smtClean="0">
                <a:latin typeface="+mj-ea"/>
                <a:ea typeface="+mj-ea"/>
              </a:rPr>
              <a:t>1</a:t>
            </a:r>
            <a:r>
              <a:rPr lang="zh-CN" altLang="en-US" dirty="0" smtClean="0">
                <a:latin typeface="+mj-ea"/>
                <a:ea typeface="+mj-ea"/>
              </a:rPr>
              <a:t>月</a:t>
            </a:r>
            <a:r>
              <a:rPr lang="en-US" altLang="zh-CN" dirty="0" smtClean="0">
                <a:latin typeface="+mj-ea"/>
                <a:ea typeface="+mj-ea"/>
              </a:rPr>
              <a:t>20</a:t>
            </a:r>
            <a:r>
              <a:rPr lang="zh-CN" altLang="en-US" dirty="0" smtClean="0">
                <a:latin typeface="+mj-ea"/>
                <a:ea typeface="+mj-ea"/>
              </a:rPr>
              <a:t>日</a:t>
            </a:r>
            <a:endParaRPr lang="zh-CN" altLang="en-US" dirty="0">
              <a:latin typeface="+mj-ea"/>
              <a:ea typeface="+mj-ea"/>
            </a:endParaRPr>
          </a:p>
        </p:txBody>
      </p:sp>
      <p:sp>
        <p:nvSpPr>
          <p:cNvPr id="25" name="TextBox 24"/>
          <p:cNvSpPr txBox="1"/>
          <p:nvPr/>
        </p:nvSpPr>
        <p:spPr>
          <a:xfrm>
            <a:off x="489489" y="5932110"/>
            <a:ext cx="1473480" cy="369332"/>
          </a:xfrm>
          <a:prstGeom prst="rect">
            <a:avLst/>
          </a:prstGeom>
          <a:noFill/>
        </p:spPr>
        <p:txBody>
          <a:bodyPr wrap="none" rtlCol="0">
            <a:spAutoFit/>
          </a:bodyPr>
          <a:lstStyle/>
          <a:p>
            <a:pPr algn="r"/>
            <a:r>
              <a:rPr lang="en-US" altLang="zh-CN" dirty="0" smtClean="0">
                <a:latin typeface="+mj-ea"/>
                <a:ea typeface="+mj-ea"/>
              </a:rPr>
              <a:t>16:30-17:30</a:t>
            </a:r>
            <a:endParaRPr lang="zh-CN" altLang="en-US" dirty="0">
              <a:latin typeface="+mj-ea"/>
              <a:ea typeface="+mj-ea"/>
            </a:endParaRPr>
          </a:p>
        </p:txBody>
      </p:sp>
    </p:spTree>
  </p:cSld>
  <p:clrMapOvr>
    <a:masterClrMapping/>
  </p:clrMapOvr>
  <p:transition spd="slow" advTm="8051">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300" fill="hold"/>
                                            <p:tgtEl>
                                              <p:spTgt spid="9"/>
                                            </p:tgtEl>
                                            <p:attrNameLst>
                                              <p:attrName>ppt_w</p:attrName>
                                            </p:attrNameLst>
                                          </p:cBhvr>
                                          <p:tavLst>
                                            <p:tav tm="0">
                                              <p:val>
                                                <p:fltVal val="0"/>
                                              </p:val>
                                            </p:tav>
                                            <p:tav tm="100000">
                                              <p:val>
                                                <p:strVal val="#ppt_w"/>
                                              </p:val>
                                            </p:tav>
                                          </p:tavLst>
                                        </p:anim>
                                        <p:anim calcmode="lin" valueType="num">
                                          <p:cBhvr>
                                            <p:cTn id="18" dur="300" fill="hold"/>
                                            <p:tgtEl>
                                              <p:spTgt spid="9"/>
                                            </p:tgtEl>
                                            <p:attrNameLst>
                                              <p:attrName>ppt_h</p:attrName>
                                            </p:attrNameLst>
                                          </p:cBhvr>
                                          <p:tavLst>
                                            <p:tav tm="0">
                                              <p:val>
                                                <p:fltVal val="0"/>
                                              </p:val>
                                            </p:tav>
                                            <p:tav tm="100000">
                                              <p:val>
                                                <p:strVal val="#ppt_h"/>
                                              </p:val>
                                            </p:tav>
                                          </p:tavLst>
                                        </p:anim>
                                        <p:anim calcmode="lin" valueType="num">
                                          <p:cBhvr>
                                            <p:cTn id="19" dur="300" fill="hold"/>
                                            <p:tgtEl>
                                              <p:spTgt spid="9"/>
                                            </p:tgtEl>
                                            <p:attrNameLst>
                                              <p:attrName>style.rotation</p:attrName>
                                            </p:attrNameLst>
                                          </p:cBhvr>
                                          <p:tavLst>
                                            <p:tav tm="0">
                                              <p:val>
                                                <p:fltVal val="90"/>
                                              </p:val>
                                            </p:tav>
                                            <p:tav tm="100000">
                                              <p:val>
                                                <p:fltVal val="0"/>
                                              </p:val>
                                            </p:tav>
                                          </p:tavLst>
                                        </p:anim>
                                        <p:animEffect transition="in" filter="fade">
                                          <p:cBhvr>
                                            <p:cTn id="20" dur="300"/>
                                            <p:tgtEl>
                                              <p:spTgt spid="9"/>
                                            </p:tgtEl>
                                          </p:cBhvr>
                                        </p:animEffect>
                                      </p:childTnLst>
                                    </p:cTn>
                                  </p:par>
                                  <p:par>
                                    <p:cTn id="21" presetID="56" presetClass="entr" presetSubtype="0" fill="hold" grpId="0" nodeType="withEffect">
                                      <p:stCondLst>
                                        <p:cond delay="200"/>
                                      </p:stCondLst>
                                      <p:iterate type="lt">
                                        <p:tmPct val="10000"/>
                                      </p:iterate>
                                      <p:childTnLst>
                                        <p:set>
                                          <p:cBhvr>
                                            <p:cTn id="22" dur="1" fill="hold">
                                              <p:stCondLst>
                                                <p:cond delay="0"/>
                                              </p:stCondLst>
                                            </p:cTn>
                                            <p:tgtEl>
                                              <p:spTgt spid="8"/>
                                            </p:tgtEl>
                                            <p:attrNameLst>
                                              <p:attrName>style.visibility</p:attrName>
                                            </p:attrNameLst>
                                          </p:cBhvr>
                                          <p:to>
                                            <p:strVal val="visible"/>
                                          </p:to>
                                        </p:set>
                                        <p:anim by="(-#ppt_w*2)" calcmode="lin" valueType="num">
                                          <p:cBhvr rctx="PPT">
                                            <p:cTn id="23" dur="150" autoRev="1" fill="hold">
                                              <p:stCondLst>
                                                <p:cond delay="0"/>
                                              </p:stCondLst>
                                            </p:cTn>
                                            <p:tgtEl>
                                              <p:spTgt spid="8"/>
                                            </p:tgtEl>
                                            <p:attrNameLst>
                                              <p:attrName>ppt_w</p:attrName>
                                            </p:attrNameLst>
                                          </p:cBhvr>
                                        </p:anim>
                                        <p:anim by="(#ppt_w*0.50)" calcmode="lin" valueType="num">
                                          <p:cBhvr>
                                            <p:cTn id="24" dur="150" decel="50000" autoRev="1" fill="hold">
                                              <p:stCondLst>
                                                <p:cond delay="0"/>
                                              </p:stCondLst>
                                            </p:cTn>
                                            <p:tgtEl>
                                              <p:spTgt spid="8"/>
                                            </p:tgtEl>
                                            <p:attrNameLst>
                                              <p:attrName>ppt_x</p:attrName>
                                            </p:attrNameLst>
                                          </p:cBhvr>
                                        </p:anim>
                                        <p:anim from="(-#ppt_h/2)" to="(#ppt_y)" calcmode="lin" valueType="num">
                                          <p:cBhvr>
                                            <p:cTn id="25" dur="300" fill="hold">
                                              <p:stCondLst>
                                                <p:cond delay="0"/>
                                              </p:stCondLst>
                                            </p:cTn>
                                            <p:tgtEl>
                                              <p:spTgt spid="8"/>
                                            </p:tgtEl>
                                            <p:attrNameLst>
                                              <p:attrName>ppt_y</p:attrName>
                                            </p:attrNameLst>
                                          </p:cBhvr>
                                        </p:anim>
                                        <p:animRot by="21600000">
                                          <p:cBhvr>
                                            <p:cTn id="26" dur="300" fill="hold">
                                              <p:stCondLst>
                                                <p:cond delay="0"/>
                                              </p:stCondLst>
                                            </p:cTn>
                                            <p:tgtEl>
                                              <p:spTgt spid="8"/>
                                            </p:tgtEl>
                                            <p:attrNameLst>
                                              <p:attrName>r</p:attrName>
                                            </p:attrNameLst>
                                          </p:cBhvr>
                                        </p:animRot>
                                      </p:childTnLst>
                                    </p:cTn>
                                  </p:par>
                                </p:childTnLst>
                              </p:cTn>
                            </p:par>
                            <p:par>
                              <p:cTn id="27" fill="hold">
                                <p:stCondLst>
                                  <p:cond delay="1590"/>
                                </p:stCondLst>
                                <p:childTnLst>
                                  <p:par>
                                    <p:cTn id="28" presetID="31" presetClass="entr" presetSubtype="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400" fill="hold"/>
                                            <p:tgtEl>
                                              <p:spTgt spid="3"/>
                                            </p:tgtEl>
                                            <p:attrNameLst>
                                              <p:attrName>ppt_w</p:attrName>
                                            </p:attrNameLst>
                                          </p:cBhvr>
                                          <p:tavLst>
                                            <p:tav tm="0">
                                              <p:val>
                                                <p:fltVal val="0"/>
                                              </p:val>
                                            </p:tav>
                                            <p:tav tm="100000">
                                              <p:val>
                                                <p:strVal val="#ppt_w"/>
                                              </p:val>
                                            </p:tav>
                                          </p:tavLst>
                                        </p:anim>
                                        <p:anim calcmode="lin" valueType="num">
                                          <p:cBhvr>
                                            <p:cTn id="31" dur="400" fill="hold"/>
                                            <p:tgtEl>
                                              <p:spTgt spid="3"/>
                                            </p:tgtEl>
                                            <p:attrNameLst>
                                              <p:attrName>ppt_h</p:attrName>
                                            </p:attrNameLst>
                                          </p:cBhvr>
                                          <p:tavLst>
                                            <p:tav tm="0">
                                              <p:val>
                                                <p:fltVal val="0"/>
                                              </p:val>
                                            </p:tav>
                                            <p:tav tm="100000">
                                              <p:val>
                                                <p:strVal val="#ppt_h"/>
                                              </p:val>
                                            </p:tav>
                                          </p:tavLst>
                                        </p:anim>
                                        <p:anim calcmode="lin" valueType="num">
                                          <p:cBhvr>
                                            <p:cTn id="32" dur="400" fill="hold"/>
                                            <p:tgtEl>
                                              <p:spTgt spid="3"/>
                                            </p:tgtEl>
                                            <p:attrNameLst>
                                              <p:attrName>style.rotation</p:attrName>
                                            </p:attrNameLst>
                                          </p:cBhvr>
                                          <p:tavLst>
                                            <p:tav tm="0">
                                              <p:val>
                                                <p:fltVal val="90"/>
                                              </p:val>
                                            </p:tav>
                                            <p:tav tm="100000">
                                              <p:val>
                                                <p:fltVal val="0"/>
                                              </p:val>
                                            </p:tav>
                                          </p:tavLst>
                                        </p:anim>
                                        <p:animEffect transition="in" filter="fade">
                                          <p:cBhvr>
                                            <p:cTn id="33" dur="400"/>
                                            <p:tgtEl>
                                              <p:spTgt spid="3"/>
                                            </p:tgtEl>
                                          </p:cBhvr>
                                        </p:animEffect>
                                      </p:childTnLst>
                                    </p:cTn>
                                  </p:par>
                                  <p:par>
                                    <p:cTn id="34" presetID="8" presetClass="emph" presetSubtype="0" fill="hold" nodeType="withEffect">
                                      <p:stCondLst>
                                        <p:cond delay="0"/>
                                      </p:stCondLst>
                                      <p:childTnLst>
                                        <p:animRot by="-21600000">
                                          <p:cBhvr>
                                            <p:cTn id="35" dur="400" fill="hold"/>
                                            <p:tgtEl>
                                              <p:spTgt spid="3"/>
                                            </p:tgtEl>
                                            <p:attrNameLst>
                                              <p:attrName>r</p:attrName>
                                            </p:attrNameLst>
                                          </p:cBhvr>
                                        </p:animRot>
                                      </p:childTnLst>
                                    </p:cTn>
                                  </p:par>
                                </p:childTnLst>
                              </p:cTn>
                            </p:par>
                            <p:par>
                              <p:cTn id="36" fill="hold">
                                <p:stCondLst>
                                  <p:cond delay="2090"/>
                                </p:stCondLst>
                                <p:childTnLst>
                                  <p:par>
                                    <p:cTn id="37" presetID="2" presetClass="entr" presetSubtype="1"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300" fill="hold"/>
                                            <p:tgtEl>
                                              <p:spTgt spid="10"/>
                                            </p:tgtEl>
                                            <p:attrNameLst>
                                              <p:attrName>ppt_x</p:attrName>
                                            </p:attrNameLst>
                                          </p:cBhvr>
                                          <p:tavLst>
                                            <p:tav tm="0">
                                              <p:val>
                                                <p:strVal val="#ppt_x"/>
                                              </p:val>
                                            </p:tav>
                                            <p:tav tm="100000">
                                              <p:val>
                                                <p:strVal val="#ppt_x"/>
                                              </p:val>
                                            </p:tav>
                                          </p:tavLst>
                                        </p:anim>
                                        <p:anim calcmode="lin" valueType="num">
                                          <p:cBhvr additive="base">
                                            <p:cTn id="40" dur="300" fill="hold"/>
                                            <p:tgtEl>
                                              <p:spTgt spid="10"/>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300" fill="hold"/>
                                            <p:tgtEl>
                                              <p:spTgt spid="11"/>
                                            </p:tgtEl>
                                            <p:attrNameLst>
                                              <p:attrName>ppt_x</p:attrName>
                                            </p:attrNameLst>
                                          </p:cBhvr>
                                          <p:tavLst>
                                            <p:tav tm="0">
                                              <p:val>
                                                <p:strVal val="#ppt_x"/>
                                              </p:val>
                                            </p:tav>
                                            <p:tav tm="100000">
                                              <p:val>
                                                <p:strVal val="#ppt_x"/>
                                              </p:val>
                                            </p:tav>
                                          </p:tavLst>
                                        </p:anim>
                                        <p:anim calcmode="lin" valueType="num">
                                          <p:cBhvr additive="base">
                                            <p:cTn id="44" dur="300" fill="hold"/>
                                            <p:tgtEl>
                                              <p:spTgt spid="11"/>
                                            </p:tgtEl>
                                            <p:attrNameLst>
                                              <p:attrName>ppt_y</p:attrName>
                                            </p:attrNameLst>
                                          </p:cBhvr>
                                          <p:tavLst>
                                            <p:tav tm="0">
                                              <p:val>
                                                <p:strVal val="0-#ppt_h/2"/>
                                              </p:val>
                                            </p:tav>
                                            <p:tav tm="100000">
                                              <p:val>
                                                <p:strVal val="#ppt_y"/>
                                              </p:val>
                                            </p:tav>
                                          </p:tavLst>
                                        </p:anim>
                                      </p:childTnLst>
                                    </p:cTn>
                                  </p:par>
                                </p:childTnLst>
                              </p:cTn>
                            </p:par>
                            <p:par>
                              <p:cTn id="45" fill="hold">
                                <p:stCondLst>
                                  <p:cond delay="259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par>
                              <p:cTn id="49" fill="hold">
                                <p:stCondLst>
                                  <p:cond delay="3090"/>
                                </p:stCondLst>
                                <p:childTnLst>
                                  <p:par>
                                    <p:cTn id="50" presetID="2" presetClass="entr" presetSubtype="4" fill="hold" grpId="0" nodeType="afterEffect" p14:presetBounceEnd="40000">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14:bounceEnd="40000">
                                          <p:cBhvr additive="base">
                                            <p:cTn id="52" dur="4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53" dur="400" fill="hold"/>
                                            <p:tgtEl>
                                              <p:spTgt spid="12"/>
                                            </p:tgtEl>
                                            <p:attrNameLst>
                                              <p:attrName>ppt_y</p:attrName>
                                            </p:attrNameLst>
                                          </p:cBhvr>
                                          <p:tavLst>
                                            <p:tav tm="0">
                                              <p:val>
                                                <p:strVal val="1+#ppt_h/2"/>
                                              </p:val>
                                            </p:tav>
                                            <p:tav tm="100000">
                                              <p:val>
                                                <p:strVal val="#ppt_y"/>
                                              </p:val>
                                            </p:tav>
                                          </p:tavLst>
                                        </p:anim>
                                      </p:childTnLst>
                                    </p:cTn>
                                  </p:par>
                                </p:childTnLst>
                              </p:cTn>
                            </p:par>
                            <p:par>
                              <p:cTn id="54" fill="hold">
                                <p:stCondLst>
                                  <p:cond delay="3590"/>
                                </p:stCondLst>
                                <p:childTnLst>
                                  <p:par>
                                    <p:cTn id="55" presetID="22" presetClass="entr" presetSubtype="8"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par>
                              <p:cTn id="58" fill="hold">
                                <p:stCondLst>
                                  <p:cond delay="4090"/>
                                </p:stCondLst>
                                <p:childTnLst>
                                  <p:par>
                                    <p:cTn id="59" presetID="2" presetClass="entr" presetSubtype="4" fill="hold" grpId="0" nodeType="afterEffect" p14:presetBounceEnd="40000">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14:bounceEnd="40000">
                                          <p:cBhvr additive="base">
                                            <p:cTn id="61" dur="4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62" dur="400" fill="hold"/>
                                            <p:tgtEl>
                                              <p:spTgt spid="14"/>
                                            </p:tgtEl>
                                            <p:attrNameLst>
                                              <p:attrName>ppt_y</p:attrName>
                                            </p:attrNameLst>
                                          </p:cBhvr>
                                          <p:tavLst>
                                            <p:tav tm="0">
                                              <p:val>
                                                <p:strVal val="1+#ppt_h/2"/>
                                              </p:val>
                                            </p:tav>
                                            <p:tav tm="100000">
                                              <p:val>
                                                <p:strVal val="#ppt_y"/>
                                              </p:val>
                                            </p:tav>
                                          </p:tavLst>
                                        </p:anim>
                                      </p:childTnLst>
                                    </p:cTn>
                                  </p:par>
                                </p:childTnLst>
                              </p:cTn>
                            </p:par>
                            <p:par>
                              <p:cTn id="63" fill="hold">
                                <p:stCondLst>
                                  <p:cond delay="4590"/>
                                </p:stCondLst>
                                <p:childTnLst>
                                  <p:par>
                                    <p:cTn id="64" presetID="22" presetClass="entr" presetSubtype="8"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wipe(left)">
                                          <p:cBhvr>
                                            <p:cTn id="66" dur="500"/>
                                            <p:tgtEl>
                                              <p:spTgt spid="15"/>
                                            </p:tgtEl>
                                          </p:cBhvr>
                                        </p:animEffect>
                                      </p:childTnLst>
                                    </p:cTn>
                                  </p:par>
                                </p:childTnLst>
                              </p:cTn>
                            </p:par>
                            <p:par>
                              <p:cTn id="67" fill="hold">
                                <p:stCondLst>
                                  <p:cond delay="5090"/>
                                </p:stCondLst>
                                <p:childTnLst>
                                  <p:par>
                                    <p:cTn id="68" presetID="2" presetClass="entr" presetSubtype="4" fill="hold" grpId="0" nodeType="afterEffect" p14:presetBounceEnd="40000">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14:bounceEnd="40000">
                                          <p:cBhvr additive="base">
                                            <p:cTn id="70" dur="4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71" dur="400" fill="hold"/>
                                            <p:tgtEl>
                                              <p:spTgt spid="16"/>
                                            </p:tgtEl>
                                            <p:attrNameLst>
                                              <p:attrName>ppt_y</p:attrName>
                                            </p:attrNameLst>
                                          </p:cBhvr>
                                          <p:tavLst>
                                            <p:tav tm="0">
                                              <p:val>
                                                <p:strVal val="1+#ppt_h/2"/>
                                              </p:val>
                                            </p:tav>
                                            <p:tav tm="100000">
                                              <p:val>
                                                <p:strVal val="#ppt_y"/>
                                              </p:val>
                                            </p:tav>
                                          </p:tavLst>
                                        </p:anim>
                                      </p:childTnLst>
                                    </p:cTn>
                                  </p:par>
                                </p:childTnLst>
                              </p:cTn>
                            </p:par>
                            <p:par>
                              <p:cTn id="72" fill="hold">
                                <p:stCondLst>
                                  <p:cond delay="5590"/>
                                </p:stCondLst>
                                <p:childTnLst>
                                  <p:par>
                                    <p:cTn id="73" presetID="22" presetClass="entr" presetSubtype="8"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wipe(left)">
                                          <p:cBhvr>
                                            <p:cTn id="75" dur="500"/>
                                            <p:tgtEl>
                                              <p:spTgt spid="17"/>
                                            </p:tgtEl>
                                          </p:cBhvr>
                                        </p:animEffect>
                                      </p:childTnLst>
                                    </p:cTn>
                                  </p:par>
                                </p:childTnLst>
                              </p:cTn>
                            </p:par>
                            <p:par>
                              <p:cTn id="76" fill="hold">
                                <p:stCondLst>
                                  <p:cond delay="6090"/>
                                </p:stCondLst>
                                <p:childTnLst>
                                  <p:par>
                                    <p:cTn id="77" presetID="31" presetClass="entr" presetSubtype="0" fill="hold"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400" fill="hold"/>
                                            <p:tgtEl>
                                              <p:spTgt spid="20"/>
                                            </p:tgtEl>
                                            <p:attrNameLst>
                                              <p:attrName>ppt_w</p:attrName>
                                            </p:attrNameLst>
                                          </p:cBhvr>
                                          <p:tavLst>
                                            <p:tav tm="0">
                                              <p:val>
                                                <p:fltVal val="0"/>
                                              </p:val>
                                            </p:tav>
                                            <p:tav tm="100000">
                                              <p:val>
                                                <p:strVal val="#ppt_w"/>
                                              </p:val>
                                            </p:tav>
                                          </p:tavLst>
                                        </p:anim>
                                        <p:anim calcmode="lin" valueType="num">
                                          <p:cBhvr>
                                            <p:cTn id="80" dur="400" fill="hold"/>
                                            <p:tgtEl>
                                              <p:spTgt spid="20"/>
                                            </p:tgtEl>
                                            <p:attrNameLst>
                                              <p:attrName>ppt_h</p:attrName>
                                            </p:attrNameLst>
                                          </p:cBhvr>
                                          <p:tavLst>
                                            <p:tav tm="0">
                                              <p:val>
                                                <p:fltVal val="0"/>
                                              </p:val>
                                            </p:tav>
                                            <p:tav tm="100000">
                                              <p:val>
                                                <p:strVal val="#ppt_h"/>
                                              </p:val>
                                            </p:tav>
                                          </p:tavLst>
                                        </p:anim>
                                        <p:anim calcmode="lin" valueType="num">
                                          <p:cBhvr>
                                            <p:cTn id="81" dur="400" fill="hold"/>
                                            <p:tgtEl>
                                              <p:spTgt spid="20"/>
                                            </p:tgtEl>
                                            <p:attrNameLst>
                                              <p:attrName>style.rotation</p:attrName>
                                            </p:attrNameLst>
                                          </p:cBhvr>
                                          <p:tavLst>
                                            <p:tav tm="0">
                                              <p:val>
                                                <p:fltVal val="90"/>
                                              </p:val>
                                            </p:tav>
                                            <p:tav tm="100000">
                                              <p:val>
                                                <p:fltVal val="0"/>
                                              </p:val>
                                            </p:tav>
                                          </p:tavLst>
                                        </p:anim>
                                        <p:animEffect transition="in" filter="fade">
                                          <p:cBhvr>
                                            <p:cTn id="82" dur="400"/>
                                            <p:tgtEl>
                                              <p:spTgt spid="20"/>
                                            </p:tgtEl>
                                          </p:cBhvr>
                                        </p:animEffect>
                                      </p:childTnLst>
                                    </p:cTn>
                                  </p:par>
                                  <p:par>
                                    <p:cTn id="83" presetID="8" presetClass="emph" presetSubtype="0" fill="hold" nodeType="withEffect">
                                      <p:stCondLst>
                                        <p:cond delay="0"/>
                                      </p:stCondLst>
                                      <p:childTnLst>
                                        <p:animRot by="-21600000">
                                          <p:cBhvr>
                                            <p:cTn id="84" dur="400" fill="hold"/>
                                            <p:tgtEl>
                                              <p:spTgt spid="20"/>
                                            </p:tgtEl>
                                            <p:attrNameLst>
                                              <p:attrName>r</p:attrName>
                                            </p:attrNameLst>
                                          </p:cBhvr>
                                        </p:animRot>
                                      </p:childTnLst>
                                    </p:cTn>
                                  </p:par>
                                </p:childTnLst>
                              </p:cTn>
                            </p:par>
                            <p:par>
                              <p:cTn id="85" fill="hold">
                                <p:stCondLst>
                                  <p:cond delay="6590"/>
                                </p:stCondLst>
                                <p:childTnLst>
                                  <p:par>
                                    <p:cTn id="86" presetID="2" presetClass="entr" presetSubtype="4"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300" fill="hold"/>
                                            <p:tgtEl>
                                              <p:spTgt spid="24"/>
                                            </p:tgtEl>
                                            <p:attrNameLst>
                                              <p:attrName>ppt_x</p:attrName>
                                            </p:attrNameLst>
                                          </p:cBhvr>
                                          <p:tavLst>
                                            <p:tav tm="0">
                                              <p:val>
                                                <p:strVal val="#ppt_x"/>
                                              </p:val>
                                            </p:tav>
                                            <p:tav tm="100000">
                                              <p:val>
                                                <p:strVal val="#ppt_x"/>
                                              </p:val>
                                            </p:tav>
                                          </p:tavLst>
                                        </p:anim>
                                        <p:anim calcmode="lin" valueType="num">
                                          <p:cBhvr additive="base">
                                            <p:cTn id="89" dur="300" fill="hold"/>
                                            <p:tgtEl>
                                              <p:spTgt spid="24"/>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additive="base">
                                            <p:cTn id="92" dur="300" fill="hold"/>
                                            <p:tgtEl>
                                              <p:spTgt spid="25"/>
                                            </p:tgtEl>
                                            <p:attrNameLst>
                                              <p:attrName>ppt_x</p:attrName>
                                            </p:attrNameLst>
                                          </p:cBhvr>
                                          <p:tavLst>
                                            <p:tav tm="0">
                                              <p:val>
                                                <p:strVal val="#ppt_x"/>
                                              </p:val>
                                            </p:tav>
                                            <p:tav tm="100000">
                                              <p:val>
                                                <p:strVal val="#ppt_x"/>
                                              </p:val>
                                            </p:tav>
                                          </p:tavLst>
                                        </p:anim>
                                        <p:anim calcmode="lin" valueType="num">
                                          <p:cBhvr additive="base">
                                            <p:cTn id="93" dur="300" fill="hold"/>
                                            <p:tgtEl>
                                              <p:spTgt spid="25"/>
                                            </p:tgtEl>
                                            <p:attrNameLst>
                                              <p:attrName>ppt_y</p:attrName>
                                            </p:attrNameLst>
                                          </p:cBhvr>
                                          <p:tavLst>
                                            <p:tav tm="0">
                                              <p:val>
                                                <p:strVal val="1+#ppt_h/2"/>
                                              </p:val>
                                            </p:tav>
                                            <p:tav tm="100000">
                                              <p:val>
                                                <p:strVal val="#ppt_y"/>
                                              </p:val>
                                            </p:tav>
                                          </p:tavLst>
                                        </p:anim>
                                      </p:childTnLst>
                                    </p:cTn>
                                  </p:par>
                                </p:childTnLst>
                              </p:cTn>
                            </p:par>
                            <p:par>
                              <p:cTn id="94" fill="hold">
                                <p:stCondLst>
                                  <p:cond delay="7090"/>
                                </p:stCondLst>
                                <p:childTnLst>
                                  <p:par>
                                    <p:cTn id="95" presetID="22" presetClass="entr" presetSubtype="8" fill="hold" grpId="0"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wipe(left)">
                                          <p:cBhvr>
                                            <p:cTn id="97" dur="500"/>
                                            <p:tgtEl>
                                              <p:spTgt spid="23"/>
                                            </p:tgtEl>
                                          </p:cBhvr>
                                        </p:animEffect>
                                      </p:childTnLst>
                                    </p:cTn>
                                  </p:par>
                                </p:childTnLst>
                              </p:cTn>
                            </p:par>
                            <p:par>
                              <p:cTn id="98" fill="hold">
                                <p:stCondLst>
                                  <p:cond delay="7590"/>
                                </p:stCondLst>
                                <p:childTnLst>
                                  <p:par>
                                    <p:cTn id="99" presetID="2" presetClass="entr" presetSubtype="2" fill="hold" nodeType="afterEffect">
                                      <p:stCondLst>
                                        <p:cond delay="0"/>
                                      </p:stCondLst>
                                      <p:childTnLst>
                                        <p:set>
                                          <p:cBhvr>
                                            <p:cTn id="100" dur="1" fill="hold">
                                              <p:stCondLst>
                                                <p:cond delay="0"/>
                                              </p:stCondLst>
                                            </p:cTn>
                                            <p:tgtEl>
                                              <p:spTgt spid="18"/>
                                            </p:tgtEl>
                                            <p:attrNameLst>
                                              <p:attrName>style.visibility</p:attrName>
                                            </p:attrNameLst>
                                          </p:cBhvr>
                                          <p:to>
                                            <p:strVal val="visible"/>
                                          </p:to>
                                        </p:set>
                                        <p:anim calcmode="lin" valueType="num">
                                          <p:cBhvr additive="base">
                                            <p:cTn id="101" dur="500" fill="hold"/>
                                            <p:tgtEl>
                                              <p:spTgt spid="18"/>
                                            </p:tgtEl>
                                            <p:attrNameLst>
                                              <p:attrName>ppt_x</p:attrName>
                                            </p:attrNameLst>
                                          </p:cBhvr>
                                          <p:tavLst>
                                            <p:tav tm="0">
                                              <p:val>
                                                <p:strVal val="1+#ppt_w/2"/>
                                              </p:val>
                                            </p:tav>
                                            <p:tav tm="100000">
                                              <p:val>
                                                <p:strVal val="#ppt_x"/>
                                              </p:val>
                                            </p:tav>
                                          </p:tavLst>
                                        </p:anim>
                                        <p:anim calcmode="lin" valueType="num">
                                          <p:cBhvr additive="base">
                                            <p:cTn id="102" dur="500" fill="hold"/>
                                            <p:tgtEl>
                                              <p:spTgt spid="18"/>
                                            </p:tgtEl>
                                            <p:attrNameLst>
                                              <p:attrName>ppt_y</p:attrName>
                                            </p:attrNameLst>
                                          </p:cBhvr>
                                          <p:tavLst>
                                            <p:tav tm="0">
                                              <p:val>
                                                <p:strVal val="#ppt_y"/>
                                              </p:val>
                                            </p:tav>
                                            <p:tav tm="100000">
                                              <p:val>
                                                <p:strVal val="#ppt_y"/>
                                              </p:val>
                                            </p:tav>
                                          </p:tavLst>
                                        </p:anim>
                                      </p:childTnLst>
                                    </p:cTn>
                                  </p:par>
                                  <p:par>
                                    <p:cTn id="103" presetID="2" presetClass="entr" presetSubtype="2" fill="hold" nodeType="withEffect">
                                      <p:stCondLst>
                                        <p:cond delay="100"/>
                                      </p:stCondLst>
                                      <p:childTnLst>
                                        <p:set>
                                          <p:cBhvr>
                                            <p:cTn id="104" dur="1" fill="hold">
                                              <p:stCondLst>
                                                <p:cond delay="0"/>
                                              </p:stCondLst>
                                            </p:cTn>
                                            <p:tgtEl>
                                              <p:spTgt spid="19"/>
                                            </p:tgtEl>
                                            <p:attrNameLst>
                                              <p:attrName>style.visibility</p:attrName>
                                            </p:attrNameLst>
                                          </p:cBhvr>
                                          <p:to>
                                            <p:strVal val="visible"/>
                                          </p:to>
                                        </p:set>
                                        <p:anim calcmode="lin" valueType="num">
                                          <p:cBhvr additive="base">
                                            <p:cTn id="105" dur="500" fill="hold"/>
                                            <p:tgtEl>
                                              <p:spTgt spid="19"/>
                                            </p:tgtEl>
                                            <p:attrNameLst>
                                              <p:attrName>ppt_x</p:attrName>
                                            </p:attrNameLst>
                                          </p:cBhvr>
                                          <p:tavLst>
                                            <p:tav tm="0">
                                              <p:val>
                                                <p:strVal val="1+#ppt_w/2"/>
                                              </p:val>
                                            </p:tav>
                                            <p:tav tm="100000">
                                              <p:val>
                                                <p:strVal val="#ppt_x"/>
                                              </p:val>
                                            </p:tav>
                                          </p:tavLst>
                                        </p:anim>
                                        <p:anim calcmode="lin" valueType="num">
                                          <p:cBhvr additive="base">
                                            <p:cTn id="106"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animBg="1"/>
          <p:bldP spid="8" grpId="0"/>
          <p:bldP spid="9" grpId="0"/>
          <p:bldP spid="10" grpId="0"/>
          <p:bldP spid="11" grpId="0"/>
          <p:bldP spid="12" grpId="0" animBg="1"/>
          <p:bldP spid="13" grpId="0"/>
          <p:bldP spid="14" grpId="0" animBg="1"/>
          <p:bldP spid="15" grpId="0"/>
          <p:bldP spid="16" grpId="0" animBg="1"/>
          <p:bldP spid="17" grpId="0"/>
          <p:bldP spid="23" grpId="0"/>
          <p:bldP spid="24" grpId="0"/>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300" fill="hold"/>
                                            <p:tgtEl>
                                              <p:spTgt spid="9"/>
                                            </p:tgtEl>
                                            <p:attrNameLst>
                                              <p:attrName>ppt_w</p:attrName>
                                            </p:attrNameLst>
                                          </p:cBhvr>
                                          <p:tavLst>
                                            <p:tav tm="0">
                                              <p:val>
                                                <p:fltVal val="0"/>
                                              </p:val>
                                            </p:tav>
                                            <p:tav tm="100000">
                                              <p:val>
                                                <p:strVal val="#ppt_w"/>
                                              </p:val>
                                            </p:tav>
                                          </p:tavLst>
                                        </p:anim>
                                        <p:anim calcmode="lin" valueType="num">
                                          <p:cBhvr>
                                            <p:cTn id="18" dur="300" fill="hold"/>
                                            <p:tgtEl>
                                              <p:spTgt spid="9"/>
                                            </p:tgtEl>
                                            <p:attrNameLst>
                                              <p:attrName>ppt_h</p:attrName>
                                            </p:attrNameLst>
                                          </p:cBhvr>
                                          <p:tavLst>
                                            <p:tav tm="0">
                                              <p:val>
                                                <p:fltVal val="0"/>
                                              </p:val>
                                            </p:tav>
                                            <p:tav tm="100000">
                                              <p:val>
                                                <p:strVal val="#ppt_h"/>
                                              </p:val>
                                            </p:tav>
                                          </p:tavLst>
                                        </p:anim>
                                        <p:anim calcmode="lin" valueType="num">
                                          <p:cBhvr>
                                            <p:cTn id="19" dur="300" fill="hold"/>
                                            <p:tgtEl>
                                              <p:spTgt spid="9"/>
                                            </p:tgtEl>
                                            <p:attrNameLst>
                                              <p:attrName>style.rotation</p:attrName>
                                            </p:attrNameLst>
                                          </p:cBhvr>
                                          <p:tavLst>
                                            <p:tav tm="0">
                                              <p:val>
                                                <p:fltVal val="90"/>
                                              </p:val>
                                            </p:tav>
                                            <p:tav tm="100000">
                                              <p:val>
                                                <p:fltVal val="0"/>
                                              </p:val>
                                            </p:tav>
                                          </p:tavLst>
                                        </p:anim>
                                        <p:animEffect transition="in" filter="fade">
                                          <p:cBhvr>
                                            <p:cTn id="20" dur="300"/>
                                            <p:tgtEl>
                                              <p:spTgt spid="9"/>
                                            </p:tgtEl>
                                          </p:cBhvr>
                                        </p:animEffect>
                                      </p:childTnLst>
                                    </p:cTn>
                                  </p:par>
                                  <p:par>
                                    <p:cTn id="21" presetID="56" presetClass="entr" presetSubtype="0" fill="hold" grpId="0" nodeType="withEffect">
                                      <p:stCondLst>
                                        <p:cond delay="200"/>
                                      </p:stCondLst>
                                      <p:iterate type="lt">
                                        <p:tmPct val="10000"/>
                                      </p:iterate>
                                      <p:childTnLst>
                                        <p:set>
                                          <p:cBhvr>
                                            <p:cTn id="22" dur="1" fill="hold">
                                              <p:stCondLst>
                                                <p:cond delay="0"/>
                                              </p:stCondLst>
                                            </p:cTn>
                                            <p:tgtEl>
                                              <p:spTgt spid="8"/>
                                            </p:tgtEl>
                                            <p:attrNameLst>
                                              <p:attrName>style.visibility</p:attrName>
                                            </p:attrNameLst>
                                          </p:cBhvr>
                                          <p:to>
                                            <p:strVal val="visible"/>
                                          </p:to>
                                        </p:set>
                                        <p:anim by="(-#ppt_w*2)" calcmode="lin" valueType="num">
                                          <p:cBhvr rctx="PPT">
                                            <p:cTn id="23" dur="150" autoRev="1" fill="hold">
                                              <p:stCondLst>
                                                <p:cond delay="0"/>
                                              </p:stCondLst>
                                            </p:cTn>
                                            <p:tgtEl>
                                              <p:spTgt spid="8"/>
                                            </p:tgtEl>
                                            <p:attrNameLst>
                                              <p:attrName>ppt_w</p:attrName>
                                            </p:attrNameLst>
                                          </p:cBhvr>
                                        </p:anim>
                                        <p:anim by="(#ppt_w*0.50)" calcmode="lin" valueType="num">
                                          <p:cBhvr>
                                            <p:cTn id="24" dur="150" decel="50000" autoRev="1" fill="hold">
                                              <p:stCondLst>
                                                <p:cond delay="0"/>
                                              </p:stCondLst>
                                            </p:cTn>
                                            <p:tgtEl>
                                              <p:spTgt spid="8"/>
                                            </p:tgtEl>
                                            <p:attrNameLst>
                                              <p:attrName>ppt_x</p:attrName>
                                            </p:attrNameLst>
                                          </p:cBhvr>
                                        </p:anim>
                                        <p:anim from="(-#ppt_h/2)" to="(#ppt_y)" calcmode="lin" valueType="num">
                                          <p:cBhvr>
                                            <p:cTn id="25" dur="300" fill="hold">
                                              <p:stCondLst>
                                                <p:cond delay="0"/>
                                              </p:stCondLst>
                                            </p:cTn>
                                            <p:tgtEl>
                                              <p:spTgt spid="8"/>
                                            </p:tgtEl>
                                            <p:attrNameLst>
                                              <p:attrName>ppt_y</p:attrName>
                                            </p:attrNameLst>
                                          </p:cBhvr>
                                        </p:anim>
                                        <p:animRot by="21600000">
                                          <p:cBhvr>
                                            <p:cTn id="26" dur="300" fill="hold">
                                              <p:stCondLst>
                                                <p:cond delay="0"/>
                                              </p:stCondLst>
                                            </p:cTn>
                                            <p:tgtEl>
                                              <p:spTgt spid="8"/>
                                            </p:tgtEl>
                                            <p:attrNameLst>
                                              <p:attrName>r</p:attrName>
                                            </p:attrNameLst>
                                          </p:cBhvr>
                                        </p:animRot>
                                      </p:childTnLst>
                                    </p:cTn>
                                  </p:par>
                                </p:childTnLst>
                              </p:cTn>
                            </p:par>
                            <p:par>
                              <p:cTn id="27" fill="hold">
                                <p:stCondLst>
                                  <p:cond delay="1590"/>
                                </p:stCondLst>
                                <p:childTnLst>
                                  <p:par>
                                    <p:cTn id="28" presetID="31" presetClass="entr" presetSubtype="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400" fill="hold"/>
                                            <p:tgtEl>
                                              <p:spTgt spid="3"/>
                                            </p:tgtEl>
                                            <p:attrNameLst>
                                              <p:attrName>ppt_w</p:attrName>
                                            </p:attrNameLst>
                                          </p:cBhvr>
                                          <p:tavLst>
                                            <p:tav tm="0">
                                              <p:val>
                                                <p:fltVal val="0"/>
                                              </p:val>
                                            </p:tav>
                                            <p:tav tm="100000">
                                              <p:val>
                                                <p:strVal val="#ppt_w"/>
                                              </p:val>
                                            </p:tav>
                                          </p:tavLst>
                                        </p:anim>
                                        <p:anim calcmode="lin" valueType="num">
                                          <p:cBhvr>
                                            <p:cTn id="31" dur="400" fill="hold"/>
                                            <p:tgtEl>
                                              <p:spTgt spid="3"/>
                                            </p:tgtEl>
                                            <p:attrNameLst>
                                              <p:attrName>ppt_h</p:attrName>
                                            </p:attrNameLst>
                                          </p:cBhvr>
                                          <p:tavLst>
                                            <p:tav tm="0">
                                              <p:val>
                                                <p:fltVal val="0"/>
                                              </p:val>
                                            </p:tav>
                                            <p:tav tm="100000">
                                              <p:val>
                                                <p:strVal val="#ppt_h"/>
                                              </p:val>
                                            </p:tav>
                                          </p:tavLst>
                                        </p:anim>
                                        <p:anim calcmode="lin" valueType="num">
                                          <p:cBhvr>
                                            <p:cTn id="32" dur="400" fill="hold"/>
                                            <p:tgtEl>
                                              <p:spTgt spid="3"/>
                                            </p:tgtEl>
                                            <p:attrNameLst>
                                              <p:attrName>style.rotation</p:attrName>
                                            </p:attrNameLst>
                                          </p:cBhvr>
                                          <p:tavLst>
                                            <p:tav tm="0">
                                              <p:val>
                                                <p:fltVal val="90"/>
                                              </p:val>
                                            </p:tav>
                                            <p:tav tm="100000">
                                              <p:val>
                                                <p:fltVal val="0"/>
                                              </p:val>
                                            </p:tav>
                                          </p:tavLst>
                                        </p:anim>
                                        <p:animEffect transition="in" filter="fade">
                                          <p:cBhvr>
                                            <p:cTn id="33" dur="400"/>
                                            <p:tgtEl>
                                              <p:spTgt spid="3"/>
                                            </p:tgtEl>
                                          </p:cBhvr>
                                        </p:animEffect>
                                      </p:childTnLst>
                                    </p:cTn>
                                  </p:par>
                                  <p:par>
                                    <p:cTn id="34" presetID="8" presetClass="emph" presetSubtype="0" fill="hold" nodeType="withEffect">
                                      <p:stCondLst>
                                        <p:cond delay="0"/>
                                      </p:stCondLst>
                                      <p:childTnLst>
                                        <p:animRot by="-21600000">
                                          <p:cBhvr>
                                            <p:cTn id="35" dur="400" fill="hold"/>
                                            <p:tgtEl>
                                              <p:spTgt spid="3"/>
                                            </p:tgtEl>
                                            <p:attrNameLst>
                                              <p:attrName>r</p:attrName>
                                            </p:attrNameLst>
                                          </p:cBhvr>
                                        </p:animRot>
                                      </p:childTnLst>
                                    </p:cTn>
                                  </p:par>
                                </p:childTnLst>
                              </p:cTn>
                            </p:par>
                            <p:par>
                              <p:cTn id="36" fill="hold">
                                <p:stCondLst>
                                  <p:cond delay="2090"/>
                                </p:stCondLst>
                                <p:childTnLst>
                                  <p:par>
                                    <p:cTn id="37" presetID="2" presetClass="entr" presetSubtype="1"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300" fill="hold"/>
                                            <p:tgtEl>
                                              <p:spTgt spid="10"/>
                                            </p:tgtEl>
                                            <p:attrNameLst>
                                              <p:attrName>ppt_x</p:attrName>
                                            </p:attrNameLst>
                                          </p:cBhvr>
                                          <p:tavLst>
                                            <p:tav tm="0">
                                              <p:val>
                                                <p:strVal val="#ppt_x"/>
                                              </p:val>
                                            </p:tav>
                                            <p:tav tm="100000">
                                              <p:val>
                                                <p:strVal val="#ppt_x"/>
                                              </p:val>
                                            </p:tav>
                                          </p:tavLst>
                                        </p:anim>
                                        <p:anim calcmode="lin" valueType="num">
                                          <p:cBhvr additive="base">
                                            <p:cTn id="40" dur="300" fill="hold"/>
                                            <p:tgtEl>
                                              <p:spTgt spid="10"/>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300" fill="hold"/>
                                            <p:tgtEl>
                                              <p:spTgt spid="11"/>
                                            </p:tgtEl>
                                            <p:attrNameLst>
                                              <p:attrName>ppt_x</p:attrName>
                                            </p:attrNameLst>
                                          </p:cBhvr>
                                          <p:tavLst>
                                            <p:tav tm="0">
                                              <p:val>
                                                <p:strVal val="#ppt_x"/>
                                              </p:val>
                                            </p:tav>
                                            <p:tav tm="100000">
                                              <p:val>
                                                <p:strVal val="#ppt_x"/>
                                              </p:val>
                                            </p:tav>
                                          </p:tavLst>
                                        </p:anim>
                                        <p:anim calcmode="lin" valueType="num">
                                          <p:cBhvr additive="base">
                                            <p:cTn id="44" dur="300" fill="hold"/>
                                            <p:tgtEl>
                                              <p:spTgt spid="11"/>
                                            </p:tgtEl>
                                            <p:attrNameLst>
                                              <p:attrName>ppt_y</p:attrName>
                                            </p:attrNameLst>
                                          </p:cBhvr>
                                          <p:tavLst>
                                            <p:tav tm="0">
                                              <p:val>
                                                <p:strVal val="0-#ppt_h/2"/>
                                              </p:val>
                                            </p:tav>
                                            <p:tav tm="100000">
                                              <p:val>
                                                <p:strVal val="#ppt_y"/>
                                              </p:val>
                                            </p:tav>
                                          </p:tavLst>
                                        </p:anim>
                                      </p:childTnLst>
                                    </p:cTn>
                                  </p:par>
                                </p:childTnLst>
                              </p:cTn>
                            </p:par>
                            <p:par>
                              <p:cTn id="45" fill="hold">
                                <p:stCondLst>
                                  <p:cond delay="259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par>
                              <p:cTn id="49" fill="hold">
                                <p:stCondLst>
                                  <p:cond delay="3090"/>
                                </p:stCondLst>
                                <p:childTnLst>
                                  <p:par>
                                    <p:cTn id="50" presetID="2" presetClass="entr" presetSubtype="4"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400" fill="hold"/>
                                            <p:tgtEl>
                                              <p:spTgt spid="12"/>
                                            </p:tgtEl>
                                            <p:attrNameLst>
                                              <p:attrName>ppt_x</p:attrName>
                                            </p:attrNameLst>
                                          </p:cBhvr>
                                          <p:tavLst>
                                            <p:tav tm="0">
                                              <p:val>
                                                <p:strVal val="#ppt_x"/>
                                              </p:val>
                                            </p:tav>
                                            <p:tav tm="100000">
                                              <p:val>
                                                <p:strVal val="#ppt_x"/>
                                              </p:val>
                                            </p:tav>
                                          </p:tavLst>
                                        </p:anim>
                                        <p:anim calcmode="lin" valueType="num">
                                          <p:cBhvr additive="base">
                                            <p:cTn id="53" dur="400" fill="hold"/>
                                            <p:tgtEl>
                                              <p:spTgt spid="12"/>
                                            </p:tgtEl>
                                            <p:attrNameLst>
                                              <p:attrName>ppt_y</p:attrName>
                                            </p:attrNameLst>
                                          </p:cBhvr>
                                          <p:tavLst>
                                            <p:tav tm="0">
                                              <p:val>
                                                <p:strVal val="1+#ppt_h/2"/>
                                              </p:val>
                                            </p:tav>
                                            <p:tav tm="100000">
                                              <p:val>
                                                <p:strVal val="#ppt_y"/>
                                              </p:val>
                                            </p:tav>
                                          </p:tavLst>
                                        </p:anim>
                                      </p:childTnLst>
                                    </p:cTn>
                                  </p:par>
                                </p:childTnLst>
                              </p:cTn>
                            </p:par>
                            <p:par>
                              <p:cTn id="54" fill="hold">
                                <p:stCondLst>
                                  <p:cond delay="3590"/>
                                </p:stCondLst>
                                <p:childTnLst>
                                  <p:par>
                                    <p:cTn id="55" presetID="22" presetClass="entr" presetSubtype="8"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par>
                              <p:cTn id="58" fill="hold">
                                <p:stCondLst>
                                  <p:cond delay="4090"/>
                                </p:stCondLst>
                                <p:childTnLst>
                                  <p:par>
                                    <p:cTn id="59" presetID="2" presetClass="entr" presetSubtype="4"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400" fill="hold"/>
                                            <p:tgtEl>
                                              <p:spTgt spid="14"/>
                                            </p:tgtEl>
                                            <p:attrNameLst>
                                              <p:attrName>ppt_x</p:attrName>
                                            </p:attrNameLst>
                                          </p:cBhvr>
                                          <p:tavLst>
                                            <p:tav tm="0">
                                              <p:val>
                                                <p:strVal val="#ppt_x"/>
                                              </p:val>
                                            </p:tav>
                                            <p:tav tm="100000">
                                              <p:val>
                                                <p:strVal val="#ppt_x"/>
                                              </p:val>
                                            </p:tav>
                                          </p:tavLst>
                                        </p:anim>
                                        <p:anim calcmode="lin" valueType="num">
                                          <p:cBhvr additive="base">
                                            <p:cTn id="62" dur="400" fill="hold"/>
                                            <p:tgtEl>
                                              <p:spTgt spid="14"/>
                                            </p:tgtEl>
                                            <p:attrNameLst>
                                              <p:attrName>ppt_y</p:attrName>
                                            </p:attrNameLst>
                                          </p:cBhvr>
                                          <p:tavLst>
                                            <p:tav tm="0">
                                              <p:val>
                                                <p:strVal val="1+#ppt_h/2"/>
                                              </p:val>
                                            </p:tav>
                                            <p:tav tm="100000">
                                              <p:val>
                                                <p:strVal val="#ppt_y"/>
                                              </p:val>
                                            </p:tav>
                                          </p:tavLst>
                                        </p:anim>
                                      </p:childTnLst>
                                    </p:cTn>
                                  </p:par>
                                </p:childTnLst>
                              </p:cTn>
                            </p:par>
                            <p:par>
                              <p:cTn id="63" fill="hold">
                                <p:stCondLst>
                                  <p:cond delay="4590"/>
                                </p:stCondLst>
                                <p:childTnLst>
                                  <p:par>
                                    <p:cTn id="64" presetID="22" presetClass="entr" presetSubtype="8"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wipe(left)">
                                          <p:cBhvr>
                                            <p:cTn id="66" dur="500"/>
                                            <p:tgtEl>
                                              <p:spTgt spid="15"/>
                                            </p:tgtEl>
                                          </p:cBhvr>
                                        </p:animEffect>
                                      </p:childTnLst>
                                    </p:cTn>
                                  </p:par>
                                </p:childTnLst>
                              </p:cTn>
                            </p:par>
                            <p:par>
                              <p:cTn id="67" fill="hold">
                                <p:stCondLst>
                                  <p:cond delay="5090"/>
                                </p:stCondLst>
                                <p:childTnLst>
                                  <p:par>
                                    <p:cTn id="68" presetID="2" presetClass="entr" presetSubtype="4" fill="hold" grpId="0" nodeType="after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400" fill="hold"/>
                                            <p:tgtEl>
                                              <p:spTgt spid="16"/>
                                            </p:tgtEl>
                                            <p:attrNameLst>
                                              <p:attrName>ppt_x</p:attrName>
                                            </p:attrNameLst>
                                          </p:cBhvr>
                                          <p:tavLst>
                                            <p:tav tm="0">
                                              <p:val>
                                                <p:strVal val="#ppt_x"/>
                                              </p:val>
                                            </p:tav>
                                            <p:tav tm="100000">
                                              <p:val>
                                                <p:strVal val="#ppt_x"/>
                                              </p:val>
                                            </p:tav>
                                          </p:tavLst>
                                        </p:anim>
                                        <p:anim calcmode="lin" valueType="num">
                                          <p:cBhvr additive="base">
                                            <p:cTn id="71" dur="400" fill="hold"/>
                                            <p:tgtEl>
                                              <p:spTgt spid="16"/>
                                            </p:tgtEl>
                                            <p:attrNameLst>
                                              <p:attrName>ppt_y</p:attrName>
                                            </p:attrNameLst>
                                          </p:cBhvr>
                                          <p:tavLst>
                                            <p:tav tm="0">
                                              <p:val>
                                                <p:strVal val="1+#ppt_h/2"/>
                                              </p:val>
                                            </p:tav>
                                            <p:tav tm="100000">
                                              <p:val>
                                                <p:strVal val="#ppt_y"/>
                                              </p:val>
                                            </p:tav>
                                          </p:tavLst>
                                        </p:anim>
                                      </p:childTnLst>
                                    </p:cTn>
                                  </p:par>
                                </p:childTnLst>
                              </p:cTn>
                            </p:par>
                            <p:par>
                              <p:cTn id="72" fill="hold">
                                <p:stCondLst>
                                  <p:cond delay="5590"/>
                                </p:stCondLst>
                                <p:childTnLst>
                                  <p:par>
                                    <p:cTn id="73" presetID="22" presetClass="entr" presetSubtype="8"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wipe(left)">
                                          <p:cBhvr>
                                            <p:cTn id="75" dur="500"/>
                                            <p:tgtEl>
                                              <p:spTgt spid="17"/>
                                            </p:tgtEl>
                                          </p:cBhvr>
                                        </p:animEffect>
                                      </p:childTnLst>
                                    </p:cTn>
                                  </p:par>
                                </p:childTnLst>
                              </p:cTn>
                            </p:par>
                            <p:par>
                              <p:cTn id="76" fill="hold">
                                <p:stCondLst>
                                  <p:cond delay="6090"/>
                                </p:stCondLst>
                                <p:childTnLst>
                                  <p:par>
                                    <p:cTn id="77" presetID="31" presetClass="entr" presetSubtype="0" fill="hold"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400" fill="hold"/>
                                            <p:tgtEl>
                                              <p:spTgt spid="20"/>
                                            </p:tgtEl>
                                            <p:attrNameLst>
                                              <p:attrName>ppt_w</p:attrName>
                                            </p:attrNameLst>
                                          </p:cBhvr>
                                          <p:tavLst>
                                            <p:tav tm="0">
                                              <p:val>
                                                <p:fltVal val="0"/>
                                              </p:val>
                                            </p:tav>
                                            <p:tav tm="100000">
                                              <p:val>
                                                <p:strVal val="#ppt_w"/>
                                              </p:val>
                                            </p:tav>
                                          </p:tavLst>
                                        </p:anim>
                                        <p:anim calcmode="lin" valueType="num">
                                          <p:cBhvr>
                                            <p:cTn id="80" dur="400" fill="hold"/>
                                            <p:tgtEl>
                                              <p:spTgt spid="20"/>
                                            </p:tgtEl>
                                            <p:attrNameLst>
                                              <p:attrName>ppt_h</p:attrName>
                                            </p:attrNameLst>
                                          </p:cBhvr>
                                          <p:tavLst>
                                            <p:tav tm="0">
                                              <p:val>
                                                <p:fltVal val="0"/>
                                              </p:val>
                                            </p:tav>
                                            <p:tav tm="100000">
                                              <p:val>
                                                <p:strVal val="#ppt_h"/>
                                              </p:val>
                                            </p:tav>
                                          </p:tavLst>
                                        </p:anim>
                                        <p:anim calcmode="lin" valueType="num">
                                          <p:cBhvr>
                                            <p:cTn id="81" dur="400" fill="hold"/>
                                            <p:tgtEl>
                                              <p:spTgt spid="20"/>
                                            </p:tgtEl>
                                            <p:attrNameLst>
                                              <p:attrName>style.rotation</p:attrName>
                                            </p:attrNameLst>
                                          </p:cBhvr>
                                          <p:tavLst>
                                            <p:tav tm="0">
                                              <p:val>
                                                <p:fltVal val="90"/>
                                              </p:val>
                                            </p:tav>
                                            <p:tav tm="100000">
                                              <p:val>
                                                <p:fltVal val="0"/>
                                              </p:val>
                                            </p:tav>
                                          </p:tavLst>
                                        </p:anim>
                                        <p:animEffect transition="in" filter="fade">
                                          <p:cBhvr>
                                            <p:cTn id="82" dur="400"/>
                                            <p:tgtEl>
                                              <p:spTgt spid="20"/>
                                            </p:tgtEl>
                                          </p:cBhvr>
                                        </p:animEffect>
                                      </p:childTnLst>
                                    </p:cTn>
                                  </p:par>
                                  <p:par>
                                    <p:cTn id="83" presetID="8" presetClass="emph" presetSubtype="0" fill="hold" nodeType="withEffect">
                                      <p:stCondLst>
                                        <p:cond delay="0"/>
                                      </p:stCondLst>
                                      <p:childTnLst>
                                        <p:animRot by="-21600000">
                                          <p:cBhvr>
                                            <p:cTn id="84" dur="400" fill="hold"/>
                                            <p:tgtEl>
                                              <p:spTgt spid="20"/>
                                            </p:tgtEl>
                                            <p:attrNameLst>
                                              <p:attrName>r</p:attrName>
                                            </p:attrNameLst>
                                          </p:cBhvr>
                                        </p:animRot>
                                      </p:childTnLst>
                                    </p:cTn>
                                  </p:par>
                                </p:childTnLst>
                              </p:cTn>
                            </p:par>
                            <p:par>
                              <p:cTn id="85" fill="hold">
                                <p:stCondLst>
                                  <p:cond delay="6590"/>
                                </p:stCondLst>
                                <p:childTnLst>
                                  <p:par>
                                    <p:cTn id="86" presetID="2" presetClass="entr" presetSubtype="4"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300" fill="hold"/>
                                            <p:tgtEl>
                                              <p:spTgt spid="24"/>
                                            </p:tgtEl>
                                            <p:attrNameLst>
                                              <p:attrName>ppt_x</p:attrName>
                                            </p:attrNameLst>
                                          </p:cBhvr>
                                          <p:tavLst>
                                            <p:tav tm="0">
                                              <p:val>
                                                <p:strVal val="#ppt_x"/>
                                              </p:val>
                                            </p:tav>
                                            <p:tav tm="100000">
                                              <p:val>
                                                <p:strVal val="#ppt_x"/>
                                              </p:val>
                                            </p:tav>
                                          </p:tavLst>
                                        </p:anim>
                                        <p:anim calcmode="lin" valueType="num">
                                          <p:cBhvr additive="base">
                                            <p:cTn id="89" dur="300" fill="hold"/>
                                            <p:tgtEl>
                                              <p:spTgt spid="24"/>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additive="base">
                                            <p:cTn id="92" dur="300" fill="hold"/>
                                            <p:tgtEl>
                                              <p:spTgt spid="25"/>
                                            </p:tgtEl>
                                            <p:attrNameLst>
                                              <p:attrName>ppt_x</p:attrName>
                                            </p:attrNameLst>
                                          </p:cBhvr>
                                          <p:tavLst>
                                            <p:tav tm="0">
                                              <p:val>
                                                <p:strVal val="#ppt_x"/>
                                              </p:val>
                                            </p:tav>
                                            <p:tav tm="100000">
                                              <p:val>
                                                <p:strVal val="#ppt_x"/>
                                              </p:val>
                                            </p:tav>
                                          </p:tavLst>
                                        </p:anim>
                                        <p:anim calcmode="lin" valueType="num">
                                          <p:cBhvr additive="base">
                                            <p:cTn id="93" dur="300" fill="hold"/>
                                            <p:tgtEl>
                                              <p:spTgt spid="25"/>
                                            </p:tgtEl>
                                            <p:attrNameLst>
                                              <p:attrName>ppt_y</p:attrName>
                                            </p:attrNameLst>
                                          </p:cBhvr>
                                          <p:tavLst>
                                            <p:tav tm="0">
                                              <p:val>
                                                <p:strVal val="1+#ppt_h/2"/>
                                              </p:val>
                                            </p:tav>
                                            <p:tav tm="100000">
                                              <p:val>
                                                <p:strVal val="#ppt_y"/>
                                              </p:val>
                                            </p:tav>
                                          </p:tavLst>
                                        </p:anim>
                                      </p:childTnLst>
                                    </p:cTn>
                                  </p:par>
                                </p:childTnLst>
                              </p:cTn>
                            </p:par>
                            <p:par>
                              <p:cTn id="94" fill="hold">
                                <p:stCondLst>
                                  <p:cond delay="7090"/>
                                </p:stCondLst>
                                <p:childTnLst>
                                  <p:par>
                                    <p:cTn id="95" presetID="22" presetClass="entr" presetSubtype="8" fill="hold" grpId="0"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wipe(left)">
                                          <p:cBhvr>
                                            <p:cTn id="97" dur="500"/>
                                            <p:tgtEl>
                                              <p:spTgt spid="23"/>
                                            </p:tgtEl>
                                          </p:cBhvr>
                                        </p:animEffect>
                                      </p:childTnLst>
                                    </p:cTn>
                                  </p:par>
                                </p:childTnLst>
                              </p:cTn>
                            </p:par>
                            <p:par>
                              <p:cTn id="98" fill="hold">
                                <p:stCondLst>
                                  <p:cond delay="7590"/>
                                </p:stCondLst>
                                <p:childTnLst>
                                  <p:par>
                                    <p:cTn id="99" presetID="2" presetClass="entr" presetSubtype="2" fill="hold" nodeType="afterEffect">
                                      <p:stCondLst>
                                        <p:cond delay="0"/>
                                      </p:stCondLst>
                                      <p:childTnLst>
                                        <p:set>
                                          <p:cBhvr>
                                            <p:cTn id="100" dur="1" fill="hold">
                                              <p:stCondLst>
                                                <p:cond delay="0"/>
                                              </p:stCondLst>
                                            </p:cTn>
                                            <p:tgtEl>
                                              <p:spTgt spid="18"/>
                                            </p:tgtEl>
                                            <p:attrNameLst>
                                              <p:attrName>style.visibility</p:attrName>
                                            </p:attrNameLst>
                                          </p:cBhvr>
                                          <p:to>
                                            <p:strVal val="visible"/>
                                          </p:to>
                                        </p:set>
                                        <p:anim calcmode="lin" valueType="num">
                                          <p:cBhvr additive="base">
                                            <p:cTn id="101" dur="500" fill="hold"/>
                                            <p:tgtEl>
                                              <p:spTgt spid="18"/>
                                            </p:tgtEl>
                                            <p:attrNameLst>
                                              <p:attrName>ppt_x</p:attrName>
                                            </p:attrNameLst>
                                          </p:cBhvr>
                                          <p:tavLst>
                                            <p:tav tm="0">
                                              <p:val>
                                                <p:strVal val="1+#ppt_w/2"/>
                                              </p:val>
                                            </p:tav>
                                            <p:tav tm="100000">
                                              <p:val>
                                                <p:strVal val="#ppt_x"/>
                                              </p:val>
                                            </p:tav>
                                          </p:tavLst>
                                        </p:anim>
                                        <p:anim calcmode="lin" valueType="num">
                                          <p:cBhvr additive="base">
                                            <p:cTn id="102" dur="500" fill="hold"/>
                                            <p:tgtEl>
                                              <p:spTgt spid="18"/>
                                            </p:tgtEl>
                                            <p:attrNameLst>
                                              <p:attrName>ppt_y</p:attrName>
                                            </p:attrNameLst>
                                          </p:cBhvr>
                                          <p:tavLst>
                                            <p:tav tm="0">
                                              <p:val>
                                                <p:strVal val="#ppt_y"/>
                                              </p:val>
                                            </p:tav>
                                            <p:tav tm="100000">
                                              <p:val>
                                                <p:strVal val="#ppt_y"/>
                                              </p:val>
                                            </p:tav>
                                          </p:tavLst>
                                        </p:anim>
                                      </p:childTnLst>
                                    </p:cTn>
                                  </p:par>
                                  <p:par>
                                    <p:cTn id="103" presetID="2" presetClass="entr" presetSubtype="2" fill="hold" nodeType="withEffect">
                                      <p:stCondLst>
                                        <p:cond delay="100"/>
                                      </p:stCondLst>
                                      <p:childTnLst>
                                        <p:set>
                                          <p:cBhvr>
                                            <p:cTn id="104" dur="1" fill="hold">
                                              <p:stCondLst>
                                                <p:cond delay="0"/>
                                              </p:stCondLst>
                                            </p:cTn>
                                            <p:tgtEl>
                                              <p:spTgt spid="19"/>
                                            </p:tgtEl>
                                            <p:attrNameLst>
                                              <p:attrName>style.visibility</p:attrName>
                                            </p:attrNameLst>
                                          </p:cBhvr>
                                          <p:to>
                                            <p:strVal val="visible"/>
                                          </p:to>
                                        </p:set>
                                        <p:anim calcmode="lin" valueType="num">
                                          <p:cBhvr additive="base">
                                            <p:cTn id="105" dur="500" fill="hold"/>
                                            <p:tgtEl>
                                              <p:spTgt spid="19"/>
                                            </p:tgtEl>
                                            <p:attrNameLst>
                                              <p:attrName>ppt_x</p:attrName>
                                            </p:attrNameLst>
                                          </p:cBhvr>
                                          <p:tavLst>
                                            <p:tav tm="0">
                                              <p:val>
                                                <p:strVal val="1+#ppt_w/2"/>
                                              </p:val>
                                            </p:tav>
                                            <p:tav tm="100000">
                                              <p:val>
                                                <p:strVal val="#ppt_x"/>
                                              </p:val>
                                            </p:tav>
                                          </p:tavLst>
                                        </p:anim>
                                        <p:anim calcmode="lin" valueType="num">
                                          <p:cBhvr additive="base">
                                            <p:cTn id="106"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animBg="1"/>
          <p:bldP spid="8" grpId="0"/>
          <p:bldP spid="9" grpId="0"/>
          <p:bldP spid="10" grpId="0"/>
          <p:bldP spid="11" grpId="0"/>
          <p:bldP spid="12" grpId="0" animBg="1"/>
          <p:bldP spid="13" grpId="0"/>
          <p:bldP spid="14" grpId="0" animBg="1"/>
          <p:bldP spid="15" grpId="0"/>
          <p:bldP spid="16" grpId="0" animBg="1"/>
          <p:bldP spid="17" grpId="0"/>
          <p:bldP spid="23" grpId="0"/>
          <p:bldP spid="24" grpId="0"/>
          <p:bldP spid="25"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6"/>
          <p:cNvSpPr>
            <a:spLocks noChangeShapeType="1"/>
          </p:cNvSpPr>
          <p:nvPr/>
        </p:nvSpPr>
        <p:spPr bwMode="auto">
          <a:xfrm>
            <a:off x="2172224" y="1"/>
            <a:ext cx="0" cy="6453335"/>
          </a:xfrm>
          <a:prstGeom prst="line">
            <a:avLst/>
          </a:prstGeom>
          <a:noFill/>
          <a:ln w="38100" cap="flat">
            <a:solidFill>
              <a:srgbClr val="716F6E"/>
            </a:solidFill>
            <a:prstDash val="solid"/>
            <a:miter lim="800000"/>
            <a:tailEnd type="oval"/>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nvGrpSpPr>
          <p:cNvPr id="3" name="组合 2"/>
          <p:cNvGrpSpPr/>
          <p:nvPr/>
        </p:nvGrpSpPr>
        <p:grpSpPr>
          <a:xfrm>
            <a:off x="1977036" y="2234412"/>
            <a:ext cx="384028" cy="384026"/>
            <a:chOff x="957263" y="3209925"/>
            <a:chExt cx="288925" cy="288925"/>
          </a:xfrm>
        </p:grpSpPr>
        <p:sp>
          <p:nvSpPr>
            <p:cNvPr id="4" name="Oval 15"/>
            <p:cNvSpPr>
              <a:spLocks noChangeArrowheads="1"/>
            </p:cNvSpPr>
            <p:nvPr/>
          </p:nvSpPr>
          <p:spPr bwMode="auto">
            <a:xfrm>
              <a:off x="957263" y="3209925"/>
              <a:ext cx="288925" cy="288925"/>
            </a:xfrm>
            <a:prstGeom prst="ellipse">
              <a:avLst/>
            </a:prstGeom>
            <a:solidFill>
              <a:schemeClr val="accent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a:solidFill>
                  <a:schemeClr val="bg2"/>
                </a:solidFill>
              </a:endParaRPr>
            </a:p>
          </p:txBody>
        </p:sp>
        <p:sp>
          <p:nvSpPr>
            <p:cNvPr id="5" name="Freeform 16"/>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solidFill>
              </a:endParaRPr>
            </a:p>
          </p:txBody>
        </p:sp>
      </p:grpSp>
      <p:sp>
        <p:nvSpPr>
          <p:cNvPr id="6" name="矩形 5"/>
          <p:cNvSpPr/>
          <p:nvPr/>
        </p:nvSpPr>
        <p:spPr>
          <a:xfrm>
            <a:off x="2399758" y="2043649"/>
            <a:ext cx="3987449" cy="830997"/>
          </a:xfrm>
          <a:prstGeom prst="rect">
            <a:avLst/>
          </a:prstGeom>
        </p:spPr>
        <p:txBody>
          <a:bodyPr wrap="square">
            <a:spAutoFit/>
          </a:bodyPr>
          <a:lstStyle/>
          <a:p>
            <a:pPr algn="just"/>
            <a:r>
              <a:rPr lang="zh-CN" altLang="en-US" sz="2400" dirty="0" smtClean="0">
                <a:solidFill>
                  <a:schemeClr val="accent3"/>
                </a:solidFill>
                <a:latin typeface="微软雅黑" panose="020B0503020204020204" pitchFamily="34" charset="-122"/>
                <a:ea typeface="微软雅黑" panose="020B0503020204020204" pitchFamily="34" charset="-122"/>
              </a:rPr>
              <a:t>职工文艺汇演，由公司各部门选派职工自编自演的节目。</a:t>
            </a:r>
            <a:endParaRPr lang="zh-CN" altLang="en-US" sz="2400" dirty="0">
              <a:solidFill>
                <a:schemeClr val="accent3"/>
              </a:solidFill>
              <a:latin typeface="微软雅黑" panose="020B0503020204020204" pitchFamily="34" charset="-122"/>
              <a:ea typeface="微软雅黑" panose="020B0503020204020204" pitchFamily="34" charset="-122"/>
            </a:endParaRPr>
          </a:p>
        </p:txBody>
      </p:sp>
      <p:sp>
        <p:nvSpPr>
          <p:cNvPr id="7" name="Oval 7"/>
          <p:cNvSpPr>
            <a:spLocks noChangeArrowheads="1"/>
          </p:cNvSpPr>
          <p:nvPr/>
        </p:nvSpPr>
        <p:spPr bwMode="auto">
          <a:xfrm>
            <a:off x="1609491" y="492165"/>
            <a:ext cx="1112838" cy="1116013"/>
          </a:xfrm>
          <a:prstGeom prst="ellipse">
            <a:avLst/>
          </a:prstGeom>
          <a:solidFill>
            <a:schemeClr val="bg1"/>
          </a:solidFill>
          <a:ln w="7" cap="flat">
            <a:noFill/>
            <a:prstDash val="solid"/>
            <a:miter lim="800000"/>
          </a:ln>
        </p:spPr>
        <p:txBody>
          <a:bodyPr vert="horz" wrap="square" lIns="91440" tIns="45720" rIns="91440" bIns="45720" numCol="1" anchor="t" anchorCtr="0" compatLnSpc="1"/>
          <a:lstStyle/>
          <a:p>
            <a:endParaRPr lang="zh-CN" altLang="en-US">
              <a:solidFill>
                <a:schemeClr val="bg2"/>
              </a:solidFill>
            </a:endParaRPr>
          </a:p>
        </p:txBody>
      </p:sp>
      <p:sp>
        <p:nvSpPr>
          <p:cNvPr id="8" name="TextBox 7"/>
          <p:cNvSpPr txBox="1"/>
          <p:nvPr/>
        </p:nvSpPr>
        <p:spPr>
          <a:xfrm>
            <a:off x="1766926" y="736178"/>
            <a:ext cx="868605" cy="830997"/>
          </a:xfrm>
          <a:prstGeom prst="rect">
            <a:avLst/>
          </a:prstGeom>
          <a:noFill/>
        </p:spPr>
        <p:txBody>
          <a:bodyPr wrap="square" rtlCol="0">
            <a:spAutoFit/>
          </a:bodyPr>
          <a:lstStyle/>
          <a:p>
            <a:r>
              <a:rPr lang="zh-CN" altLang="en-US" sz="2400" b="1" dirty="0" smtClean="0">
                <a:solidFill>
                  <a:schemeClr val="bg2"/>
                </a:solidFill>
                <a:latin typeface="+mj-ea"/>
                <a:ea typeface="+mj-ea"/>
              </a:rPr>
              <a:t>文艺汇演</a:t>
            </a:r>
            <a:endParaRPr lang="zh-CN" altLang="en-US" sz="2400" b="1" dirty="0">
              <a:solidFill>
                <a:schemeClr val="bg2"/>
              </a:solidFill>
              <a:latin typeface="+mj-ea"/>
              <a:ea typeface="+mj-ea"/>
            </a:endParaRPr>
          </a:p>
        </p:txBody>
      </p:sp>
      <p:sp>
        <p:nvSpPr>
          <p:cNvPr id="9" name="TextBox 8"/>
          <p:cNvSpPr txBox="1"/>
          <p:nvPr/>
        </p:nvSpPr>
        <p:spPr>
          <a:xfrm>
            <a:off x="1820952" y="544428"/>
            <a:ext cx="702436" cy="307777"/>
          </a:xfrm>
          <a:prstGeom prst="rect">
            <a:avLst/>
          </a:prstGeom>
          <a:noFill/>
        </p:spPr>
        <p:txBody>
          <a:bodyPr wrap="none" rtlCol="0">
            <a:spAutoFit/>
          </a:bodyPr>
          <a:lstStyle/>
          <a:p>
            <a:r>
              <a:rPr lang="en-US" altLang="zh-CN" sz="1400" dirty="0" smtClean="0">
                <a:solidFill>
                  <a:schemeClr val="bg2"/>
                </a:solidFill>
              </a:rPr>
              <a:t>Step 3</a:t>
            </a:r>
            <a:endParaRPr lang="zh-CN" altLang="en-US" sz="1400" dirty="0">
              <a:solidFill>
                <a:schemeClr val="bg2"/>
              </a:solidFill>
            </a:endParaRPr>
          </a:p>
        </p:txBody>
      </p:sp>
      <p:sp>
        <p:nvSpPr>
          <p:cNvPr id="10" name="TextBox 9"/>
          <p:cNvSpPr txBox="1"/>
          <p:nvPr/>
        </p:nvSpPr>
        <p:spPr>
          <a:xfrm>
            <a:off x="941073" y="2028975"/>
            <a:ext cx="1050288" cy="369332"/>
          </a:xfrm>
          <a:prstGeom prst="rect">
            <a:avLst/>
          </a:prstGeom>
          <a:noFill/>
        </p:spPr>
        <p:txBody>
          <a:bodyPr wrap="none" rtlCol="0">
            <a:spAutoFit/>
          </a:bodyPr>
          <a:lstStyle/>
          <a:p>
            <a:r>
              <a:rPr lang="en-US" altLang="zh-CN" dirty="0" smtClean="0">
                <a:latin typeface="+mj-ea"/>
                <a:ea typeface="+mj-ea"/>
              </a:rPr>
              <a:t>1</a:t>
            </a:r>
            <a:r>
              <a:rPr lang="zh-CN" altLang="en-US" dirty="0" smtClean="0">
                <a:latin typeface="+mj-ea"/>
                <a:ea typeface="+mj-ea"/>
              </a:rPr>
              <a:t>月</a:t>
            </a:r>
            <a:r>
              <a:rPr lang="en-US" altLang="zh-CN" dirty="0" smtClean="0">
                <a:latin typeface="+mj-ea"/>
                <a:ea typeface="+mj-ea"/>
              </a:rPr>
              <a:t>20</a:t>
            </a:r>
            <a:r>
              <a:rPr lang="zh-CN" altLang="en-US" dirty="0" smtClean="0">
                <a:latin typeface="+mj-ea"/>
                <a:ea typeface="+mj-ea"/>
              </a:rPr>
              <a:t>日</a:t>
            </a:r>
            <a:endParaRPr lang="zh-CN" altLang="en-US" dirty="0">
              <a:latin typeface="+mj-ea"/>
              <a:ea typeface="+mj-ea"/>
            </a:endParaRPr>
          </a:p>
        </p:txBody>
      </p:sp>
      <p:sp>
        <p:nvSpPr>
          <p:cNvPr id="11" name="TextBox 10"/>
          <p:cNvSpPr txBox="1"/>
          <p:nvPr/>
        </p:nvSpPr>
        <p:spPr>
          <a:xfrm>
            <a:off x="489489" y="2370168"/>
            <a:ext cx="1473480" cy="369332"/>
          </a:xfrm>
          <a:prstGeom prst="rect">
            <a:avLst/>
          </a:prstGeom>
          <a:noFill/>
        </p:spPr>
        <p:txBody>
          <a:bodyPr wrap="none" rtlCol="0">
            <a:spAutoFit/>
          </a:bodyPr>
          <a:lstStyle/>
          <a:p>
            <a:pPr algn="r"/>
            <a:r>
              <a:rPr lang="en-US" altLang="zh-CN" dirty="0" smtClean="0">
                <a:latin typeface="+mj-ea"/>
                <a:ea typeface="+mj-ea"/>
              </a:rPr>
              <a:t>18:30-20:30</a:t>
            </a:r>
            <a:endParaRPr lang="zh-CN" altLang="en-US" dirty="0">
              <a:latin typeface="+mj-ea"/>
              <a:ea typeface="+mj-ea"/>
            </a:endParaRPr>
          </a:p>
        </p:txBody>
      </p:sp>
      <p:pic>
        <p:nvPicPr>
          <p:cNvPr id="12"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810233" y="736178"/>
            <a:ext cx="4113478" cy="2636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Oval 7"/>
          <p:cNvSpPr>
            <a:spLocks noChangeArrowheads="1"/>
          </p:cNvSpPr>
          <p:nvPr/>
        </p:nvSpPr>
        <p:spPr bwMode="auto">
          <a:xfrm>
            <a:off x="1609491" y="3304216"/>
            <a:ext cx="1112838" cy="1116013"/>
          </a:xfrm>
          <a:prstGeom prst="ellipse">
            <a:avLst/>
          </a:prstGeom>
          <a:solidFill>
            <a:schemeClr val="bg1"/>
          </a:solidFill>
          <a:ln w="7" cap="flat">
            <a:noFill/>
            <a:prstDash val="solid"/>
            <a:miter lim="800000"/>
          </a:ln>
        </p:spPr>
        <p:txBody>
          <a:bodyPr vert="horz" wrap="square" lIns="91440" tIns="45720" rIns="91440" bIns="45720" numCol="1" anchor="t" anchorCtr="0" compatLnSpc="1"/>
          <a:lstStyle/>
          <a:p>
            <a:endParaRPr lang="zh-CN" altLang="en-US">
              <a:solidFill>
                <a:schemeClr val="bg2"/>
              </a:solidFill>
            </a:endParaRPr>
          </a:p>
        </p:txBody>
      </p:sp>
      <p:sp>
        <p:nvSpPr>
          <p:cNvPr id="14" name="TextBox 13"/>
          <p:cNvSpPr txBox="1"/>
          <p:nvPr/>
        </p:nvSpPr>
        <p:spPr>
          <a:xfrm>
            <a:off x="1766926" y="3548229"/>
            <a:ext cx="868605" cy="830997"/>
          </a:xfrm>
          <a:prstGeom prst="rect">
            <a:avLst/>
          </a:prstGeom>
          <a:noFill/>
        </p:spPr>
        <p:txBody>
          <a:bodyPr wrap="square" rtlCol="0">
            <a:spAutoFit/>
          </a:bodyPr>
          <a:lstStyle/>
          <a:p>
            <a:r>
              <a:rPr lang="zh-CN" altLang="en-US" sz="2400" b="1" dirty="0" smtClean="0">
                <a:solidFill>
                  <a:schemeClr val="bg2"/>
                </a:solidFill>
                <a:latin typeface="+mj-ea"/>
                <a:ea typeface="+mj-ea"/>
              </a:rPr>
              <a:t>表彰先进</a:t>
            </a:r>
            <a:endParaRPr lang="zh-CN" altLang="en-US" sz="2400" b="1" dirty="0">
              <a:solidFill>
                <a:schemeClr val="bg2"/>
              </a:solidFill>
              <a:latin typeface="+mj-ea"/>
              <a:ea typeface="+mj-ea"/>
            </a:endParaRPr>
          </a:p>
        </p:txBody>
      </p:sp>
      <p:sp>
        <p:nvSpPr>
          <p:cNvPr id="15" name="TextBox 14"/>
          <p:cNvSpPr txBox="1"/>
          <p:nvPr/>
        </p:nvSpPr>
        <p:spPr>
          <a:xfrm>
            <a:off x="1820952" y="3356479"/>
            <a:ext cx="702436" cy="307777"/>
          </a:xfrm>
          <a:prstGeom prst="rect">
            <a:avLst/>
          </a:prstGeom>
          <a:noFill/>
        </p:spPr>
        <p:txBody>
          <a:bodyPr wrap="none" rtlCol="0">
            <a:spAutoFit/>
          </a:bodyPr>
          <a:lstStyle/>
          <a:p>
            <a:r>
              <a:rPr lang="en-US" altLang="zh-CN" sz="1400" dirty="0" smtClean="0">
                <a:solidFill>
                  <a:schemeClr val="bg2"/>
                </a:solidFill>
              </a:rPr>
              <a:t>Step 4</a:t>
            </a:r>
            <a:endParaRPr lang="zh-CN" altLang="en-US" sz="1400" dirty="0">
              <a:solidFill>
                <a:schemeClr val="bg2"/>
              </a:solidFill>
            </a:endParaRPr>
          </a:p>
        </p:txBody>
      </p:sp>
      <p:grpSp>
        <p:nvGrpSpPr>
          <p:cNvPr id="16" name="组合 15"/>
          <p:cNvGrpSpPr/>
          <p:nvPr/>
        </p:nvGrpSpPr>
        <p:grpSpPr>
          <a:xfrm>
            <a:off x="1977036" y="5081102"/>
            <a:ext cx="384028" cy="384026"/>
            <a:chOff x="957263" y="3209925"/>
            <a:chExt cx="288925" cy="288925"/>
          </a:xfrm>
        </p:grpSpPr>
        <p:sp>
          <p:nvSpPr>
            <p:cNvPr id="17" name="Oval 15"/>
            <p:cNvSpPr>
              <a:spLocks noChangeArrowheads="1"/>
            </p:cNvSpPr>
            <p:nvPr/>
          </p:nvSpPr>
          <p:spPr bwMode="auto">
            <a:xfrm>
              <a:off x="957263" y="3209925"/>
              <a:ext cx="288925" cy="288925"/>
            </a:xfrm>
            <a:prstGeom prst="ellipse">
              <a:avLst/>
            </a:prstGeom>
            <a:solidFill>
              <a:schemeClr val="accent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a:p>
          </p:txBody>
        </p:sp>
        <p:sp>
          <p:nvSpPr>
            <p:cNvPr id="18" name="Freeform 16"/>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 name="矩形 18"/>
          <p:cNvSpPr/>
          <p:nvPr/>
        </p:nvSpPr>
        <p:spPr>
          <a:xfrm>
            <a:off x="2399758" y="4890339"/>
            <a:ext cx="3987449" cy="830997"/>
          </a:xfrm>
          <a:prstGeom prst="rect">
            <a:avLst/>
          </a:prstGeom>
        </p:spPr>
        <p:txBody>
          <a:bodyPr wrap="square">
            <a:spAutoFit/>
          </a:bodyPr>
          <a:lstStyle/>
          <a:p>
            <a:pPr algn="just"/>
            <a:r>
              <a:rPr lang="zh-CN" altLang="en-US" sz="2400" dirty="0" smtClean="0">
                <a:solidFill>
                  <a:schemeClr val="accent3"/>
                </a:solidFill>
                <a:latin typeface="微软雅黑" panose="020B0503020204020204" pitchFamily="34" charset="-122"/>
                <a:ea typeface="微软雅黑" panose="020B0503020204020204" pitchFamily="34" charset="-122"/>
              </a:rPr>
              <a:t>对公司年度先进职工、优秀工作者进行表彰。</a:t>
            </a:r>
            <a:endParaRPr lang="zh-CN" altLang="en-US" sz="2400" dirty="0">
              <a:solidFill>
                <a:schemeClr val="accent3"/>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941073" y="4875665"/>
            <a:ext cx="1050288" cy="369332"/>
          </a:xfrm>
          <a:prstGeom prst="rect">
            <a:avLst/>
          </a:prstGeom>
          <a:noFill/>
        </p:spPr>
        <p:txBody>
          <a:bodyPr wrap="none" rtlCol="0">
            <a:spAutoFit/>
          </a:bodyPr>
          <a:lstStyle/>
          <a:p>
            <a:r>
              <a:rPr lang="en-US" altLang="zh-CN" dirty="0" smtClean="0">
                <a:latin typeface="+mj-ea"/>
                <a:ea typeface="+mj-ea"/>
              </a:rPr>
              <a:t>1</a:t>
            </a:r>
            <a:r>
              <a:rPr lang="zh-CN" altLang="en-US" dirty="0" smtClean="0">
                <a:latin typeface="+mj-ea"/>
                <a:ea typeface="+mj-ea"/>
              </a:rPr>
              <a:t>月</a:t>
            </a:r>
            <a:r>
              <a:rPr lang="en-US" altLang="zh-CN" dirty="0" smtClean="0">
                <a:latin typeface="+mj-ea"/>
                <a:ea typeface="+mj-ea"/>
              </a:rPr>
              <a:t>20</a:t>
            </a:r>
            <a:r>
              <a:rPr lang="zh-CN" altLang="en-US" dirty="0" smtClean="0">
                <a:latin typeface="+mj-ea"/>
                <a:ea typeface="+mj-ea"/>
              </a:rPr>
              <a:t>日</a:t>
            </a:r>
            <a:endParaRPr lang="zh-CN" altLang="en-US" dirty="0">
              <a:latin typeface="+mj-ea"/>
              <a:ea typeface="+mj-ea"/>
            </a:endParaRPr>
          </a:p>
        </p:txBody>
      </p:sp>
      <p:sp>
        <p:nvSpPr>
          <p:cNvPr id="21" name="TextBox 20"/>
          <p:cNvSpPr txBox="1"/>
          <p:nvPr/>
        </p:nvSpPr>
        <p:spPr>
          <a:xfrm>
            <a:off x="489489" y="5216858"/>
            <a:ext cx="1473480" cy="369332"/>
          </a:xfrm>
          <a:prstGeom prst="rect">
            <a:avLst/>
          </a:prstGeom>
          <a:noFill/>
        </p:spPr>
        <p:txBody>
          <a:bodyPr wrap="none" rtlCol="0">
            <a:spAutoFit/>
          </a:bodyPr>
          <a:lstStyle/>
          <a:p>
            <a:pPr algn="r"/>
            <a:r>
              <a:rPr lang="en-US" altLang="zh-CN" dirty="0" smtClean="0">
                <a:latin typeface="+mj-ea"/>
                <a:ea typeface="+mj-ea"/>
              </a:rPr>
              <a:t>21:00-21:30</a:t>
            </a:r>
            <a:endParaRPr lang="zh-CN" altLang="en-US" dirty="0">
              <a:latin typeface="+mj-ea"/>
              <a:ea typeface="+mj-ea"/>
            </a:endParaRPr>
          </a:p>
        </p:txBody>
      </p:sp>
      <p:pic>
        <p:nvPicPr>
          <p:cNvPr id="2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5633" y="3664256"/>
            <a:ext cx="4098078" cy="2429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advTm="6266">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300" fill="hold"/>
                                            <p:tgtEl>
                                              <p:spTgt spid="9"/>
                                            </p:tgtEl>
                                            <p:attrNameLst>
                                              <p:attrName>ppt_w</p:attrName>
                                            </p:attrNameLst>
                                          </p:cBhvr>
                                          <p:tavLst>
                                            <p:tav tm="0">
                                              <p:val>
                                                <p:fltVal val="0"/>
                                              </p:val>
                                            </p:tav>
                                            <p:tav tm="100000">
                                              <p:val>
                                                <p:strVal val="#ppt_w"/>
                                              </p:val>
                                            </p:tav>
                                          </p:tavLst>
                                        </p:anim>
                                        <p:anim calcmode="lin" valueType="num">
                                          <p:cBhvr>
                                            <p:cTn id="18" dur="300" fill="hold"/>
                                            <p:tgtEl>
                                              <p:spTgt spid="9"/>
                                            </p:tgtEl>
                                            <p:attrNameLst>
                                              <p:attrName>ppt_h</p:attrName>
                                            </p:attrNameLst>
                                          </p:cBhvr>
                                          <p:tavLst>
                                            <p:tav tm="0">
                                              <p:val>
                                                <p:fltVal val="0"/>
                                              </p:val>
                                            </p:tav>
                                            <p:tav tm="100000">
                                              <p:val>
                                                <p:strVal val="#ppt_h"/>
                                              </p:val>
                                            </p:tav>
                                          </p:tavLst>
                                        </p:anim>
                                        <p:anim calcmode="lin" valueType="num">
                                          <p:cBhvr>
                                            <p:cTn id="19" dur="300" fill="hold"/>
                                            <p:tgtEl>
                                              <p:spTgt spid="9"/>
                                            </p:tgtEl>
                                            <p:attrNameLst>
                                              <p:attrName>style.rotation</p:attrName>
                                            </p:attrNameLst>
                                          </p:cBhvr>
                                          <p:tavLst>
                                            <p:tav tm="0">
                                              <p:val>
                                                <p:fltVal val="90"/>
                                              </p:val>
                                            </p:tav>
                                            <p:tav tm="100000">
                                              <p:val>
                                                <p:fltVal val="0"/>
                                              </p:val>
                                            </p:tav>
                                          </p:tavLst>
                                        </p:anim>
                                        <p:animEffect transition="in" filter="fade">
                                          <p:cBhvr>
                                            <p:cTn id="20" dur="300"/>
                                            <p:tgtEl>
                                              <p:spTgt spid="9"/>
                                            </p:tgtEl>
                                          </p:cBhvr>
                                        </p:animEffect>
                                      </p:childTnLst>
                                    </p:cTn>
                                  </p:par>
                                  <p:par>
                                    <p:cTn id="21" presetID="56" presetClass="entr" presetSubtype="0" fill="hold" grpId="0" nodeType="withEffect">
                                      <p:stCondLst>
                                        <p:cond delay="200"/>
                                      </p:stCondLst>
                                      <p:iterate type="lt">
                                        <p:tmPct val="10000"/>
                                      </p:iterate>
                                      <p:childTnLst>
                                        <p:set>
                                          <p:cBhvr>
                                            <p:cTn id="22" dur="1" fill="hold">
                                              <p:stCondLst>
                                                <p:cond delay="0"/>
                                              </p:stCondLst>
                                            </p:cTn>
                                            <p:tgtEl>
                                              <p:spTgt spid="8"/>
                                            </p:tgtEl>
                                            <p:attrNameLst>
                                              <p:attrName>style.visibility</p:attrName>
                                            </p:attrNameLst>
                                          </p:cBhvr>
                                          <p:to>
                                            <p:strVal val="visible"/>
                                          </p:to>
                                        </p:set>
                                        <p:anim by="(-#ppt_w*2)" calcmode="lin" valueType="num">
                                          <p:cBhvr rctx="PPT">
                                            <p:cTn id="23" dur="150" autoRev="1" fill="hold">
                                              <p:stCondLst>
                                                <p:cond delay="0"/>
                                              </p:stCondLst>
                                            </p:cTn>
                                            <p:tgtEl>
                                              <p:spTgt spid="8"/>
                                            </p:tgtEl>
                                            <p:attrNameLst>
                                              <p:attrName>ppt_w</p:attrName>
                                            </p:attrNameLst>
                                          </p:cBhvr>
                                        </p:anim>
                                        <p:anim by="(#ppt_w*0.50)" calcmode="lin" valueType="num">
                                          <p:cBhvr>
                                            <p:cTn id="24" dur="150" decel="50000" autoRev="1" fill="hold">
                                              <p:stCondLst>
                                                <p:cond delay="0"/>
                                              </p:stCondLst>
                                            </p:cTn>
                                            <p:tgtEl>
                                              <p:spTgt spid="8"/>
                                            </p:tgtEl>
                                            <p:attrNameLst>
                                              <p:attrName>ppt_x</p:attrName>
                                            </p:attrNameLst>
                                          </p:cBhvr>
                                        </p:anim>
                                        <p:anim from="(-#ppt_h/2)" to="(#ppt_y)" calcmode="lin" valueType="num">
                                          <p:cBhvr>
                                            <p:cTn id="25" dur="300" fill="hold">
                                              <p:stCondLst>
                                                <p:cond delay="0"/>
                                              </p:stCondLst>
                                            </p:cTn>
                                            <p:tgtEl>
                                              <p:spTgt spid="8"/>
                                            </p:tgtEl>
                                            <p:attrNameLst>
                                              <p:attrName>ppt_y</p:attrName>
                                            </p:attrNameLst>
                                          </p:cBhvr>
                                        </p:anim>
                                        <p:animRot by="21600000">
                                          <p:cBhvr>
                                            <p:cTn id="26" dur="300" fill="hold">
                                              <p:stCondLst>
                                                <p:cond delay="0"/>
                                              </p:stCondLst>
                                            </p:cTn>
                                            <p:tgtEl>
                                              <p:spTgt spid="8"/>
                                            </p:tgtEl>
                                            <p:attrNameLst>
                                              <p:attrName>r</p:attrName>
                                            </p:attrNameLst>
                                          </p:cBhvr>
                                        </p:animRot>
                                      </p:childTnLst>
                                    </p:cTn>
                                  </p:par>
                                </p:childTnLst>
                              </p:cTn>
                            </p:par>
                            <p:par>
                              <p:cTn id="27" fill="hold">
                                <p:stCondLst>
                                  <p:cond delay="1590"/>
                                </p:stCondLst>
                                <p:childTnLst>
                                  <p:par>
                                    <p:cTn id="28" presetID="31" presetClass="entr" presetSubtype="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400" fill="hold"/>
                                            <p:tgtEl>
                                              <p:spTgt spid="3"/>
                                            </p:tgtEl>
                                            <p:attrNameLst>
                                              <p:attrName>ppt_w</p:attrName>
                                            </p:attrNameLst>
                                          </p:cBhvr>
                                          <p:tavLst>
                                            <p:tav tm="0">
                                              <p:val>
                                                <p:fltVal val="0"/>
                                              </p:val>
                                            </p:tav>
                                            <p:tav tm="100000">
                                              <p:val>
                                                <p:strVal val="#ppt_w"/>
                                              </p:val>
                                            </p:tav>
                                          </p:tavLst>
                                        </p:anim>
                                        <p:anim calcmode="lin" valueType="num">
                                          <p:cBhvr>
                                            <p:cTn id="31" dur="400" fill="hold"/>
                                            <p:tgtEl>
                                              <p:spTgt spid="3"/>
                                            </p:tgtEl>
                                            <p:attrNameLst>
                                              <p:attrName>ppt_h</p:attrName>
                                            </p:attrNameLst>
                                          </p:cBhvr>
                                          <p:tavLst>
                                            <p:tav tm="0">
                                              <p:val>
                                                <p:fltVal val="0"/>
                                              </p:val>
                                            </p:tav>
                                            <p:tav tm="100000">
                                              <p:val>
                                                <p:strVal val="#ppt_h"/>
                                              </p:val>
                                            </p:tav>
                                          </p:tavLst>
                                        </p:anim>
                                        <p:anim calcmode="lin" valueType="num">
                                          <p:cBhvr>
                                            <p:cTn id="32" dur="400" fill="hold"/>
                                            <p:tgtEl>
                                              <p:spTgt spid="3"/>
                                            </p:tgtEl>
                                            <p:attrNameLst>
                                              <p:attrName>style.rotation</p:attrName>
                                            </p:attrNameLst>
                                          </p:cBhvr>
                                          <p:tavLst>
                                            <p:tav tm="0">
                                              <p:val>
                                                <p:fltVal val="90"/>
                                              </p:val>
                                            </p:tav>
                                            <p:tav tm="100000">
                                              <p:val>
                                                <p:fltVal val="0"/>
                                              </p:val>
                                            </p:tav>
                                          </p:tavLst>
                                        </p:anim>
                                        <p:animEffect transition="in" filter="fade">
                                          <p:cBhvr>
                                            <p:cTn id="33" dur="400"/>
                                            <p:tgtEl>
                                              <p:spTgt spid="3"/>
                                            </p:tgtEl>
                                          </p:cBhvr>
                                        </p:animEffect>
                                      </p:childTnLst>
                                    </p:cTn>
                                  </p:par>
                                  <p:par>
                                    <p:cTn id="34" presetID="8" presetClass="emph" presetSubtype="0" fill="hold" nodeType="withEffect">
                                      <p:stCondLst>
                                        <p:cond delay="0"/>
                                      </p:stCondLst>
                                      <p:childTnLst>
                                        <p:animRot by="-21600000">
                                          <p:cBhvr>
                                            <p:cTn id="35" dur="400" fill="hold"/>
                                            <p:tgtEl>
                                              <p:spTgt spid="3"/>
                                            </p:tgtEl>
                                            <p:attrNameLst>
                                              <p:attrName>r</p:attrName>
                                            </p:attrNameLst>
                                          </p:cBhvr>
                                        </p:animRot>
                                      </p:childTnLst>
                                    </p:cTn>
                                  </p:par>
                                </p:childTnLst>
                              </p:cTn>
                            </p:par>
                            <p:par>
                              <p:cTn id="36" fill="hold">
                                <p:stCondLst>
                                  <p:cond delay="2090"/>
                                </p:stCondLst>
                                <p:childTnLst>
                                  <p:par>
                                    <p:cTn id="37" presetID="2" presetClass="entr" presetSubtype="4" fill="hold" grpId="0" nodeType="afterEffect" p14:presetBounceEnd="33000">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14:bounceEnd="33000">
                                          <p:cBhvr additive="base">
                                            <p:cTn id="39" dur="300" fill="hold"/>
                                            <p:tgtEl>
                                              <p:spTgt spid="10"/>
                                            </p:tgtEl>
                                            <p:attrNameLst>
                                              <p:attrName>ppt_x</p:attrName>
                                            </p:attrNameLst>
                                          </p:cBhvr>
                                          <p:tavLst>
                                            <p:tav tm="0">
                                              <p:val>
                                                <p:strVal val="#ppt_x"/>
                                              </p:val>
                                            </p:tav>
                                            <p:tav tm="100000">
                                              <p:val>
                                                <p:strVal val="#ppt_x"/>
                                              </p:val>
                                            </p:tav>
                                          </p:tavLst>
                                        </p:anim>
                                        <p:anim calcmode="lin" valueType="num" p14:bounceEnd="33000">
                                          <p:cBhvr additive="base">
                                            <p:cTn id="40" dur="3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14:presetBounceEnd="33000">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14:bounceEnd="33000">
                                          <p:cBhvr additive="base">
                                            <p:cTn id="43" dur="300" fill="hold"/>
                                            <p:tgtEl>
                                              <p:spTgt spid="11"/>
                                            </p:tgtEl>
                                            <p:attrNameLst>
                                              <p:attrName>ppt_x</p:attrName>
                                            </p:attrNameLst>
                                          </p:cBhvr>
                                          <p:tavLst>
                                            <p:tav tm="0">
                                              <p:val>
                                                <p:strVal val="#ppt_x"/>
                                              </p:val>
                                            </p:tav>
                                            <p:tav tm="100000">
                                              <p:val>
                                                <p:strVal val="#ppt_x"/>
                                              </p:val>
                                            </p:tav>
                                          </p:tavLst>
                                        </p:anim>
                                        <p:anim calcmode="lin" valueType="num" p14:bounceEnd="33000">
                                          <p:cBhvr additive="base">
                                            <p:cTn id="44" dur="300" fill="hold"/>
                                            <p:tgtEl>
                                              <p:spTgt spid="11"/>
                                            </p:tgtEl>
                                            <p:attrNameLst>
                                              <p:attrName>ppt_y</p:attrName>
                                            </p:attrNameLst>
                                          </p:cBhvr>
                                          <p:tavLst>
                                            <p:tav tm="0">
                                              <p:val>
                                                <p:strVal val="1+#ppt_h/2"/>
                                              </p:val>
                                            </p:tav>
                                            <p:tav tm="100000">
                                              <p:val>
                                                <p:strVal val="#ppt_y"/>
                                              </p:val>
                                            </p:tav>
                                          </p:tavLst>
                                        </p:anim>
                                      </p:childTnLst>
                                    </p:cTn>
                                  </p:par>
                                </p:childTnLst>
                              </p:cTn>
                            </p:par>
                            <p:par>
                              <p:cTn id="45" fill="hold">
                                <p:stCondLst>
                                  <p:cond delay="259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par>
                              <p:cTn id="49" fill="hold">
                                <p:stCondLst>
                                  <p:cond delay="3090"/>
                                </p:stCondLst>
                                <p:childTnLst>
                                  <p:par>
                                    <p:cTn id="50" presetID="53" presetClass="entr" presetSubtype="16"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childTnLst>
                              </p:cTn>
                            </p:par>
                            <p:par>
                              <p:cTn id="55" fill="hold">
                                <p:stCondLst>
                                  <p:cond delay="3590"/>
                                </p:stCondLst>
                                <p:childTnLst>
                                  <p:par>
                                    <p:cTn id="56" presetID="31" presetClass="entr" presetSubtype="0"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300" fill="hold"/>
                                            <p:tgtEl>
                                              <p:spTgt spid="15"/>
                                            </p:tgtEl>
                                            <p:attrNameLst>
                                              <p:attrName>ppt_w</p:attrName>
                                            </p:attrNameLst>
                                          </p:cBhvr>
                                          <p:tavLst>
                                            <p:tav tm="0">
                                              <p:val>
                                                <p:fltVal val="0"/>
                                              </p:val>
                                            </p:tav>
                                            <p:tav tm="100000">
                                              <p:val>
                                                <p:strVal val="#ppt_w"/>
                                              </p:val>
                                            </p:tav>
                                          </p:tavLst>
                                        </p:anim>
                                        <p:anim calcmode="lin" valueType="num">
                                          <p:cBhvr>
                                            <p:cTn id="59" dur="300" fill="hold"/>
                                            <p:tgtEl>
                                              <p:spTgt spid="15"/>
                                            </p:tgtEl>
                                            <p:attrNameLst>
                                              <p:attrName>ppt_h</p:attrName>
                                            </p:attrNameLst>
                                          </p:cBhvr>
                                          <p:tavLst>
                                            <p:tav tm="0">
                                              <p:val>
                                                <p:fltVal val="0"/>
                                              </p:val>
                                            </p:tav>
                                            <p:tav tm="100000">
                                              <p:val>
                                                <p:strVal val="#ppt_h"/>
                                              </p:val>
                                            </p:tav>
                                          </p:tavLst>
                                        </p:anim>
                                        <p:anim calcmode="lin" valueType="num">
                                          <p:cBhvr>
                                            <p:cTn id="60" dur="300" fill="hold"/>
                                            <p:tgtEl>
                                              <p:spTgt spid="15"/>
                                            </p:tgtEl>
                                            <p:attrNameLst>
                                              <p:attrName>style.rotation</p:attrName>
                                            </p:attrNameLst>
                                          </p:cBhvr>
                                          <p:tavLst>
                                            <p:tav tm="0">
                                              <p:val>
                                                <p:fltVal val="90"/>
                                              </p:val>
                                            </p:tav>
                                            <p:tav tm="100000">
                                              <p:val>
                                                <p:fltVal val="0"/>
                                              </p:val>
                                            </p:tav>
                                          </p:tavLst>
                                        </p:anim>
                                        <p:animEffect transition="in" filter="fade">
                                          <p:cBhvr>
                                            <p:cTn id="61" dur="300"/>
                                            <p:tgtEl>
                                              <p:spTgt spid="15"/>
                                            </p:tgtEl>
                                          </p:cBhvr>
                                        </p:animEffect>
                                      </p:childTnLst>
                                    </p:cTn>
                                  </p:par>
                                  <p:par>
                                    <p:cTn id="62" presetID="56" presetClass="entr" presetSubtype="0" fill="hold" grpId="0" nodeType="withEffect">
                                      <p:stCondLst>
                                        <p:cond delay="200"/>
                                      </p:stCondLst>
                                      <p:iterate type="lt">
                                        <p:tmPct val="10000"/>
                                      </p:iterate>
                                      <p:childTnLst>
                                        <p:set>
                                          <p:cBhvr>
                                            <p:cTn id="63" dur="1" fill="hold">
                                              <p:stCondLst>
                                                <p:cond delay="0"/>
                                              </p:stCondLst>
                                            </p:cTn>
                                            <p:tgtEl>
                                              <p:spTgt spid="14"/>
                                            </p:tgtEl>
                                            <p:attrNameLst>
                                              <p:attrName>style.visibility</p:attrName>
                                            </p:attrNameLst>
                                          </p:cBhvr>
                                          <p:to>
                                            <p:strVal val="visible"/>
                                          </p:to>
                                        </p:set>
                                        <p:anim by="(-#ppt_w*2)" calcmode="lin" valueType="num">
                                          <p:cBhvr rctx="PPT">
                                            <p:cTn id="64" dur="150" autoRev="1" fill="hold">
                                              <p:stCondLst>
                                                <p:cond delay="0"/>
                                              </p:stCondLst>
                                            </p:cTn>
                                            <p:tgtEl>
                                              <p:spTgt spid="14"/>
                                            </p:tgtEl>
                                            <p:attrNameLst>
                                              <p:attrName>ppt_w</p:attrName>
                                            </p:attrNameLst>
                                          </p:cBhvr>
                                        </p:anim>
                                        <p:anim by="(#ppt_w*0.50)" calcmode="lin" valueType="num">
                                          <p:cBhvr>
                                            <p:cTn id="65" dur="150" decel="50000" autoRev="1" fill="hold">
                                              <p:stCondLst>
                                                <p:cond delay="0"/>
                                              </p:stCondLst>
                                            </p:cTn>
                                            <p:tgtEl>
                                              <p:spTgt spid="14"/>
                                            </p:tgtEl>
                                            <p:attrNameLst>
                                              <p:attrName>ppt_x</p:attrName>
                                            </p:attrNameLst>
                                          </p:cBhvr>
                                        </p:anim>
                                        <p:anim from="(-#ppt_h/2)" to="(#ppt_y)" calcmode="lin" valueType="num">
                                          <p:cBhvr>
                                            <p:cTn id="66" dur="300" fill="hold">
                                              <p:stCondLst>
                                                <p:cond delay="0"/>
                                              </p:stCondLst>
                                            </p:cTn>
                                            <p:tgtEl>
                                              <p:spTgt spid="14"/>
                                            </p:tgtEl>
                                            <p:attrNameLst>
                                              <p:attrName>ppt_y</p:attrName>
                                            </p:attrNameLst>
                                          </p:cBhvr>
                                        </p:anim>
                                        <p:animRot by="21600000">
                                          <p:cBhvr>
                                            <p:cTn id="67" dur="300" fill="hold">
                                              <p:stCondLst>
                                                <p:cond delay="0"/>
                                              </p:stCondLst>
                                            </p:cTn>
                                            <p:tgtEl>
                                              <p:spTgt spid="14"/>
                                            </p:tgtEl>
                                            <p:attrNameLst>
                                              <p:attrName>r</p:attrName>
                                            </p:attrNameLst>
                                          </p:cBhvr>
                                        </p:animRot>
                                      </p:childTnLst>
                                    </p:cTn>
                                  </p:par>
                                </p:childTnLst>
                              </p:cTn>
                            </p:par>
                            <p:par>
                              <p:cTn id="68" fill="hold">
                                <p:stCondLst>
                                  <p:cond delay="3880"/>
                                </p:stCondLst>
                                <p:childTnLst>
                                  <p:par>
                                    <p:cTn id="69" presetID="31" presetClass="entr" presetSubtype="0" fill="hold" nodeType="after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p:cTn id="71" dur="400" fill="hold"/>
                                            <p:tgtEl>
                                              <p:spTgt spid="16"/>
                                            </p:tgtEl>
                                            <p:attrNameLst>
                                              <p:attrName>ppt_w</p:attrName>
                                            </p:attrNameLst>
                                          </p:cBhvr>
                                          <p:tavLst>
                                            <p:tav tm="0">
                                              <p:val>
                                                <p:fltVal val="0"/>
                                              </p:val>
                                            </p:tav>
                                            <p:tav tm="100000">
                                              <p:val>
                                                <p:strVal val="#ppt_w"/>
                                              </p:val>
                                            </p:tav>
                                          </p:tavLst>
                                        </p:anim>
                                        <p:anim calcmode="lin" valueType="num">
                                          <p:cBhvr>
                                            <p:cTn id="72" dur="400" fill="hold"/>
                                            <p:tgtEl>
                                              <p:spTgt spid="16"/>
                                            </p:tgtEl>
                                            <p:attrNameLst>
                                              <p:attrName>ppt_h</p:attrName>
                                            </p:attrNameLst>
                                          </p:cBhvr>
                                          <p:tavLst>
                                            <p:tav tm="0">
                                              <p:val>
                                                <p:fltVal val="0"/>
                                              </p:val>
                                            </p:tav>
                                            <p:tav tm="100000">
                                              <p:val>
                                                <p:strVal val="#ppt_h"/>
                                              </p:val>
                                            </p:tav>
                                          </p:tavLst>
                                        </p:anim>
                                        <p:anim calcmode="lin" valueType="num">
                                          <p:cBhvr>
                                            <p:cTn id="73" dur="400" fill="hold"/>
                                            <p:tgtEl>
                                              <p:spTgt spid="16"/>
                                            </p:tgtEl>
                                            <p:attrNameLst>
                                              <p:attrName>style.rotation</p:attrName>
                                            </p:attrNameLst>
                                          </p:cBhvr>
                                          <p:tavLst>
                                            <p:tav tm="0">
                                              <p:val>
                                                <p:fltVal val="90"/>
                                              </p:val>
                                            </p:tav>
                                            <p:tav tm="100000">
                                              <p:val>
                                                <p:fltVal val="0"/>
                                              </p:val>
                                            </p:tav>
                                          </p:tavLst>
                                        </p:anim>
                                        <p:animEffect transition="in" filter="fade">
                                          <p:cBhvr>
                                            <p:cTn id="74" dur="400"/>
                                            <p:tgtEl>
                                              <p:spTgt spid="16"/>
                                            </p:tgtEl>
                                          </p:cBhvr>
                                        </p:animEffect>
                                      </p:childTnLst>
                                    </p:cTn>
                                  </p:par>
                                  <p:par>
                                    <p:cTn id="75" presetID="8" presetClass="emph" presetSubtype="0" fill="hold" nodeType="withEffect">
                                      <p:stCondLst>
                                        <p:cond delay="0"/>
                                      </p:stCondLst>
                                      <p:childTnLst>
                                        <p:animRot by="-21600000">
                                          <p:cBhvr>
                                            <p:cTn id="76" dur="400" fill="hold"/>
                                            <p:tgtEl>
                                              <p:spTgt spid="16"/>
                                            </p:tgtEl>
                                            <p:attrNameLst>
                                              <p:attrName>r</p:attrName>
                                            </p:attrNameLst>
                                          </p:cBhvr>
                                        </p:animRot>
                                      </p:childTnLst>
                                    </p:cTn>
                                  </p:par>
                                </p:childTnLst>
                              </p:cTn>
                            </p:par>
                            <p:par>
                              <p:cTn id="77" fill="hold">
                                <p:stCondLst>
                                  <p:cond delay="4380"/>
                                </p:stCondLst>
                                <p:childTnLst>
                                  <p:par>
                                    <p:cTn id="78" presetID="2" presetClass="entr" presetSubtype="4" fill="hold" grpId="0" nodeType="afterEffect" p14:presetBounceEnd="33000">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14:bounceEnd="33000">
                                          <p:cBhvr additive="base">
                                            <p:cTn id="80" dur="300" fill="hold"/>
                                            <p:tgtEl>
                                              <p:spTgt spid="20"/>
                                            </p:tgtEl>
                                            <p:attrNameLst>
                                              <p:attrName>ppt_x</p:attrName>
                                            </p:attrNameLst>
                                          </p:cBhvr>
                                          <p:tavLst>
                                            <p:tav tm="0">
                                              <p:val>
                                                <p:strVal val="#ppt_x"/>
                                              </p:val>
                                            </p:tav>
                                            <p:tav tm="100000">
                                              <p:val>
                                                <p:strVal val="#ppt_x"/>
                                              </p:val>
                                            </p:tav>
                                          </p:tavLst>
                                        </p:anim>
                                        <p:anim calcmode="lin" valueType="num" p14:bounceEnd="33000">
                                          <p:cBhvr additive="base">
                                            <p:cTn id="81" dur="300" fill="hold"/>
                                            <p:tgtEl>
                                              <p:spTgt spid="20"/>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14:presetBounceEnd="33000">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14:bounceEnd="33000">
                                          <p:cBhvr additive="base">
                                            <p:cTn id="84" dur="300" fill="hold"/>
                                            <p:tgtEl>
                                              <p:spTgt spid="21"/>
                                            </p:tgtEl>
                                            <p:attrNameLst>
                                              <p:attrName>ppt_x</p:attrName>
                                            </p:attrNameLst>
                                          </p:cBhvr>
                                          <p:tavLst>
                                            <p:tav tm="0">
                                              <p:val>
                                                <p:strVal val="#ppt_x"/>
                                              </p:val>
                                            </p:tav>
                                            <p:tav tm="100000">
                                              <p:val>
                                                <p:strVal val="#ppt_x"/>
                                              </p:val>
                                            </p:tav>
                                          </p:tavLst>
                                        </p:anim>
                                        <p:anim calcmode="lin" valueType="num" p14:bounceEnd="33000">
                                          <p:cBhvr additive="base">
                                            <p:cTn id="85" dur="300" fill="hold"/>
                                            <p:tgtEl>
                                              <p:spTgt spid="21"/>
                                            </p:tgtEl>
                                            <p:attrNameLst>
                                              <p:attrName>ppt_y</p:attrName>
                                            </p:attrNameLst>
                                          </p:cBhvr>
                                          <p:tavLst>
                                            <p:tav tm="0">
                                              <p:val>
                                                <p:strVal val="1+#ppt_h/2"/>
                                              </p:val>
                                            </p:tav>
                                            <p:tav tm="100000">
                                              <p:val>
                                                <p:strVal val="#ppt_y"/>
                                              </p:val>
                                            </p:tav>
                                          </p:tavLst>
                                        </p:anim>
                                      </p:childTnLst>
                                    </p:cTn>
                                  </p:par>
                                </p:childTnLst>
                              </p:cTn>
                            </p:par>
                            <p:par>
                              <p:cTn id="86" fill="hold">
                                <p:stCondLst>
                                  <p:cond delay="4880"/>
                                </p:stCondLst>
                                <p:childTnLst>
                                  <p:par>
                                    <p:cTn id="87" presetID="22" presetClass="entr" presetSubtype="8" fill="hold" grpId="0"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wipe(left)">
                                          <p:cBhvr>
                                            <p:cTn id="89" dur="500"/>
                                            <p:tgtEl>
                                              <p:spTgt spid="19"/>
                                            </p:tgtEl>
                                          </p:cBhvr>
                                        </p:animEffect>
                                      </p:childTnLst>
                                    </p:cTn>
                                  </p:par>
                                </p:childTnLst>
                              </p:cTn>
                            </p:par>
                            <p:par>
                              <p:cTn id="90" fill="hold">
                                <p:stCondLst>
                                  <p:cond delay="5380"/>
                                </p:stCondLst>
                                <p:childTnLst>
                                  <p:par>
                                    <p:cTn id="91" presetID="2" presetClass="entr" presetSubtype="2" fill="hold" nodeType="afterEffect">
                                      <p:stCondLst>
                                        <p:cond delay="0"/>
                                      </p:stCondLst>
                                      <p:childTnLst>
                                        <p:set>
                                          <p:cBhvr>
                                            <p:cTn id="92" dur="1" fill="hold">
                                              <p:stCondLst>
                                                <p:cond delay="0"/>
                                              </p:stCondLst>
                                            </p:cTn>
                                            <p:tgtEl>
                                              <p:spTgt spid="12"/>
                                            </p:tgtEl>
                                            <p:attrNameLst>
                                              <p:attrName>style.visibility</p:attrName>
                                            </p:attrNameLst>
                                          </p:cBhvr>
                                          <p:to>
                                            <p:strVal val="visible"/>
                                          </p:to>
                                        </p:set>
                                        <p:anim calcmode="lin" valueType="num">
                                          <p:cBhvr additive="base">
                                            <p:cTn id="93" dur="500" fill="hold"/>
                                            <p:tgtEl>
                                              <p:spTgt spid="12"/>
                                            </p:tgtEl>
                                            <p:attrNameLst>
                                              <p:attrName>ppt_x</p:attrName>
                                            </p:attrNameLst>
                                          </p:cBhvr>
                                          <p:tavLst>
                                            <p:tav tm="0">
                                              <p:val>
                                                <p:strVal val="1+#ppt_w/2"/>
                                              </p:val>
                                            </p:tav>
                                            <p:tav tm="100000">
                                              <p:val>
                                                <p:strVal val="#ppt_x"/>
                                              </p:val>
                                            </p:tav>
                                          </p:tavLst>
                                        </p:anim>
                                        <p:anim calcmode="lin" valueType="num">
                                          <p:cBhvr additive="base">
                                            <p:cTn id="94" dur="500" fill="hold"/>
                                            <p:tgtEl>
                                              <p:spTgt spid="12"/>
                                            </p:tgtEl>
                                            <p:attrNameLst>
                                              <p:attrName>ppt_y</p:attrName>
                                            </p:attrNameLst>
                                          </p:cBhvr>
                                          <p:tavLst>
                                            <p:tav tm="0">
                                              <p:val>
                                                <p:strVal val="#ppt_y"/>
                                              </p:val>
                                            </p:tav>
                                            <p:tav tm="100000">
                                              <p:val>
                                                <p:strVal val="#ppt_y"/>
                                              </p:val>
                                            </p:tav>
                                          </p:tavLst>
                                        </p:anim>
                                      </p:childTnLst>
                                    </p:cTn>
                                  </p:par>
                                  <p:par>
                                    <p:cTn id="95" presetID="2" presetClass="entr" presetSubtype="2" fill="hold" nodeType="withEffect">
                                      <p:stCondLst>
                                        <p:cond delay="100"/>
                                      </p:stCondLst>
                                      <p:childTnLst>
                                        <p:set>
                                          <p:cBhvr>
                                            <p:cTn id="96" dur="1" fill="hold">
                                              <p:stCondLst>
                                                <p:cond delay="0"/>
                                              </p:stCondLst>
                                            </p:cTn>
                                            <p:tgtEl>
                                              <p:spTgt spid="22"/>
                                            </p:tgtEl>
                                            <p:attrNameLst>
                                              <p:attrName>style.visibility</p:attrName>
                                            </p:attrNameLst>
                                          </p:cBhvr>
                                          <p:to>
                                            <p:strVal val="visible"/>
                                          </p:to>
                                        </p:set>
                                        <p:anim calcmode="lin" valueType="num">
                                          <p:cBhvr additive="base">
                                            <p:cTn id="97" dur="500" fill="hold"/>
                                            <p:tgtEl>
                                              <p:spTgt spid="22"/>
                                            </p:tgtEl>
                                            <p:attrNameLst>
                                              <p:attrName>ppt_x</p:attrName>
                                            </p:attrNameLst>
                                          </p:cBhvr>
                                          <p:tavLst>
                                            <p:tav tm="0">
                                              <p:val>
                                                <p:strVal val="1+#ppt_w/2"/>
                                              </p:val>
                                            </p:tav>
                                            <p:tav tm="100000">
                                              <p:val>
                                                <p:strVal val="#ppt_x"/>
                                              </p:val>
                                            </p:tav>
                                          </p:tavLst>
                                        </p:anim>
                                        <p:anim calcmode="lin" valueType="num">
                                          <p:cBhvr additive="base">
                                            <p:cTn id="9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animBg="1"/>
          <p:bldP spid="8" grpId="0"/>
          <p:bldP spid="9" grpId="0"/>
          <p:bldP spid="10" grpId="0"/>
          <p:bldP spid="11" grpId="0"/>
          <p:bldP spid="13" grpId="0" animBg="1"/>
          <p:bldP spid="14" grpId="0"/>
          <p:bldP spid="15" grpId="0"/>
          <p:bldP spid="19" grpId="0"/>
          <p:bldP spid="20" grpId="0"/>
          <p:bldP spid="2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300" fill="hold"/>
                                            <p:tgtEl>
                                              <p:spTgt spid="9"/>
                                            </p:tgtEl>
                                            <p:attrNameLst>
                                              <p:attrName>ppt_w</p:attrName>
                                            </p:attrNameLst>
                                          </p:cBhvr>
                                          <p:tavLst>
                                            <p:tav tm="0">
                                              <p:val>
                                                <p:fltVal val="0"/>
                                              </p:val>
                                            </p:tav>
                                            <p:tav tm="100000">
                                              <p:val>
                                                <p:strVal val="#ppt_w"/>
                                              </p:val>
                                            </p:tav>
                                          </p:tavLst>
                                        </p:anim>
                                        <p:anim calcmode="lin" valueType="num">
                                          <p:cBhvr>
                                            <p:cTn id="18" dur="300" fill="hold"/>
                                            <p:tgtEl>
                                              <p:spTgt spid="9"/>
                                            </p:tgtEl>
                                            <p:attrNameLst>
                                              <p:attrName>ppt_h</p:attrName>
                                            </p:attrNameLst>
                                          </p:cBhvr>
                                          <p:tavLst>
                                            <p:tav tm="0">
                                              <p:val>
                                                <p:fltVal val="0"/>
                                              </p:val>
                                            </p:tav>
                                            <p:tav tm="100000">
                                              <p:val>
                                                <p:strVal val="#ppt_h"/>
                                              </p:val>
                                            </p:tav>
                                          </p:tavLst>
                                        </p:anim>
                                        <p:anim calcmode="lin" valueType="num">
                                          <p:cBhvr>
                                            <p:cTn id="19" dur="300" fill="hold"/>
                                            <p:tgtEl>
                                              <p:spTgt spid="9"/>
                                            </p:tgtEl>
                                            <p:attrNameLst>
                                              <p:attrName>style.rotation</p:attrName>
                                            </p:attrNameLst>
                                          </p:cBhvr>
                                          <p:tavLst>
                                            <p:tav tm="0">
                                              <p:val>
                                                <p:fltVal val="90"/>
                                              </p:val>
                                            </p:tav>
                                            <p:tav tm="100000">
                                              <p:val>
                                                <p:fltVal val="0"/>
                                              </p:val>
                                            </p:tav>
                                          </p:tavLst>
                                        </p:anim>
                                        <p:animEffect transition="in" filter="fade">
                                          <p:cBhvr>
                                            <p:cTn id="20" dur="300"/>
                                            <p:tgtEl>
                                              <p:spTgt spid="9"/>
                                            </p:tgtEl>
                                          </p:cBhvr>
                                        </p:animEffect>
                                      </p:childTnLst>
                                    </p:cTn>
                                  </p:par>
                                  <p:par>
                                    <p:cTn id="21" presetID="56" presetClass="entr" presetSubtype="0" fill="hold" grpId="0" nodeType="withEffect">
                                      <p:stCondLst>
                                        <p:cond delay="200"/>
                                      </p:stCondLst>
                                      <p:iterate type="lt">
                                        <p:tmPct val="10000"/>
                                      </p:iterate>
                                      <p:childTnLst>
                                        <p:set>
                                          <p:cBhvr>
                                            <p:cTn id="22" dur="1" fill="hold">
                                              <p:stCondLst>
                                                <p:cond delay="0"/>
                                              </p:stCondLst>
                                            </p:cTn>
                                            <p:tgtEl>
                                              <p:spTgt spid="8"/>
                                            </p:tgtEl>
                                            <p:attrNameLst>
                                              <p:attrName>style.visibility</p:attrName>
                                            </p:attrNameLst>
                                          </p:cBhvr>
                                          <p:to>
                                            <p:strVal val="visible"/>
                                          </p:to>
                                        </p:set>
                                        <p:anim by="(-#ppt_w*2)" calcmode="lin" valueType="num">
                                          <p:cBhvr rctx="PPT">
                                            <p:cTn id="23" dur="150" autoRev="1" fill="hold">
                                              <p:stCondLst>
                                                <p:cond delay="0"/>
                                              </p:stCondLst>
                                            </p:cTn>
                                            <p:tgtEl>
                                              <p:spTgt spid="8"/>
                                            </p:tgtEl>
                                            <p:attrNameLst>
                                              <p:attrName>ppt_w</p:attrName>
                                            </p:attrNameLst>
                                          </p:cBhvr>
                                        </p:anim>
                                        <p:anim by="(#ppt_w*0.50)" calcmode="lin" valueType="num">
                                          <p:cBhvr>
                                            <p:cTn id="24" dur="150" decel="50000" autoRev="1" fill="hold">
                                              <p:stCondLst>
                                                <p:cond delay="0"/>
                                              </p:stCondLst>
                                            </p:cTn>
                                            <p:tgtEl>
                                              <p:spTgt spid="8"/>
                                            </p:tgtEl>
                                            <p:attrNameLst>
                                              <p:attrName>ppt_x</p:attrName>
                                            </p:attrNameLst>
                                          </p:cBhvr>
                                        </p:anim>
                                        <p:anim from="(-#ppt_h/2)" to="(#ppt_y)" calcmode="lin" valueType="num">
                                          <p:cBhvr>
                                            <p:cTn id="25" dur="300" fill="hold">
                                              <p:stCondLst>
                                                <p:cond delay="0"/>
                                              </p:stCondLst>
                                            </p:cTn>
                                            <p:tgtEl>
                                              <p:spTgt spid="8"/>
                                            </p:tgtEl>
                                            <p:attrNameLst>
                                              <p:attrName>ppt_y</p:attrName>
                                            </p:attrNameLst>
                                          </p:cBhvr>
                                        </p:anim>
                                        <p:animRot by="21600000">
                                          <p:cBhvr>
                                            <p:cTn id="26" dur="300" fill="hold">
                                              <p:stCondLst>
                                                <p:cond delay="0"/>
                                              </p:stCondLst>
                                            </p:cTn>
                                            <p:tgtEl>
                                              <p:spTgt spid="8"/>
                                            </p:tgtEl>
                                            <p:attrNameLst>
                                              <p:attrName>r</p:attrName>
                                            </p:attrNameLst>
                                          </p:cBhvr>
                                        </p:animRot>
                                      </p:childTnLst>
                                    </p:cTn>
                                  </p:par>
                                </p:childTnLst>
                              </p:cTn>
                            </p:par>
                            <p:par>
                              <p:cTn id="27" fill="hold">
                                <p:stCondLst>
                                  <p:cond delay="1590"/>
                                </p:stCondLst>
                                <p:childTnLst>
                                  <p:par>
                                    <p:cTn id="28" presetID="31" presetClass="entr" presetSubtype="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400" fill="hold"/>
                                            <p:tgtEl>
                                              <p:spTgt spid="3"/>
                                            </p:tgtEl>
                                            <p:attrNameLst>
                                              <p:attrName>ppt_w</p:attrName>
                                            </p:attrNameLst>
                                          </p:cBhvr>
                                          <p:tavLst>
                                            <p:tav tm="0">
                                              <p:val>
                                                <p:fltVal val="0"/>
                                              </p:val>
                                            </p:tav>
                                            <p:tav tm="100000">
                                              <p:val>
                                                <p:strVal val="#ppt_w"/>
                                              </p:val>
                                            </p:tav>
                                          </p:tavLst>
                                        </p:anim>
                                        <p:anim calcmode="lin" valueType="num">
                                          <p:cBhvr>
                                            <p:cTn id="31" dur="400" fill="hold"/>
                                            <p:tgtEl>
                                              <p:spTgt spid="3"/>
                                            </p:tgtEl>
                                            <p:attrNameLst>
                                              <p:attrName>ppt_h</p:attrName>
                                            </p:attrNameLst>
                                          </p:cBhvr>
                                          <p:tavLst>
                                            <p:tav tm="0">
                                              <p:val>
                                                <p:fltVal val="0"/>
                                              </p:val>
                                            </p:tav>
                                            <p:tav tm="100000">
                                              <p:val>
                                                <p:strVal val="#ppt_h"/>
                                              </p:val>
                                            </p:tav>
                                          </p:tavLst>
                                        </p:anim>
                                        <p:anim calcmode="lin" valueType="num">
                                          <p:cBhvr>
                                            <p:cTn id="32" dur="400" fill="hold"/>
                                            <p:tgtEl>
                                              <p:spTgt spid="3"/>
                                            </p:tgtEl>
                                            <p:attrNameLst>
                                              <p:attrName>style.rotation</p:attrName>
                                            </p:attrNameLst>
                                          </p:cBhvr>
                                          <p:tavLst>
                                            <p:tav tm="0">
                                              <p:val>
                                                <p:fltVal val="90"/>
                                              </p:val>
                                            </p:tav>
                                            <p:tav tm="100000">
                                              <p:val>
                                                <p:fltVal val="0"/>
                                              </p:val>
                                            </p:tav>
                                          </p:tavLst>
                                        </p:anim>
                                        <p:animEffect transition="in" filter="fade">
                                          <p:cBhvr>
                                            <p:cTn id="33" dur="400"/>
                                            <p:tgtEl>
                                              <p:spTgt spid="3"/>
                                            </p:tgtEl>
                                          </p:cBhvr>
                                        </p:animEffect>
                                      </p:childTnLst>
                                    </p:cTn>
                                  </p:par>
                                  <p:par>
                                    <p:cTn id="34" presetID="8" presetClass="emph" presetSubtype="0" fill="hold" nodeType="withEffect">
                                      <p:stCondLst>
                                        <p:cond delay="0"/>
                                      </p:stCondLst>
                                      <p:childTnLst>
                                        <p:animRot by="-21600000">
                                          <p:cBhvr>
                                            <p:cTn id="35" dur="400" fill="hold"/>
                                            <p:tgtEl>
                                              <p:spTgt spid="3"/>
                                            </p:tgtEl>
                                            <p:attrNameLst>
                                              <p:attrName>r</p:attrName>
                                            </p:attrNameLst>
                                          </p:cBhvr>
                                        </p:animRot>
                                      </p:childTnLst>
                                    </p:cTn>
                                  </p:par>
                                </p:childTnLst>
                              </p:cTn>
                            </p:par>
                            <p:par>
                              <p:cTn id="36" fill="hold">
                                <p:stCondLst>
                                  <p:cond delay="2090"/>
                                </p:stCondLst>
                                <p:childTnLst>
                                  <p:par>
                                    <p:cTn id="37" presetID="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300" fill="hold"/>
                                            <p:tgtEl>
                                              <p:spTgt spid="10"/>
                                            </p:tgtEl>
                                            <p:attrNameLst>
                                              <p:attrName>ppt_x</p:attrName>
                                            </p:attrNameLst>
                                          </p:cBhvr>
                                          <p:tavLst>
                                            <p:tav tm="0">
                                              <p:val>
                                                <p:strVal val="#ppt_x"/>
                                              </p:val>
                                            </p:tav>
                                            <p:tav tm="100000">
                                              <p:val>
                                                <p:strVal val="#ppt_x"/>
                                              </p:val>
                                            </p:tav>
                                          </p:tavLst>
                                        </p:anim>
                                        <p:anim calcmode="lin" valueType="num">
                                          <p:cBhvr additive="base">
                                            <p:cTn id="40" dur="3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300" fill="hold"/>
                                            <p:tgtEl>
                                              <p:spTgt spid="11"/>
                                            </p:tgtEl>
                                            <p:attrNameLst>
                                              <p:attrName>ppt_x</p:attrName>
                                            </p:attrNameLst>
                                          </p:cBhvr>
                                          <p:tavLst>
                                            <p:tav tm="0">
                                              <p:val>
                                                <p:strVal val="#ppt_x"/>
                                              </p:val>
                                            </p:tav>
                                            <p:tav tm="100000">
                                              <p:val>
                                                <p:strVal val="#ppt_x"/>
                                              </p:val>
                                            </p:tav>
                                          </p:tavLst>
                                        </p:anim>
                                        <p:anim calcmode="lin" valueType="num">
                                          <p:cBhvr additive="base">
                                            <p:cTn id="44" dur="300" fill="hold"/>
                                            <p:tgtEl>
                                              <p:spTgt spid="11"/>
                                            </p:tgtEl>
                                            <p:attrNameLst>
                                              <p:attrName>ppt_y</p:attrName>
                                            </p:attrNameLst>
                                          </p:cBhvr>
                                          <p:tavLst>
                                            <p:tav tm="0">
                                              <p:val>
                                                <p:strVal val="1+#ppt_h/2"/>
                                              </p:val>
                                            </p:tav>
                                            <p:tav tm="100000">
                                              <p:val>
                                                <p:strVal val="#ppt_y"/>
                                              </p:val>
                                            </p:tav>
                                          </p:tavLst>
                                        </p:anim>
                                      </p:childTnLst>
                                    </p:cTn>
                                  </p:par>
                                </p:childTnLst>
                              </p:cTn>
                            </p:par>
                            <p:par>
                              <p:cTn id="45" fill="hold">
                                <p:stCondLst>
                                  <p:cond delay="259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par>
                              <p:cTn id="49" fill="hold">
                                <p:stCondLst>
                                  <p:cond delay="3090"/>
                                </p:stCondLst>
                                <p:childTnLst>
                                  <p:par>
                                    <p:cTn id="50" presetID="53" presetClass="entr" presetSubtype="16"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childTnLst>
                              </p:cTn>
                            </p:par>
                            <p:par>
                              <p:cTn id="55" fill="hold">
                                <p:stCondLst>
                                  <p:cond delay="3590"/>
                                </p:stCondLst>
                                <p:childTnLst>
                                  <p:par>
                                    <p:cTn id="56" presetID="31" presetClass="entr" presetSubtype="0"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300" fill="hold"/>
                                            <p:tgtEl>
                                              <p:spTgt spid="15"/>
                                            </p:tgtEl>
                                            <p:attrNameLst>
                                              <p:attrName>ppt_w</p:attrName>
                                            </p:attrNameLst>
                                          </p:cBhvr>
                                          <p:tavLst>
                                            <p:tav tm="0">
                                              <p:val>
                                                <p:fltVal val="0"/>
                                              </p:val>
                                            </p:tav>
                                            <p:tav tm="100000">
                                              <p:val>
                                                <p:strVal val="#ppt_w"/>
                                              </p:val>
                                            </p:tav>
                                          </p:tavLst>
                                        </p:anim>
                                        <p:anim calcmode="lin" valueType="num">
                                          <p:cBhvr>
                                            <p:cTn id="59" dur="300" fill="hold"/>
                                            <p:tgtEl>
                                              <p:spTgt spid="15"/>
                                            </p:tgtEl>
                                            <p:attrNameLst>
                                              <p:attrName>ppt_h</p:attrName>
                                            </p:attrNameLst>
                                          </p:cBhvr>
                                          <p:tavLst>
                                            <p:tav tm="0">
                                              <p:val>
                                                <p:fltVal val="0"/>
                                              </p:val>
                                            </p:tav>
                                            <p:tav tm="100000">
                                              <p:val>
                                                <p:strVal val="#ppt_h"/>
                                              </p:val>
                                            </p:tav>
                                          </p:tavLst>
                                        </p:anim>
                                        <p:anim calcmode="lin" valueType="num">
                                          <p:cBhvr>
                                            <p:cTn id="60" dur="300" fill="hold"/>
                                            <p:tgtEl>
                                              <p:spTgt spid="15"/>
                                            </p:tgtEl>
                                            <p:attrNameLst>
                                              <p:attrName>style.rotation</p:attrName>
                                            </p:attrNameLst>
                                          </p:cBhvr>
                                          <p:tavLst>
                                            <p:tav tm="0">
                                              <p:val>
                                                <p:fltVal val="90"/>
                                              </p:val>
                                            </p:tav>
                                            <p:tav tm="100000">
                                              <p:val>
                                                <p:fltVal val="0"/>
                                              </p:val>
                                            </p:tav>
                                          </p:tavLst>
                                        </p:anim>
                                        <p:animEffect transition="in" filter="fade">
                                          <p:cBhvr>
                                            <p:cTn id="61" dur="300"/>
                                            <p:tgtEl>
                                              <p:spTgt spid="15"/>
                                            </p:tgtEl>
                                          </p:cBhvr>
                                        </p:animEffect>
                                      </p:childTnLst>
                                    </p:cTn>
                                  </p:par>
                                  <p:par>
                                    <p:cTn id="62" presetID="56" presetClass="entr" presetSubtype="0" fill="hold" grpId="0" nodeType="withEffect">
                                      <p:stCondLst>
                                        <p:cond delay="200"/>
                                      </p:stCondLst>
                                      <p:iterate type="lt">
                                        <p:tmPct val="10000"/>
                                      </p:iterate>
                                      <p:childTnLst>
                                        <p:set>
                                          <p:cBhvr>
                                            <p:cTn id="63" dur="1" fill="hold">
                                              <p:stCondLst>
                                                <p:cond delay="0"/>
                                              </p:stCondLst>
                                            </p:cTn>
                                            <p:tgtEl>
                                              <p:spTgt spid="14"/>
                                            </p:tgtEl>
                                            <p:attrNameLst>
                                              <p:attrName>style.visibility</p:attrName>
                                            </p:attrNameLst>
                                          </p:cBhvr>
                                          <p:to>
                                            <p:strVal val="visible"/>
                                          </p:to>
                                        </p:set>
                                        <p:anim by="(-#ppt_w*2)" calcmode="lin" valueType="num">
                                          <p:cBhvr rctx="PPT">
                                            <p:cTn id="64" dur="150" autoRev="1" fill="hold">
                                              <p:stCondLst>
                                                <p:cond delay="0"/>
                                              </p:stCondLst>
                                            </p:cTn>
                                            <p:tgtEl>
                                              <p:spTgt spid="14"/>
                                            </p:tgtEl>
                                            <p:attrNameLst>
                                              <p:attrName>ppt_w</p:attrName>
                                            </p:attrNameLst>
                                          </p:cBhvr>
                                        </p:anim>
                                        <p:anim by="(#ppt_w*0.50)" calcmode="lin" valueType="num">
                                          <p:cBhvr>
                                            <p:cTn id="65" dur="150" decel="50000" autoRev="1" fill="hold">
                                              <p:stCondLst>
                                                <p:cond delay="0"/>
                                              </p:stCondLst>
                                            </p:cTn>
                                            <p:tgtEl>
                                              <p:spTgt spid="14"/>
                                            </p:tgtEl>
                                            <p:attrNameLst>
                                              <p:attrName>ppt_x</p:attrName>
                                            </p:attrNameLst>
                                          </p:cBhvr>
                                        </p:anim>
                                        <p:anim from="(-#ppt_h/2)" to="(#ppt_y)" calcmode="lin" valueType="num">
                                          <p:cBhvr>
                                            <p:cTn id="66" dur="300" fill="hold">
                                              <p:stCondLst>
                                                <p:cond delay="0"/>
                                              </p:stCondLst>
                                            </p:cTn>
                                            <p:tgtEl>
                                              <p:spTgt spid="14"/>
                                            </p:tgtEl>
                                            <p:attrNameLst>
                                              <p:attrName>ppt_y</p:attrName>
                                            </p:attrNameLst>
                                          </p:cBhvr>
                                        </p:anim>
                                        <p:animRot by="21600000">
                                          <p:cBhvr>
                                            <p:cTn id="67" dur="300" fill="hold">
                                              <p:stCondLst>
                                                <p:cond delay="0"/>
                                              </p:stCondLst>
                                            </p:cTn>
                                            <p:tgtEl>
                                              <p:spTgt spid="14"/>
                                            </p:tgtEl>
                                            <p:attrNameLst>
                                              <p:attrName>r</p:attrName>
                                            </p:attrNameLst>
                                          </p:cBhvr>
                                        </p:animRot>
                                      </p:childTnLst>
                                    </p:cTn>
                                  </p:par>
                                </p:childTnLst>
                              </p:cTn>
                            </p:par>
                            <p:par>
                              <p:cTn id="68" fill="hold">
                                <p:stCondLst>
                                  <p:cond delay="3880"/>
                                </p:stCondLst>
                                <p:childTnLst>
                                  <p:par>
                                    <p:cTn id="69" presetID="31" presetClass="entr" presetSubtype="0" fill="hold" nodeType="after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p:cTn id="71" dur="400" fill="hold"/>
                                            <p:tgtEl>
                                              <p:spTgt spid="16"/>
                                            </p:tgtEl>
                                            <p:attrNameLst>
                                              <p:attrName>ppt_w</p:attrName>
                                            </p:attrNameLst>
                                          </p:cBhvr>
                                          <p:tavLst>
                                            <p:tav tm="0">
                                              <p:val>
                                                <p:fltVal val="0"/>
                                              </p:val>
                                            </p:tav>
                                            <p:tav tm="100000">
                                              <p:val>
                                                <p:strVal val="#ppt_w"/>
                                              </p:val>
                                            </p:tav>
                                          </p:tavLst>
                                        </p:anim>
                                        <p:anim calcmode="lin" valueType="num">
                                          <p:cBhvr>
                                            <p:cTn id="72" dur="400" fill="hold"/>
                                            <p:tgtEl>
                                              <p:spTgt spid="16"/>
                                            </p:tgtEl>
                                            <p:attrNameLst>
                                              <p:attrName>ppt_h</p:attrName>
                                            </p:attrNameLst>
                                          </p:cBhvr>
                                          <p:tavLst>
                                            <p:tav tm="0">
                                              <p:val>
                                                <p:fltVal val="0"/>
                                              </p:val>
                                            </p:tav>
                                            <p:tav tm="100000">
                                              <p:val>
                                                <p:strVal val="#ppt_h"/>
                                              </p:val>
                                            </p:tav>
                                          </p:tavLst>
                                        </p:anim>
                                        <p:anim calcmode="lin" valueType="num">
                                          <p:cBhvr>
                                            <p:cTn id="73" dur="400" fill="hold"/>
                                            <p:tgtEl>
                                              <p:spTgt spid="16"/>
                                            </p:tgtEl>
                                            <p:attrNameLst>
                                              <p:attrName>style.rotation</p:attrName>
                                            </p:attrNameLst>
                                          </p:cBhvr>
                                          <p:tavLst>
                                            <p:tav tm="0">
                                              <p:val>
                                                <p:fltVal val="90"/>
                                              </p:val>
                                            </p:tav>
                                            <p:tav tm="100000">
                                              <p:val>
                                                <p:fltVal val="0"/>
                                              </p:val>
                                            </p:tav>
                                          </p:tavLst>
                                        </p:anim>
                                        <p:animEffect transition="in" filter="fade">
                                          <p:cBhvr>
                                            <p:cTn id="74" dur="400"/>
                                            <p:tgtEl>
                                              <p:spTgt spid="16"/>
                                            </p:tgtEl>
                                          </p:cBhvr>
                                        </p:animEffect>
                                      </p:childTnLst>
                                    </p:cTn>
                                  </p:par>
                                  <p:par>
                                    <p:cTn id="75" presetID="8" presetClass="emph" presetSubtype="0" fill="hold" nodeType="withEffect">
                                      <p:stCondLst>
                                        <p:cond delay="0"/>
                                      </p:stCondLst>
                                      <p:childTnLst>
                                        <p:animRot by="-21600000">
                                          <p:cBhvr>
                                            <p:cTn id="76" dur="400" fill="hold"/>
                                            <p:tgtEl>
                                              <p:spTgt spid="16"/>
                                            </p:tgtEl>
                                            <p:attrNameLst>
                                              <p:attrName>r</p:attrName>
                                            </p:attrNameLst>
                                          </p:cBhvr>
                                        </p:animRot>
                                      </p:childTnLst>
                                    </p:cTn>
                                  </p:par>
                                </p:childTnLst>
                              </p:cTn>
                            </p:par>
                            <p:par>
                              <p:cTn id="77" fill="hold">
                                <p:stCondLst>
                                  <p:cond delay="4380"/>
                                </p:stCondLst>
                                <p:childTnLst>
                                  <p:par>
                                    <p:cTn id="78" presetID="2" presetClass="entr" presetSubtype="4"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cBhvr additive="base">
                                            <p:cTn id="80" dur="300" fill="hold"/>
                                            <p:tgtEl>
                                              <p:spTgt spid="20"/>
                                            </p:tgtEl>
                                            <p:attrNameLst>
                                              <p:attrName>ppt_x</p:attrName>
                                            </p:attrNameLst>
                                          </p:cBhvr>
                                          <p:tavLst>
                                            <p:tav tm="0">
                                              <p:val>
                                                <p:strVal val="#ppt_x"/>
                                              </p:val>
                                            </p:tav>
                                            <p:tav tm="100000">
                                              <p:val>
                                                <p:strVal val="#ppt_x"/>
                                              </p:val>
                                            </p:tav>
                                          </p:tavLst>
                                        </p:anim>
                                        <p:anim calcmode="lin" valueType="num">
                                          <p:cBhvr additive="base">
                                            <p:cTn id="81" dur="300" fill="hold"/>
                                            <p:tgtEl>
                                              <p:spTgt spid="20"/>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additive="base">
                                            <p:cTn id="84" dur="300" fill="hold"/>
                                            <p:tgtEl>
                                              <p:spTgt spid="21"/>
                                            </p:tgtEl>
                                            <p:attrNameLst>
                                              <p:attrName>ppt_x</p:attrName>
                                            </p:attrNameLst>
                                          </p:cBhvr>
                                          <p:tavLst>
                                            <p:tav tm="0">
                                              <p:val>
                                                <p:strVal val="#ppt_x"/>
                                              </p:val>
                                            </p:tav>
                                            <p:tav tm="100000">
                                              <p:val>
                                                <p:strVal val="#ppt_x"/>
                                              </p:val>
                                            </p:tav>
                                          </p:tavLst>
                                        </p:anim>
                                        <p:anim calcmode="lin" valueType="num">
                                          <p:cBhvr additive="base">
                                            <p:cTn id="85" dur="300" fill="hold"/>
                                            <p:tgtEl>
                                              <p:spTgt spid="21"/>
                                            </p:tgtEl>
                                            <p:attrNameLst>
                                              <p:attrName>ppt_y</p:attrName>
                                            </p:attrNameLst>
                                          </p:cBhvr>
                                          <p:tavLst>
                                            <p:tav tm="0">
                                              <p:val>
                                                <p:strVal val="1+#ppt_h/2"/>
                                              </p:val>
                                            </p:tav>
                                            <p:tav tm="100000">
                                              <p:val>
                                                <p:strVal val="#ppt_y"/>
                                              </p:val>
                                            </p:tav>
                                          </p:tavLst>
                                        </p:anim>
                                      </p:childTnLst>
                                    </p:cTn>
                                  </p:par>
                                </p:childTnLst>
                              </p:cTn>
                            </p:par>
                            <p:par>
                              <p:cTn id="86" fill="hold">
                                <p:stCondLst>
                                  <p:cond delay="4880"/>
                                </p:stCondLst>
                                <p:childTnLst>
                                  <p:par>
                                    <p:cTn id="87" presetID="22" presetClass="entr" presetSubtype="8" fill="hold" grpId="0"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wipe(left)">
                                          <p:cBhvr>
                                            <p:cTn id="89" dur="500"/>
                                            <p:tgtEl>
                                              <p:spTgt spid="19"/>
                                            </p:tgtEl>
                                          </p:cBhvr>
                                        </p:animEffect>
                                      </p:childTnLst>
                                    </p:cTn>
                                  </p:par>
                                </p:childTnLst>
                              </p:cTn>
                            </p:par>
                            <p:par>
                              <p:cTn id="90" fill="hold">
                                <p:stCondLst>
                                  <p:cond delay="5380"/>
                                </p:stCondLst>
                                <p:childTnLst>
                                  <p:par>
                                    <p:cTn id="91" presetID="2" presetClass="entr" presetSubtype="2" fill="hold" nodeType="afterEffect">
                                      <p:stCondLst>
                                        <p:cond delay="0"/>
                                      </p:stCondLst>
                                      <p:childTnLst>
                                        <p:set>
                                          <p:cBhvr>
                                            <p:cTn id="92" dur="1" fill="hold">
                                              <p:stCondLst>
                                                <p:cond delay="0"/>
                                              </p:stCondLst>
                                            </p:cTn>
                                            <p:tgtEl>
                                              <p:spTgt spid="12"/>
                                            </p:tgtEl>
                                            <p:attrNameLst>
                                              <p:attrName>style.visibility</p:attrName>
                                            </p:attrNameLst>
                                          </p:cBhvr>
                                          <p:to>
                                            <p:strVal val="visible"/>
                                          </p:to>
                                        </p:set>
                                        <p:anim calcmode="lin" valueType="num">
                                          <p:cBhvr additive="base">
                                            <p:cTn id="93" dur="500" fill="hold"/>
                                            <p:tgtEl>
                                              <p:spTgt spid="12"/>
                                            </p:tgtEl>
                                            <p:attrNameLst>
                                              <p:attrName>ppt_x</p:attrName>
                                            </p:attrNameLst>
                                          </p:cBhvr>
                                          <p:tavLst>
                                            <p:tav tm="0">
                                              <p:val>
                                                <p:strVal val="1+#ppt_w/2"/>
                                              </p:val>
                                            </p:tav>
                                            <p:tav tm="100000">
                                              <p:val>
                                                <p:strVal val="#ppt_x"/>
                                              </p:val>
                                            </p:tav>
                                          </p:tavLst>
                                        </p:anim>
                                        <p:anim calcmode="lin" valueType="num">
                                          <p:cBhvr additive="base">
                                            <p:cTn id="94" dur="500" fill="hold"/>
                                            <p:tgtEl>
                                              <p:spTgt spid="12"/>
                                            </p:tgtEl>
                                            <p:attrNameLst>
                                              <p:attrName>ppt_y</p:attrName>
                                            </p:attrNameLst>
                                          </p:cBhvr>
                                          <p:tavLst>
                                            <p:tav tm="0">
                                              <p:val>
                                                <p:strVal val="#ppt_y"/>
                                              </p:val>
                                            </p:tav>
                                            <p:tav tm="100000">
                                              <p:val>
                                                <p:strVal val="#ppt_y"/>
                                              </p:val>
                                            </p:tav>
                                          </p:tavLst>
                                        </p:anim>
                                      </p:childTnLst>
                                    </p:cTn>
                                  </p:par>
                                  <p:par>
                                    <p:cTn id="95" presetID="2" presetClass="entr" presetSubtype="2" fill="hold" nodeType="withEffect">
                                      <p:stCondLst>
                                        <p:cond delay="100"/>
                                      </p:stCondLst>
                                      <p:childTnLst>
                                        <p:set>
                                          <p:cBhvr>
                                            <p:cTn id="96" dur="1" fill="hold">
                                              <p:stCondLst>
                                                <p:cond delay="0"/>
                                              </p:stCondLst>
                                            </p:cTn>
                                            <p:tgtEl>
                                              <p:spTgt spid="22"/>
                                            </p:tgtEl>
                                            <p:attrNameLst>
                                              <p:attrName>style.visibility</p:attrName>
                                            </p:attrNameLst>
                                          </p:cBhvr>
                                          <p:to>
                                            <p:strVal val="visible"/>
                                          </p:to>
                                        </p:set>
                                        <p:anim calcmode="lin" valueType="num">
                                          <p:cBhvr additive="base">
                                            <p:cTn id="97" dur="500" fill="hold"/>
                                            <p:tgtEl>
                                              <p:spTgt spid="22"/>
                                            </p:tgtEl>
                                            <p:attrNameLst>
                                              <p:attrName>ppt_x</p:attrName>
                                            </p:attrNameLst>
                                          </p:cBhvr>
                                          <p:tavLst>
                                            <p:tav tm="0">
                                              <p:val>
                                                <p:strVal val="1+#ppt_w/2"/>
                                              </p:val>
                                            </p:tav>
                                            <p:tav tm="100000">
                                              <p:val>
                                                <p:strVal val="#ppt_x"/>
                                              </p:val>
                                            </p:tav>
                                          </p:tavLst>
                                        </p:anim>
                                        <p:anim calcmode="lin" valueType="num">
                                          <p:cBhvr additive="base">
                                            <p:cTn id="9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animBg="1"/>
          <p:bldP spid="8" grpId="0"/>
          <p:bldP spid="9" grpId="0"/>
          <p:bldP spid="10" grpId="0"/>
          <p:bldP spid="11" grpId="0"/>
          <p:bldP spid="13" grpId="0" animBg="1"/>
          <p:bldP spid="14" grpId="0"/>
          <p:bldP spid="15" grpId="0"/>
          <p:bldP spid="19" grpId="0"/>
          <p:bldP spid="20" grpId="0"/>
          <p:bldP spid="21"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票务管理</a:t>
            </a:r>
            <a:endParaRPr lang="zh-CN" altLang="en-US" dirty="0"/>
          </a:p>
        </p:txBody>
      </p:sp>
      <p:sp>
        <p:nvSpPr>
          <p:cNvPr id="5" name="Rectangle 3"/>
          <p:cNvSpPr txBox="1">
            <a:spLocks noChangeArrowheads="1"/>
          </p:cNvSpPr>
          <p:nvPr/>
        </p:nvSpPr>
        <p:spPr bwMode="auto">
          <a:xfrm>
            <a:off x="1508398" y="5526352"/>
            <a:ext cx="936579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lvl1pPr marL="0" indent="0" algn="just">
              <a:buNone/>
              <a:defRPr sz="2000">
                <a:solidFill>
                  <a:schemeClr val="accent3"/>
                </a:solidFill>
                <a:latin typeface="微软雅黑" panose="020B0503020204020204" pitchFamily="34" charset="-122"/>
                <a:ea typeface="微软雅黑" panose="020B0503020204020204" pitchFamily="34" charset="-122"/>
              </a:defRPr>
            </a:lvl1pPr>
            <a:lvl2pPr marL="742950" indent="-285750" eaLnBrk="0" hangingPunct="0">
              <a:spcBef>
                <a:spcPct val="20000"/>
              </a:spcBef>
              <a:buChar char="–"/>
              <a:defRPr sz="2000">
                <a:solidFill>
                  <a:schemeClr val="accent3"/>
                </a:solidFill>
                <a:latin typeface="+mn-lt"/>
                <a:ea typeface="仿宋_GB2312" pitchFamily="49" charset="-122"/>
              </a:defRPr>
            </a:lvl2pPr>
            <a:lvl3pPr marL="1143000" indent="-228600" eaLnBrk="0" hangingPunct="0">
              <a:spcBef>
                <a:spcPct val="20000"/>
              </a:spcBef>
              <a:buChar char="•"/>
              <a:defRPr sz="2400">
                <a:solidFill>
                  <a:schemeClr val="accent3"/>
                </a:solidFill>
                <a:latin typeface="+mn-lt"/>
              </a:defRPr>
            </a:lvl3pPr>
            <a:lvl4pPr marL="1600200" indent="-228600" eaLnBrk="0" hangingPunct="0">
              <a:spcBef>
                <a:spcPct val="20000"/>
              </a:spcBef>
              <a:buChar char="–"/>
              <a:defRPr sz="2000">
                <a:solidFill>
                  <a:schemeClr val="accent3"/>
                </a:solidFill>
                <a:latin typeface="+mn-lt"/>
              </a:defRPr>
            </a:lvl4pPr>
            <a:lvl5pPr marL="2057400" indent="-228600" eaLnBrk="0" hangingPunct="0">
              <a:spcBef>
                <a:spcPct val="20000"/>
              </a:spcBef>
              <a:buChar char="»"/>
              <a:defRPr sz="2000">
                <a:solidFill>
                  <a:schemeClr val="accent3"/>
                </a:solidFill>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t>以上</a:t>
            </a:r>
            <a:r>
              <a:rPr lang="zh-CN" altLang="en-US" dirty="0"/>
              <a:t>票源除至尊席不出售外，其余票源均可出售，1-4张零售不设优惠，5-30张内暂行买5送1的优惠政策。</a:t>
            </a:r>
            <a:endParaRPr lang="zh-CN" altLang="en-US" dirty="0"/>
          </a:p>
        </p:txBody>
      </p:sp>
      <p:sp>
        <p:nvSpPr>
          <p:cNvPr id="6" name="矩形 5"/>
          <p:cNvSpPr/>
          <p:nvPr/>
        </p:nvSpPr>
        <p:spPr bwMode="auto">
          <a:xfrm rot="2700000">
            <a:off x="4773620" y="1673433"/>
            <a:ext cx="2850032" cy="2850030"/>
          </a:xfrm>
          <a:prstGeom prst="rect">
            <a:avLst/>
          </a:prstGeom>
          <a:solidFill>
            <a:schemeClr val="accent3">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bg2"/>
              </a:solidFill>
              <a:effectLst/>
              <a:latin typeface="Arial" panose="020B0604020202020204" pitchFamily="34" charset="0"/>
              <a:ea typeface="宋体" panose="02010600030101010101" pitchFamily="2" charset="-122"/>
            </a:endParaRPr>
          </a:p>
        </p:txBody>
      </p:sp>
      <p:sp>
        <p:nvSpPr>
          <p:cNvPr id="7" name="圆角矩形 6"/>
          <p:cNvSpPr/>
          <p:nvPr/>
        </p:nvSpPr>
        <p:spPr bwMode="auto">
          <a:xfrm>
            <a:off x="4608412" y="1566481"/>
            <a:ext cx="1531524" cy="1531524"/>
          </a:xfrm>
          <a:prstGeom prst="round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bg2"/>
              </a:solidFill>
              <a:effectLst/>
              <a:latin typeface="Arial" panose="020B0604020202020204" pitchFamily="34" charset="0"/>
              <a:ea typeface="宋体" panose="02010600030101010101" pitchFamily="2" charset="-122"/>
            </a:endParaRPr>
          </a:p>
        </p:txBody>
      </p:sp>
      <p:sp>
        <p:nvSpPr>
          <p:cNvPr id="8" name="圆角矩形 7"/>
          <p:cNvSpPr/>
          <p:nvPr/>
        </p:nvSpPr>
        <p:spPr bwMode="auto">
          <a:xfrm>
            <a:off x="6300984" y="1566481"/>
            <a:ext cx="1531524" cy="1531524"/>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bg2"/>
              </a:solidFill>
              <a:effectLst/>
              <a:latin typeface="Arial" panose="020B0604020202020204" pitchFamily="34" charset="0"/>
              <a:ea typeface="宋体" panose="02010600030101010101" pitchFamily="2" charset="-122"/>
            </a:endParaRPr>
          </a:p>
        </p:txBody>
      </p:sp>
      <p:sp>
        <p:nvSpPr>
          <p:cNvPr id="9" name="圆角矩形 8"/>
          <p:cNvSpPr/>
          <p:nvPr/>
        </p:nvSpPr>
        <p:spPr bwMode="auto">
          <a:xfrm>
            <a:off x="4608412" y="3206919"/>
            <a:ext cx="1531524" cy="1531524"/>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bg2"/>
              </a:solidFill>
              <a:effectLst/>
              <a:latin typeface="Arial" panose="020B0604020202020204" pitchFamily="34" charset="0"/>
              <a:ea typeface="宋体" panose="02010600030101010101" pitchFamily="2" charset="-122"/>
            </a:endParaRPr>
          </a:p>
        </p:txBody>
      </p:sp>
      <p:sp>
        <p:nvSpPr>
          <p:cNvPr id="10" name="圆角矩形 9"/>
          <p:cNvSpPr/>
          <p:nvPr/>
        </p:nvSpPr>
        <p:spPr bwMode="auto">
          <a:xfrm>
            <a:off x="6300984" y="3206919"/>
            <a:ext cx="1531524" cy="1531524"/>
          </a:xfrm>
          <a:prstGeom prst="round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bg2"/>
              </a:solidFill>
              <a:effectLst/>
              <a:latin typeface="Arial" panose="020B0604020202020204" pitchFamily="34" charset="0"/>
              <a:ea typeface="宋体" panose="02010600030101010101" pitchFamily="2" charset="-122"/>
            </a:endParaRPr>
          </a:p>
        </p:txBody>
      </p:sp>
      <p:sp>
        <p:nvSpPr>
          <p:cNvPr id="11" name="TextBox 10"/>
          <p:cNvSpPr txBox="1"/>
          <p:nvPr/>
        </p:nvSpPr>
        <p:spPr>
          <a:xfrm>
            <a:off x="4803031" y="1976287"/>
            <a:ext cx="1152128" cy="461665"/>
          </a:xfrm>
          <a:prstGeom prst="rect">
            <a:avLst/>
          </a:prstGeom>
          <a:noFill/>
        </p:spPr>
        <p:txBody>
          <a:bodyPr wrap="square" rtlCol="0">
            <a:spAutoFit/>
          </a:bodyPr>
          <a:lstStyle/>
          <a:p>
            <a:pPr algn="ctr"/>
            <a:r>
              <a:rPr lang="zh-CN" altLang="en-US" sz="2400" b="1" dirty="0" smtClean="0">
                <a:solidFill>
                  <a:schemeClr val="bg2"/>
                </a:solidFill>
                <a:latin typeface="+mj-ea"/>
                <a:ea typeface="+mj-ea"/>
              </a:rPr>
              <a:t>至尊票</a:t>
            </a:r>
            <a:endParaRPr lang="en-US" altLang="zh-CN" sz="2400" b="1" dirty="0" smtClean="0">
              <a:solidFill>
                <a:schemeClr val="bg2"/>
              </a:solidFill>
              <a:latin typeface="+mj-ea"/>
              <a:ea typeface="+mj-ea"/>
            </a:endParaRPr>
          </a:p>
        </p:txBody>
      </p:sp>
      <p:sp>
        <p:nvSpPr>
          <p:cNvPr id="12" name="TextBox 11"/>
          <p:cNvSpPr txBox="1"/>
          <p:nvPr/>
        </p:nvSpPr>
        <p:spPr>
          <a:xfrm>
            <a:off x="8101183" y="2101410"/>
            <a:ext cx="2935409" cy="400110"/>
          </a:xfrm>
          <a:prstGeom prst="rect">
            <a:avLst/>
          </a:prstGeom>
          <a:noFill/>
        </p:spPr>
        <p:txBody>
          <a:bodyPr wrap="square">
            <a:spAutoFit/>
          </a:bodyPr>
          <a:lstStyle>
            <a:defPPr>
              <a:defRPr lang="zh-CN"/>
            </a:defPPr>
            <a:lvl1pPr algn="just">
              <a:buNone/>
              <a:defRPr sz="2400">
                <a:solidFill>
                  <a:schemeClr val="accent3"/>
                </a:solidFill>
                <a:latin typeface="微软雅黑" panose="020B0503020204020204" pitchFamily="34" charset="-122"/>
                <a:ea typeface="微软雅黑" panose="020B0503020204020204" pitchFamily="34" charset="-122"/>
              </a:defRPr>
            </a:lvl1pPr>
          </a:lstStyle>
          <a:p>
            <a:r>
              <a:rPr lang="zh-CN" altLang="en-US" sz="2000" dirty="0"/>
              <a:t>前排座席</a:t>
            </a:r>
            <a:r>
              <a:rPr lang="zh-CN" altLang="en-US" sz="2000" dirty="0" smtClean="0"/>
              <a:t>，共</a:t>
            </a:r>
            <a:r>
              <a:rPr lang="en-US" altLang="zh-CN" sz="2000" dirty="0" smtClean="0"/>
              <a:t>80</a:t>
            </a:r>
            <a:r>
              <a:rPr lang="zh-CN" altLang="en-US" sz="2000" dirty="0" smtClean="0"/>
              <a:t>席</a:t>
            </a:r>
            <a:r>
              <a:rPr lang="zh-CN" altLang="en-US" sz="2000" dirty="0"/>
              <a:t>。</a:t>
            </a:r>
            <a:endParaRPr lang="zh-CN" altLang="en-US" sz="2000" dirty="0"/>
          </a:p>
        </p:txBody>
      </p:sp>
      <p:sp>
        <p:nvSpPr>
          <p:cNvPr id="13" name="TextBox 12"/>
          <p:cNvSpPr txBox="1"/>
          <p:nvPr/>
        </p:nvSpPr>
        <p:spPr>
          <a:xfrm>
            <a:off x="8101184" y="3587960"/>
            <a:ext cx="2935408" cy="1015663"/>
          </a:xfrm>
          <a:prstGeom prst="rect">
            <a:avLst/>
          </a:prstGeom>
          <a:noFill/>
        </p:spPr>
        <p:txBody>
          <a:bodyPr wrap="square">
            <a:spAutoFit/>
          </a:bodyPr>
          <a:lstStyle>
            <a:defPPr>
              <a:defRPr lang="zh-CN"/>
            </a:defPPr>
            <a:lvl1pPr algn="just">
              <a:buNone/>
              <a:defRPr sz="2400">
                <a:solidFill>
                  <a:schemeClr val="accent1"/>
                </a:solidFill>
                <a:latin typeface="微软雅黑" panose="020B0503020204020204" pitchFamily="34" charset="-122"/>
                <a:ea typeface="微软雅黑" panose="020B0503020204020204" pitchFamily="34" charset="-122"/>
              </a:defRPr>
            </a:lvl1pPr>
          </a:lstStyle>
          <a:p>
            <a:r>
              <a:rPr lang="zh-CN" altLang="en-US" sz="2000" dirty="0">
                <a:solidFill>
                  <a:schemeClr val="accent3"/>
                </a:solidFill>
              </a:rPr>
              <a:t>后排及二楼席位，主要票源，零售及批量团</a:t>
            </a:r>
            <a:r>
              <a:rPr lang="zh-CN" altLang="en-US" sz="2000" dirty="0" smtClean="0">
                <a:solidFill>
                  <a:schemeClr val="accent3"/>
                </a:solidFill>
              </a:rPr>
              <a:t>购，共</a:t>
            </a:r>
            <a:r>
              <a:rPr lang="en-US" altLang="zh-CN" sz="2000" dirty="0" smtClean="0">
                <a:solidFill>
                  <a:schemeClr val="accent3"/>
                </a:solidFill>
              </a:rPr>
              <a:t>862</a:t>
            </a:r>
            <a:r>
              <a:rPr lang="zh-CN" altLang="en-US" sz="2000" dirty="0" smtClean="0">
                <a:solidFill>
                  <a:schemeClr val="accent3"/>
                </a:solidFill>
              </a:rPr>
              <a:t>席</a:t>
            </a:r>
            <a:r>
              <a:rPr lang="zh-CN" altLang="en-US" sz="2000" dirty="0">
                <a:solidFill>
                  <a:schemeClr val="accent3"/>
                </a:solidFill>
              </a:rPr>
              <a:t>。</a:t>
            </a:r>
            <a:endParaRPr lang="zh-CN" altLang="en-US" sz="2000" dirty="0">
              <a:solidFill>
                <a:schemeClr val="accent3"/>
              </a:solidFill>
            </a:endParaRPr>
          </a:p>
        </p:txBody>
      </p:sp>
      <p:sp>
        <p:nvSpPr>
          <p:cNvPr id="14" name="TextBox 13"/>
          <p:cNvSpPr txBox="1"/>
          <p:nvPr/>
        </p:nvSpPr>
        <p:spPr>
          <a:xfrm>
            <a:off x="1171497" y="1837788"/>
            <a:ext cx="3170727" cy="1015663"/>
          </a:xfrm>
          <a:prstGeom prst="rect">
            <a:avLst/>
          </a:prstGeom>
          <a:noFill/>
        </p:spPr>
        <p:txBody>
          <a:bodyPr wrap="square">
            <a:spAutoFit/>
          </a:bodyPr>
          <a:lstStyle>
            <a:defPPr>
              <a:defRPr lang="zh-CN"/>
            </a:defPPr>
            <a:lvl1pPr algn="just">
              <a:buNone/>
              <a:defRPr sz="2400">
                <a:solidFill>
                  <a:schemeClr val="accent1"/>
                </a:solidFill>
                <a:latin typeface="微软雅黑" panose="020B0503020204020204" pitchFamily="34" charset="-122"/>
                <a:ea typeface="微软雅黑" panose="020B0503020204020204" pitchFamily="34" charset="-122"/>
              </a:defRPr>
            </a:lvl1pPr>
          </a:lstStyle>
          <a:p>
            <a:r>
              <a:rPr lang="zh-CN" altLang="en-US" sz="2000" dirty="0">
                <a:solidFill>
                  <a:schemeClr val="accent3"/>
                </a:solidFill>
              </a:rPr>
              <a:t>核心席位，及少量、主要为赠送领导及主赞助</a:t>
            </a:r>
            <a:r>
              <a:rPr lang="zh-CN" altLang="en-US" sz="2000" dirty="0" smtClean="0">
                <a:solidFill>
                  <a:schemeClr val="accent3"/>
                </a:solidFill>
              </a:rPr>
              <a:t>商，共</a:t>
            </a:r>
            <a:r>
              <a:rPr lang="en-US" altLang="zh-CN" sz="2000" dirty="0" smtClean="0">
                <a:solidFill>
                  <a:schemeClr val="accent3"/>
                </a:solidFill>
              </a:rPr>
              <a:t>35</a:t>
            </a:r>
            <a:r>
              <a:rPr lang="zh-CN" altLang="en-US" sz="2000" dirty="0" smtClean="0">
                <a:solidFill>
                  <a:schemeClr val="accent3"/>
                </a:solidFill>
              </a:rPr>
              <a:t>席。</a:t>
            </a:r>
            <a:endParaRPr lang="zh-CN" altLang="en-US" sz="2000" dirty="0">
              <a:solidFill>
                <a:schemeClr val="accent3"/>
              </a:solidFill>
            </a:endParaRPr>
          </a:p>
        </p:txBody>
      </p:sp>
      <p:sp>
        <p:nvSpPr>
          <p:cNvPr id="15" name="TextBox 14"/>
          <p:cNvSpPr txBox="1"/>
          <p:nvPr/>
        </p:nvSpPr>
        <p:spPr>
          <a:xfrm>
            <a:off x="1171497" y="3857657"/>
            <a:ext cx="3170727" cy="1015663"/>
          </a:xfrm>
          <a:prstGeom prst="rect">
            <a:avLst/>
          </a:prstGeom>
          <a:noFill/>
        </p:spPr>
        <p:txBody>
          <a:bodyPr wrap="square">
            <a:spAutoFit/>
          </a:bodyPr>
          <a:lstStyle>
            <a:defPPr>
              <a:defRPr lang="zh-CN"/>
            </a:defPPr>
            <a:lvl1pPr algn="just">
              <a:buNone/>
              <a:defRPr sz="2400">
                <a:solidFill>
                  <a:schemeClr val="accent1"/>
                </a:solidFill>
                <a:latin typeface="微软雅黑" panose="020B0503020204020204" pitchFamily="34" charset="-122"/>
                <a:ea typeface="微软雅黑" panose="020B0503020204020204" pitchFamily="34" charset="-122"/>
              </a:defRPr>
            </a:lvl1pPr>
          </a:lstStyle>
          <a:p>
            <a:r>
              <a:rPr lang="zh-CN" altLang="en-US" sz="2000" dirty="0">
                <a:solidFill>
                  <a:schemeClr val="accent3"/>
                </a:solidFill>
              </a:rPr>
              <a:t>中间席位，主要票源，零售及回馈赞助</a:t>
            </a:r>
            <a:r>
              <a:rPr lang="zh-CN" altLang="en-US" sz="2000" dirty="0" smtClean="0">
                <a:solidFill>
                  <a:schemeClr val="accent3"/>
                </a:solidFill>
              </a:rPr>
              <a:t>单位，共</a:t>
            </a:r>
            <a:r>
              <a:rPr lang="en-US" altLang="zh-CN" sz="2000" dirty="0" smtClean="0">
                <a:solidFill>
                  <a:schemeClr val="accent3"/>
                </a:solidFill>
              </a:rPr>
              <a:t>584</a:t>
            </a:r>
            <a:r>
              <a:rPr lang="zh-CN" altLang="en-US" sz="2000" dirty="0" smtClean="0">
                <a:solidFill>
                  <a:schemeClr val="accent3"/>
                </a:solidFill>
              </a:rPr>
              <a:t>席</a:t>
            </a:r>
            <a:r>
              <a:rPr lang="zh-CN" altLang="en-US" sz="2000" dirty="0">
                <a:solidFill>
                  <a:schemeClr val="accent3"/>
                </a:solidFill>
              </a:rPr>
              <a:t>。</a:t>
            </a:r>
            <a:endParaRPr lang="zh-CN" altLang="en-US" sz="2000" dirty="0">
              <a:solidFill>
                <a:schemeClr val="accent3"/>
              </a:solidFill>
            </a:endParaRPr>
          </a:p>
        </p:txBody>
      </p:sp>
      <p:sp>
        <p:nvSpPr>
          <p:cNvPr id="16" name="矩形 15"/>
          <p:cNvSpPr/>
          <p:nvPr/>
        </p:nvSpPr>
        <p:spPr>
          <a:xfrm>
            <a:off x="4714490" y="2409187"/>
            <a:ext cx="1329210" cy="369332"/>
          </a:xfrm>
          <a:prstGeom prst="rect">
            <a:avLst/>
          </a:prstGeom>
        </p:spPr>
        <p:txBody>
          <a:bodyPr wrap="none">
            <a:spAutoFit/>
          </a:bodyPr>
          <a:lstStyle/>
          <a:p>
            <a:pPr algn="ctr"/>
            <a:r>
              <a:rPr lang="en-US" altLang="zh-CN" dirty="0">
                <a:solidFill>
                  <a:schemeClr val="bg2"/>
                </a:solidFill>
                <a:latin typeface="+mj-ea"/>
                <a:ea typeface="+mj-ea"/>
              </a:rPr>
              <a:t>2980</a:t>
            </a:r>
            <a:r>
              <a:rPr lang="zh-CN" altLang="en-US" dirty="0">
                <a:solidFill>
                  <a:schemeClr val="bg2"/>
                </a:solidFill>
                <a:latin typeface="+mj-ea"/>
                <a:ea typeface="+mj-ea"/>
              </a:rPr>
              <a:t>元</a:t>
            </a:r>
            <a:r>
              <a:rPr lang="en-US" altLang="zh-CN" dirty="0">
                <a:solidFill>
                  <a:schemeClr val="bg2"/>
                </a:solidFill>
                <a:latin typeface="+mj-ea"/>
                <a:ea typeface="+mj-ea"/>
              </a:rPr>
              <a:t>/</a:t>
            </a:r>
            <a:r>
              <a:rPr lang="zh-CN" altLang="en-US" dirty="0">
                <a:solidFill>
                  <a:schemeClr val="bg2"/>
                </a:solidFill>
                <a:latin typeface="+mj-ea"/>
                <a:ea typeface="+mj-ea"/>
              </a:rPr>
              <a:t>位</a:t>
            </a:r>
            <a:endParaRPr lang="zh-CN" altLang="en-US" dirty="0">
              <a:solidFill>
                <a:schemeClr val="bg2"/>
              </a:solidFill>
              <a:latin typeface="+mj-ea"/>
              <a:ea typeface="+mj-ea"/>
            </a:endParaRPr>
          </a:p>
        </p:txBody>
      </p:sp>
      <p:sp>
        <p:nvSpPr>
          <p:cNvPr id="17" name="TextBox 16"/>
          <p:cNvSpPr txBox="1"/>
          <p:nvPr/>
        </p:nvSpPr>
        <p:spPr>
          <a:xfrm>
            <a:off x="6495354" y="1976287"/>
            <a:ext cx="1152128" cy="461665"/>
          </a:xfrm>
          <a:prstGeom prst="rect">
            <a:avLst/>
          </a:prstGeom>
          <a:noFill/>
        </p:spPr>
        <p:txBody>
          <a:bodyPr wrap="square" rtlCol="0">
            <a:spAutoFit/>
          </a:bodyPr>
          <a:lstStyle/>
          <a:p>
            <a:pPr algn="ctr"/>
            <a:r>
              <a:rPr lang="zh-CN" altLang="en-US" sz="2400" b="1" dirty="0" smtClean="0">
                <a:solidFill>
                  <a:schemeClr val="bg2"/>
                </a:solidFill>
                <a:latin typeface="+mj-ea"/>
                <a:ea typeface="+mj-ea"/>
              </a:rPr>
              <a:t>尊贵票</a:t>
            </a:r>
            <a:endParaRPr lang="en-US" altLang="zh-CN" sz="2400" b="1" dirty="0" smtClean="0">
              <a:solidFill>
                <a:schemeClr val="bg2"/>
              </a:solidFill>
              <a:latin typeface="+mj-ea"/>
              <a:ea typeface="+mj-ea"/>
            </a:endParaRPr>
          </a:p>
        </p:txBody>
      </p:sp>
      <p:sp>
        <p:nvSpPr>
          <p:cNvPr id="18" name="矩形 17"/>
          <p:cNvSpPr/>
          <p:nvPr/>
        </p:nvSpPr>
        <p:spPr>
          <a:xfrm>
            <a:off x="6429255" y="2409187"/>
            <a:ext cx="1284326" cy="369332"/>
          </a:xfrm>
          <a:prstGeom prst="rect">
            <a:avLst/>
          </a:prstGeom>
        </p:spPr>
        <p:txBody>
          <a:bodyPr wrap="none">
            <a:spAutoFit/>
          </a:bodyPr>
          <a:lstStyle/>
          <a:p>
            <a:pPr algn="ctr"/>
            <a:r>
              <a:rPr lang="en-US" altLang="zh-CN" dirty="0" smtClean="0">
                <a:solidFill>
                  <a:schemeClr val="bg2"/>
                </a:solidFill>
                <a:latin typeface="+mj-ea"/>
                <a:ea typeface="+mj-ea"/>
              </a:rPr>
              <a:t>1980</a:t>
            </a:r>
            <a:r>
              <a:rPr lang="zh-CN" altLang="en-US" dirty="0">
                <a:solidFill>
                  <a:schemeClr val="bg2"/>
                </a:solidFill>
                <a:latin typeface="+mj-ea"/>
                <a:ea typeface="+mj-ea"/>
              </a:rPr>
              <a:t>元</a:t>
            </a:r>
            <a:r>
              <a:rPr lang="en-US" altLang="zh-CN" dirty="0">
                <a:solidFill>
                  <a:schemeClr val="bg2"/>
                </a:solidFill>
                <a:latin typeface="+mj-ea"/>
                <a:ea typeface="+mj-ea"/>
              </a:rPr>
              <a:t>/</a:t>
            </a:r>
            <a:r>
              <a:rPr lang="zh-CN" altLang="en-US" dirty="0">
                <a:solidFill>
                  <a:schemeClr val="bg2"/>
                </a:solidFill>
                <a:latin typeface="+mj-ea"/>
                <a:ea typeface="+mj-ea"/>
              </a:rPr>
              <a:t>位</a:t>
            </a:r>
            <a:endParaRPr lang="zh-CN" altLang="en-US" dirty="0">
              <a:solidFill>
                <a:schemeClr val="bg2"/>
              </a:solidFill>
              <a:latin typeface="+mj-ea"/>
              <a:ea typeface="+mj-ea"/>
            </a:endParaRPr>
          </a:p>
        </p:txBody>
      </p:sp>
      <p:sp>
        <p:nvSpPr>
          <p:cNvPr id="19" name="TextBox 18"/>
          <p:cNvSpPr txBox="1"/>
          <p:nvPr/>
        </p:nvSpPr>
        <p:spPr>
          <a:xfrm>
            <a:off x="4803031" y="3600370"/>
            <a:ext cx="1152128" cy="461665"/>
          </a:xfrm>
          <a:prstGeom prst="rect">
            <a:avLst/>
          </a:prstGeom>
          <a:noFill/>
        </p:spPr>
        <p:txBody>
          <a:bodyPr wrap="square" rtlCol="0">
            <a:spAutoFit/>
          </a:bodyPr>
          <a:lstStyle/>
          <a:p>
            <a:pPr algn="ctr"/>
            <a:r>
              <a:rPr lang="zh-CN" altLang="en-US" sz="2400" b="1" dirty="0" smtClean="0">
                <a:solidFill>
                  <a:schemeClr val="bg2"/>
                </a:solidFill>
                <a:latin typeface="+mj-ea"/>
                <a:ea typeface="+mj-ea"/>
              </a:rPr>
              <a:t>贵宾票</a:t>
            </a:r>
            <a:endParaRPr lang="en-US" altLang="zh-CN" sz="2400" b="1" dirty="0" smtClean="0">
              <a:solidFill>
                <a:schemeClr val="bg2"/>
              </a:solidFill>
              <a:latin typeface="+mj-ea"/>
              <a:ea typeface="+mj-ea"/>
            </a:endParaRPr>
          </a:p>
        </p:txBody>
      </p:sp>
      <p:sp>
        <p:nvSpPr>
          <p:cNvPr id="20" name="矩形 19"/>
          <p:cNvSpPr/>
          <p:nvPr/>
        </p:nvSpPr>
        <p:spPr>
          <a:xfrm>
            <a:off x="4736932" y="4033270"/>
            <a:ext cx="1284326" cy="369332"/>
          </a:xfrm>
          <a:prstGeom prst="rect">
            <a:avLst/>
          </a:prstGeom>
        </p:spPr>
        <p:txBody>
          <a:bodyPr wrap="none">
            <a:spAutoFit/>
          </a:bodyPr>
          <a:lstStyle/>
          <a:p>
            <a:pPr algn="ctr"/>
            <a:r>
              <a:rPr lang="en-US" altLang="zh-CN" dirty="0" smtClean="0">
                <a:solidFill>
                  <a:schemeClr val="bg2"/>
                </a:solidFill>
                <a:latin typeface="+mj-ea"/>
                <a:ea typeface="+mj-ea"/>
              </a:rPr>
              <a:t>1480</a:t>
            </a:r>
            <a:r>
              <a:rPr lang="zh-CN" altLang="en-US" dirty="0">
                <a:solidFill>
                  <a:schemeClr val="bg2"/>
                </a:solidFill>
                <a:latin typeface="+mj-ea"/>
                <a:ea typeface="+mj-ea"/>
              </a:rPr>
              <a:t>元</a:t>
            </a:r>
            <a:r>
              <a:rPr lang="en-US" altLang="zh-CN" dirty="0">
                <a:solidFill>
                  <a:schemeClr val="bg2"/>
                </a:solidFill>
                <a:latin typeface="+mj-ea"/>
                <a:ea typeface="+mj-ea"/>
              </a:rPr>
              <a:t>/</a:t>
            </a:r>
            <a:r>
              <a:rPr lang="zh-CN" altLang="en-US" dirty="0">
                <a:solidFill>
                  <a:schemeClr val="bg2"/>
                </a:solidFill>
                <a:latin typeface="+mj-ea"/>
                <a:ea typeface="+mj-ea"/>
              </a:rPr>
              <a:t>位</a:t>
            </a:r>
            <a:endParaRPr lang="zh-CN" altLang="en-US" dirty="0">
              <a:solidFill>
                <a:schemeClr val="bg2"/>
              </a:solidFill>
              <a:latin typeface="+mj-ea"/>
              <a:ea typeface="+mj-ea"/>
            </a:endParaRPr>
          </a:p>
        </p:txBody>
      </p:sp>
      <p:sp>
        <p:nvSpPr>
          <p:cNvPr id="21" name="TextBox 20"/>
          <p:cNvSpPr txBox="1"/>
          <p:nvPr/>
        </p:nvSpPr>
        <p:spPr>
          <a:xfrm>
            <a:off x="6495353" y="3600370"/>
            <a:ext cx="1152128" cy="461665"/>
          </a:xfrm>
          <a:prstGeom prst="rect">
            <a:avLst/>
          </a:prstGeom>
          <a:noFill/>
        </p:spPr>
        <p:txBody>
          <a:bodyPr wrap="square" rtlCol="0">
            <a:spAutoFit/>
          </a:bodyPr>
          <a:lstStyle/>
          <a:p>
            <a:pPr algn="ctr"/>
            <a:r>
              <a:rPr lang="zh-CN" altLang="en-US" sz="2400" b="1" dirty="0" smtClean="0">
                <a:solidFill>
                  <a:schemeClr val="bg2"/>
                </a:solidFill>
                <a:latin typeface="+mj-ea"/>
                <a:ea typeface="+mj-ea"/>
              </a:rPr>
              <a:t>嘉宾票</a:t>
            </a:r>
            <a:endParaRPr lang="en-US" altLang="zh-CN" sz="2400" b="1" dirty="0" smtClean="0">
              <a:solidFill>
                <a:schemeClr val="bg2"/>
              </a:solidFill>
              <a:latin typeface="+mj-ea"/>
              <a:ea typeface="+mj-ea"/>
            </a:endParaRPr>
          </a:p>
        </p:txBody>
      </p:sp>
      <p:sp>
        <p:nvSpPr>
          <p:cNvPr id="22" name="矩形 21"/>
          <p:cNvSpPr/>
          <p:nvPr/>
        </p:nvSpPr>
        <p:spPr>
          <a:xfrm>
            <a:off x="6429254" y="4033270"/>
            <a:ext cx="1284326" cy="369332"/>
          </a:xfrm>
          <a:prstGeom prst="rect">
            <a:avLst/>
          </a:prstGeom>
        </p:spPr>
        <p:txBody>
          <a:bodyPr wrap="none">
            <a:spAutoFit/>
          </a:bodyPr>
          <a:lstStyle/>
          <a:p>
            <a:pPr algn="ctr"/>
            <a:r>
              <a:rPr lang="en-US" altLang="zh-CN" dirty="0" smtClean="0">
                <a:solidFill>
                  <a:schemeClr val="bg2"/>
                </a:solidFill>
                <a:latin typeface="+mj-ea"/>
                <a:ea typeface="+mj-ea"/>
              </a:rPr>
              <a:t>1280</a:t>
            </a:r>
            <a:r>
              <a:rPr lang="zh-CN" altLang="en-US" dirty="0">
                <a:solidFill>
                  <a:schemeClr val="bg2"/>
                </a:solidFill>
                <a:latin typeface="+mj-ea"/>
                <a:ea typeface="+mj-ea"/>
              </a:rPr>
              <a:t>元</a:t>
            </a:r>
            <a:r>
              <a:rPr lang="en-US" altLang="zh-CN" dirty="0">
                <a:solidFill>
                  <a:schemeClr val="bg2"/>
                </a:solidFill>
                <a:latin typeface="+mj-ea"/>
                <a:ea typeface="+mj-ea"/>
              </a:rPr>
              <a:t>/</a:t>
            </a:r>
            <a:r>
              <a:rPr lang="zh-CN" altLang="en-US" dirty="0">
                <a:solidFill>
                  <a:schemeClr val="bg2"/>
                </a:solidFill>
                <a:latin typeface="+mj-ea"/>
                <a:ea typeface="+mj-ea"/>
              </a:rPr>
              <a:t>位</a:t>
            </a:r>
            <a:endParaRPr lang="zh-CN" altLang="en-US" dirty="0">
              <a:solidFill>
                <a:schemeClr val="bg2"/>
              </a:solidFill>
              <a:latin typeface="+mj-ea"/>
              <a:ea typeface="+mj-ea"/>
            </a:endParaRPr>
          </a:p>
        </p:txBody>
      </p:sp>
      <p:sp>
        <p:nvSpPr>
          <p:cNvPr id="23" name="矩形 22"/>
          <p:cNvSpPr/>
          <p:nvPr/>
        </p:nvSpPr>
        <p:spPr bwMode="auto">
          <a:xfrm>
            <a:off x="1217918" y="6253251"/>
            <a:ext cx="9764999" cy="4571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cxnSp>
        <p:nvCxnSpPr>
          <p:cNvPr id="24" name="直接连接符 23"/>
          <p:cNvCxnSpPr/>
          <p:nvPr/>
        </p:nvCxnSpPr>
        <p:spPr bwMode="auto">
          <a:xfrm>
            <a:off x="1217918" y="5492041"/>
            <a:ext cx="9764999"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等腰三角形 24"/>
          <p:cNvSpPr/>
          <p:nvPr/>
        </p:nvSpPr>
        <p:spPr bwMode="auto">
          <a:xfrm rot="5400000">
            <a:off x="1075983" y="5771273"/>
            <a:ext cx="518970" cy="235100"/>
          </a:xfrm>
          <a:prstGeom prst="triangle">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p:transition spd="slow" advTm="10226">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519"/>
                            </p:stCondLst>
                            <p:childTnLst>
                              <p:par>
                                <p:cTn id="21" presetID="53" presetClass="entr" presetSubtype="16"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par>
                                <p:cTn id="26" presetID="8" presetClass="emph" presetSubtype="0" fill="hold" grpId="1" nodeType="withEffect">
                                  <p:stCondLst>
                                    <p:cond delay="0"/>
                                  </p:stCondLst>
                                  <p:childTnLst>
                                    <p:animRot by="21600000">
                                      <p:cBhvr>
                                        <p:cTn id="27" dur="500" fill="hold"/>
                                        <p:tgtEl>
                                          <p:spTgt spid="6"/>
                                        </p:tgtEl>
                                        <p:attrNameLst>
                                          <p:attrName>r</p:attrName>
                                        </p:attrNameLst>
                                      </p:cBhvr>
                                    </p:animRot>
                                  </p:childTnLst>
                                </p:cTn>
                              </p:par>
                            </p:childTnLst>
                          </p:cTn>
                        </p:par>
                        <p:par>
                          <p:cTn id="28" fill="hold">
                            <p:stCondLst>
                              <p:cond delay="1019"/>
                            </p:stCondLst>
                            <p:childTnLst>
                              <p:par>
                                <p:cTn id="29" presetID="1"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53" presetClass="entr" presetSubtype="16" fill="hold" grpId="1"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par>
                                <p:cTn id="36" presetID="49" presetClass="path" presetSubtype="0" accel="50000" decel="50000" fill="hold" grpId="2" nodeType="withEffect">
                                  <p:stCondLst>
                                    <p:cond delay="0"/>
                                  </p:stCondLst>
                                  <p:childTnLst>
                                    <p:animMotion origin="layout" path="M -1.13713E-6 3.7037E-6 L 0.0713 0.12199 " pathEditMode="relative" rAng="0" ptsTypes="AA">
                                      <p:cBhvr>
                                        <p:cTn id="37" dur="500" spd="-100000" fill="hold"/>
                                        <p:tgtEl>
                                          <p:spTgt spid="7"/>
                                        </p:tgtEl>
                                        <p:attrNameLst>
                                          <p:attrName>ppt_x</p:attrName>
                                          <p:attrName>ppt_y</p:attrName>
                                        </p:attrNameLst>
                                      </p:cBhvr>
                                      <p:rCtr x="3565" y="6088"/>
                                    </p:animMotion>
                                  </p:childTnLst>
                                </p:cTn>
                              </p:par>
                              <p:par>
                                <p:cTn id="38" presetID="1"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childTnLst>
                                </p:cTn>
                              </p:par>
                              <p:par>
                                <p:cTn id="40" presetID="53" presetClass="entr" presetSubtype="16" fill="hold" grpId="1" nodeType="with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par>
                                <p:cTn id="45" presetID="49" presetClass="path" presetSubtype="0" accel="50000" decel="50000" fill="hold" grpId="2" nodeType="withEffect">
                                  <p:stCondLst>
                                    <p:cond delay="0"/>
                                  </p:stCondLst>
                                  <p:childTnLst>
                                    <p:animMotion origin="layout" path="M -4.86599E-6 3.7037E-6 L -0.06739 0.12199 " pathEditMode="relative" rAng="0" ptsTypes="AA">
                                      <p:cBhvr>
                                        <p:cTn id="46" dur="500" spd="-100000" fill="hold"/>
                                        <p:tgtEl>
                                          <p:spTgt spid="8"/>
                                        </p:tgtEl>
                                        <p:attrNameLst>
                                          <p:attrName>ppt_x</p:attrName>
                                          <p:attrName>ppt_y</p:attrName>
                                        </p:attrNameLst>
                                      </p:cBhvr>
                                      <p:rCtr x="-3370" y="6088"/>
                                    </p:animMotion>
                                  </p:childTnLst>
                                </p:cTn>
                              </p:par>
                              <p:par>
                                <p:cTn id="47" presetID="1"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par>
                                <p:cTn id="49" presetID="53" presetClass="entr" presetSubtype="16" fill="hold" grpId="1"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par>
                                <p:cTn id="54" presetID="49" presetClass="path" presetSubtype="0" accel="50000" decel="50000" fill="hold" grpId="2" nodeType="withEffect">
                                  <p:stCondLst>
                                    <p:cond delay="0"/>
                                  </p:stCondLst>
                                  <p:childTnLst>
                                    <p:animMotion origin="layout" path="M -4.86599E-6 3.33333E-6 L -0.06739 -0.11713 " pathEditMode="relative" rAng="0" ptsTypes="AA">
                                      <p:cBhvr>
                                        <p:cTn id="55" dur="500" spd="-100000" fill="hold"/>
                                        <p:tgtEl>
                                          <p:spTgt spid="10"/>
                                        </p:tgtEl>
                                        <p:attrNameLst>
                                          <p:attrName>ppt_x</p:attrName>
                                          <p:attrName>ppt_y</p:attrName>
                                        </p:attrNameLst>
                                      </p:cBhvr>
                                      <p:rCtr x="-3370" y="-5856"/>
                                    </p:animMotion>
                                  </p:childTnLst>
                                </p:cTn>
                              </p:par>
                              <p:par>
                                <p:cTn id="56" presetID="1" presetClass="entr" presetSubtype="0" fill="hold" grpId="0" nodeType="withEffect">
                                  <p:stCondLst>
                                    <p:cond delay="0"/>
                                  </p:stCondLst>
                                  <p:childTnLst>
                                    <p:set>
                                      <p:cBhvr>
                                        <p:cTn id="57" dur="1" fill="hold">
                                          <p:stCondLst>
                                            <p:cond delay="0"/>
                                          </p:stCondLst>
                                        </p:cTn>
                                        <p:tgtEl>
                                          <p:spTgt spid="9"/>
                                        </p:tgtEl>
                                        <p:attrNameLst>
                                          <p:attrName>style.visibility</p:attrName>
                                        </p:attrNameLst>
                                      </p:cBhvr>
                                      <p:to>
                                        <p:strVal val="visible"/>
                                      </p:to>
                                    </p:set>
                                  </p:childTnLst>
                                </p:cTn>
                              </p:par>
                              <p:par>
                                <p:cTn id="58" presetID="53" presetClass="entr" presetSubtype="16" fill="hold" grpId="1" nodeType="with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p:cTn id="60" dur="500" fill="hold"/>
                                        <p:tgtEl>
                                          <p:spTgt spid="9"/>
                                        </p:tgtEl>
                                        <p:attrNameLst>
                                          <p:attrName>ppt_w</p:attrName>
                                        </p:attrNameLst>
                                      </p:cBhvr>
                                      <p:tavLst>
                                        <p:tav tm="0">
                                          <p:val>
                                            <p:fltVal val="0"/>
                                          </p:val>
                                        </p:tav>
                                        <p:tav tm="100000">
                                          <p:val>
                                            <p:strVal val="#ppt_w"/>
                                          </p:val>
                                        </p:tav>
                                      </p:tavLst>
                                    </p:anim>
                                    <p:anim calcmode="lin" valueType="num">
                                      <p:cBhvr>
                                        <p:cTn id="61" dur="500" fill="hold"/>
                                        <p:tgtEl>
                                          <p:spTgt spid="9"/>
                                        </p:tgtEl>
                                        <p:attrNameLst>
                                          <p:attrName>ppt_h</p:attrName>
                                        </p:attrNameLst>
                                      </p:cBhvr>
                                      <p:tavLst>
                                        <p:tav tm="0">
                                          <p:val>
                                            <p:fltVal val="0"/>
                                          </p:val>
                                        </p:tav>
                                        <p:tav tm="100000">
                                          <p:val>
                                            <p:strVal val="#ppt_h"/>
                                          </p:val>
                                        </p:tav>
                                      </p:tavLst>
                                    </p:anim>
                                    <p:animEffect transition="in" filter="fade">
                                      <p:cBhvr>
                                        <p:cTn id="62" dur="500"/>
                                        <p:tgtEl>
                                          <p:spTgt spid="9"/>
                                        </p:tgtEl>
                                      </p:cBhvr>
                                    </p:animEffect>
                                  </p:childTnLst>
                                </p:cTn>
                              </p:par>
                              <p:par>
                                <p:cTn id="63" presetID="49" presetClass="path" presetSubtype="0" accel="50000" decel="50000" fill="hold" grpId="2" nodeType="withEffect">
                                  <p:stCondLst>
                                    <p:cond delay="0"/>
                                  </p:stCondLst>
                                  <p:childTnLst>
                                    <p:animMotion origin="layout" path="M -1.13713E-6 3.33333E-6 L 0.0713 -0.11713 " pathEditMode="relative" rAng="0" ptsTypes="AA">
                                      <p:cBhvr>
                                        <p:cTn id="64" dur="500" spd="-100000" fill="hold"/>
                                        <p:tgtEl>
                                          <p:spTgt spid="9"/>
                                        </p:tgtEl>
                                        <p:attrNameLst>
                                          <p:attrName>ppt_x</p:attrName>
                                          <p:attrName>ppt_y</p:attrName>
                                        </p:attrNameLst>
                                      </p:cBhvr>
                                      <p:rCtr x="3565" y="-5856"/>
                                    </p:animMotion>
                                  </p:childTnLst>
                                </p:cTn>
                              </p:par>
                            </p:childTnLst>
                          </p:cTn>
                        </p:par>
                        <p:par>
                          <p:cTn id="65" fill="hold">
                            <p:stCondLst>
                              <p:cond delay="1019"/>
                            </p:stCondLst>
                            <p:childTnLst>
                              <p:par>
                                <p:cTn id="66" presetID="31" presetClass="entr" presetSubtype="0"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500" fill="hold"/>
                                        <p:tgtEl>
                                          <p:spTgt spid="11"/>
                                        </p:tgtEl>
                                        <p:attrNameLst>
                                          <p:attrName>ppt_w</p:attrName>
                                        </p:attrNameLst>
                                      </p:cBhvr>
                                      <p:tavLst>
                                        <p:tav tm="0">
                                          <p:val>
                                            <p:fltVal val="0"/>
                                          </p:val>
                                        </p:tav>
                                        <p:tav tm="100000">
                                          <p:val>
                                            <p:strVal val="#ppt_w"/>
                                          </p:val>
                                        </p:tav>
                                      </p:tavLst>
                                    </p:anim>
                                    <p:anim calcmode="lin" valueType="num">
                                      <p:cBhvr>
                                        <p:cTn id="69" dur="500" fill="hold"/>
                                        <p:tgtEl>
                                          <p:spTgt spid="11"/>
                                        </p:tgtEl>
                                        <p:attrNameLst>
                                          <p:attrName>ppt_h</p:attrName>
                                        </p:attrNameLst>
                                      </p:cBhvr>
                                      <p:tavLst>
                                        <p:tav tm="0">
                                          <p:val>
                                            <p:fltVal val="0"/>
                                          </p:val>
                                        </p:tav>
                                        <p:tav tm="100000">
                                          <p:val>
                                            <p:strVal val="#ppt_h"/>
                                          </p:val>
                                        </p:tav>
                                      </p:tavLst>
                                    </p:anim>
                                    <p:anim calcmode="lin" valueType="num">
                                      <p:cBhvr>
                                        <p:cTn id="70" dur="500" fill="hold"/>
                                        <p:tgtEl>
                                          <p:spTgt spid="11"/>
                                        </p:tgtEl>
                                        <p:attrNameLst>
                                          <p:attrName>style.rotation</p:attrName>
                                        </p:attrNameLst>
                                      </p:cBhvr>
                                      <p:tavLst>
                                        <p:tav tm="0">
                                          <p:val>
                                            <p:fltVal val="90"/>
                                          </p:val>
                                        </p:tav>
                                        <p:tav tm="100000">
                                          <p:val>
                                            <p:fltVal val="0"/>
                                          </p:val>
                                        </p:tav>
                                      </p:tavLst>
                                    </p:anim>
                                    <p:animEffect transition="in" filter="fade">
                                      <p:cBhvr>
                                        <p:cTn id="71" dur="500"/>
                                        <p:tgtEl>
                                          <p:spTgt spid="11"/>
                                        </p:tgtEl>
                                      </p:cBhvr>
                                    </p:animEffect>
                                  </p:childTnLst>
                                </p:cTn>
                              </p:par>
                            </p:childTnLst>
                          </p:cTn>
                        </p:par>
                        <p:par>
                          <p:cTn id="72" fill="hold">
                            <p:stCondLst>
                              <p:cond delay="1519"/>
                            </p:stCondLst>
                            <p:childTnLst>
                              <p:par>
                                <p:cTn id="73" presetID="42" presetClass="entr" presetSubtype="0"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400"/>
                                        <p:tgtEl>
                                          <p:spTgt spid="16"/>
                                        </p:tgtEl>
                                      </p:cBhvr>
                                    </p:animEffect>
                                    <p:anim calcmode="lin" valueType="num">
                                      <p:cBhvr>
                                        <p:cTn id="76" dur="400" fill="hold"/>
                                        <p:tgtEl>
                                          <p:spTgt spid="16"/>
                                        </p:tgtEl>
                                        <p:attrNameLst>
                                          <p:attrName>ppt_x</p:attrName>
                                        </p:attrNameLst>
                                      </p:cBhvr>
                                      <p:tavLst>
                                        <p:tav tm="0">
                                          <p:val>
                                            <p:strVal val="#ppt_x"/>
                                          </p:val>
                                        </p:tav>
                                        <p:tav tm="100000">
                                          <p:val>
                                            <p:strVal val="#ppt_x"/>
                                          </p:val>
                                        </p:tav>
                                      </p:tavLst>
                                    </p:anim>
                                    <p:anim calcmode="lin" valueType="num">
                                      <p:cBhvr>
                                        <p:cTn id="77" dur="400" fill="hold"/>
                                        <p:tgtEl>
                                          <p:spTgt spid="16"/>
                                        </p:tgtEl>
                                        <p:attrNameLst>
                                          <p:attrName>ppt_y</p:attrName>
                                        </p:attrNameLst>
                                      </p:cBhvr>
                                      <p:tavLst>
                                        <p:tav tm="0">
                                          <p:val>
                                            <p:strVal val="#ppt_y+.1"/>
                                          </p:val>
                                        </p:tav>
                                        <p:tav tm="100000">
                                          <p:val>
                                            <p:strVal val="#ppt_y"/>
                                          </p:val>
                                        </p:tav>
                                      </p:tavLst>
                                    </p:anim>
                                  </p:childTnLst>
                                </p:cTn>
                              </p:par>
                            </p:childTnLst>
                          </p:cTn>
                        </p:par>
                        <p:par>
                          <p:cTn id="78" fill="hold">
                            <p:stCondLst>
                              <p:cond delay="2019"/>
                            </p:stCondLst>
                            <p:childTnLst>
                              <p:par>
                                <p:cTn id="79" presetID="22" presetClass="entr" presetSubtype="2" fill="hold" grpId="0" nodeType="after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wipe(right)">
                                      <p:cBhvr>
                                        <p:cTn id="81" dur="500"/>
                                        <p:tgtEl>
                                          <p:spTgt spid="14"/>
                                        </p:tgtEl>
                                      </p:cBhvr>
                                    </p:animEffect>
                                  </p:childTnLst>
                                </p:cTn>
                              </p:par>
                            </p:childTnLst>
                          </p:cTn>
                        </p:par>
                        <p:par>
                          <p:cTn id="82" fill="hold">
                            <p:stCondLst>
                              <p:cond delay="2519"/>
                            </p:stCondLst>
                            <p:childTnLst>
                              <p:par>
                                <p:cTn id="83" presetID="31" presetClass="entr" presetSubtype="0" fill="hold" grpId="0" nodeType="afterEffect">
                                  <p:stCondLst>
                                    <p:cond delay="0"/>
                                  </p:stCondLst>
                                  <p:childTnLst>
                                    <p:set>
                                      <p:cBhvr>
                                        <p:cTn id="84" dur="1" fill="hold">
                                          <p:stCondLst>
                                            <p:cond delay="0"/>
                                          </p:stCondLst>
                                        </p:cTn>
                                        <p:tgtEl>
                                          <p:spTgt spid="17"/>
                                        </p:tgtEl>
                                        <p:attrNameLst>
                                          <p:attrName>style.visibility</p:attrName>
                                        </p:attrNameLst>
                                      </p:cBhvr>
                                      <p:to>
                                        <p:strVal val="visible"/>
                                      </p:to>
                                    </p:set>
                                    <p:anim calcmode="lin" valueType="num">
                                      <p:cBhvr>
                                        <p:cTn id="85" dur="500" fill="hold"/>
                                        <p:tgtEl>
                                          <p:spTgt spid="17"/>
                                        </p:tgtEl>
                                        <p:attrNameLst>
                                          <p:attrName>ppt_w</p:attrName>
                                        </p:attrNameLst>
                                      </p:cBhvr>
                                      <p:tavLst>
                                        <p:tav tm="0">
                                          <p:val>
                                            <p:fltVal val="0"/>
                                          </p:val>
                                        </p:tav>
                                        <p:tav tm="100000">
                                          <p:val>
                                            <p:strVal val="#ppt_w"/>
                                          </p:val>
                                        </p:tav>
                                      </p:tavLst>
                                    </p:anim>
                                    <p:anim calcmode="lin" valueType="num">
                                      <p:cBhvr>
                                        <p:cTn id="86" dur="500" fill="hold"/>
                                        <p:tgtEl>
                                          <p:spTgt spid="17"/>
                                        </p:tgtEl>
                                        <p:attrNameLst>
                                          <p:attrName>ppt_h</p:attrName>
                                        </p:attrNameLst>
                                      </p:cBhvr>
                                      <p:tavLst>
                                        <p:tav tm="0">
                                          <p:val>
                                            <p:fltVal val="0"/>
                                          </p:val>
                                        </p:tav>
                                        <p:tav tm="100000">
                                          <p:val>
                                            <p:strVal val="#ppt_h"/>
                                          </p:val>
                                        </p:tav>
                                      </p:tavLst>
                                    </p:anim>
                                    <p:anim calcmode="lin" valueType="num">
                                      <p:cBhvr>
                                        <p:cTn id="87" dur="500" fill="hold"/>
                                        <p:tgtEl>
                                          <p:spTgt spid="17"/>
                                        </p:tgtEl>
                                        <p:attrNameLst>
                                          <p:attrName>style.rotation</p:attrName>
                                        </p:attrNameLst>
                                      </p:cBhvr>
                                      <p:tavLst>
                                        <p:tav tm="0">
                                          <p:val>
                                            <p:fltVal val="90"/>
                                          </p:val>
                                        </p:tav>
                                        <p:tav tm="100000">
                                          <p:val>
                                            <p:fltVal val="0"/>
                                          </p:val>
                                        </p:tav>
                                      </p:tavLst>
                                    </p:anim>
                                    <p:animEffect transition="in" filter="fade">
                                      <p:cBhvr>
                                        <p:cTn id="88" dur="500"/>
                                        <p:tgtEl>
                                          <p:spTgt spid="17"/>
                                        </p:tgtEl>
                                      </p:cBhvr>
                                    </p:animEffect>
                                  </p:childTnLst>
                                </p:cTn>
                              </p:par>
                            </p:childTnLst>
                          </p:cTn>
                        </p:par>
                        <p:par>
                          <p:cTn id="89" fill="hold">
                            <p:stCondLst>
                              <p:cond delay="3019"/>
                            </p:stCondLst>
                            <p:childTnLst>
                              <p:par>
                                <p:cTn id="90" presetID="42" presetClass="entr" presetSubtype="0" fill="hold" grpId="0" nodeType="afterEffect">
                                  <p:stCondLst>
                                    <p:cond delay="0"/>
                                  </p:stCondLst>
                                  <p:childTnLst>
                                    <p:set>
                                      <p:cBhvr>
                                        <p:cTn id="91" dur="1" fill="hold">
                                          <p:stCondLst>
                                            <p:cond delay="0"/>
                                          </p:stCondLst>
                                        </p:cTn>
                                        <p:tgtEl>
                                          <p:spTgt spid="18"/>
                                        </p:tgtEl>
                                        <p:attrNameLst>
                                          <p:attrName>style.visibility</p:attrName>
                                        </p:attrNameLst>
                                      </p:cBhvr>
                                      <p:to>
                                        <p:strVal val="visible"/>
                                      </p:to>
                                    </p:set>
                                    <p:animEffect transition="in" filter="fade">
                                      <p:cBhvr>
                                        <p:cTn id="92" dur="400"/>
                                        <p:tgtEl>
                                          <p:spTgt spid="18"/>
                                        </p:tgtEl>
                                      </p:cBhvr>
                                    </p:animEffect>
                                    <p:anim calcmode="lin" valueType="num">
                                      <p:cBhvr>
                                        <p:cTn id="93" dur="400" fill="hold"/>
                                        <p:tgtEl>
                                          <p:spTgt spid="18"/>
                                        </p:tgtEl>
                                        <p:attrNameLst>
                                          <p:attrName>ppt_x</p:attrName>
                                        </p:attrNameLst>
                                      </p:cBhvr>
                                      <p:tavLst>
                                        <p:tav tm="0">
                                          <p:val>
                                            <p:strVal val="#ppt_x"/>
                                          </p:val>
                                        </p:tav>
                                        <p:tav tm="100000">
                                          <p:val>
                                            <p:strVal val="#ppt_x"/>
                                          </p:val>
                                        </p:tav>
                                      </p:tavLst>
                                    </p:anim>
                                    <p:anim calcmode="lin" valueType="num">
                                      <p:cBhvr>
                                        <p:cTn id="94" dur="400" fill="hold"/>
                                        <p:tgtEl>
                                          <p:spTgt spid="18"/>
                                        </p:tgtEl>
                                        <p:attrNameLst>
                                          <p:attrName>ppt_y</p:attrName>
                                        </p:attrNameLst>
                                      </p:cBhvr>
                                      <p:tavLst>
                                        <p:tav tm="0">
                                          <p:val>
                                            <p:strVal val="#ppt_y+.1"/>
                                          </p:val>
                                        </p:tav>
                                        <p:tav tm="100000">
                                          <p:val>
                                            <p:strVal val="#ppt_y"/>
                                          </p:val>
                                        </p:tav>
                                      </p:tavLst>
                                    </p:anim>
                                  </p:childTnLst>
                                </p:cTn>
                              </p:par>
                            </p:childTnLst>
                          </p:cTn>
                        </p:par>
                        <p:par>
                          <p:cTn id="95" fill="hold">
                            <p:stCondLst>
                              <p:cond delay="3519"/>
                            </p:stCondLst>
                            <p:childTnLst>
                              <p:par>
                                <p:cTn id="96" presetID="22" presetClass="entr" presetSubtype="8" fill="hold" grpId="0" nodeType="afterEffect">
                                  <p:stCondLst>
                                    <p:cond delay="0"/>
                                  </p:stCondLst>
                                  <p:childTnLst>
                                    <p:set>
                                      <p:cBhvr>
                                        <p:cTn id="97" dur="1" fill="hold">
                                          <p:stCondLst>
                                            <p:cond delay="0"/>
                                          </p:stCondLst>
                                        </p:cTn>
                                        <p:tgtEl>
                                          <p:spTgt spid="12"/>
                                        </p:tgtEl>
                                        <p:attrNameLst>
                                          <p:attrName>style.visibility</p:attrName>
                                        </p:attrNameLst>
                                      </p:cBhvr>
                                      <p:to>
                                        <p:strVal val="visible"/>
                                      </p:to>
                                    </p:set>
                                    <p:animEffect transition="in" filter="wipe(left)">
                                      <p:cBhvr>
                                        <p:cTn id="98" dur="500"/>
                                        <p:tgtEl>
                                          <p:spTgt spid="12"/>
                                        </p:tgtEl>
                                      </p:cBhvr>
                                    </p:animEffect>
                                  </p:childTnLst>
                                </p:cTn>
                              </p:par>
                            </p:childTnLst>
                          </p:cTn>
                        </p:par>
                        <p:par>
                          <p:cTn id="99" fill="hold">
                            <p:stCondLst>
                              <p:cond delay="4019"/>
                            </p:stCondLst>
                            <p:childTnLst>
                              <p:par>
                                <p:cTn id="100" presetID="31" presetClass="entr" presetSubtype="0" fill="hold" grpId="0" nodeType="afterEffect">
                                  <p:stCondLst>
                                    <p:cond delay="0"/>
                                  </p:stCondLst>
                                  <p:childTnLst>
                                    <p:set>
                                      <p:cBhvr>
                                        <p:cTn id="101" dur="1" fill="hold">
                                          <p:stCondLst>
                                            <p:cond delay="0"/>
                                          </p:stCondLst>
                                        </p:cTn>
                                        <p:tgtEl>
                                          <p:spTgt spid="19"/>
                                        </p:tgtEl>
                                        <p:attrNameLst>
                                          <p:attrName>style.visibility</p:attrName>
                                        </p:attrNameLst>
                                      </p:cBhvr>
                                      <p:to>
                                        <p:strVal val="visible"/>
                                      </p:to>
                                    </p:set>
                                    <p:anim calcmode="lin" valueType="num">
                                      <p:cBhvr>
                                        <p:cTn id="102" dur="500" fill="hold"/>
                                        <p:tgtEl>
                                          <p:spTgt spid="19"/>
                                        </p:tgtEl>
                                        <p:attrNameLst>
                                          <p:attrName>ppt_w</p:attrName>
                                        </p:attrNameLst>
                                      </p:cBhvr>
                                      <p:tavLst>
                                        <p:tav tm="0">
                                          <p:val>
                                            <p:fltVal val="0"/>
                                          </p:val>
                                        </p:tav>
                                        <p:tav tm="100000">
                                          <p:val>
                                            <p:strVal val="#ppt_w"/>
                                          </p:val>
                                        </p:tav>
                                      </p:tavLst>
                                    </p:anim>
                                    <p:anim calcmode="lin" valueType="num">
                                      <p:cBhvr>
                                        <p:cTn id="103" dur="500" fill="hold"/>
                                        <p:tgtEl>
                                          <p:spTgt spid="19"/>
                                        </p:tgtEl>
                                        <p:attrNameLst>
                                          <p:attrName>ppt_h</p:attrName>
                                        </p:attrNameLst>
                                      </p:cBhvr>
                                      <p:tavLst>
                                        <p:tav tm="0">
                                          <p:val>
                                            <p:fltVal val="0"/>
                                          </p:val>
                                        </p:tav>
                                        <p:tav tm="100000">
                                          <p:val>
                                            <p:strVal val="#ppt_h"/>
                                          </p:val>
                                        </p:tav>
                                      </p:tavLst>
                                    </p:anim>
                                    <p:anim calcmode="lin" valueType="num">
                                      <p:cBhvr>
                                        <p:cTn id="104" dur="500" fill="hold"/>
                                        <p:tgtEl>
                                          <p:spTgt spid="19"/>
                                        </p:tgtEl>
                                        <p:attrNameLst>
                                          <p:attrName>style.rotation</p:attrName>
                                        </p:attrNameLst>
                                      </p:cBhvr>
                                      <p:tavLst>
                                        <p:tav tm="0">
                                          <p:val>
                                            <p:fltVal val="90"/>
                                          </p:val>
                                        </p:tav>
                                        <p:tav tm="100000">
                                          <p:val>
                                            <p:fltVal val="0"/>
                                          </p:val>
                                        </p:tav>
                                      </p:tavLst>
                                    </p:anim>
                                    <p:animEffect transition="in" filter="fade">
                                      <p:cBhvr>
                                        <p:cTn id="105" dur="500"/>
                                        <p:tgtEl>
                                          <p:spTgt spid="19"/>
                                        </p:tgtEl>
                                      </p:cBhvr>
                                    </p:animEffect>
                                  </p:childTnLst>
                                </p:cTn>
                              </p:par>
                            </p:childTnLst>
                          </p:cTn>
                        </p:par>
                        <p:par>
                          <p:cTn id="106" fill="hold">
                            <p:stCondLst>
                              <p:cond delay="4519"/>
                            </p:stCondLst>
                            <p:childTnLst>
                              <p:par>
                                <p:cTn id="107" presetID="42" presetClass="entr" presetSubtype="0" fill="hold" grpId="0" nodeType="afterEffect">
                                  <p:stCondLst>
                                    <p:cond delay="0"/>
                                  </p:stCondLst>
                                  <p:childTnLst>
                                    <p:set>
                                      <p:cBhvr>
                                        <p:cTn id="108" dur="1" fill="hold">
                                          <p:stCondLst>
                                            <p:cond delay="0"/>
                                          </p:stCondLst>
                                        </p:cTn>
                                        <p:tgtEl>
                                          <p:spTgt spid="20"/>
                                        </p:tgtEl>
                                        <p:attrNameLst>
                                          <p:attrName>style.visibility</p:attrName>
                                        </p:attrNameLst>
                                      </p:cBhvr>
                                      <p:to>
                                        <p:strVal val="visible"/>
                                      </p:to>
                                    </p:set>
                                    <p:animEffect transition="in" filter="fade">
                                      <p:cBhvr>
                                        <p:cTn id="109" dur="400"/>
                                        <p:tgtEl>
                                          <p:spTgt spid="20"/>
                                        </p:tgtEl>
                                      </p:cBhvr>
                                    </p:animEffect>
                                    <p:anim calcmode="lin" valueType="num">
                                      <p:cBhvr>
                                        <p:cTn id="110" dur="400" fill="hold"/>
                                        <p:tgtEl>
                                          <p:spTgt spid="20"/>
                                        </p:tgtEl>
                                        <p:attrNameLst>
                                          <p:attrName>ppt_x</p:attrName>
                                        </p:attrNameLst>
                                      </p:cBhvr>
                                      <p:tavLst>
                                        <p:tav tm="0">
                                          <p:val>
                                            <p:strVal val="#ppt_x"/>
                                          </p:val>
                                        </p:tav>
                                        <p:tav tm="100000">
                                          <p:val>
                                            <p:strVal val="#ppt_x"/>
                                          </p:val>
                                        </p:tav>
                                      </p:tavLst>
                                    </p:anim>
                                    <p:anim calcmode="lin" valueType="num">
                                      <p:cBhvr>
                                        <p:cTn id="111" dur="400" fill="hold"/>
                                        <p:tgtEl>
                                          <p:spTgt spid="20"/>
                                        </p:tgtEl>
                                        <p:attrNameLst>
                                          <p:attrName>ppt_y</p:attrName>
                                        </p:attrNameLst>
                                      </p:cBhvr>
                                      <p:tavLst>
                                        <p:tav tm="0">
                                          <p:val>
                                            <p:strVal val="#ppt_y+.1"/>
                                          </p:val>
                                        </p:tav>
                                        <p:tav tm="100000">
                                          <p:val>
                                            <p:strVal val="#ppt_y"/>
                                          </p:val>
                                        </p:tav>
                                      </p:tavLst>
                                    </p:anim>
                                  </p:childTnLst>
                                </p:cTn>
                              </p:par>
                            </p:childTnLst>
                          </p:cTn>
                        </p:par>
                        <p:par>
                          <p:cTn id="112" fill="hold">
                            <p:stCondLst>
                              <p:cond delay="5019"/>
                            </p:stCondLst>
                            <p:childTnLst>
                              <p:par>
                                <p:cTn id="113" presetID="22" presetClass="entr" presetSubtype="2" fill="hold" grpId="0" nodeType="afterEffect">
                                  <p:stCondLst>
                                    <p:cond delay="0"/>
                                  </p:stCondLst>
                                  <p:childTnLst>
                                    <p:set>
                                      <p:cBhvr>
                                        <p:cTn id="114" dur="1" fill="hold">
                                          <p:stCondLst>
                                            <p:cond delay="0"/>
                                          </p:stCondLst>
                                        </p:cTn>
                                        <p:tgtEl>
                                          <p:spTgt spid="15"/>
                                        </p:tgtEl>
                                        <p:attrNameLst>
                                          <p:attrName>style.visibility</p:attrName>
                                        </p:attrNameLst>
                                      </p:cBhvr>
                                      <p:to>
                                        <p:strVal val="visible"/>
                                      </p:to>
                                    </p:set>
                                    <p:animEffect transition="in" filter="wipe(right)">
                                      <p:cBhvr>
                                        <p:cTn id="115" dur="500"/>
                                        <p:tgtEl>
                                          <p:spTgt spid="15"/>
                                        </p:tgtEl>
                                      </p:cBhvr>
                                    </p:animEffect>
                                  </p:childTnLst>
                                </p:cTn>
                              </p:par>
                            </p:childTnLst>
                          </p:cTn>
                        </p:par>
                        <p:par>
                          <p:cTn id="116" fill="hold">
                            <p:stCondLst>
                              <p:cond delay="5519"/>
                            </p:stCondLst>
                            <p:childTnLst>
                              <p:par>
                                <p:cTn id="117" presetID="31" presetClass="entr" presetSubtype="0" fill="hold" grpId="0" nodeType="afterEffect">
                                  <p:stCondLst>
                                    <p:cond delay="0"/>
                                  </p:stCondLst>
                                  <p:childTnLst>
                                    <p:set>
                                      <p:cBhvr>
                                        <p:cTn id="118" dur="1" fill="hold">
                                          <p:stCondLst>
                                            <p:cond delay="0"/>
                                          </p:stCondLst>
                                        </p:cTn>
                                        <p:tgtEl>
                                          <p:spTgt spid="21"/>
                                        </p:tgtEl>
                                        <p:attrNameLst>
                                          <p:attrName>style.visibility</p:attrName>
                                        </p:attrNameLst>
                                      </p:cBhvr>
                                      <p:to>
                                        <p:strVal val="visible"/>
                                      </p:to>
                                    </p:set>
                                    <p:anim calcmode="lin" valueType="num">
                                      <p:cBhvr>
                                        <p:cTn id="119" dur="500" fill="hold"/>
                                        <p:tgtEl>
                                          <p:spTgt spid="21"/>
                                        </p:tgtEl>
                                        <p:attrNameLst>
                                          <p:attrName>ppt_w</p:attrName>
                                        </p:attrNameLst>
                                      </p:cBhvr>
                                      <p:tavLst>
                                        <p:tav tm="0">
                                          <p:val>
                                            <p:fltVal val="0"/>
                                          </p:val>
                                        </p:tav>
                                        <p:tav tm="100000">
                                          <p:val>
                                            <p:strVal val="#ppt_w"/>
                                          </p:val>
                                        </p:tav>
                                      </p:tavLst>
                                    </p:anim>
                                    <p:anim calcmode="lin" valueType="num">
                                      <p:cBhvr>
                                        <p:cTn id="120" dur="500" fill="hold"/>
                                        <p:tgtEl>
                                          <p:spTgt spid="21"/>
                                        </p:tgtEl>
                                        <p:attrNameLst>
                                          <p:attrName>ppt_h</p:attrName>
                                        </p:attrNameLst>
                                      </p:cBhvr>
                                      <p:tavLst>
                                        <p:tav tm="0">
                                          <p:val>
                                            <p:fltVal val="0"/>
                                          </p:val>
                                        </p:tav>
                                        <p:tav tm="100000">
                                          <p:val>
                                            <p:strVal val="#ppt_h"/>
                                          </p:val>
                                        </p:tav>
                                      </p:tavLst>
                                    </p:anim>
                                    <p:anim calcmode="lin" valueType="num">
                                      <p:cBhvr>
                                        <p:cTn id="121" dur="500" fill="hold"/>
                                        <p:tgtEl>
                                          <p:spTgt spid="21"/>
                                        </p:tgtEl>
                                        <p:attrNameLst>
                                          <p:attrName>style.rotation</p:attrName>
                                        </p:attrNameLst>
                                      </p:cBhvr>
                                      <p:tavLst>
                                        <p:tav tm="0">
                                          <p:val>
                                            <p:fltVal val="90"/>
                                          </p:val>
                                        </p:tav>
                                        <p:tav tm="100000">
                                          <p:val>
                                            <p:fltVal val="0"/>
                                          </p:val>
                                        </p:tav>
                                      </p:tavLst>
                                    </p:anim>
                                    <p:animEffect transition="in" filter="fade">
                                      <p:cBhvr>
                                        <p:cTn id="122" dur="500"/>
                                        <p:tgtEl>
                                          <p:spTgt spid="21"/>
                                        </p:tgtEl>
                                      </p:cBhvr>
                                    </p:animEffect>
                                  </p:childTnLst>
                                </p:cTn>
                              </p:par>
                            </p:childTnLst>
                          </p:cTn>
                        </p:par>
                        <p:par>
                          <p:cTn id="123" fill="hold">
                            <p:stCondLst>
                              <p:cond delay="6019"/>
                            </p:stCondLst>
                            <p:childTnLst>
                              <p:par>
                                <p:cTn id="124" presetID="42" presetClass="entr" presetSubtype="0" fill="hold" grpId="0" nodeType="afterEffect">
                                  <p:stCondLst>
                                    <p:cond delay="0"/>
                                  </p:stCondLst>
                                  <p:childTnLst>
                                    <p:set>
                                      <p:cBhvr>
                                        <p:cTn id="125" dur="1" fill="hold">
                                          <p:stCondLst>
                                            <p:cond delay="0"/>
                                          </p:stCondLst>
                                        </p:cTn>
                                        <p:tgtEl>
                                          <p:spTgt spid="22"/>
                                        </p:tgtEl>
                                        <p:attrNameLst>
                                          <p:attrName>style.visibility</p:attrName>
                                        </p:attrNameLst>
                                      </p:cBhvr>
                                      <p:to>
                                        <p:strVal val="visible"/>
                                      </p:to>
                                    </p:set>
                                    <p:animEffect transition="in" filter="fade">
                                      <p:cBhvr>
                                        <p:cTn id="126" dur="400"/>
                                        <p:tgtEl>
                                          <p:spTgt spid="22"/>
                                        </p:tgtEl>
                                      </p:cBhvr>
                                    </p:animEffect>
                                    <p:anim calcmode="lin" valueType="num">
                                      <p:cBhvr>
                                        <p:cTn id="127" dur="400" fill="hold"/>
                                        <p:tgtEl>
                                          <p:spTgt spid="22"/>
                                        </p:tgtEl>
                                        <p:attrNameLst>
                                          <p:attrName>ppt_x</p:attrName>
                                        </p:attrNameLst>
                                      </p:cBhvr>
                                      <p:tavLst>
                                        <p:tav tm="0">
                                          <p:val>
                                            <p:strVal val="#ppt_x"/>
                                          </p:val>
                                        </p:tav>
                                        <p:tav tm="100000">
                                          <p:val>
                                            <p:strVal val="#ppt_x"/>
                                          </p:val>
                                        </p:tav>
                                      </p:tavLst>
                                    </p:anim>
                                    <p:anim calcmode="lin" valueType="num">
                                      <p:cBhvr>
                                        <p:cTn id="128" dur="400" fill="hold"/>
                                        <p:tgtEl>
                                          <p:spTgt spid="22"/>
                                        </p:tgtEl>
                                        <p:attrNameLst>
                                          <p:attrName>ppt_y</p:attrName>
                                        </p:attrNameLst>
                                      </p:cBhvr>
                                      <p:tavLst>
                                        <p:tav tm="0">
                                          <p:val>
                                            <p:strVal val="#ppt_y+.1"/>
                                          </p:val>
                                        </p:tav>
                                        <p:tav tm="100000">
                                          <p:val>
                                            <p:strVal val="#ppt_y"/>
                                          </p:val>
                                        </p:tav>
                                      </p:tavLst>
                                    </p:anim>
                                  </p:childTnLst>
                                </p:cTn>
                              </p:par>
                            </p:childTnLst>
                          </p:cTn>
                        </p:par>
                        <p:par>
                          <p:cTn id="129" fill="hold">
                            <p:stCondLst>
                              <p:cond delay="6519"/>
                            </p:stCondLst>
                            <p:childTnLst>
                              <p:par>
                                <p:cTn id="130" presetID="22" presetClass="entr" presetSubtype="8" fill="hold" grpId="0" nodeType="afterEffect">
                                  <p:stCondLst>
                                    <p:cond delay="0"/>
                                  </p:stCondLst>
                                  <p:childTnLst>
                                    <p:set>
                                      <p:cBhvr>
                                        <p:cTn id="131" dur="1" fill="hold">
                                          <p:stCondLst>
                                            <p:cond delay="0"/>
                                          </p:stCondLst>
                                        </p:cTn>
                                        <p:tgtEl>
                                          <p:spTgt spid="13"/>
                                        </p:tgtEl>
                                        <p:attrNameLst>
                                          <p:attrName>style.visibility</p:attrName>
                                        </p:attrNameLst>
                                      </p:cBhvr>
                                      <p:to>
                                        <p:strVal val="visible"/>
                                      </p:to>
                                    </p:set>
                                    <p:animEffect transition="in" filter="wipe(left)">
                                      <p:cBhvr>
                                        <p:cTn id="132" dur="500"/>
                                        <p:tgtEl>
                                          <p:spTgt spid="13"/>
                                        </p:tgtEl>
                                      </p:cBhvr>
                                    </p:animEffect>
                                  </p:childTnLst>
                                </p:cTn>
                              </p:par>
                            </p:childTnLst>
                          </p:cTn>
                        </p:par>
                        <p:par>
                          <p:cTn id="133" fill="hold">
                            <p:stCondLst>
                              <p:cond delay="7019"/>
                            </p:stCondLst>
                            <p:childTnLst>
                              <p:par>
                                <p:cTn id="134" presetID="22" presetClass="entr" presetSubtype="2" fill="hold" nodeType="afterEffect">
                                  <p:stCondLst>
                                    <p:cond delay="0"/>
                                  </p:stCondLst>
                                  <p:childTnLst>
                                    <p:set>
                                      <p:cBhvr>
                                        <p:cTn id="135" dur="1" fill="hold">
                                          <p:stCondLst>
                                            <p:cond delay="0"/>
                                          </p:stCondLst>
                                        </p:cTn>
                                        <p:tgtEl>
                                          <p:spTgt spid="24"/>
                                        </p:tgtEl>
                                        <p:attrNameLst>
                                          <p:attrName>style.visibility</p:attrName>
                                        </p:attrNameLst>
                                      </p:cBhvr>
                                      <p:to>
                                        <p:strVal val="visible"/>
                                      </p:to>
                                    </p:set>
                                    <p:animEffect transition="in" filter="wipe(right)">
                                      <p:cBhvr>
                                        <p:cTn id="136" dur="500"/>
                                        <p:tgtEl>
                                          <p:spTgt spid="24"/>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23"/>
                                        </p:tgtEl>
                                        <p:attrNameLst>
                                          <p:attrName>style.visibility</p:attrName>
                                        </p:attrNameLst>
                                      </p:cBhvr>
                                      <p:to>
                                        <p:strVal val="visible"/>
                                      </p:to>
                                    </p:set>
                                    <p:animEffect transition="in" filter="wipe(left)">
                                      <p:cBhvr>
                                        <p:cTn id="139" dur="500"/>
                                        <p:tgtEl>
                                          <p:spTgt spid="23"/>
                                        </p:tgtEl>
                                      </p:cBhvr>
                                    </p:animEffect>
                                  </p:childTnLst>
                                </p:cTn>
                              </p:par>
                            </p:childTnLst>
                          </p:cTn>
                        </p:par>
                        <p:par>
                          <p:cTn id="140" fill="hold">
                            <p:stCondLst>
                              <p:cond delay="7519"/>
                            </p:stCondLst>
                            <p:childTnLst>
                              <p:par>
                                <p:cTn id="141" presetID="2" presetClass="entr" presetSubtype="8" fill="hold" grpId="0" nodeType="afterEffect">
                                  <p:stCondLst>
                                    <p:cond delay="0"/>
                                  </p:stCondLst>
                                  <p:childTnLst>
                                    <p:set>
                                      <p:cBhvr>
                                        <p:cTn id="142" dur="1" fill="hold">
                                          <p:stCondLst>
                                            <p:cond delay="0"/>
                                          </p:stCondLst>
                                        </p:cTn>
                                        <p:tgtEl>
                                          <p:spTgt spid="25"/>
                                        </p:tgtEl>
                                        <p:attrNameLst>
                                          <p:attrName>style.visibility</p:attrName>
                                        </p:attrNameLst>
                                      </p:cBhvr>
                                      <p:to>
                                        <p:strVal val="visible"/>
                                      </p:to>
                                    </p:set>
                                    <p:anim calcmode="lin" valueType="num">
                                      <p:cBhvr additive="base">
                                        <p:cTn id="143" dur="500" fill="hold"/>
                                        <p:tgtEl>
                                          <p:spTgt spid="25"/>
                                        </p:tgtEl>
                                        <p:attrNameLst>
                                          <p:attrName>ppt_x</p:attrName>
                                        </p:attrNameLst>
                                      </p:cBhvr>
                                      <p:tavLst>
                                        <p:tav tm="0">
                                          <p:val>
                                            <p:strVal val="0-#ppt_w/2"/>
                                          </p:val>
                                        </p:tav>
                                        <p:tav tm="100000">
                                          <p:val>
                                            <p:strVal val="#ppt_x"/>
                                          </p:val>
                                        </p:tav>
                                      </p:tavLst>
                                    </p:anim>
                                    <p:anim calcmode="lin" valueType="num">
                                      <p:cBhvr additive="base">
                                        <p:cTn id="144" dur="500" fill="hold"/>
                                        <p:tgtEl>
                                          <p:spTgt spid="25"/>
                                        </p:tgtEl>
                                        <p:attrNameLst>
                                          <p:attrName>ppt_y</p:attrName>
                                        </p:attrNameLst>
                                      </p:cBhvr>
                                      <p:tavLst>
                                        <p:tav tm="0">
                                          <p:val>
                                            <p:strVal val="#ppt_y"/>
                                          </p:val>
                                        </p:tav>
                                        <p:tav tm="100000">
                                          <p:val>
                                            <p:strVal val="#ppt_y"/>
                                          </p:val>
                                        </p:tav>
                                      </p:tavLst>
                                    </p:anim>
                                  </p:childTnLst>
                                </p:cTn>
                              </p:par>
                            </p:childTnLst>
                          </p:cTn>
                        </p:par>
                        <p:par>
                          <p:cTn id="145" fill="hold">
                            <p:stCondLst>
                              <p:cond delay="8019"/>
                            </p:stCondLst>
                            <p:childTnLst>
                              <p:par>
                                <p:cTn id="146" presetID="22" presetClass="entr" presetSubtype="8" fill="hold" grpId="0" nodeType="afterEffect">
                                  <p:stCondLst>
                                    <p:cond delay="0"/>
                                  </p:stCondLst>
                                  <p:childTnLst>
                                    <p:set>
                                      <p:cBhvr>
                                        <p:cTn id="147" dur="1" fill="hold">
                                          <p:stCondLst>
                                            <p:cond delay="0"/>
                                          </p:stCondLst>
                                        </p:cTn>
                                        <p:tgtEl>
                                          <p:spTgt spid="5"/>
                                        </p:tgtEl>
                                        <p:attrNameLst>
                                          <p:attrName>style.visibility</p:attrName>
                                        </p:attrNameLst>
                                      </p:cBhvr>
                                      <p:to>
                                        <p:strVal val="visible"/>
                                      </p:to>
                                    </p:set>
                                    <p:animEffect transition="in" filter="wipe(left)">
                                      <p:cBhvr>
                                        <p:cTn id="14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animBg="1"/>
      <p:bldP spid="6" grpId="1"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0" grpId="1" animBg="1"/>
      <p:bldP spid="10" grpId="2" animBg="1"/>
      <p:bldP spid="11" grpId="0"/>
      <p:bldP spid="12" grpId="0"/>
      <p:bldP spid="13" grpId="0"/>
      <p:bldP spid="14" grpId="0"/>
      <p:bldP spid="15" grpId="0"/>
      <p:bldP spid="16" grpId="0"/>
      <p:bldP spid="17" grpId="0"/>
      <p:bldP spid="18" grpId="0"/>
      <p:bldP spid="19" grpId="0"/>
      <p:bldP spid="20" grpId="0"/>
      <p:bldP spid="21" grpId="0"/>
      <p:bldP spid="22" grpId="0"/>
      <p:bldP spid="23"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赞助方案</a:t>
            </a:r>
            <a:endParaRPr lang="zh-CN" altLang="en-US" dirty="0"/>
          </a:p>
        </p:txBody>
      </p:sp>
      <p:sp>
        <p:nvSpPr>
          <p:cNvPr id="5" name="Oval 5"/>
          <p:cNvSpPr>
            <a:spLocks noChangeArrowheads="1"/>
          </p:cNvSpPr>
          <p:nvPr/>
        </p:nvSpPr>
        <p:spPr bwMode="auto">
          <a:xfrm>
            <a:off x="4071877" y="1672434"/>
            <a:ext cx="3570288" cy="3573463"/>
          </a:xfrm>
          <a:prstGeom prst="ellipse">
            <a:avLst/>
          </a:prstGeom>
          <a:noFill/>
          <a:ln w="12700" cap="flat">
            <a:solidFill>
              <a:schemeClr val="accent3"/>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 name="Oval 7"/>
          <p:cNvSpPr>
            <a:spLocks noChangeAspect="1" noChangeArrowheads="1"/>
          </p:cNvSpPr>
          <p:nvPr/>
        </p:nvSpPr>
        <p:spPr bwMode="auto">
          <a:xfrm>
            <a:off x="4199351" y="2055170"/>
            <a:ext cx="648000" cy="648000"/>
          </a:xfrm>
          <a:prstGeom prst="ellipse">
            <a:avLst/>
          </a:prstGeom>
          <a:solidFill>
            <a:schemeClr val="bg1"/>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7" name="Oval 8"/>
          <p:cNvSpPr>
            <a:spLocks noChangeAspect="1" noChangeArrowheads="1"/>
          </p:cNvSpPr>
          <p:nvPr/>
        </p:nvSpPr>
        <p:spPr bwMode="auto">
          <a:xfrm>
            <a:off x="6953189" y="2031209"/>
            <a:ext cx="650018" cy="648000"/>
          </a:xfrm>
          <a:prstGeom prst="ellipse">
            <a:avLst/>
          </a:prstGeom>
          <a:solidFill>
            <a:schemeClr val="accent1"/>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8" name="Oval 9"/>
          <p:cNvSpPr>
            <a:spLocks noChangeAspect="1" noChangeArrowheads="1"/>
          </p:cNvSpPr>
          <p:nvPr/>
        </p:nvSpPr>
        <p:spPr bwMode="auto">
          <a:xfrm>
            <a:off x="4263965" y="4391821"/>
            <a:ext cx="645988" cy="648000"/>
          </a:xfrm>
          <a:prstGeom prst="ellipse">
            <a:avLst/>
          </a:prstGeom>
          <a:solidFill>
            <a:schemeClr val="tx2"/>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9" name="Oval 10"/>
          <p:cNvSpPr>
            <a:spLocks noChangeAspect="1" noChangeArrowheads="1"/>
          </p:cNvSpPr>
          <p:nvPr/>
        </p:nvSpPr>
        <p:spPr bwMode="auto">
          <a:xfrm>
            <a:off x="6953189" y="4391821"/>
            <a:ext cx="648000" cy="648000"/>
          </a:xfrm>
          <a:prstGeom prst="ellipse">
            <a:avLst/>
          </a:prstGeom>
          <a:solidFill>
            <a:schemeClr val="accent2"/>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10" name="TextBox 9"/>
          <p:cNvSpPr txBox="1"/>
          <p:nvPr/>
        </p:nvSpPr>
        <p:spPr>
          <a:xfrm>
            <a:off x="4291774" y="2124376"/>
            <a:ext cx="453970" cy="523220"/>
          </a:xfrm>
          <a:prstGeom prst="rect">
            <a:avLst/>
          </a:prstGeom>
          <a:noFill/>
        </p:spPr>
        <p:txBody>
          <a:bodyPr wrap="none" rtlCol="0">
            <a:spAutoFit/>
          </a:bodyPr>
          <a:lstStyle/>
          <a:p>
            <a:pPr algn="ctr"/>
            <a:r>
              <a:rPr lang="en-US" altLang="zh-CN" sz="2800" b="1" dirty="0" smtClean="0">
                <a:solidFill>
                  <a:srgbClr val="F8F8F8"/>
                </a:solidFill>
                <a:latin typeface="+mj-ea"/>
                <a:ea typeface="+mj-ea"/>
              </a:rPr>
              <a:t>A</a:t>
            </a:r>
            <a:endParaRPr lang="zh-CN" altLang="en-US" sz="2800" b="1" dirty="0">
              <a:solidFill>
                <a:srgbClr val="F8F8F8"/>
              </a:solidFill>
              <a:latin typeface="+mj-ea"/>
              <a:ea typeface="+mj-ea"/>
            </a:endParaRPr>
          </a:p>
        </p:txBody>
      </p:sp>
      <p:sp>
        <p:nvSpPr>
          <p:cNvPr id="11" name="TextBox 10"/>
          <p:cNvSpPr txBox="1"/>
          <p:nvPr/>
        </p:nvSpPr>
        <p:spPr>
          <a:xfrm>
            <a:off x="7062226" y="2093599"/>
            <a:ext cx="429926" cy="523220"/>
          </a:xfrm>
          <a:prstGeom prst="rect">
            <a:avLst/>
          </a:prstGeom>
          <a:noFill/>
        </p:spPr>
        <p:txBody>
          <a:bodyPr wrap="none" rtlCol="0">
            <a:spAutoFit/>
          </a:bodyPr>
          <a:lstStyle/>
          <a:p>
            <a:r>
              <a:rPr lang="en-US" altLang="zh-CN" sz="2800" b="1" dirty="0" smtClean="0">
                <a:solidFill>
                  <a:srgbClr val="F8F8F8"/>
                </a:solidFill>
                <a:latin typeface="+mj-ea"/>
                <a:ea typeface="+mj-ea"/>
              </a:rPr>
              <a:t>B</a:t>
            </a:r>
            <a:endParaRPr lang="zh-CN" altLang="en-US" sz="2800" b="1" dirty="0">
              <a:solidFill>
                <a:srgbClr val="F8F8F8"/>
              </a:solidFill>
              <a:latin typeface="+mj-ea"/>
              <a:ea typeface="+mj-ea"/>
            </a:endParaRPr>
          </a:p>
        </p:txBody>
      </p:sp>
      <p:sp>
        <p:nvSpPr>
          <p:cNvPr id="12" name="TextBox 11"/>
          <p:cNvSpPr txBox="1"/>
          <p:nvPr/>
        </p:nvSpPr>
        <p:spPr>
          <a:xfrm>
            <a:off x="4368022" y="4454211"/>
            <a:ext cx="425116" cy="523220"/>
          </a:xfrm>
          <a:prstGeom prst="rect">
            <a:avLst/>
          </a:prstGeom>
          <a:noFill/>
        </p:spPr>
        <p:txBody>
          <a:bodyPr wrap="none" rtlCol="0">
            <a:spAutoFit/>
          </a:bodyPr>
          <a:lstStyle/>
          <a:p>
            <a:pPr algn="ctr"/>
            <a:r>
              <a:rPr lang="en-US" altLang="zh-CN" sz="2800" b="1" dirty="0" smtClean="0">
                <a:solidFill>
                  <a:srgbClr val="F8F8F8"/>
                </a:solidFill>
                <a:latin typeface="+mj-ea"/>
                <a:ea typeface="+mj-ea"/>
              </a:rPr>
              <a:t>C</a:t>
            </a:r>
            <a:endParaRPr lang="zh-CN" altLang="en-US" sz="2800" b="1" dirty="0">
              <a:solidFill>
                <a:srgbClr val="F8F8F8"/>
              </a:solidFill>
              <a:latin typeface="+mj-ea"/>
              <a:ea typeface="+mj-ea"/>
            </a:endParaRPr>
          </a:p>
        </p:txBody>
      </p:sp>
      <p:sp>
        <p:nvSpPr>
          <p:cNvPr id="13" name="TextBox 12"/>
          <p:cNvSpPr txBox="1"/>
          <p:nvPr/>
        </p:nvSpPr>
        <p:spPr>
          <a:xfrm>
            <a:off x="7058156" y="4454211"/>
            <a:ext cx="468398" cy="523220"/>
          </a:xfrm>
          <a:prstGeom prst="rect">
            <a:avLst/>
          </a:prstGeom>
          <a:noFill/>
        </p:spPr>
        <p:txBody>
          <a:bodyPr wrap="none" rtlCol="0">
            <a:spAutoFit/>
          </a:bodyPr>
          <a:lstStyle/>
          <a:p>
            <a:pPr algn="ctr"/>
            <a:r>
              <a:rPr lang="en-US" altLang="zh-CN" sz="2800" b="1" dirty="0" smtClean="0">
                <a:solidFill>
                  <a:srgbClr val="F8F8F8"/>
                </a:solidFill>
                <a:latin typeface="+mj-ea"/>
                <a:ea typeface="+mj-ea"/>
              </a:rPr>
              <a:t>D</a:t>
            </a:r>
            <a:endParaRPr lang="zh-CN" altLang="en-US" sz="2800" b="1" dirty="0">
              <a:solidFill>
                <a:srgbClr val="F8F8F8"/>
              </a:solidFill>
              <a:latin typeface="+mj-ea"/>
              <a:ea typeface="+mj-ea"/>
            </a:endParaRPr>
          </a:p>
        </p:txBody>
      </p:sp>
      <p:sp>
        <p:nvSpPr>
          <p:cNvPr id="14" name="TextBox 13"/>
          <p:cNvSpPr txBox="1"/>
          <p:nvPr/>
        </p:nvSpPr>
        <p:spPr>
          <a:xfrm>
            <a:off x="7737811" y="1655060"/>
            <a:ext cx="1997346" cy="400110"/>
          </a:xfrm>
          <a:prstGeom prst="rect">
            <a:avLst/>
          </a:prstGeom>
          <a:noFill/>
        </p:spPr>
        <p:txBody>
          <a:bodyPr wrap="square" rtlCol="0">
            <a:spAutoFit/>
          </a:bodyPr>
          <a:lstStyle>
            <a:defPPr>
              <a:defRPr lang="zh-CN"/>
            </a:defPPr>
            <a:lvl1pPr algn="r">
              <a:defRPr sz="2000" b="1">
                <a:latin typeface="+mj-ea"/>
                <a:ea typeface="+mj-ea"/>
              </a:defRPr>
            </a:lvl1pPr>
          </a:lstStyle>
          <a:p>
            <a:pPr algn="l"/>
            <a:r>
              <a:rPr lang="zh-CN" altLang="en-US" dirty="0">
                <a:solidFill>
                  <a:schemeClr val="accent3"/>
                </a:solidFill>
              </a:rPr>
              <a:t>《协办赞助》</a:t>
            </a:r>
            <a:endParaRPr lang="zh-CN" altLang="en-US" dirty="0">
              <a:solidFill>
                <a:schemeClr val="accent3"/>
              </a:solidFill>
            </a:endParaRPr>
          </a:p>
        </p:txBody>
      </p:sp>
      <p:sp>
        <p:nvSpPr>
          <p:cNvPr id="15" name="TextBox 14"/>
          <p:cNvSpPr txBox="1"/>
          <p:nvPr/>
        </p:nvSpPr>
        <p:spPr>
          <a:xfrm>
            <a:off x="7737812" y="2092159"/>
            <a:ext cx="3657574" cy="707886"/>
          </a:xfrm>
          <a:prstGeom prst="rect">
            <a:avLst/>
          </a:prstGeom>
          <a:noFill/>
        </p:spPr>
        <p:txBody>
          <a:bodyPr wrap="square" rtlCol="0">
            <a:spAutoFit/>
          </a:bodyPr>
          <a:lstStyle>
            <a:defPPr>
              <a:defRPr lang="zh-CN"/>
            </a:defPPr>
            <a:lvl1pPr>
              <a:defRPr>
                <a:latin typeface="+mn-ea"/>
                <a:ea typeface="+mn-ea"/>
              </a:defRPr>
            </a:lvl1pPr>
          </a:lstStyle>
          <a:p>
            <a:r>
              <a:rPr lang="zh-CN" altLang="en-US" sz="2000" dirty="0">
                <a:solidFill>
                  <a:schemeClr val="accent3"/>
                </a:solidFill>
              </a:rPr>
              <a:t>协办赞助费用：人民币12万，限2家</a:t>
            </a:r>
            <a:endParaRPr lang="zh-CN" altLang="en-US" sz="2000" dirty="0">
              <a:solidFill>
                <a:schemeClr val="accent3"/>
              </a:solidFill>
            </a:endParaRPr>
          </a:p>
        </p:txBody>
      </p:sp>
      <p:sp>
        <p:nvSpPr>
          <p:cNvPr id="16" name="TextBox 15"/>
          <p:cNvSpPr txBox="1"/>
          <p:nvPr/>
        </p:nvSpPr>
        <p:spPr>
          <a:xfrm>
            <a:off x="2007408" y="1655060"/>
            <a:ext cx="1997346" cy="400110"/>
          </a:xfrm>
          <a:prstGeom prst="rect">
            <a:avLst/>
          </a:prstGeom>
          <a:noFill/>
        </p:spPr>
        <p:txBody>
          <a:bodyPr wrap="square" rtlCol="0">
            <a:spAutoFit/>
          </a:bodyPr>
          <a:lstStyle>
            <a:defPPr>
              <a:defRPr lang="zh-CN"/>
            </a:defPPr>
            <a:lvl1pPr algn="r">
              <a:defRPr sz="2000" b="1">
                <a:latin typeface="+mj-ea"/>
                <a:ea typeface="+mj-ea"/>
              </a:defRPr>
            </a:lvl1pPr>
          </a:lstStyle>
          <a:p>
            <a:r>
              <a:rPr lang="zh-CN" altLang="en-US" dirty="0">
                <a:solidFill>
                  <a:schemeClr val="accent3"/>
                </a:solidFill>
              </a:rPr>
              <a:t>《冠名赞助》</a:t>
            </a:r>
            <a:endParaRPr lang="zh-CN" altLang="en-US" dirty="0">
              <a:solidFill>
                <a:schemeClr val="accent3"/>
              </a:solidFill>
            </a:endParaRPr>
          </a:p>
        </p:txBody>
      </p:sp>
      <p:sp>
        <p:nvSpPr>
          <p:cNvPr id="17" name="TextBox 16"/>
          <p:cNvSpPr txBox="1"/>
          <p:nvPr/>
        </p:nvSpPr>
        <p:spPr>
          <a:xfrm>
            <a:off x="748089" y="2092159"/>
            <a:ext cx="3430522" cy="400110"/>
          </a:xfrm>
          <a:prstGeom prst="rect">
            <a:avLst/>
          </a:prstGeom>
          <a:noFill/>
        </p:spPr>
        <p:txBody>
          <a:bodyPr wrap="square" rtlCol="0">
            <a:spAutoFit/>
          </a:bodyPr>
          <a:lstStyle>
            <a:defPPr>
              <a:defRPr lang="zh-CN"/>
            </a:defPPr>
            <a:lvl1pPr>
              <a:defRPr>
                <a:latin typeface="+mn-ea"/>
                <a:ea typeface="+mn-ea"/>
              </a:defRPr>
            </a:lvl1pPr>
          </a:lstStyle>
          <a:p>
            <a:pPr algn="r"/>
            <a:r>
              <a:rPr lang="zh-CN" altLang="en-US" sz="2000" dirty="0">
                <a:solidFill>
                  <a:schemeClr val="accent3"/>
                </a:solidFill>
              </a:rPr>
              <a:t>冠名赞助费用：人民币22万</a:t>
            </a:r>
            <a:endParaRPr lang="zh-CN" altLang="en-US" sz="2000" dirty="0">
              <a:solidFill>
                <a:schemeClr val="accent3"/>
              </a:solidFill>
            </a:endParaRPr>
          </a:p>
        </p:txBody>
      </p:sp>
      <p:sp>
        <p:nvSpPr>
          <p:cNvPr id="18" name="TextBox 17"/>
          <p:cNvSpPr txBox="1"/>
          <p:nvPr/>
        </p:nvSpPr>
        <p:spPr>
          <a:xfrm>
            <a:off x="7737811" y="4206874"/>
            <a:ext cx="1997346" cy="400110"/>
          </a:xfrm>
          <a:prstGeom prst="rect">
            <a:avLst/>
          </a:prstGeom>
          <a:noFill/>
        </p:spPr>
        <p:txBody>
          <a:bodyPr wrap="square" rtlCol="0">
            <a:spAutoFit/>
          </a:bodyPr>
          <a:lstStyle>
            <a:defPPr>
              <a:defRPr lang="zh-CN"/>
            </a:defPPr>
            <a:lvl1pPr>
              <a:defRPr sz="2000" b="1">
                <a:latin typeface="+mj-ea"/>
                <a:ea typeface="+mj-ea"/>
              </a:defRPr>
            </a:lvl1pPr>
          </a:lstStyle>
          <a:p>
            <a:r>
              <a:rPr lang="zh-CN" altLang="en-US" dirty="0">
                <a:solidFill>
                  <a:schemeClr val="accent3"/>
                </a:solidFill>
              </a:rPr>
              <a:t>《指定赞助》</a:t>
            </a:r>
            <a:endParaRPr lang="zh-CN" altLang="en-US" dirty="0">
              <a:solidFill>
                <a:schemeClr val="accent3"/>
              </a:solidFill>
            </a:endParaRPr>
          </a:p>
        </p:txBody>
      </p:sp>
      <p:sp>
        <p:nvSpPr>
          <p:cNvPr id="19" name="TextBox 18"/>
          <p:cNvSpPr txBox="1"/>
          <p:nvPr/>
        </p:nvSpPr>
        <p:spPr>
          <a:xfrm>
            <a:off x="7737812" y="4643973"/>
            <a:ext cx="3657574" cy="707886"/>
          </a:xfrm>
          <a:prstGeom prst="rect">
            <a:avLst/>
          </a:prstGeom>
          <a:noFill/>
        </p:spPr>
        <p:txBody>
          <a:bodyPr wrap="square" rtlCol="0">
            <a:spAutoFit/>
          </a:bodyPr>
          <a:lstStyle>
            <a:defPPr>
              <a:defRPr lang="zh-CN"/>
            </a:defPPr>
            <a:lvl1pPr>
              <a:defRPr>
                <a:latin typeface="+mn-ea"/>
                <a:ea typeface="+mn-ea"/>
              </a:defRPr>
            </a:lvl1pPr>
          </a:lstStyle>
          <a:p>
            <a:r>
              <a:rPr lang="zh-CN" altLang="en-US" sz="2000" dirty="0">
                <a:solidFill>
                  <a:schemeClr val="accent3"/>
                </a:solidFill>
              </a:rPr>
              <a:t>指定服务或实物赞助费用人民币2万（等值服务或实物）</a:t>
            </a:r>
            <a:endParaRPr lang="zh-CN" altLang="en-US" sz="2000" dirty="0">
              <a:solidFill>
                <a:schemeClr val="accent3"/>
              </a:solidFill>
            </a:endParaRPr>
          </a:p>
        </p:txBody>
      </p:sp>
      <p:sp>
        <p:nvSpPr>
          <p:cNvPr id="20" name="TextBox 19"/>
          <p:cNvSpPr txBox="1"/>
          <p:nvPr/>
        </p:nvSpPr>
        <p:spPr>
          <a:xfrm>
            <a:off x="2007408" y="4206874"/>
            <a:ext cx="1997346" cy="400110"/>
          </a:xfrm>
          <a:prstGeom prst="rect">
            <a:avLst/>
          </a:prstGeom>
          <a:noFill/>
        </p:spPr>
        <p:txBody>
          <a:bodyPr wrap="square" rtlCol="0">
            <a:spAutoFit/>
          </a:bodyPr>
          <a:lstStyle>
            <a:defPPr>
              <a:defRPr lang="zh-CN"/>
            </a:defPPr>
            <a:lvl1pPr algn="r">
              <a:defRPr sz="2000" b="1">
                <a:latin typeface="+mj-ea"/>
                <a:ea typeface="+mj-ea"/>
              </a:defRPr>
            </a:lvl1pPr>
          </a:lstStyle>
          <a:p>
            <a:r>
              <a:rPr lang="zh-CN" altLang="en-US" dirty="0">
                <a:solidFill>
                  <a:schemeClr val="accent3"/>
                </a:solidFill>
              </a:rPr>
              <a:t>《友情赞助》</a:t>
            </a:r>
            <a:endParaRPr lang="zh-CN" altLang="en-US" dirty="0">
              <a:solidFill>
                <a:schemeClr val="accent3"/>
              </a:solidFill>
            </a:endParaRPr>
          </a:p>
        </p:txBody>
      </p:sp>
      <p:sp>
        <p:nvSpPr>
          <p:cNvPr id="21" name="TextBox 20"/>
          <p:cNvSpPr txBox="1"/>
          <p:nvPr/>
        </p:nvSpPr>
        <p:spPr>
          <a:xfrm>
            <a:off x="748089" y="4643973"/>
            <a:ext cx="3430522" cy="707886"/>
          </a:xfrm>
          <a:prstGeom prst="rect">
            <a:avLst/>
          </a:prstGeom>
          <a:noFill/>
        </p:spPr>
        <p:txBody>
          <a:bodyPr wrap="square" rtlCol="0">
            <a:spAutoFit/>
          </a:bodyPr>
          <a:lstStyle>
            <a:defPPr>
              <a:defRPr lang="zh-CN"/>
            </a:defPPr>
            <a:lvl1pPr>
              <a:defRPr>
                <a:latin typeface="+mn-ea"/>
                <a:ea typeface="+mn-ea"/>
              </a:defRPr>
            </a:lvl1pPr>
          </a:lstStyle>
          <a:p>
            <a:r>
              <a:rPr lang="zh-CN" altLang="en-US" sz="2000" dirty="0">
                <a:solidFill>
                  <a:schemeClr val="accent3"/>
                </a:solidFill>
              </a:rPr>
              <a:t>友情赞助费用：人民币5万，限6家</a:t>
            </a:r>
            <a:endParaRPr lang="zh-CN" altLang="en-US" sz="2000" dirty="0">
              <a:solidFill>
                <a:schemeClr val="accent3"/>
              </a:solidFill>
            </a:endParaRPr>
          </a:p>
        </p:txBody>
      </p:sp>
      <p:sp>
        <p:nvSpPr>
          <p:cNvPr id="22" name="Oval 6"/>
          <p:cNvSpPr>
            <a:spLocks noChangeArrowheads="1"/>
          </p:cNvSpPr>
          <p:nvPr/>
        </p:nvSpPr>
        <p:spPr bwMode="auto">
          <a:xfrm>
            <a:off x="4738627" y="2340772"/>
            <a:ext cx="2236788" cy="2238375"/>
          </a:xfrm>
          <a:prstGeom prst="ellipse">
            <a:avLst/>
          </a:prstGeom>
          <a:solidFill>
            <a:schemeClr val="tx1"/>
          </a:solidFill>
          <a:ln w="9525">
            <a:noFill/>
            <a:round/>
          </a:ln>
        </p:spPr>
        <p:txBody>
          <a:bodyPr vert="horz" wrap="square" lIns="91440" tIns="45720" rIns="91440" bIns="45720" numCol="1" anchor="t" anchorCtr="0" compatLnSpc="1"/>
          <a:lstStyle/>
          <a:p>
            <a:endParaRPr lang="zh-CN" altLang="en-US"/>
          </a:p>
        </p:txBody>
      </p:sp>
      <p:sp>
        <p:nvSpPr>
          <p:cNvPr id="23" name="TextBox 22"/>
          <p:cNvSpPr txBox="1"/>
          <p:nvPr/>
        </p:nvSpPr>
        <p:spPr>
          <a:xfrm>
            <a:off x="4793138" y="2982905"/>
            <a:ext cx="1997346" cy="954107"/>
          </a:xfrm>
          <a:prstGeom prst="rect">
            <a:avLst/>
          </a:prstGeom>
          <a:noFill/>
        </p:spPr>
        <p:txBody>
          <a:bodyPr wrap="square" rtlCol="0">
            <a:spAutoFit/>
          </a:bodyPr>
          <a:lstStyle/>
          <a:p>
            <a:pPr algn="ctr"/>
            <a:r>
              <a:rPr lang="zh-CN" altLang="en-US" sz="2800" b="1" dirty="0" smtClean="0">
                <a:solidFill>
                  <a:srgbClr val="F8F8F8"/>
                </a:solidFill>
                <a:latin typeface="+mj-ea"/>
                <a:ea typeface="+mj-ea"/>
              </a:rPr>
              <a:t>活动设</a:t>
            </a:r>
            <a:r>
              <a:rPr lang="en-US" altLang="zh-CN" sz="2800" b="1" dirty="0" smtClean="0">
                <a:solidFill>
                  <a:srgbClr val="F8F8F8"/>
                </a:solidFill>
                <a:latin typeface="+mj-ea"/>
                <a:ea typeface="+mj-ea"/>
              </a:rPr>
              <a:t>4</a:t>
            </a:r>
            <a:r>
              <a:rPr lang="zh-CN" altLang="en-US" sz="2800" b="1" dirty="0" smtClean="0">
                <a:solidFill>
                  <a:srgbClr val="F8F8F8"/>
                </a:solidFill>
                <a:latin typeface="+mj-ea"/>
                <a:ea typeface="+mj-ea"/>
              </a:rPr>
              <a:t>个赞助方案</a:t>
            </a:r>
            <a:endParaRPr lang="zh-CN" altLang="en-US" sz="2800" b="1" dirty="0">
              <a:solidFill>
                <a:srgbClr val="F8F8F8"/>
              </a:solidFill>
              <a:latin typeface="+mj-ea"/>
              <a:ea typeface="+mj-ea"/>
            </a:endParaRPr>
          </a:p>
        </p:txBody>
      </p:sp>
    </p:spTree>
  </p:cSld>
  <p:clrMapOvr>
    <a:masterClrMapping/>
  </p:clrMapOvr>
  <p:transition spd="slow" advTm="8462">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519"/>
                            </p:stCondLst>
                            <p:childTnLst>
                              <p:par>
                                <p:cTn id="21" presetID="53" presetClass="entr" presetSubtype="16"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childTnLst>
                                </p:cTn>
                              </p:par>
                            </p:childTnLst>
                          </p:cTn>
                        </p:par>
                        <p:par>
                          <p:cTn id="26" fill="hold">
                            <p:stCondLst>
                              <p:cond delay="1019"/>
                            </p:stCondLst>
                            <p:childTnLst>
                              <p:par>
                                <p:cTn id="27" presetID="31" presetClass="entr" presetSubtype="0"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 calcmode="lin" valueType="num">
                                      <p:cBhvr>
                                        <p:cTn id="31" dur="500" fill="hold"/>
                                        <p:tgtEl>
                                          <p:spTgt spid="23"/>
                                        </p:tgtEl>
                                        <p:attrNameLst>
                                          <p:attrName>style.rotation</p:attrName>
                                        </p:attrNameLst>
                                      </p:cBhvr>
                                      <p:tavLst>
                                        <p:tav tm="0">
                                          <p:val>
                                            <p:fltVal val="90"/>
                                          </p:val>
                                        </p:tav>
                                        <p:tav tm="100000">
                                          <p:val>
                                            <p:fltVal val="0"/>
                                          </p:val>
                                        </p:tav>
                                      </p:tavLst>
                                    </p:anim>
                                    <p:animEffect transition="in" filter="fade">
                                      <p:cBhvr>
                                        <p:cTn id="32" dur="500"/>
                                        <p:tgtEl>
                                          <p:spTgt spid="23"/>
                                        </p:tgtEl>
                                      </p:cBhvr>
                                    </p:animEffect>
                                  </p:childTnLst>
                                </p:cTn>
                              </p:par>
                            </p:childTnLst>
                          </p:cTn>
                        </p:par>
                        <p:par>
                          <p:cTn id="33" fill="hold">
                            <p:stCondLst>
                              <p:cond delay="1519"/>
                            </p:stCondLst>
                            <p:childTnLst>
                              <p:par>
                                <p:cTn id="34" presetID="21" presetClass="entr" presetSubtype="1"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heel(1)">
                                      <p:cBhvr>
                                        <p:cTn id="36" dur="2000"/>
                                        <p:tgtEl>
                                          <p:spTgt spid="5"/>
                                        </p:tgtEl>
                                      </p:cBhvr>
                                    </p:animEffect>
                                  </p:childTnLst>
                                </p:cTn>
                              </p:par>
                            </p:childTnLst>
                          </p:cTn>
                        </p:par>
                        <p:par>
                          <p:cTn id="37" fill="hold">
                            <p:stCondLst>
                              <p:cond delay="3519"/>
                            </p:stCondLst>
                            <p:childTnLst>
                              <p:par>
                                <p:cTn id="38" presetID="1"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childTnLst>
                                </p:cTn>
                              </p:par>
                              <p:par>
                                <p:cTn id="40" presetID="49" presetClass="path" presetSubtype="0" accel="50000" decel="50000" fill="hold" grpId="1" nodeType="withEffect">
                                  <p:stCondLst>
                                    <p:cond delay="0"/>
                                  </p:stCondLst>
                                  <p:childTnLst>
                                    <p:animMotion origin="layout" path="M -3.95264E-6 -7.40741E-7 L 0.11151 0.16343 " pathEditMode="relative" rAng="0" ptsTypes="AA">
                                      <p:cBhvr>
                                        <p:cTn id="41" dur="500" spd="-100000" fill="hold"/>
                                        <p:tgtEl>
                                          <p:spTgt spid="6"/>
                                        </p:tgtEl>
                                        <p:attrNameLst>
                                          <p:attrName>ppt_x</p:attrName>
                                          <p:attrName>ppt_y</p:attrName>
                                        </p:attrNameLst>
                                      </p:cBhvr>
                                      <p:rCtr x="5569" y="8171"/>
                                    </p:animMotion>
                                  </p:childTnLst>
                                </p:cTn>
                              </p:par>
                              <p:par>
                                <p:cTn id="42" presetID="1" presetClass="entr" presetSubtype="0" fill="hold" grpId="0" nodeType="withEffect">
                                  <p:stCondLst>
                                    <p:cond delay="100"/>
                                  </p:stCondLst>
                                  <p:childTnLst>
                                    <p:set>
                                      <p:cBhvr>
                                        <p:cTn id="43" dur="1" fill="hold">
                                          <p:stCondLst>
                                            <p:cond delay="0"/>
                                          </p:stCondLst>
                                        </p:cTn>
                                        <p:tgtEl>
                                          <p:spTgt spid="7"/>
                                        </p:tgtEl>
                                        <p:attrNameLst>
                                          <p:attrName>style.visibility</p:attrName>
                                        </p:attrNameLst>
                                      </p:cBhvr>
                                      <p:to>
                                        <p:strVal val="visible"/>
                                      </p:to>
                                    </p:set>
                                  </p:childTnLst>
                                </p:cTn>
                              </p:par>
                              <p:par>
                                <p:cTn id="44" presetID="49" presetClass="path" presetSubtype="0" accel="50000" decel="50000" fill="hold" grpId="1" nodeType="withEffect">
                                  <p:stCondLst>
                                    <p:cond delay="100"/>
                                  </p:stCondLst>
                                  <p:childTnLst>
                                    <p:animMotion origin="layout" path="M 9.44575E-7 1.48148E-6 L -0.11423 0.1669 " pathEditMode="relative" rAng="0" ptsTypes="AA">
                                      <p:cBhvr>
                                        <p:cTn id="45" dur="500" spd="-100000" fill="hold"/>
                                        <p:tgtEl>
                                          <p:spTgt spid="7"/>
                                        </p:tgtEl>
                                        <p:attrNameLst>
                                          <p:attrName>ppt_x</p:attrName>
                                          <p:attrName>ppt_y</p:attrName>
                                        </p:attrNameLst>
                                      </p:cBhvr>
                                      <p:rCtr x="-5712" y="8333"/>
                                    </p:animMotion>
                                  </p:childTnLst>
                                </p:cTn>
                              </p:par>
                              <p:par>
                                <p:cTn id="46" presetID="1" presetClass="entr" presetSubtype="0" fill="hold" grpId="0" nodeType="withEffect">
                                  <p:stCondLst>
                                    <p:cond delay="200"/>
                                  </p:stCondLst>
                                  <p:childTnLst>
                                    <p:set>
                                      <p:cBhvr>
                                        <p:cTn id="47" dur="1" fill="hold">
                                          <p:stCondLst>
                                            <p:cond delay="0"/>
                                          </p:stCondLst>
                                        </p:cTn>
                                        <p:tgtEl>
                                          <p:spTgt spid="8"/>
                                        </p:tgtEl>
                                        <p:attrNameLst>
                                          <p:attrName>style.visibility</p:attrName>
                                        </p:attrNameLst>
                                      </p:cBhvr>
                                      <p:to>
                                        <p:strVal val="visible"/>
                                      </p:to>
                                    </p:set>
                                  </p:childTnLst>
                                </p:cTn>
                              </p:par>
                              <p:par>
                                <p:cTn id="48" presetID="49" presetClass="path" presetSubtype="0" accel="50000" decel="50000" fill="hold" grpId="1" nodeType="withEffect">
                                  <p:stCondLst>
                                    <p:cond delay="200"/>
                                  </p:stCondLst>
                                  <p:childTnLst>
                                    <p:animMotion origin="layout" path="M 1.77986E-6 -1.48148E-6 L 0.1063 -0.17731 " pathEditMode="relative" rAng="0" ptsTypes="AA">
                                      <p:cBhvr>
                                        <p:cTn id="49" dur="500" spd="-100000" fill="hold"/>
                                        <p:tgtEl>
                                          <p:spTgt spid="8"/>
                                        </p:tgtEl>
                                        <p:attrNameLst>
                                          <p:attrName>ppt_x</p:attrName>
                                          <p:attrName>ppt_y</p:attrName>
                                        </p:attrNameLst>
                                      </p:cBhvr>
                                      <p:rCtr x="5308" y="-8866"/>
                                    </p:animMotion>
                                  </p:childTnLst>
                                </p:cTn>
                              </p:par>
                              <p:par>
                                <p:cTn id="50" presetID="1" presetClass="entr" presetSubtype="0" fill="hold" grpId="0" nodeType="withEffect">
                                  <p:stCondLst>
                                    <p:cond delay="300"/>
                                  </p:stCondLst>
                                  <p:childTnLst>
                                    <p:set>
                                      <p:cBhvr>
                                        <p:cTn id="51" dur="1" fill="hold">
                                          <p:stCondLst>
                                            <p:cond delay="0"/>
                                          </p:stCondLst>
                                        </p:cTn>
                                        <p:tgtEl>
                                          <p:spTgt spid="9"/>
                                        </p:tgtEl>
                                        <p:attrNameLst>
                                          <p:attrName>style.visibility</p:attrName>
                                        </p:attrNameLst>
                                      </p:cBhvr>
                                      <p:to>
                                        <p:strVal val="visible"/>
                                      </p:to>
                                    </p:set>
                                  </p:childTnLst>
                                </p:cTn>
                              </p:par>
                              <p:par>
                                <p:cTn id="52" presetID="49" presetClass="path" presetSubtype="0" accel="50000" decel="50000" fill="hold" grpId="1" nodeType="withEffect">
                                  <p:stCondLst>
                                    <p:cond delay="300"/>
                                  </p:stCondLst>
                                  <p:childTnLst>
                                    <p:animMotion origin="layout" path="M 9.44575E-7 -1.48148E-6 L -0.11423 -0.17731 " pathEditMode="relative" rAng="0" ptsTypes="AA">
                                      <p:cBhvr>
                                        <p:cTn id="53" dur="500" spd="-100000" fill="hold"/>
                                        <p:tgtEl>
                                          <p:spTgt spid="9"/>
                                        </p:tgtEl>
                                        <p:attrNameLst>
                                          <p:attrName>ppt_x</p:attrName>
                                          <p:attrName>ppt_y</p:attrName>
                                        </p:attrNameLst>
                                      </p:cBhvr>
                                      <p:rCtr x="-5712" y="-8866"/>
                                    </p:animMotion>
                                  </p:childTnLst>
                                </p:cTn>
                              </p:par>
                            </p:childTnLst>
                          </p:cTn>
                        </p:par>
                        <p:par>
                          <p:cTn id="54" fill="hold">
                            <p:stCondLst>
                              <p:cond delay="3519"/>
                            </p:stCondLst>
                            <p:childTnLst>
                              <p:par>
                                <p:cTn id="55" presetID="31" presetClass="entr" presetSubtype="0"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300" fill="hold"/>
                                        <p:tgtEl>
                                          <p:spTgt spid="10"/>
                                        </p:tgtEl>
                                        <p:attrNameLst>
                                          <p:attrName>ppt_w</p:attrName>
                                        </p:attrNameLst>
                                      </p:cBhvr>
                                      <p:tavLst>
                                        <p:tav tm="0">
                                          <p:val>
                                            <p:fltVal val="0"/>
                                          </p:val>
                                        </p:tav>
                                        <p:tav tm="100000">
                                          <p:val>
                                            <p:strVal val="#ppt_w"/>
                                          </p:val>
                                        </p:tav>
                                      </p:tavLst>
                                    </p:anim>
                                    <p:anim calcmode="lin" valueType="num">
                                      <p:cBhvr>
                                        <p:cTn id="58" dur="300" fill="hold"/>
                                        <p:tgtEl>
                                          <p:spTgt spid="10"/>
                                        </p:tgtEl>
                                        <p:attrNameLst>
                                          <p:attrName>ppt_h</p:attrName>
                                        </p:attrNameLst>
                                      </p:cBhvr>
                                      <p:tavLst>
                                        <p:tav tm="0">
                                          <p:val>
                                            <p:fltVal val="0"/>
                                          </p:val>
                                        </p:tav>
                                        <p:tav tm="100000">
                                          <p:val>
                                            <p:strVal val="#ppt_h"/>
                                          </p:val>
                                        </p:tav>
                                      </p:tavLst>
                                    </p:anim>
                                    <p:anim calcmode="lin" valueType="num">
                                      <p:cBhvr>
                                        <p:cTn id="59" dur="300" fill="hold"/>
                                        <p:tgtEl>
                                          <p:spTgt spid="10"/>
                                        </p:tgtEl>
                                        <p:attrNameLst>
                                          <p:attrName>style.rotation</p:attrName>
                                        </p:attrNameLst>
                                      </p:cBhvr>
                                      <p:tavLst>
                                        <p:tav tm="0">
                                          <p:val>
                                            <p:fltVal val="90"/>
                                          </p:val>
                                        </p:tav>
                                        <p:tav tm="100000">
                                          <p:val>
                                            <p:fltVal val="0"/>
                                          </p:val>
                                        </p:tav>
                                      </p:tavLst>
                                    </p:anim>
                                    <p:animEffect transition="in" filter="fade">
                                      <p:cBhvr>
                                        <p:cTn id="60" dur="300"/>
                                        <p:tgtEl>
                                          <p:spTgt spid="10"/>
                                        </p:tgtEl>
                                      </p:cBhvr>
                                    </p:animEffect>
                                  </p:childTnLst>
                                </p:cTn>
                              </p:par>
                            </p:childTnLst>
                          </p:cTn>
                        </p:par>
                        <p:par>
                          <p:cTn id="61" fill="hold">
                            <p:stCondLst>
                              <p:cond delay="4019"/>
                            </p:stCondLst>
                            <p:childTnLst>
                              <p:par>
                                <p:cTn id="62" presetID="22" presetClass="entr" presetSubtype="2"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ipe(right)">
                                      <p:cBhvr>
                                        <p:cTn id="64" dur="500"/>
                                        <p:tgtEl>
                                          <p:spTgt spid="16"/>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right)">
                                      <p:cBhvr>
                                        <p:cTn id="67" dur="500"/>
                                        <p:tgtEl>
                                          <p:spTgt spid="17"/>
                                        </p:tgtEl>
                                      </p:cBhvr>
                                    </p:animEffect>
                                  </p:childTnLst>
                                </p:cTn>
                              </p:par>
                            </p:childTnLst>
                          </p:cTn>
                        </p:par>
                        <p:par>
                          <p:cTn id="68" fill="hold">
                            <p:stCondLst>
                              <p:cond delay="4519"/>
                            </p:stCondLst>
                            <p:childTnLst>
                              <p:par>
                                <p:cTn id="69" presetID="31" presetClass="entr" presetSubtype="0"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300" fill="hold"/>
                                        <p:tgtEl>
                                          <p:spTgt spid="11"/>
                                        </p:tgtEl>
                                        <p:attrNameLst>
                                          <p:attrName>ppt_w</p:attrName>
                                        </p:attrNameLst>
                                      </p:cBhvr>
                                      <p:tavLst>
                                        <p:tav tm="0">
                                          <p:val>
                                            <p:fltVal val="0"/>
                                          </p:val>
                                        </p:tav>
                                        <p:tav tm="100000">
                                          <p:val>
                                            <p:strVal val="#ppt_w"/>
                                          </p:val>
                                        </p:tav>
                                      </p:tavLst>
                                    </p:anim>
                                    <p:anim calcmode="lin" valueType="num">
                                      <p:cBhvr>
                                        <p:cTn id="72" dur="300" fill="hold"/>
                                        <p:tgtEl>
                                          <p:spTgt spid="11"/>
                                        </p:tgtEl>
                                        <p:attrNameLst>
                                          <p:attrName>ppt_h</p:attrName>
                                        </p:attrNameLst>
                                      </p:cBhvr>
                                      <p:tavLst>
                                        <p:tav tm="0">
                                          <p:val>
                                            <p:fltVal val="0"/>
                                          </p:val>
                                        </p:tav>
                                        <p:tav tm="100000">
                                          <p:val>
                                            <p:strVal val="#ppt_h"/>
                                          </p:val>
                                        </p:tav>
                                      </p:tavLst>
                                    </p:anim>
                                    <p:anim calcmode="lin" valueType="num">
                                      <p:cBhvr>
                                        <p:cTn id="73" dur="300" fill="hold"/>
                                        <p:tgtEl>
                                          <p:spTgt spid="11"/>
                                        </p:tgtEl>
                                        <p:attrNameLst>
                                          <p:attrName>style.rotation</p:attrName>
                                        </p:attrNameLst>
                                      </p:cBhvr>
                                      <p:tavLst>
                                        <p:tav tm="0">
                                          <p:val>
                                            <p:fltVal val="90"/>
                                          </p:val>
                                        </p:tav>
                                        <p:tav tm="100000">
                                          <p:val>
                                            <p:fltVal val="0"/>
                                          </p:val>
                                        </p:tav>
                                      </p:tavLst>
                                    </p:anim>
                                    <p:animEffect transition="in" filter="fade">
                                      <p:cBhvr>
                                        <p:cTn id="74" dur="300"/>
                                        <p:tgtEl>
                                          <p:spTgt spid="11"/>
                                        </p:tgtEl>
                                      </p:cBhvr>
                                    </p:animEffect>
                                  </p:childTnLst>
                                </p:cTn>
                              </p:par>
                            </p:childTnLst>
                          </p:cTn>
                        </p:par>
                        <p:par>
                          <p:cTn id="75" fill="hold">
                            <p:stCondLst>
                              <p:cond delay="5019"/>
                            </p:stCondLst>
                            <p:childTnLst>
                              <p:par>
                                <p:cTn id="76" presetID="22" presetClass="entr" presetSubtype="8" fill="hold" grpId="0" nodeType="after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wipe(left)">
                                      <p:cBhvr>
                                        <p:cTn id="78" dur="500"/>
                                        <p:tgtEl>
                                          <p:spTgt spid="14"/>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wipe(left)">
                                      <p:cBhvr>
                                        <p:cTn id="81" dur="500"/>
                                        <p:tgtEl>
                                          <p:spTgt spid="15"/>
                                        </p:tgtEl>
                                      </p:cBhvr>
                                    </p:animEffect>
                                  </p:childTnLst>
                                </p:cTn>
                              </p:par>
                            </p:childTnLst>
                          </p:cTn>
                        </p:par>
                        <p:par>
                          <p:cTn id="82" fill="hold">
                            <p:stCondLst>
                              <p:cond delay="5519"/>
                            </p:stCondLst>
                            <p:childTnLst>
                              <p:par>
                                <p:cTn id="83" presetID="31" presetClass="entr" presetSubtype="0" fill="hold" grpId="0" nodeType="after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p:cTn id="85" dur="300" fill="hold"/>
                                        <p:tgtEl>
                                          <p:spTgt spid="12"/>
                                        </p:tgtEl>
                                        <p:attrNameLst>
                                          <p:attrName>ppt_w</p:attrName>
                                        </p:attrNameLst>
                                      </p:cBhvr>
                                      <p:tavLst>
                                        <p:tav tm="0">
                                          <p:val>
                                            <p:fltVal val="0"/>
                                          </p:val>
                                        </p:tav>
                                        <p:tav tm="100000">
                                          <p:val>
                                            <p:strVal val="#ppt_w"/>
                                          </p:val>
                                        </p:tav>
                                      </p:tavLst>
                                    </p:anim>
                                    <p:anim calcmode="lin" valueType="num">
                                      <p:cBhvr>
                                        <p:cTn id="86" dur="300" fill="hold"/>
                                        <p:tgtEl>
                                          <p:spTgt spid="12"/>
                                        </p:tgtEl>
                                        <p:attrNameLst>
                                          <p:attrName>ppt_h</p:attrName>
                                        </p:attrNameLst>
                                      </p:cBhvr>
                                      <p:tavLst>
                                        <p:tav tm="0">
                                          <p:val>
                                            <p:fltVal val="0"/>
                                          </p:val>
                                        </p:tav>
                                        <p:tav tm="100000">
                                          <p:val>
                                            <p:strVal val="#ppt_h"/>
                                          </p:val>
                                        </p:tav>
                                      </p:tavLst>
                                    </p:anim>
                                    <p:anim calcmode="lin" valueType="num">
                                      <p:cBhvr>
                                        <p:cTn id="87" dur="300" fill="hold"/>
                                        <p:tgtEl>
                                          <p:spTgt spid="12"/>
                                        </p:tgtEl>
                                        <p:attrNameLst>
                                          <p:attrName>style.rotation</p:attrName>
                                        </p:attrNameLst>
                                      </p:cBhvr>
                                      <p:tavLst>
                                        <p:tav tm="0">
                                          <p:val>
                                            <p:fltVal val="90"/>
                                          </p:val>
                                        </p:tav>
                                        <p:tav tm="100000">
                                          <p:val>
                                            <p:fltVal val="0"/>
                                          </p:val>
                                        </p:tav>
                                      </p:tavLst>
                                    </p:anim>
                                    <p:animEffect transition="in" filter="fade">
                                      <p:cBhvr>
                                        <p:cTn id="88" dur="300"/>
                                        <p:tgtEl>
                                          <p:spTgt spid="12"/>
                                        </p:tgtEl>
                                      </p:cBhvr>
                                    </p:animEffect>
                                  </p:childTnLst>
                                </p:cTn>
                              </p:par>
                            </p:childTnLst>
                          </p:cTn>
                        </p:par>
                        <p:par>
                          <p:cTn id="89" fill="hold">
                            <p:stCondLst>
                              <p:cond delay="6019"/>
                            </p:stCondLst>
                            <p:childTnLst>
                              <p:par>
                                <p:cTn id="90" presetID="22" presetClass="entr" presetSubtype="2" fill="hold" grpId="0" nodeType="after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wipe(right)">
                                      <p:cBhvr>
                                        <p:cTn id="92" dur="500"/>
                                        <p:tgtEl>
                                          <p:spTgt spid="20"/>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wipe(right)">
                                      <p:cBhvr>
                                        <p:cTn id="95" dur="500"/>
                                        <p:tgtEl>
                                          <p:spTgt spid="21"/>
                                        </p:tgtEl>
                                      </p:cBhvr>
                                    </p:animEffect>
                                  </p:childTnLst>
                                </p:cTn>
                              </p:par>
                            </p:childTnLst>
                          </p:cTn>
                        </p:par>
                        <p:par>
                          <p:cTn id="96" fill="hold">
                            <p:stCondLst>
                              <p:cond delay="6519"/>
                            </p:stCondLst>
                            <p:childTnLst>
                              <p:par>
                                <p:cTn id="97" presetID="31" presetClass="entr" presetSubtype="0" fill="hold" grpId="0" nodeType="afterEffect">
                                  <p:stCondLst>
                                    <p:cond delay="0"/>
                                  </p:stCondLst>
                                  <p:childTnLst>
                                    <p:set>
                                      <p:cBhvr>
                                        <p:cTn id="98" dur="1" fill="hold">
                                          <p:stCondLst>
                                            <p:cond delay="0"/>
                                          </p:stCondLst>
                                        </p:cTn>
                                        <p:tgtEl>
                                          <p:spTgt spid="13"/>
                                        </p:tgtEl>
                                        <p:attrNameLst>
                                          <p:attrName>style.visibility</p:attrName>
                                        </p:attrNameLst>
                                      </p:cBhvr>
                                      <p:to>
                                        <p:strVal val="visible"/>
                                      </p:to>
                                    </p:set>
                                    <p:anim calcmode="lin" valueType="num">
                                      <p:cBhvr>
                                        <p:cTn id="99" dur="300" fill="hold"/>
                                        <p:tgtEl>
                                          <p:spTgt spid="13"/>
                                        </p:tgtEl>
                                        <p:attrNameLst>
                                          <p:attrName>ppt_w</p:attrName>
                                        </p:attrNameLst>
                                      </p:cBhvr>
                                      <p:tavLst>
                                        <p:tav tm="0">
                                          <p:val>
                                            <p:fltVal val="0"/>
                                          </p:val>
                                        </p:tav>
                                        <p:tav tm="100000">
                                          <p:val>
                                            <p:strVal val="#ppt_w"/>
                                          </p:val>
                                        </p:tav>
                                      </p:tavLst>
                                    </p:anim>
                                    <p:anim calcmode="lin" valueType="num">
                                      <p:cBhvr>
                                        <p:cTn id="100" dur="300" fill="hold"/>
                                        <p:tgtEl>
                                          <p:spTgt spid="13"/>
                                        </p:tgtEl>
                                        <p:attrNameLst>
                                          <p:attrName>ppt_h</p:attrName>
                                        </p:attrNameLst>
                                      </p:cBhvr>
                                      <p:tavLst>
                                        <p:tav tm="0">
                                          <p:val>
                                            <p:fltVal val="0"/>
                                          </p:val>
                                        </p:tav>
                                        <p:tav tm="100000">
                                          <p:val>
                                            <p:strVal val="#ppt_h"/>
                                          </p:val>
                                        </p:tav>
                                      </p:tavLst>
                                    </p:anim>
                                    <p:anim calcmode="lin" valueType="num">
                                      <p:cBhvr>
                                        <p:cTn id="101" dur="300" fill="hold"/>
                                        <p:tgtEl>
                                          <p:spTgt spid="13"/>
                                        </p:tgtEl>
                                        <p:attrNameLst>
                                          <p:attrName>style.rotation</p:attrName>
                                        </p:attrNameLst>
                                      </p:cBhvr>
                                      <p:tavLst>
                                        <p:tav tm="0">
                                          <p:val>
                                            <p:fltVal val="90"/>
                                          </p:val>
                                        </p:tav>
                                        <p:tav tm="100000">
                                          <p:val>
                                            <p:fltVal val="0"/>
                                          </p:val>
                                        </p:tav>
                                      </p:tavLst>
                                    </p:anim>
                                    <p:animEffect transition="in" filter="fade">
                                      <p:cBhvr>
                                        <p:cTn id="102" dur="300"/>
                                        <p:tgtEl>
                                          <p:spTgt spid="13"/>
                                        </p:tgtEl>
                                      </p:cBhvr>
                                    </p:animEffect>
                                  </p:childTnLst>
                                </p:cTn>
                              </p:par>
                            </p:childTnLst>
                          </p:cTn>
                        </p:par>
                        <p:par>
                          <p:cTn id="103" fill="hold">
                            <p:stCondLst>
                              <p:cond delay="7019"/>
                            </p:stCondLst>
                            <p:childTnLst>
                              <p:par>
                                <p:cTn id="104" presetID="22" presetClass="entr" presetSubtype="8" fill="hold" grpId="0" nodeType="afterEffect">
                                  <p:stCondLst>
                                    <p:cond delay="0"/>
                                  </p:stCondLst>
                                  <p:childTnLst>
                                    <p:set>
                                      <p:cBhvr>
                                        <p:cTn id="105" dur="1" fill="hold">
                                          <p:stCondLst>
                                            <p:cond delay="0"/>
                                          </p:stCondLst>
                                        </p:cTn>
                                        <p:tgtEl>
                                          <p:spTgt spid="18"/>
                                        </p:tgtEl>
                                        <p:attrNameLst>
                                          <p:attrName>style.visibility</p:attrName>
                                        </p:attrNameLst>
                                      </p:cBhvr>
                                      <p:to>
                                        <p:strVal val="visible"/>
                                      </p:to>
                                    </p:set>
                                    <p:animEffect transition="in" filter="wipe(left)">
                                      <p:cBhvr>
                                        <p:cTn id="106" dur="500"/>
                                        <p:tgtEl>
                                          <p:spTgt spid="18"/>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19"/>
                                        </p:tgtEl>
                                        <p:attrNameLst>
                                          <p:attrName>style.visibility</p:attrName>
                                        </p:attrNameLst>
                                      </p:cBhvr>
                                      <p:to>
                                        <p:strVal val="visible"/>
                                      </p:to>
                                    </p:set>
                                    <p:animEffect transition="in" filter="wipe(left)">
                                      <p:cBhvr>
                                        <p:cTn id="10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6" grpId="1" animBg="1"/>
      <p:bldP spid="7" grpId="0" animBg="1"/>
      <p:bldP spid="7" grpId="1" animBg="1"/>
      <p:bldP spid="8" grpId="0" animBg="1"/>
      <p:bldP spid="8" grpId="1" animBg="1"/>
      <p:bldP spid="9" grpId="0" animBg="1"/>
      <p:bldP spid="9" grpId="1" animBg="1"/>
      <p:bldP spid="10" grpId="0"/>
      <p:bldP spid="11" grpId="0"/>
      <p:bldP spid="12" grpId="0"/>
      <p:bldP spid="13" grpId="0"/>
      <p:bldP spid="14" grpId="0"/>
      <p:bldP spid="15" grpId="0"/>
      <p:bldP spid="16" grpId="0"/>
      <p:bldP spid="17" grpId="0"/>
      <p:bldP spid="18" grpId="0"/>
      <p:bldP spid="19" grpId="0"/>
      <p:bldP spid="20" grpId="0"/>
      <p:bldP spid="21" grpId="0"/>
      <p:bldP spid="22" grpId="0" animBg="1"/>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smtClean="0"/>
              <a:t>现场管控</a:t>
            </a:r>
            <a:endParaRPr lang="zh-CN" altLang="en-US" dirty="0"/>
          </a:p>
        </p:txBody>
      </p:sp>
      <p:sp>
        <p:nvSpPr>
          <p:cNvPr id="5" name="Freeform 5"/>
          <p:cNvSpPr/>
          <p:nvPr/>
        </p:nvSpPr>
        <p:spPr bwMode="auto">
          <a:xfrm>
            <a:off x="5904785" y="971570"/>
            <a:ext cx="1961270" cy="2077821"/>
          </a:xfrm>
          <a:custGeom>
            <a:avLst/>
            <a:gdLst>
              <a:gd name="T0" fmla="*/ 2245 w 2245"/>
              <a:gd name="T1" fmla="*/ 0 h 2370"/>
              <a:gd name="T2" fmla="*/ 1772 w 2245"/>
              <a:gd name="T3" fmla="*/ 223 h 2370"/>
              <a:gd name="T4" fmla="*/ 702 w 2245"/>
              <a:gd name="T5" fmla="*/ 223 h 2370"/>
              <a:gd name="T6" fmla="*/ 0 w 2245"/>
              <a:gd name="T7" fmla="*/ 1012 h 2370"/>
              <a:gd name="T8" fmla="*/ 0 w 2245"/>
              <a:gd name="T9" fmla="*/ 2370 h 2370"/>
              <a:gd name="T10" fmla="*/ 468 w 2245"/>
              <a:gd name="T11" fmla="*/ 2089 h 2370"/>
              <a:gd name="T12" fmla="*/ 1431 w 2245"/>
              <a:gd name="T13" fmla="*/ 2089 h 2370"/>
              <a:gd name="T14" fmla="*/ 2240 w 2245"/>
              <a:gd name="T15" fmla="*/ 1373 h 2370"/>
              <a:gd name="T16" fmla="*/ 2245 w 2245"/>
              <a:gd name="T17" fmla="*/ 0 h 2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45" h="2370">
                <a:moveTo>
                  <a:pt x="2245" y="0"/>
                </a:moveTo>
                <a:cubicBezTo>
                  <a:pt x="2134" y="114"/>
                  <a:pt x="1990" y="199"/>
                  <a:pt x="1772" y="223"/>
                </a:cubicBezTo>
                <a:cubicBezTo>
                  <a:pt x="1415" y="223"/>
                  <a:pt x="1058" y="223"/>
                  <a:pt x="702" y="223"/>
                </a:cubicBezTo>
                <a:cubicBezTo>
                  <a:pt x="409" y="254"/>
                  <a:pt x="2" y="616"/>
                  <a:pt x="0" y="1012"/>
                </a:cubicBezTo>
                <a:cubicBezTo>
                  <a:pt x="0" y="1465"/>
                  <a:pt x="0" y="1917"/>
                  <a:pt x="0" y="2370"/>
                </a:cubicBezTo>
                <a:cubicBezTo>
                  <a:pt x="101" y="2221"/>
                  <a:pt x="241" y="2112"/>
                  <a:pt x="468" y="2089"/>
                </a:cubicBezTo>
                <a:cubicBezTo>
                  <a:pt x="789" y="2089"/>
                  <a:pt x="1110" y="2089"/>
                  <a:pt x="1431" y="2089"/>
                </a:cubicBezTo>
                <a:cubicBezTo>
                  <a:pt x="1798" y="2064"/>
                  <a:pt x="2087" y="1870"/>
                  <a:pt x="2240" y="1373"/>
                </a:cubicBezTo>
                <a:cubicBezTo>
                  <a:pt x="2242" y="916"/>
                  <a:pt x="2243" y="458"/>
                  <a:pt x="2245" y="0"/>
                </a:cubicBezTo>
                <a:close/>
              </a:path>
            </a:pathLst>
          </a:custGeom>
          <a:solidFill>
            <a:schemeClr val="tx1"/>
          </a:solidFill>
          <a:ln w="9" cap="flat">
            <a:noFill/>
            <a:prstDash val="solid"/>
            <a:miter lim="800000"/>
          </a:ln>
        </p:spPr>
        <p:txBody>
          <a:bodyPr vert="horz" wrap="square" lIns="91440" tIns="45720" rIns="91440" bIns="45720" numCol="1" anchor="t" anchorCtr="0" compatLnSpc="1"/>
          <a:lstStyle/>
          <a:p>
            <a:endParaRPr lang="zh-CN" altLang="en-US">
              <a:solidFill>
                <a:schemeClr val="bg2"/>
              </a:solidFill>
            </a:endParaRPr>
          </a:p>
        </p:txBody>
      </p:sp>
      <p:sp>
        <p:nvSpPr>
          <p:cNvPr id="6" name="Freeform 6"/>
          <p:cNvSpPr/>
          <p:nvPr/>
        </p:nvSpPr>
        <p:spPr bwMode="auto">
          <a:xfrm>
            <a:off x="6131858" y="3055420"/>
            <a:ext cx="1414687" cy="1499086"/>
          </a:xfrm>
          <a:custGeom>
            <a:avLst/>
            <a:gdLst>
              <a:gd name="T0" fmla="*/ 1621 w 1621"/>
              <a:gd name="T1" fmla="*/ 0 h 1711"/>
              <a:gd name="T2" fmla="*/ 1280 w 1621"/>
              <a:gd name="T3" fmla="*/ 161 h 1711"/>
              <a:gd name="T4" fmla="*/ 507 w 1621"/>
              <a:gd name="T5" fmla="*/ 161 h 1711"/>
              <a:gd name="T6" fmla="*/ 0 w 1621"/>
              <a:gd name="T7" fmla="*/ 731 h 1711"/>
              <a:gd name="T8" fmla="*/ 0 w 1621"/>
              <a:gd name="T9" fmla="*/ 1711 h 1711"/>
              <a:gd name="T10" fmla="*/ 338 w 1621"/>
              <a:gd name="T11" fmla="*/ 1508 h 1711"/>
              <a:gd name="T12" fmla="*/ 1033 w 1621"/>
              <a:gd name="T13" fmla="*/ 1508 h 1711"/>
              <a:gd name="T14" fmla="*/ 1618 w 1621"/>
              <a:gd name="T15" fmla="*/ 991 h 1711"/>
              <a:gd name="T16" fmla="*/ 1621 w 1621"/>
              <a:gd name="T17" fmla="*/ 0 h 1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1" h="1711">
                <a:moveTo>
                  <a:pt x="1621" y="0"/>
                </a:moveTo>
                <a:cubicBezTo>
                  <a:pt x="1541" y="82"/>
                  <a:pt x="1437" y="144"/>
                  <a:pt x="1280" y="161"/>
                </a:cubicBezTo>
                <a:cubicBezTo>
                  <a:pt x="1022" y="161"/>
                  <a:pt x="764" y="161"/>
                  <a:pt x="507" y="161"/>
                </a:cubicBezTo>
                <a:cubicBezTo>
                  <a:pt x="295" y="183"/>
                  <a:pt x="1" y="444"/>
                  <a:pt x="0" y="731"/>
                </a:cubicBezTo>
                <a:cubicBezTo>
                  <a:pt x="0" y="1057"/>
                  <a:pt x="0" y="1384"/>
                  <a:pt x="0" y="1711"/>
                </a:cubicBezTo>
                <a:cubicBezTo>
                  <a:pt x="73" y="1604"/>
                  <a:pt x="174" y="1525"/>
                  <a:pt x="338" y="1508"/>
                </a:cubicBezTo>
                <a:cubicBezTo>
                  <a:pt x="570" y="1508"/>
                  <a:pt x="801" y="1508"/>
                  <a:pt x="1033" y="1508"/>
                </a:cubicBezTo>
                <a:cubicBezTo>
                  <a:pt x="1298" y="1490"/>
                  <a:pt x="1507" y="1350"/>
                  <a:pt x="1618" y="991"/>
                </a:cubicBezTo>
                <a:cubicBezTo>
                  <a:pt x="1619" y="661"/>
                  <a:pt x="1620" y="331"/>
                  <a:pt x="1621" y="0"/>
                </a:cubicBezTo>
                <a:close/>
              </a:path>
            </a:pathLst>
          </a:custGeom>
          <a:solidFill>
            <a:schemeClr val="accent1"/>
          </a:solidFill>
          <a:ln w="9" cap="flat">
            <a:noFill/>
            <a:prstDash val="solid"/>
            <a:miter lim="800000"/>
          </a:ln>
        </p:spPr>
        <p:txBody>
          <a:bodyPr vert="horz" wrap="square" lIns="91440" tIns="45720" rIns="91440" bIns="45720" numCol="1" anchor="t" anchorCtr="0" compatLnSpc="1"/>
          <a:lstStyle/>
          <a:p>
            <a:endParaRPr lang="zh-CN" altLang="en-US">
              <a:solidFill>
                <a:schemeClr val="bg2"/>
              </a:solidFill>
            </a:endParaRPr>
          </a:p>
        </p:txBody>
      </p:sp>
      <p:sp>
        <p:nvSpPr>
          <p:cNvPr id="7" name="Freeform 7"/>
          <p:cNvSpPr/>
          <p:nvPr/>
        </p:nvSpPr>
        <p:spPr bwMode="auto">
          <a:xfrm>
            <a:off x="4341395" y="3726592"/>
            <a:ext cx="1416697" cy="1497077"/>
          </a:xfrm>
          <a:custGeom>
            <a:avLst/>
            <a:gdLst>
              <a:gd name="T0" fmla="*/ 0 w 1621"/>
              <a:gd name="T1" fmla="*/ 0 h 1710"/>
              <a:gd name="T2" fmla="*/ 342 w 1621"/>
              <a:gd name="T3" fmla="*/ 160 h 1710"/>
              <a:gd name="T4" fmla="*/ 1114 w 1621"/>
              <a:gd name="T5" fmla="*/ 160 h 1710"/>
              <a:gd name="T6" fmla="*/ 1621 w 1621"/>
              <a:gd name="T7" fmla="*/ 730 h 1710"/>
              <a:gd name="T8" fmla="*/ 1621 w 1621"/>
              <a:gd name="T9" fmla="*/ 1710 h 1710"/>
              <a:gd name="T10" fmla="*/ 1283 w 1621"/>
              <a:gd name="T11" fmla="*/ 1508 h 1710"/>
              <a:gd name="T12" fmla="*/ 588 w 1621"/>
              <a:gd name="T13" fmla="*/ 1508 h 1710"/>
              <a:gd name="T14" fmla="*/ 4 w 1621"/>
              <a:gd name="T15" fmla="*/ 991 h 1710"/>
              <a:gd name="T16" fmla="*/ 0 w 1621"/>
              <a:gd name="T17" fmla="*/ 0 h 1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1" h="1710">
                <a:moveTo>
                  <a:pt x="0" y="0"/>
                </a:moveTo>
                <a:cubicBezTo>
                  <a:pt x="80" y="81"/>
                  <a:pt x="184" y="143"/>
                  <a:pt x="342" y="160"/>
                </a:cubicBezTo>
                <a:cubicBezTo>
                  <a:pt x="599" y="160"/>
                  <a:pt x="857" y="160"/>
                  <a:pt x="1114" y="160"/>
                </a:cubicBezTo>
                <a:cubicBezTo>
                  <a:pt x="1326" y="182"/>
                  <a:pt x="1620" y="444"/>
                  <a:pt x="1621" y="730"/>
                </a:cubicBezTo>
                <a:cubicBezTo>
                  <a:pt x="1621" y="1057"/>
                  <a:pt x="1621" y="1384"/>
                  <a:pt x="1621" y="1710"/>
                </a:cubicBezTo>
                <a:cubicBezTo>
                  <a:pt x="1548" y="1603"/>
                  <a:pt x="1447" y="1524"/>
                  <a:pt x="1283" y="1508"/>
                </a:cubicBezTo>
                <a:cubicBezTo>
                  <a:pt x="1052" y="1508"/>
                  <a:pt x="820" y="1508"/>
                  <a:pt x="588" y="1508"/>
                </a:cubicBezTo>
                <a:cubicBezTo>
                  <a:pt x="323" y="1490"/>
                  <a:pt x="114" y="1350"/>
                  <a:pt x="4" y="991"/>
                </a:cubicBezTo>
                <a:cubicBezTo>
                  <a:pt x="2" y="661"/>
                  <a:pt x="1" y="330"/>
                  <a:pt x="0" y="0"/>
                </a:cubicBezTo>
                <a:close/>
              </a:path>
            </a:pathLst>
          </a:custGeom>
          <a:solidFill>
            <a:schemeClr val="tx2"/>
          </a:solidFill>
          <a:ln w="9" cap="flat">
            <a:noFill/>
            <a:prstDash val="solid"/>
            <a:miter lim="800000"/>
          </a:ln>
        </p:spPr>
        <p:txBody>
          <a:bodyPr vert="horz" wrap="square" lIns="91440" tIns="45720" rIns="91440" bIns="45720" numCol="1" anchor="t" anchorCtr="0" compatLnSpc="1"/>
          <a:lstStyle/>
          <a:p>
            <a:endParaRPr lang="zh-CN" altLang="en-US">
              <a:solidFill>
                <a:schemeClr val="bg2"/>
              </a:solidFill>
            </a:endParaRPr>
          </a:p>
        </p:txBody>
      </p:sp>
      <p:sp>
        <p:nvSpPr>
          <p:cNvPr id="8" name="Freeform 8"/>
          <p:cNvSpPr/>
          <p:nvPr/>
        </p:nvSpPr>
        <p:spPr bwMode="auto">
          <a:xfrm>
            <a:off x="4019875" y="1745227"/>
            <a:ext cx="1603580" cy="1698027"/>
          </a:xfrm>
          <a:custGeom>
            <a:avLst/>
            <a:gdLst>
              <a:gd name="T0" fmla="*/ 0 w 1835"/>
              <a:gd name="T1" fmla="*/ 0 h 1937"/>
              <a:gd name="T2" fmla="*/ 387 w 1835"/>
              <a:gd name="T3" fmla="*/ 182 h 1937"/>
              <a:gd name="T4" fmla="*/ 1261 w 1835"/>
              <a:gd name="T5" fmla="*/ 182 h 1937"/>
              <a:gd name="T6" fmla="*/ 1835 w 1835"/>
              <a:gd name="T7" fmla="*/ 827 h 1937"/>
              <a:gd name="T8" fmla="*/ 1835 w 1835"/>
              <a:gd name="T9" fmla="*/ 1937 h 1937"/>
              <a:gd name="T10" fmla="*/ 1453 w 1835"/>
              <a:gd name="T11" fmla="*/ 1707 h 1937"/>
              <a:gd name="T12" fmla="*/ 666 w 1835"/>
              <a:gd name="T13" fmla="*/ 1707 h 1937"/>
              <a:gd name="T14" fmla="*/ 4 w 1835"/>
              <a:gd name="T15" fmla="*/ 1122 h 1937"/>
              <a:gd name="T16" fmla="*/ 0 w 1835"/>
              <a:gd name="T17" fmla="*/ 0 h 1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5" h="1937">
                <a:moveTo>
                  <a:pt x="0" y="0"/>
                </a:moveTo>
                <a:cubicBezTo>
                  <a:pt x="91" y="93"/>
                  <a:pt x="209" y="163"/>
                  <a:pt x="387" y="182"/>
                </a:cubicBezTo>
                <a:cubicBezTo>
                  <a:pt x="678" y="182"/>
                  <a:pt x="970" y="182"/>
                  <a:pt x="1261" y="182"/>
                </a:cubicBezTo>
                <a:cubicBezTo>
                  <a:pt x="1501" y="207"/>
                  <a:pt x="1834" y="503"/>
                  <a:pt x="1835" y="827"/>
                </a:cubicBezTo>
                <a:cubicBezTo>
                  <a:pt x="1835" y="1197"/>
                  <a:pt x="1835" y="1567"/>
                  <a:pt x="1835" y="1937"/>
                </a:cubicBezTo>
                <a:cubicBezTo>
                  <a:pt x="1753" y="1816"/>
                  <a:pt x="1638" y="1726"/>
                  <a:pt x="1453" y="1707"/>
                </a:cubicBezTo>
                <a:cubicBezTo>
                  <a:pt x="1190" y="1707"/>
                  <a:pt x="928" y="1707"/>
                  <a:pt x="666" y="1707"/>
                </a:cubicBezTo>
                <a:cubicBezTo>
                  <a:pt x="366" y="1687"/>
                  <a:pt x="129" y="1529"/>
                  <a:pt x="4" y="1122"/>
                </a:cubicBezTo>
                <a:cubicBezTo>
                  <a:pt x="3" y="748"/>
                  <a:pt x="1" y="374"/>
                  <a:pt x="0" y="0"/>
                </a:cubicBezTo>
                <a:close/>
              </a:path>
            </a:pathLst>
          </a:custGeom>
          <a:solidFill>
            <a:schemeClr val="bg1"/>
          </a:solidFill>
          <a:ln w="9" cap="flat">
            <a:noFill/>
            <a:prstDash val="solid"/>
            <a:miter lim="800000"/>
          </a:ln>
        </p:spPr>
        <p:txBody>
          <a:bodyPr vert="horz" wrap="square" lIns="91440" tIns="45720" rIns="91440" bIns="45720" numCol="1" anchor="t" anchorCtr="0" compatLnSpc="1"/>
          <a:lstStyle/>
          <a:p>
            <a:endParaRPr lang="zh-CN" altLang="en-US">
              <a:solidFill>
                <a:schemeClr val="bg2"/>
              </a:solidFill>
            </a:endParaRPr>
          </a:p>
        </p:txBody>
      </p:sp>
      <p:sp>
        <p:nvSpPr>
          <p:cNvPr id="9" name="Freeform 9"/>
          <p:cNvSpPr/>
          <p:nvPr/>
        </p:nvSpPr>
        <p:spPr bwMode="auto">
          <a:xfrm>
            <a:off x="5836462" y="4998604"/>
            <a:ext cx="1251918" cy="1324260"/>
          </a:xfrm>
          <a:custGeom>
            <a:avLst/>
            <a:gdLst>
              <a:gd name="T0" fmla="*/ 1434 w 1434"/>
              <a:gd name="T1" fmla="*/ 0 h 1513"/>
              <a:gd name="T2" fmla="*/ 1132 w 1434"/>
              <a:gd name="T3" fmla="*/ 142 h 1513"/>
              <a:gd name="T4" fmla="*/ 449 w 1434"/>
              <a:gd name="T5" fmla="*/ 142 h 1513"/>
              <a:gd name="T6" fmla="*/ 0 w 1434"/>
              <a:gd name="T7" fmla="*/ 646 h 1513"/>
              <a:gd name="T8" fmla="*/ 0 w 1434"/>
              <a:gd name="T9" fmla="*/ 1513 h 1513"/>
              <a:gd name="T10" fmla="*/ 299 w 1434"/>
              <a:gd name="T11" fmla="*/ 1334 h 1513"/>
              <a:gd name="T12" fmla="*/ 914 w 1434"/>
              <a:gd name="T13" fmla="*/ 1334 h 1513"/>
              <a:gd name="T14" fmla="*/ 1431 w 1434"/>
              <a:gd name="T15" fmla="*/ 877 h 1513"/>
              <a:gd name="T16" fmla="*/ 1434 w 1434"/>
              <a:gd name="T17" fmla="*/ 0 h 1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4" h="1513">
                <a:moveTo>
                  <a:pt x="1434" y="0"/>
                </a:moveTo>
                <a:cubicBezTo>
                  <a:pt x="1364" y="73"/>
                  <a:pt x="1271" y="127"/>
                  <a:pt x="1132" y="142"/>
                </a:cubicBezTo>
                <a:cubicBezTo>
                  <a:pt x="904" y="142"/>
                  <a:pt x="677" y="142"/>
                  <a:pt x="449" y="142"/>
                </a:cubicBezTo>
                <a:cubicBezTo>
                  <a:pt x="262" y="162"/>
                  <a:pt x="2" y="393"/>
                  <a:pt x="0" y="646"/>
                </a:cubicBezTo>
                <a:cubicBezTo>
                  <a:pt x="0" y="935"/>
                  <a:pt x="0" y="1224"/>
                  <a:pt x="0" y="1513"/>
                </a:cubicBezTo>
                <a:cubicBezTo>
                  <a:pt x="65" y="1419"/>
                  <a:pt x="155" y="1349"/>
                  <a:pt x="299" y="1334"/>
                </a:cubicBezTo>
                <a:cubicBezTo>
                  <a:pt x="504" y="1334"/>
                  <a:pt x="709" y="1334"/>
                  <a:pt x="914" y="1334"/>
                </a:cubicBezTo>
                <a:cubicBezTo>
                  <a:pt x="1149" y="1318"/>
                  <a:pt x="1334" y="1194"/>
                  <a:pt x="1431" y="877"/>
                </a:cubicBezTo>
                <a:cubicBezTo>
                  <a:pt x="1432" y="585"/>
                  <a:pt x="1433" y="292"/>
                  <a:pt x="1434" y="0"/>
                </a:cubicBezTo>
                <a:close/>
              </a:path>
            </a:pathLst>
          </a:custGeom>
          <a:solidFill>
            <a:schemeClr val="accent2"/>
          </a:solidFill>
          <a:ln w="9" cap="flat">
            <a:noFill/>
            <a:prstDash val="solid"/>
            <a:miter lim="800000"/>
          </a:ln>
        </p:spPr>
        <p:txBody>
          <a:bodyPr vert="horz" wrap="square" lIns="91440" tIns="45720" rIns="91440" bIns="45720" numCol="1" anchor="t" anchorCtr="0" compatLnSpc="1"/>
          <a:lstStyle/>
          <a:p>
            <a:endParaRPr lang="zh-CN" altLang="en-US">
              <a:solidFill>
                <a:schemeClr val="bg2"/>
              </a:solidFill>
            </a:endParaRPr>
          </a:p>
        </p:txBody>
      </p:sp>
      <p:sp>
        <p:nvSpPr>
          <p:cNvPr id="10" name="TextBox 9"/>
          <p:cNvSpPr txBox="1"/>
          <p:nvPr/>
        </p:nvSpPr>
        <p:spPr>
          <a:xfrm>
            <a:off x="6416649" y="1625759"/>
            <a:ext cx="845103" cy="769441"/>
          </a:xfrm>
          <a:prstGeom prst="rect">
            <a:avLst/>
          </a:prstGeom>
          <a:noFill/>
        </p:spPr>
        <p:txBody>
          <a:bodyPr wrap="none" rtlCol="0">
            <a:spAutoFit/>
          </a:bodyPr>
          <a:lstStyle/>
          <a:p>
            <a:r>
              <a:rPr lang="en-US" altLang="zh-CN" sz="4400" dirty="0" smtClean="0">
                <a:solidFill>
                  <a:schemeClr val="bg2"/>
                </a:solidFill>
                <a:latin typeface="+mj-ea"/>
                <a:ea typeface="+mj-ea"/>
              </a:rPr>
              <a:t>01</a:t>
            </a:r>
            <a:endParaRPr lang="zh-CN" altLang="en-US" sz="4400" dirty="0">
              <a:solidFill>
                <a:schemeClr val="bg2"/>
              </a:solidFill>
              <a:latin typeface="+mj-ea"/>
              <a:ea typeface="+mj-ea"/>
            </a:endParaRPr>
          </a:p>
        </p:txBody>
      </p:sp>
      <p:sp>
        <p:nvSpPr>
          <p:cNvPr id="11" name="TextBox 10"/>
          <p:cNvSpPr txBox="1"/>
          <p:nvPr/>
        </p:nvSpPr>
        <p:spPr>
          <a:xfrm>
            <a:off x="4439777" y="2209519"/>
            <a:ext cx="845103" cy="769441"/>
          </a:xfrm>
          <a:prstGeom prst="rect">
            <a:avLst/>
          </a:prstGeom>
          <a:noFill/>
        </p:spPr>
        <p:txBody>
          <a:bodyPr wrap="none" rtlCol="0">
            <a:spAutoFit/>
          </a:bodyPr>
          <a:lstStyle/>
          <a:p>
            <a:r>
              <a:rPr lang="en-US" altLang="zh-CN" sz="4400" dirty="0" smtClean="0">
                <a:solidFill>
                  <a:schemeClr val="bg2"/>
                </a:solidFill>
                <a:latin typeface="+mj-ea"/>
                <a:ea typeface="+mj-ea"/>
              </a:rPr>
              <a:t>02</a:t>
            </a:r>
            <a:endParaRPr lang="zh-CN" altLang="en-US" sz="4400" dirty="0">
              <a:solidFill>
                <a:schemeClr val="bg2"/>
              </a:solidFill>
              <a:latin typeface="+mj-ea"/>
              <a:ea typeface="+mj-ea"/>
            </a:endParaRPr>
          </a:p>
        </p:txBody>
      </p:sp>
      <p:sp>
        <p:nvSpPr>
          <p:cNvPr id="12" name="TextBox 11"/>
          <p:cNvSpPr txBox="1"/>
          <p:nvPr/>
        </p:nvSpPr>
        <p:spPr>
          <a:xfrm>
            <a:off x="6459963" y="3379101"/>
            <a:ext cx="845103" cy="769441"/>
          </a:xfrm>
          <a:prstGeom prst="rect">
            <a:avLst/>
          </a:prstGeom>
          <a:noFill/>
        </p:spPr>
        <p:txBody>
          <a:bodyPr wrap="none" rtlCol="0">
            <a:spAutoFit/>
          </a:bodyPr>
          <a:lstStyle/>
          <a:p>
            <a:r>
              <a:rPr lang="en-US" altLang="zh-CN" sz="4400" dirty="0" smtClean="0">
                <a:solidFill>
                  <a:schemeClr val="bg2"/>
                </a:solidFill>
                <a:latin typeface="+mj-ea"/>
                <a:ea typeface="+mj-ea"/>
              </a:rPr>
              <a:t>03</a:t>
            </a:r>
            <a:endParaRPr lang="zh-CN" altLang="en-US" sz="4400" dirty="0">
              <a:solidFill>
                <a:schemeClr val="bg2"/>
              </a:solidFill>
              <a:latin typeface="+mj-ea"/>
              <a:ea typeface="+mj-ea"/>
            </a:endParaRPr>
          </a:p>
        </p:txBody>
      </p:sp>
      <p:sp>
        <p:nvSpPr>
          <p:cNvPr id="13" name="TextBox 12"/>
          <p:cNvSpPr txBox="1"/>
          <p:nvPr/>
        </p:nvSpPr>
        <p:spPr>
          <a:xfrm>
            <a:off x="4663060" y="4112747"/>
            <a:ext cx="845103" cy="769441"/>
          </a:xfrm>
          <a:prstGeom prst="rect">
            <a:avLst/>
          </a:prstGeom>
          <a:noFill/>
        </p:spPr>
        <p:txBody>
          <a:bodyPr wrap="none" rtlCol="0">
            <a:spAutoFit/>
          </a:bodyPr>
          <a:lstStyle/>
          <a:p>
            <a:r>
              <a:rPr lang="en-US" altLang="zh-CN" sz="4400" dirty="0" smtClean="0">
                <a:solidFill>
                  <a:schemeClr val="bg2"/>
                </a:solidFill>
                <a:latin typeface="+mj-ea"/>
                <a:ea typeface="+mj-ea"/>
              </a:rPr>
              <a:t>04</a:t>
            </a:r>
            <a:endParaRPr lang="zh-CN" altLang="en-US" sz="4400" dirty="0">
              <a:solidFill>
                <a:schemeClr val="bg2"/>
              </a:solidFill>
              <a:latin typeface="+mj-ea"/>
              <a:ea typeface="+mj-ea"/>
            </a:endParaRPr>
          </a:p>
        </p:txBody>
      </p:sp>
      <p:sp>
        <p:nvSpPr>
          <p:cNvPr id="14" name="TextBox 13"/>
          <p:cNvSpPr txBox="1"/>
          <p:nvPr/>
        </p:nvSpPr>
        <p:spPr>
          <a:xfrm>
            <a:off x="6045292" y="5282328"/>
            <a:ext cx="845103" cy="769441"/>
          </a:xfrm>
          <a:prstGeom prst="rect">
            <a:avLst/>
          </a:prstGeom>
          <a:noFill/>
        </p:spPr>
        <p:txBody>
          <a:bodyPr wrap="none" rtlCol="0">
            <a:spAutoFit/>
          </a:bodyPr>
          <a:lstStyle/>
          <a:p>
            <a:r>
              <a:rPr lang="en-US" altLang="zh-CN" sz="4400" dirty="0" smtClean="0">
                <a:solidFill>
                  <a:schemeClr val="bg2"/>
                </a:solidFill>
                <a:latin typeface="+mj-ea"/>
                <a:ea typeface="+mj-ea"/>
              </a:rPr>
              <a:t>05</a:t>
            </a:r>
            <a:endParaRPr lang="zh-CN" altLang="en-US" sz="4400" dirty="0">
              <a:solidFill>
                <a:schemeClr val="bg2"/>
              </a:solidFill>
              <a:latin typeface="+mj-ea"/>
              <a:ea typeface="+mj-ea"/>
            </a:endParaRPr>
          </a:p>
        </p:txBody>
      </p:sp>
      <p:sp>
        <p:nvSpPr>
          <p:cNvPr id="15" name="TextBox 14"/>
          <p:cNvSpPr txBox="1"/>
          <p:nvPr/>
        </p:nvSpPr>
        <p:spPr>
          <a:xfrm>
            <a:off x="7977296" y="1012853"/>
            <a:ext cx="1997346" cy="400110"/>
          </a:xfrm>
          <a:prstGeom prst="rect">
            <a:avLst/>
          </a:prstGeom>
          <a:noFill/>
        </p:spPr>
        <p:txBody>
          <a:bodyPr wrap="square" rtlCol="0">
            <a:spAutoFit/>
          </a:bodyPr>
          <a:lstStyle/>
          <a:p>
            <a:r>
              <a:rPr lang="zh-CN" altLang="en-US" sz="2000" b="1" dirty="0">
                <a:solidFill>
                  <a:schemeClr val="accent3"/>
                </a:solidFill>
                <a:latin typeface="+mj-ea"/>
                <a:ea typeface="+mj-ea"/>
              </a:rPr>
              <a:t>会场布置</a:t>
            </a:r>
            <a:endParaRPr lang="zh-CN" altLang="en-US" sz="2000" b="1" dirty="0">
              <a:solidFill>
                <a:schemeClr val="accent3"/>
              </a:solidFill>
              <a:latin typeface="+mj-ea"/>
              <a:ea typeface="+mj-ea"/>
            </a:endParaRPr>
          </a:p>
        </p:txBody>
      </p:sp>
      <p:sp>
        <p:nvSpPr>
          <p:cNvPr id="16" name="TextBox 15"/>
          <p:cNvSpPr txBox="1"/>
          <p:nvPr/>
        </p:nvSpPr>
        <p:spPr>
          <a:xfrm>
            <a:off x="7977297" y="1410314"/>
            <a:ext cx="3657574" cy="1200329"/>
          </a:xfrm>
          <a:prstGeom prst="rect">
            <a:avLst/>
          </a:prstGeom>
          <a:noFill/>
        </p:spPr>
        <p:txBody>
          <a:bodyPr wrap="square" rtlCol="0">
            <a:spAutoFit/>
          </a:bodyPr>
          <a:lstStyle>
            <a:defPPr>
              <a:defRPr lang="zh-CN"/>
            </a:defPPr>
            <a:lvl1pPr>
              <a:defRPr>
                <a:latin typeface="+mn-ea"/>
                <a:ea typeface="+mn-ea"/>
              </a:defRPr>
            </a:lvl1pPr>
          </a:lstStyle>
          <a:p>
            <a:r>
              <a:rPr lang="zh-CN" altLang="en-US" dirty="0">
                <a:solidFill>
                  <a:schemeClr val="accent3"/>
                </a:solidFill>
              </a:rPr>
              <a:t>背景、设备（音响、LED）调试、主席台、领导席、嘉宾休息区、嘉宾签到处、迎宾礼仪、引导员、检票员、主持人安排等。</a:t>
            </a:r>
            <a:endParaRPr lang="zh-CN" altLang="en-US" dirty="0">
              <a:solidFill>
                <a:schemeClr val="accent3"/>
              </a:solidFill>
            </a:endParaRPr>
          </a:p>
        </p:txBody>
      </p:sp>
      <p:sp>
        <p:nvSpPr>
          <p:cNvPr id="17" name="TextBox 16"/>
          <p:cNvSpPr txBox="1"/>
          <p:nvPr/>
        </p:nvSpPr>
        <p:spPr>
          <a:xfrm>
            <a:off x="7679585" y="2947979"/>
            <a:ext cx="1997346" cy="400110"/>
          </a:xfrm>
          <a:prstGeom prst="rect">
            <a:avLst/>
          </a:prstGeom>
          <a:noFill/>
        </p:spPr>
        <p:txBody>
          <a:bodyPr wrap="square" rtlCol="0">
            <a:spAutoFit/>
          </a:bodyPr>
          <a:lstStyle>
            <a:defPPr>
              <a:defRPr lang="zh-CN"/>
            </a:defPPr>
            <a:lvl1pPr>
              <a:defRPr sz="2000" b="1">
                <a:latin typeface="+mj-ea"/>
                <a:ea typeface="+mj-ea"/>
              </a:defRPr>
            </a:lvl1pPr>
          </a:lstStyle>
          <a:p>
            <a:r>
              <a:rPr lang="zh-CN" altLang="en-US" dirty="0">
                <a:solidFill>
                  <a:schemeClr val="accent3"/>
                </a:solidFill>
              </a:rPr>
              <a:t>参与人员</a:t>
            </a:r>
            <a:endParaRPr lang="zh-CN" altLang="en-US" dirty="0">
              <a:solidFill>
                <a:schemeClr val="accent3"/>
              </a:solidFill>
            </a:endParaRPr>
          </a:p>
        </p:txBody>
      </p:sp>
      <p:sp>
        <p:nvSpPr>
          <p:cNvPr id="18" name="TextBox 17"/>
          <p:cNvSpPr txBox="1"/>
          <p:nvPr/>
        </p:nvSpPr>
        <p:spPr>
          <a:xfrm>
            <a:off x="7679586" y="3385078"/>
            <a:ext cx="3657574" cy="646331"/>
          </a:xfrm>
          <a:prstGeom prst="rect">
            <a:avLst/>
          </a:prstGeom>
          <a:noFill/>
        </p:spPr>
        <p:txBody>
          <a:bodyPr wrap="square" rtlCol="0">
            <a:spAutoFit/>
          </a:bodyPr>
          <a:lstStyle>
            <a:defPPr>
              <a:defRPr lang="zh-CN"/>
            </a:defPPr>
            <a:lvl1pPr>
              <a:defRPr>
                <a:latin typeface="+mn-ea"/>
                <a:ea typeface="+mn-ea"/>
              </a:defRPr>
            </a:lvl1pPr>
          </a:lstStyle>
          <a:p>
            <a:r>
              <a:rPr lang="zh-CN" altLang="en-US" dirty="0">
                <a:solidFill>
                  <a:schemeClr val="accent3"/>
                </a:solidFill>
              </a:rPr>
              <a:t>引导签到、发放代表证、引导入场入座、相关提醒等</a:t>
            </a:r>
            <a:endParaRPr lang="zh-CN" altLang="en-US" dirty="0">
              <a:solidFill>
                <a:schemeClr val="accent3"/>
              </a:solidFill>
            </a:endParaRPr>
          </a:p>
        </p:txBody>
      </p:sp>
      <p:sp>
        <p:nvSpPr>
          <p:cNvPr id="19" name="TextBox 18"/>
          <p:cNvSpPr txBox="1"/>
          <p:nvPr/>
        </p:nvSpPr>
        <p:spPr>
          <a:xfrm>
            <a:off x="7286180" y="4808677"/>
            <a:ext cx="1997346" cy="400110"/>
          </a:xfrm>
          <a:prstGeom prst="rect">
            <a:avLst/>
          </a:prstGeom>
          <a:noFill/>
        </p:spPr>
        <p:txBody>
          <a:bodyPr wrap="square" rtlCol="0">
            <a:spAutoFit/>
          </a:bodyPr>
          <a:lstStyle>
            <a:defPPr>
              <a:defRPr lang="zh-CN"/>
            </a:defPPr>
            <a:lvl1pPr>
              <a:defRPr sz="2000" b="1">
                <a:latin typeface="+mj-ea"/>
                <a:ea typeface="+mj-ea"/>
              </a:defRPr>
            </a:lvl1pPr>
          </a:lstStyle>
          <a:p>
            <a:r>
              <a:rPr lang="zh-CN" altLang="en-US" dirty="0">
                <a:solidFill>
                  <a:schemeClr val="accent3"/>
                </a:solidFill>
              </a:rPr>
              <a:t>会后服务</a:t>
            </a:r>
            <a:endParaRPr lang="zh-CN" altLang="en-US" dirty="0">
              <a:solidFill>
                <a:schemeClr val="accent3"/>
              </a:solidFill>
            </a:endParaRPr>
          </a:p>
        </p:txBody>
      </p:sp>
      <p:sp>
        <p:nvSpPr>
          <p:cNvPr id="20" name="TextBox 19"/>
          <p:cNvSpPr txBox="1"/>
          <p:nvPr/>
        </p:nvSpPr>
        <p:spPr>
          <a:xfrm>
            <a:off x="7286181" y="5245776"/>
            <a:ext cx="3657574" cy="369332"/>
          </a:xfrm>
          <a:prstGeom prst="rect">
            <a:avLst/>
          </a:prstGeom>
          <a:noFill/>
        </p:spPr>
        <p:txBody>
          <a:bodyPr wrap="square" rtlCol="0">
            <a:spAutoFit/>
          </a:bodyPr>
          <a:lstStyle>
            <a:defPPr>
              <a:defRPr lang="zh-CN"/>
            </a:defPPr>
            <a:lvl1pPr>
              <a:defRPr>
                <a:latin typeface="+mn-ea"/>
                <a:ea typeface="+mn-ea"/>
              </a:defRPr>
            </a:lvl1pPr>
          </a:lstStyle>
          <a:p>
            <a:r>
              <a:rPr lang="zh-CN" altLang="en-US" dirty="0">
                <a:solidFill>
                  <a:schemeClr val="accent3"/>
                </a:solidFill>
              </a:rPr>
              <a:t>退场秩序维持、嘉宾答谢、合影等</a:t>
            </a:r>
            <a:endParaRPr lang="zh-CN" altLang="en-US" dirty="0">
              <a:solidFill>
                <a:schemeClr val="accent3"/>
              </a:solidFill>
            </a:endParaRPr>
          </a:p>
        </p:txBody>
      </p:sp>
      <p:sp>
        <p:nvSpPr>
          <p:cNvPr id="21" name="TextBox 20"/>
          <p:cNvSpPr txBox="1"/>
          <p:nvPr/>
        </p:nvSpPr>
        <p:spPr>
          <a:xfrm>
            <a:off x="1818963" y="1745227"/>
            <a:ext cx="1997346" cy="400110"/>
          </a:xfrm>
          <a:prstGeom prst="rect">
            <a:avLst/>
          </a:prstGeom>
          <a:noFill/>
        </p:spPr>
        <p:txBody>
          <a:bodyPr wrap="square" rtlCol="0">
            <a:spAutoFit/>
          </a:bodyPr>
          <a:lstStyle>
            <a:defPPr>
              <a:defRPr lang="zh-CN"/>
            </a:defPPr>
            <a:lvl1pPr algn="r">
              <a:defRPr sz="2000" b="1">
                <a:latin typeface="+mj-ea"/>
                <a:ea typeface="+mj-ea"/>
              </a:defRPr>
            </a:lvl1pPr>
          </a:lstStyle>
          <a:p>
            <a:r>
              <a:rPr lang="zh-CN" altLang="en-US" dirty="0">
                <a:solidFill>
                  <a:schemeClr val="accent3"/>
                </a:solidFill>
              </a:rPr>
              <a:t>嘉宾接待</a:t>
            </a:r>
            <a:endParaRPr lang="zh-CN" altLang="en-US" dirty="0">
              <a:solidFill>
                <a:schemeClr val="accent3"/>
              </a:solidFill>
            </a:endParaRPr>
          </a:p>
        </p:txBody>
      </p:sp>
      <p:sp>
        <p:nvSpPr>
          <p:cNvPr id="22" name="TextBox 21"/>
          <p:cNvSpPr txBox="1"/>
          <p:nvPr/>
        </p:nvSpPr>
        <p:spPr>
          <a:xfrm>
            <a:off x="886916" y="2182326"/>
            <a:ext cx="3103249" cy="646331"/>
          </a:xfrm>
          <a:prstGeom prst="rect">
            <a:avLst/>
          </a:prstGeom>
          <a:noFill/>
        </p:spPr>
        <p:txBody>
          <a:bodyPr wrap="square" rtlCol="0">
            <a:spAutoFit/>
          </a:bodyPr>
          <a:lstStyle>
            <a:defPPr>
              <a:defRPr lang="zh-CN"/>
            </a:defPPr>
            <a:lvl1pPr>
              <a:defRPr>
                <a:latin typeface="+mn-ea"/>
                <a:ea typeface="+mn-ea"/>
              </a:defRPr>
            </a:lvl1pPr>
          </a:lstStyle>
          <a:p>
            <a:pPr algn="r"/>
            <a:r>
              <a:rPr lang="zh-CN" altLang="en-US" dirty="0">
                <a:solidFill>
                  <a:schemeClr val="accent3"/>
                </a:solidFill>
              </a:rPr>
              <a:t>主讲嘉宾、各部门领导、主赞助、特邀嘉宾等；</a:t>
            </a:r>
            <a:endParaRPr lang="zh-CN" altLang="en-US" dirty="0">
              <a:solidFill>
                <a:schemeClr val="accent3"/>
              </a:solidFill>
            </a:endParaRPr>
          </a:p>
        </p:txBody>
      </p:sp>
      <p:sp>
        <p:nvSpPr>
          <p:cNvPr id="23" name="TextBox 22"/>
          <p:cNvSpPr txBox="1"/>
          <p:nvPr/>
        </p:nvSpPr>
        <p:spPr>
          <a:xfrm>
            <a:off x="2146236" y="3776046"/>
            <a:ext cx="1997346" cy="400110"/>
          </a:xfrm>
          <a:prstGeom prst="rect">
            <a:avLst/>
          </a:prstGeom>
          <a:noFill/>
        </p:spPr>
        <p:txBody>
          <a:bodyPr wrap="square" rtlCol="0">
            <a:spAutoFit/>
          </a:bodyPr>
          <a:lstStyle>
            <a:defPPr>
              <a:defRPr lang="zh-CN"/>
            </a:defPPr>
            <a:lvl1pPr>
              <a:defRPr sz="2000" b="1">
                <a:latin typeface="+mj-ea"/>
                <a:ea typeface="+mj-ea"/>
              </a:defRPr>
            </a:lvl1pPr>
          </a:lstStyle>
          <a:p>
            <a:pPr algn="r"/>
            <a:r>
              <a:rPr lang="zh-CN" altLang="en-US" dirty="0">
                <a:solidFill>
                  <a:schemeClr val="accent3"/>
                </a:solidFill>
              </a:rPr>
              <a:t>会中服务</a:t>
            </a:r>
            <a:endParaRPr lang="zh-CN" altLang="en-US" dirty="0">
              <a:solidFill>
                <a:schemeClr val="accent3"/>
              </a:solidFill>
            </a:endParaRPr>
          </a:p>
        </p:txBody>
      </p:sp>
      <p:sp>
        <p:nvSpPr>
          <p:cNvPr id="24" name="TextBox 23"/>
          <p:cNvSpPr txBox="1"/>
          <p:nvPr/>
        </p:nvSpPr>
        <p:spPr>
          <a:xfrm>
            <a:off x="1214189" y="4213145"/>
            <a:ext cx="3103249" cy="646331"/>
          </a:xfrm>
          <a:prstGeom prst="rect">
            <a:avLst/>
          </a:prstGeom>
          <a:noFill/>
        </p:spPr>
        <p:txBody>
          <a:bodyPr wrap="square" rtlCol="0">
            <a:spAutoFit/>
          </a:bodyPr>
          <a:lstStyle>
            <a:defPPr>
              <a:defRPr lang="zh-CN"/>
            </a:defPPr>
            <a:lvl1pPr>
              <a:defRPr>
                <a:latin typeface="+mn-ea"/>
                <a:ea typeface="+mn-ea"/>
              </a:defRPr>
            </a:lvl1pPr>
          </a:lstStyle>
          <a:p>
            <a:pPr algn="r"/>
            <a:r>
              <a:rPr lang="zh-CN" altLang="en-US" dirty="0">
                <a:solidFill>
                  <a:schemeClr val="accent3"/>
                </a:solidFill>
              </a:rPr>
              <a:t>现场秩序维持、课前宣传片播放等</a:t>
            </a:r>
            <a:endParaRPr lang="zh-CN" altLang="en-US" dirty="0">
              <a:solidFill>
                <a:schemeClr val="accent3"/>
              </a:solidFill>
            </a:endParaRPr>
          </a:p>
        </p:txBody>
      </p:sp>
    </p:spTree>
  </p:cSld>
  <p:clrMapOvr>
    <a:masterClrMapping/>
  </p:clrMapOvr>
  <p:transition spd="slow" advTm="6915">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519"/>
                            </p:stCondLst>
                            <p:childTnLst>
                              <p:par>
                                <p:cTn id="21" presetID="1"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49" presetClass="path" presetSubtype="0" accel="50000" decel="50000" fill="hold" grpId="1" nodeType="withEffect">
                                  <p:stCondLst>
                                    <p:cond delay="0"/>
                                  </p:stCondLst>
                                  <p:childTnLst>
                                    <p:animMotion origin="layout" path="M 3.48086E-6 -4.45883E-6 L -0.088 0.79418 " pathEditMode="relative" rAng="0" ptsTypes="AA">
                                      <p:cBhvr>
                                        <p:cTn id="24" dur="500" spd="-100000" fill="hold"/>
                                        <p:tgtEl>
                                          <p:spTgt spid="5"/>
                                        </p:tgtEl>
                                        <p:attrNameLst>
                                          <p:attrName>ppt_x</p:attrName>
                                          <p:attrName>ppt_y</p:attrName>
                                        </p:attrNameLst>
                                      </p:cBhvr>
                                      <p:rCtr x="-4400" y="39709"/>
                                    </p:animMotion>
                                  </p:childTnLst>
                                </p:cTn>
                              </p:par>
                              <p:par>
                                <p:cTn id="25" presetID="1" presetClass="entr" presetSubtype="0" fill="hold" grpId="0" nodeType="withEffect">
                                  <p:stCondLst>
                                    <p:cond delay="100"/>
                                  </p:stCondLst>
                                  <p:childTnLst>
                                    <p:set>
                                      <p:cBhvr>
                                        <p:cTn id="26" dur="1" fill="hold">
                                          <p:stCondLst>
                                            <p:cond delay="0"/>
                                          </p:stCondLst>
                                        </p:cTn>
                                        <p:tgtEl>
                                          <p:spTgt spid="8"/>
                                        </p:tgtEl>
                                        <p:attrNameLst>
                                          <p:attrName>style.visibility</p:attrName>
                                        </p:attrNameLst>
                                      </p:cBhvr>
                                      <p:to>
                                        <p:strVal val="visible"/>
                                      </p:to>
                                    </p:set>
                                  </p:childTnLst>
                                </p:cTn>
                              </p:par>
                              <p:par>
                                <p:cTn id="27" presetID="49" presetClass="path" presetSubtype="0" accel="50000" decel="50000" fill="hold" grpId="1" nodeType="withEffect">
                                  <p:stCondLst>
                                    <p:cond delay="100"/>
                                  </p:stCondLst>
                                  <p:childTnLst>
                                    <p:animMotion origin="layout" path="M 2.44728E-7 -8.41813E-7 L 0.08123 0.70907 " pathEditMode="relative" rAng="0" ptsTypes="AA">
                                      <p:cBhvr>
                                        <p:cTn id="28" dur="500" spd="-100000" fill="hold"/>
                                        <p:tgtEl>
                                          <p:spTgt spid="8"/>
                                        </p:tgtEl>
                                        <p:attrNameLst>
                                          <p:attrName>ppt_x</p:attrName>
                                          <p:attrName>ppt_y</p:attrName>
                                        </p:attrNameLst>
                                      </p:cBhvr>
                                      <p:rCtr x="4061" y="35453"/>
                                    </p:animMotion>
                                  </p:childTnLst>
                                </p:cTn>
                              </p:par>
                              <p:par>
                                <p:cTn id="29" presetID="1" presetClass="entr" presetSubtype="0" fill="hold" grpId="0" nodeType="withEffect">
                                  <p:stCondLst>
                                    <p:cond delay="200"/>
                                  </p:stCondLst>
                                  <p:childTnLst>
                                    <p:set>
                                      <p:cBhvr>
                                        <p:cTn id="30" dur="1" fill="hold">
                                          <p:stCondLst>
                                            <p:cond delay="0"/>
                                          </p:stCondLst>
                                        </p:cTn>
                                        <p:tgtEl>
                                          <p:spTgt spid="6"/>
                                        </p:tgtEl>
                                        <p:attrNameLst>
                                          <p:attrName>style.visibility</p:attrName>
                                        </p:attrNameLst>
                                      </p:cBhvr>
                                      <p:to>
                                        <p:strVal val="visible"/>
                                      </p:to>
                                    </p:set>
                                  </p:childTnLst>
                                </p:cTn>
                              </p:par>
                              <p:par>
                                <p:cTn id="31" presetID="49" presetClass="path" presetSubtype="0" accel="50000" decel="50000" fill="hold" grpId="1" nodeType="withEffect">
                                  <p:stCondLst>
                                    <p:cond delay="200"/>
                                  </p:stCondLst>
                                  <p:childTnLst>
                                    <p:animMotion origin="layout" path="M -1.46056E-6 2.17391E-6 L -0.08422 0.53261 " pathEditMode="relative" rAng="0" ptsTypes="AA">
                                      <p:cBhvr>
                                        <p:cTn id="32" dur="500" spd="-100000" fill="hold"/>
                                        <p:tgtEl>
                                          <p:spTgt spid="6"/>
                                        </p:tgtEl>
                                        <p:attrNameLst>
                                          <p:attrName>ppt_x</p:attrName>
                                          <p:attrName>ppt_y</p:attrName>
                                        </p:attrNameLst>
                                      </p:cBhvr>
                                      <p:rCtr x="-4218" y="26619"/>
                                    </p:animMotion>
                                  </p:childTnLst>
                                </p:cTn>
                              </p:par>
                              <p:par>
                                <p:cTn id="33" presetID="1" presetClass="entr" presetSubtype="0" fill="hold" grpId="0" nodeType="withEffect">
                                  <p:stCondLst>
                                    <p:cond delay="300"/>
                                  </p:stCondLst>
                                  <p:childTnLst>
                                    <p:set>
                                      <p:cBhvr>
                                        <p:cTn id="34" dur="1" fill="hold">
                                          <p:stCondLst>
                                            <p:cond delay="0"/>
                                          </p:stCondLst>
                                        </p:cTn>
                                        <p:tgtEl>
                                          <p:spTgt spid="7"/>
                                        </p:tgtEl>
                                        <p:attrNameLst>
                                          <p:attrName>style.visibility</p:attrName>
                                        </p:attrNameLst>
                                      </p:cBhvr>
                                      <p:to>
                                        <p:strVal val="visible"/>
                                      </p:to>
                                    </p:set>
                                  </p:childTnLst>
                                </p:cTn>
                              </p:par>
                              <p:par>
                                <p:cTn id="35" presetID="49" presetClass="path" presetSubtype="0" accel="50000" decel="50000" fill="hold" grpId="1" nodeType="withEffect">
                                  <p:stCondLst>
                                    <p:cond delay="300"/>
                                  </p:stCondLst>
                                  <p:childTnLst>
                                    <p:animMotion origin="layout" path="M -4.87373E-6 -2.6457E-6 L 0.06249 0.43502 " pathEditMode="relative" rAng="0" ptsTypes="AA">
                                      <p:cBhvr>
                                        <p:cTn id="36" dur="500" spd="-100000" fill="hold"/>
                                        <p:tgtEl>
                                          <p:spTgt spid="7"/>
                                        </p:tgtEl>
                                        <p:attrNameLst>
                                          <p:attrName>ppt_x</p:attrName>
                                          <p:attrName>ppt_y</p:attrName>
                                        </p:attrNameLst>
                                      </p:cBhvr>
                                      <p:rCtr x="3124" y="21739"/>
                                    </p:animMotion>
                                  </p:childTnLst>
                                </p:cTn>
                              </p:par>
                              <p:par>
                                <p:cTn id="37" presetID="1" presetClass="entr" presetSubtype="0" fill="hold" grpId="0" nodeType="withEffect">
                                  <p:stCondLst>
                                    <p:cond delay="400"/>
                                  </p:stCondLst>
                                  <p:childTnLst>
                                    <p:set>
                                      <p:cBhvr>
                                        <p:cTn id="38" dur="1" fill="hold">
                                          <p:stCondLst>
                                            <p:cond delay="0"/>
                                          </p:stCondLst>
                                        </p:cTn>
                                        <p:tgtEl>
                                          <p:spTgt spid="9"/>
                                        </p:tgtEl>
                                        <p:attrNameLst>
                                          <p:attrName>style.visibility</p:attrName>
                                        </p:attrNameLst>
                                      </p:cBhvr>
                                      <p:to>
                                        <p:strVal val="visible"/>
                                      </p:to>
                                    </p:set>
                                  </p:childTnLst>
                                </p:cTn>
                              </p:par>
                              <p:par>
                                <p:cTn id="39" presetID="49" presetClass="path" presetSubtype="0" accel="50000" decel="50000" fill="hold" grpId="1" nodeType="withEffect">
                                  <p:stCondLst>
                                    <p:cond delay="400"/>
                                  </p:stCondLst>
                                  <p:childTnLst>
                                    <p:animMotion origin="layout" path="M -1.1976E-7 6.47549E-7 L -0.05337 0.26226 " pathEditMode="relative" rAng="0" ptsTypes="AA">
                                      <p:cBhvr>
                                        <p:cTn id="40" dur="500" spd="-100000" fill="hold"/>
                                        <p:tgtEl>
                                          <p:spTgt spid="9"/>
                                        </p:tgtEl>
                                        <p:attrNameLst>
                                          <p:attrName>ppt_x</p:attrName>
                                          <p:attrName>ppt_y</p:attrName>
                                        </p:attrNameLst>
                                      </p:cBhvr>
                                      <p:rCtr x="-2669" y="13113"/>
                                    </p:animMotion>
                                  </p:childTnLst>
                                </p:cTn>
                              </p:par>
                            </p:childTnLst>
                          </p:cTn>
                        </p:par>
                        <p:par>
                          <p:cTn id="41" fill="hold">
                            <p:stCondLst>
                              <p:cond delay="519"/>
                            </p:stCondLst>
                            <p:childTnLst>
                              <p:par>
                                <p:cTn id="42" presetID="31"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400" fill="hold"/>
                                        <p:tgtEl>
                                          <p:spTgt spid="10"/>
                                        </p:tgtEl>
                                        <p:attrNameLst>
                                          <p:attrName>ppt_w</p:attrName>
                                        </p:attrNameLst>
                                      </p:cBhvr>
                                      <p:tavLst>
                                        <p:tav tm="0">
                                          <p:val>
                                            <p:fltVal val="0"/>
                                          </p:val>
                                        </p:tav>
                                        <p:tav tm="100000">
                                          <p:val>
                                            <p:strVal val="#ppt_w"/>
                                          </p:val>
                                        </p:tav>
                                      </p:tavLst>
                                    </p:anim>
                                    <p:anim calcmode="lin" valueType="num">
                                      <p:cBhvr>
                                        <p:cTn id="45" dur="400" fill="hold"/>
                                        <p:tgtEl>
                                          <p:spTgt spid="10"/>
                                        </p:tgtEl>
                                        <p:attrNameLst>
                                          <p:attrName>ppt_h</p:attrName>
                                        </p:attrNameLst>
                                      </p:cBhvr>
                                      <p:tavLst>
                                        <p:tav tm="0">
                                          <p:val>
                                            <p:fltVal val="0"/>
                                          </p:val>
                                        </p:tav>
                                        <p:tav tm="100000">
                                          <p:val>
                                            <p:strVal val="#ppt_h"/>
                                          </p:val>
                                        </p:tav>
                                      </p:tavLst>
                                    </p:anim>
                                    <p:anim calcmode="lin" valueType="num">
                                      <p:cBhvr>
                                        <p:cTn id="46" dur="400" fill="hold"/>
                                        <p:tgtEl>
                                          <p:spTgt spid="10"/>
                                        </p:tgtEl>
                                        <p:attrNameLst>
                                          <p:attrName>style.rotation</p:attrName>
                                        </p:attrNameLst>
                                      </p:cBhvr>
                                      <p:tavLst>
                                        <p:tav tm="0">
                                          <p:val>
                                            <p:fltVal val="90"/>
                                          </p:val>
                                        </p:tav>
                                        <p:tav tm="100000">
                                          <p:val>
                                            <p:fltVal val="0"/>
                                          </p:val>
                                        </p:tav>
                                      </p:tavLst>
                                    </p:anim>
                                    <p:animEffect transition="in" filter="fade">
                                      <p:cBhvr>
                                        <p:cTn id="47" dur="400"/>
                                        <p:tgtEl>
                                          <p:spTgt spid="10"/>
                                        </p:tgtEl>
                                      </p:cBhvr>
                                    </p:animEffect>
                                  </p:childTnLst>
                                </p:cTn>
                              </p:par>
                              <p:par>
                                <p:cTn id="48" presetID="8" presetClass="emph" presetSubtype="0" fill="hold" grpId="1" nodeType="withEffect">
                                  <p:stCondLst>
                                    <p:cond delay="0"/>
                                  </p:stCondLst>
                                  <p:childTnLst>
                                    <p:animRot by="21600000">
                                      <p:cBhvr>
                                        <p:cTn id="49" dur="400" fill="hold"/>
                                        <p:tgtEl>
                                          <p:spTgt spid="10"/>
                                        </p:tgtEl>
                                        <p:attrNameLst>
                                          <p:attrName>r</p:attrName>
                                        </p:attrNameLst>
                                      </p:cBhvr>
                                    </p:animRot>
                                  </p:childTnLst>
                                </p:cTn>
                              </p:par>
                            </p:childTnLst>
                          </p:cTn>
                        </p:par>
                        <p:par>
                          <p:cTn id="50" fill="hold">
                            <p:stCondLst>
                              <p:cond delay="1019"/>
                            </p:stCondLst>
                            <p:childTnLst>
                              <p:par>
                                <p:cTn id="51" presetID="22" presetClass="entr" presetSubtype="8"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500"/>
                                        <p:tgtEl>
                                          <p:spTgt spid="16"/>
                                        </p:tgtEl>
                                      </p:cBhvr>
                                    </p:animEffect>
                                  </p:childTnLst>
                                </p:cTn>
                              </p:par>
                              <p:par>
                                <p:cTn id="57" presetID="31" presetClass="entr" presetSubtype="0" fill="hold" grpId="0" nodeType="withEffect">
                                  <p:stCondLst>
                                    <p:cond delay="400"/>
                                  </p:stCondLst>
                                  <p:childTnLst>
                                    <p:set>
                                      <p:cBhvr>
                                        <p:cTn id="58" dur="1" fill="hold">
                                          <p:stCondLst>
                                            <p:cond delay="0"/>
                                          </p:stCondLst>
                                        </p:cTn>
                                        <p:tgtEl>
                                          <p:spTgt spid="11"/>
                                        </p:tgtEl>
                                        <p:attrNameLst>
                                          <p:attrName>style.visibility</p:attrName>
                                        </p:attrNameLst>
                                      </p:cBhvr>
                                      <p:to>
                                        <p:strVal val="visible"/>
                                      </p:to>
                                    </p:set>
                                    <p:anim calcmode="lin" valueType="num">
                                      <p:cBhvr>
                                        <p:cTn id="59" dur="400" fill="hold"/>
                                        <p:tgtEl>
                                          <p:spTgt spid="11"/>
                                        </p:tgtEl>
                                        <p:attrNameLst>
                                          <p:attrName>ppt_w</p:attrName>
                                        </p:attrNameLst>
                                      </p:cBhvr>
                                      <p:tavLst>
                                        <p:tav tm="0">
                                          <p:val>
                                            <p:fltVal val="0"/>
                                          </p:val>
                                        </p:tav>
                                        <p:tav tm="100000">
                                          <p:val>
                                            <p:strVal val="#ppt_w"/>
                                          </p:val>
                                        </p:tav>
                                      </p:tavLst>
                                    </p:anim>
                                    <p:anim calcmode="lin" valueType="num">
                                      <p:cBhvr>
                                        <p:cTn id="60" dur="400" fill="hold"/>
                                        <p:tgtEl>
                                          <p:spTgt spid="11"/>
                                        </p:tgtEl>
                                        <p:attrNameLst>
                                          <p:attrName>ppt_h</p:attrName>
                                        </p:attrNameLst>
                                      </p:cBhvr>
                                      <p:tavLst>
                                        <p:tav tm="0">
                                          <p:val>
                                            <p:fltVal val="0"/>
                                          </p:val>
                                        </p:tav>
                                        <p:tav tm="100000">
                                          <p:val>
                                            <p:strVal val="#ppt_h"/>
                                          </p:val>
                                        </p:tav>
                                      </p:tavLst>
                                    </p:anim>
                                    <p:anim calcmode="lin" valueType="num">
                                      <p:cBhvr>
                                        <p:cTn id="61" dur="400" fill="hold"/>
                                        <p:tgtEl>
                                          <p:spTgt spid="11"/>
                                        </p:tgtEl>
                                        <p:attrNameLst>
                                          <p:attrName>style.rotation</p:attrName>
                                        </p:attrNameLst>
                                      </p:cBhvr>
                                      <p:tavLst>
                                        <p:tav tm="0">
                                          <p:val>
                                            <p:fltVal val="90"/>
                                          </p:val>
                                        </p:tav>
                                        <p:tav tm="100000">
                                          <p:val>
                                            <p:fltVal val="0"/>
                                          </p:val>
                                        </p:tav>
                                      </p:tavLst>
                                    </p:anim>
                                    <p:animEffect transition="in" filter="fade">
                                      <p:cBhvr>
                                        <p:cTn id="62" dur="400"/>
                                        <p:tgtEl>
                                          <p:spTgt spid="11"/>
                                        </p:tgtEl>
                                      </p:cBhvr>
                                    </p:animEffect>
                                  </p:childTnLst>
                                </p:cTn>
                              </p:par>
                              <p:par>
                                <p:cTn id="63" presetID="8" presetClass="emph" presetSubtype="0" fill="hold" grpId="1" nodeType="withEffect">
                                  <p:stCondLst>
                                    <p:cond delay="400"/>
                                  </p:stCondLst>
                                  <p:childTnLst>
                                    <p:animRot by="21600000">
                                      <p:cBhvr>
                                        <p:cTn id="64" dur="400" fill="hold"/>
                                        <p:tgtEl>
                                          <p:spTgt spid="11"/>
                                        </p:tgtEl>
                                        <p:attrNameLst>
                                          <p:attrName>r</p:attrName>
                                        </p:attrNameLst>
                                      </p:cBhvr>
                                    </p:animRot>
                                  </p:childTnLst>
                                </p:cTn>
                              </p:par>
                            </p:childTnLst>
                          </p:cTn>
                        </p:par>
                        <p:par>
                          <p:cTn id="65" fill="hold">
                            <p:stCondLst>
                              <p:cond delay="1519"/>
                            </p:stCondLst>
                            <p:childTnLst>
                              <p:par>
                                <p:cTn id="66" presetID="22" presetClass="entr" presetSubtype="2" fill="hold" grpId="0"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right)">
                                      <p:cBhvr>
                                        <p:cTn id="68" dur="500"/>
                                        <p:tgtEl>
                                          <p:spTgt spid="21"/>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right)">
                                      <p:cBhvr>
                                        <p:cTn id="71" dur="500"/>
                                        <p:tgtEl>
                                          <p:spTgt spid="22"/>
                                        </p:tgtEl>
                                      </p:cBhvr>
                                    </p:animEffect>
                                  </p:childTnLst>
                                </p:cTn>
                              </p:par>
                              <p:par>
                                <p:cTn id="72" presetID="31" presetClass="entr" presetSubtype="0" fill="hold" grpId="0" nodeType="withEffect">
                                  <p:stCondLst>
                                    <p:cond delay="400"/>
                                  </p:stCondLst>
                                  <p:childTnLst>
                                    <p:set>
                                      <p:cBhvr>
                                        <p:cTn id="73" dur="1" fill="hold">
                                          <p:stCondLst>
                                            <p:cond delay="0"/>
                                          </p:stCondLst>
                                        </p:cTn>
                                        <p:tgtEl>
                                          <p:spTgt spid="12"/>
                                        </p:tgtEl>
                                        <p:attrNameLst>
                                          <p:attrName>style.visibility</p:attrName>
                                        </p:attrNameLst>
                                      </p:cBhvr>
                                      <p:to>
                                        <p:strVal val="visible"/>
                                      </p:to>
                                    </p:set>
                                    <p:anim calcmode="lin" valueType="num">
                                      <p:cBhvr>
                                        <p:cTn id="74" dur="400" fill="hold"/>
                                        <p:tgtEl>
                                          <p:spTgt spid="12"/>
                                        </p:tgtEl>
                                        <p:attrNameLst>
                                          <p:attrName>ppt_w</p:attrName>
                                        </p:attrNameLst>
                                      </p:cBhvr>
                                      <p:tavLst>
                                        <p:tav tm="0">
                                          <p:val>
                                            <p:fltVal val="0"/>
                                          </p:val>
                                        </p:tav>
                                        <p:tav tm="100000">
                                          <p:val>
                                            <p:strVal val="#ppt_w"/>
                                          </p:val>
                                        </p:tav>
                                      </p:tavLst>
                                    </p:anim>
                                    <p:anim calcmode="lin" valueType="num">
                                      <p:cBhvr>
                                        <p:cTn id="75" dur="400" fill="hold"/>
                                        <p:tgtEl>
                                          <p:spTgt spid="12"/>
                                        </p:tgtEl>
                                        <p:attrNameLst>
                                          <p:attrName>ppt_h</p:attrName>
                                        </p:attrNameLst>
                                      </p:cBhvr>
                                      <p:tavLst>
                                        <p:tav tm="0">
                                          <p:val>
                                            <p:fltVal val="0"/>
                                          </p:val>
                                        </p:tav>
                                        <p:tav tm="100000">
                                          <p:val>
                                            <p:strVal val="#ppt_h"/>
                                          </p:val>
                                        </p:tav>
                                      </p:tavLst>
                                    </p:anim>
                                    <p:anim calcmode="lin" valueType="num">
                                      <p:cBhvr>
                                        <p:cTn id="76" dur="400" fill="hold"/>
                                        <p:tgtEl>
                                          <p:spTgt spid="12"/>
                                        </p:tgtEl>
                                        <p:attrNameLst>
                                          <p:attrName>style.rotation</p:attrName>
                                        </p:attrNameLst>
                                      </p:cBhvr>
                                      <p:tavLst>
                                        <p:tav tm="0">
                                          <p:val>
                                            <p:fltVal val="90"/>
                                          </p:val>
                                        </p:tav>
                                        <p:tav tm="100000">
                                          <p:val>
                                            <p:fltVal val="0"/>
                                          </p:val>
                                        </p:tav>
                                      </p:tavLst>
                                    </p:anim>
                                    <p:animEffect transition="in" filter="fade">
                                      <p:cBhvr>
                                        <p:cTn id="77" dur="400"/>
                                        <p:tgtEl>
                                          <p:spTgt spid="12"/>
                                        </p:tgtEl>
                                      </p:cBhvr>
                                    </p:animEffect>
                                  </p:childTnLst>
                                </p:cTn>
                              </p:par>
                              <p:par>
                                <p:cTn id="78" presetID="8" presetClass="emph" presetSubtype="0" fill="hold" grpId="1" nodeType="withEffect">
                                  <p:stCondLst>
                                    <p:cond delay="400"/>
                                  </p:stCondLst>
                                  <p:childTnLst>
                                    <p:animRot by="21600000">
                                      <p:cBhvr>
                                        <p:cTn id="79" dur="400" fill="hold"/>
                                        <p:tgtEl>
                                          <p:spTgt spid="12"/>
                                        </p:tgtEl>
                                        <p:attrNameLst>
                                          <p:attrName>r</p:attrName>
                                        </p:attrNameLst>
                                      </p:cBhvr>
                                    </p:animRot>
                                  </p:childTnLst>
                                </p:cTn>
                              </p:par>
                            </p:childTnLst>
                          </p:cTn>
                        </p:par>
                        <p:par>
                          <p:cTn id="80" fill="hold">
                            <p:stCondLst>
                              <p:cond delay="2019"/>
                            </p:stCondLst>
                            <p:childTnLst>
                              <p:par>
                                <p:cTn id="81" presetID="22" presetClass="entr" presetSubtype="8"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wipe(left)">
                                      <p:cBhvr>
                                        <p:cTn id="83" dur="500"/>
                                        <p:tgtEl>
                                          <p:spTgt spid="17"/>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wipe(left)">
                                      <p:cBhvr>
                                        <p:cTn id="86" dur="500"/>
                                        <p:tgtEl>
                                          <p:spTgt spid="18"/>
                                        </p:tgtEl>
                                      </p:cBhvr>
                                    </p:animEffect>
                                  </p:childTnLst>
                                </p:cTn>
                              </p:par>
                              <p:par>
                                <p:cTn id="87" presetID="31" presetClass="entr" presetSubtype="0" fill="hold" grpId="0" nodeType="withEffect">
                                  <p:stCondLst>
                                    <p:cond delay="400"/>
                                  </p:stCondLst>
                                  <p:childTnLst>
                                    <p:set>
                                      <p:cBhvr>
                                        <p:cTn id="88" dur="1" fill="hold">
                                          <p:stCondLst>
                                            <p:cond delay="0"/>
                                          </p:stCondLst>
                                        </p:cTn>
                                        <p:tgtEl>
                                          <p:spTgt spid="13"/>
                                        </p:tgtEl>
                                        <p:attrNameLst>
                                          <p:attrName>style.visibility</p:attrName>
                                        </p:attrNameLst>
                                      </p:cBhvr>
                                      <p:to>
                                        <p:strVal val="visible"/>
                                      </p:to>
                                    </p:set>
                                    <p:anim calcmode="lin" valueType="num">
                                      <p:cBhvr>
                                        <p:cTn id="89" dur="400" fill="hold"/>
                                        <p:tgtEl>
                                          <p:spTgt spid="13"/>
                                        </p:tgtEl>
                                        <p:attrNameLst>
                                          <p:attrName>ppt_w</p:attrName>
                                        </p:attrNameLst>
                                      </p:cBhvr>
                                      <p:tavLst>
                                        <p:tav tm="0">
                                          <p:val>
                                            <p:fltVal val="0"/>
                                          </p:val>
                                        </p:tav>
                                        <p:tav tm="100000">
                                          <p:val>
                                            <p:strVal val="#ppt_w"/>
                                          </p:val>
                                        </p:tav>
                                      </p:tavLst>
                                    </p:anim>
                                    <p:anim calcmode="lin" valueType="num">
                                      <p:cBhvr>
                                        <p:cTn id="90" dur="400" fill="hold"/>
                                        <p:tgtEl>
                                          <p:spTgt spid="13"/>
                                        </p:tgtEl>
                                        <p:attrNameLst>
                                          <p:attrName>ppt_h</p:attrName>
                                        </p:attrNameLst>
                                      </p:cBhvr>
                                      <p:tavLst>
                                        <p:tav tm="0">
                                          <p:val>
                                            <p:fltVal val="0"/>
                                          </p:val>
                                        </p:tav>
                                        <p:tav tm="100000">
                                          <p:val>
                                            <p:strVal val="#ppt_h"/>
                                          </p:val>
                                        </p:tav>
                                      </p:tavLst>
                                    </p:anim>
                                    <p:anim calcmode="lin" valueType="num">
                                      <p:cBhvr>
                                        <p:cTn id="91" dur="400" fill="hold"/>
                                        <p:tgtEl>
                                          <p:spTgt spid="13"/>
                                        </p:tgtEl>
                                        <p:attrNameLst>
                                          <p:attrName>style.rotation</p:attrName>
                                        </p:attrNameLst>
                                      </p:cBhvr>
                                      <p:tavLst>
                                        <p:tav tm="0">
                                          <p:val>
                                            <p:fltVal val="90"/>
                                          </p:val>
                                        </p:tav>
                                        <p:tav tm="100000">
                                          <p:val>
                                            <p:fltVal val="0"/>
                                          </p:val>
                                        </p:tav>
                                      </p:tavLst>
                                    </p:anim>
                                    <p:animEffect transition="in" filter="fade">
                                      <p:cBhvr>
                                        <p:cTn id="92" dur="400"/>
                                        <p:tgtEl>
                                          <p:spTgt spid="13"/>
                                        </p:tgtEl>
                                      </p:cBhvr>
                                    </p:animEffect>
                                  </p:childTnLst>
                                </p:cTn>
                              </p:par>
                              <p:par>
                                <p:cTn id="93" presetID="8" presetClass="emph" presetSubtype="0" fill="hold" grpId="1" nodeType="withEffect">
                                  <p:stCondLst>
                                    <p:cond delay="400"/>
                                  </p:stCondLst>
                                  <p:childTnLst>
                                    <p:animRot by="21600000">
                                      <p:cBhvr>
                                        <p:cTn id="94" dur="400" fill="hold"/>
                                        <p:tgtEl>
                                          <p:spTgt spid="13"/>
                                        </p:tgtEl>
                                        <p:attrNameLst>
                                          <p:attrName>r</p:attrName>
                                        </p:attrNameLst>
                                      </p:cBhvr>
                                    </p:animRot>
                                  </p:childTnLst>
                                </p:cTn>
                              </p:par>
                            </p:childTnLst>
                          </p:cTn>
                        </p:par>
                        <p:par>
                          <p:cTn id="95" fill="hold">
                            <p:stCondLst>
                              <p:cond delay="2519"/>
                            </p:stCondLst>
                            <p:childTnLst>
                              <p:par>
                                <p:cTn id="96" presetID="22" presetClass="entr" presetSubtype="2" fill="hold" grpId="0" nodeType="afterEffect">
                                  <p:stCondLst>
                                    <p:cond delay="0"/>
                                  </p:stCondLst>
                                  <p:childTnLst>
                                    <p:set>
                                      <p:cBhvr>
                                        <p:cTn id="97" dur="1" fill="hold">
                                          <p:stCondLst>
                                            <p:cond delay="0"/>
                                          </p:stCondLst>
                                        </p:cTn>
                                        <p:tgtEl>
                                          <p:spTgt spid="23"/>
                                        </p:tgtEl>
                                        <p:attrNameLst>
                                          <p:attrName>style.visibility</p:attrName>
                                        </p:attrNameLst>
                                      </p:cBhvr>
                                      <p:to>
                                        <p:strVal val="visible"/>
                                      </p:to>
                                    </p:set>
                                    <p:animEffect transition="in" filter="wipe(right)">
                                      <p:cBhvr>
                                        <p:cTn id="98" dur="500"/>
                                        <p:tgtEl>
                                          <p:spTgt spid="23"/>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4"/>
                                        </p:tgtEl>
                                        <p:attrNameLst>
                                          <p:attrName>style.visibility</p:attrName>
                                        </p:attrNameLst>
                                      </p:cBhvr>
                                      <p:to>
                                        <p:strVal val="visible"/>
                                      </p:to>
                                    </p:set>
                                    <p:animEffect transition="in" filter="wipe(right)">
                                      <p:cBhvr>
                                        <p:cTn id="101" dur="500"/>
                                        <p:tgtEl>
                                          <p:spTgt spid="24"/>
                                        </p:tgtEl>
                                      </p:cBhvr>
                                    </p:animEffect>
                                  </p:childTnLst>
                                </p:cTn>
                              </p:par>
                              <p:par>
                                <p:cTn id="102" presetID="31" presetClass="entr" presetSubtype="0" fill="hold" grpId="0" nodeType="withEffect">
                                  <p:stCondLst>
                                    <p:cond delay="400"/>
                                  </p:stCondLst>
                                  <p:childTnLst>
                                    <p:set>
                                      <p:cBhvr>
                                        <p:cTn id="103" dur="1" fill="hold">
                                          <p:stCondLst>
                                            <p:cond delay="0"/>
                                          </p:stCondLst>
                                        </p:cTn>
                                        <p:tgtEl>
                                          <p:spTgt spid="14"/>
                                        </p:tgtEl>
                                        <p:attrNameLst>
                                          <p:attrName>style.visibility</p:attrName>
                                        </p:attrNameLst>
                                      </p:cBhvr>
                                      <p:to>
                                        <p:strVal val="visible"/>
                                      </p:to>
                                    </p:set>
                                    <p:anim calcmode="lin" valueType="num">
                                      <p:cBhvr>
                                        <p:cTn id="104" dur="400" fill="hold"/>
                                        <p:tgtEl>
                                          <p:spTgt spid="14"/>
                                        </p:tgtEl>
                                        <p:attrNameLst>
                                          <p:attrName>ppt_w</p:attrName>
                                        </p:attrNameLst>
                                      </p:cBhvr>
                                      <p:tavLst>
                                        <p:tav tm="0">
                                          <p:val>
                                            <p:fltVal val="0"/>
                                          </p:val>
                                        </p:tav>
                                        <p:tav tm="100000">
                                          <p:val>
                                            <p:strVal val="#ppt_w"/>
                                          </p:val>
                                        </p:tav>
                                      </p:tavLst>
                                    </p:anim>
                                    <p:anim calcmode="lin" valueType="num">
                                      <p:cBhvr>
                                        <p:cTn id="105" dur="400" fill="hold"/>
                                        <p:tgtEl>
                                          <p:spTgt spid="14"/>
                                        </p:tgtEl>
                                        <p:attrNameLst>
                                          <p:attrName>ppt_h</p:attrName>
                                        </p:attrNameLst>
                                      </p:cBhvr>
                                      <p:tavLst>
                                        <p:tav tm="0">
                                          <p:val>
                                            <p:fltVal val="0"/>
                                          </p:val>
                                        </p:tav>
                                        <p:tav tm="100000">
                                          <p:val>
                                            <p:strVal val="#ppt_h"/>
                                          </p:val>
                                        </p:tav>
                                      </p:tavLst>
                                    </p:anim>
                                    <p:anim calcmode="lin" valueType="num">
                                      <p:cBhvr>
                                        <p:cTn id="106" dur="400" fill="hold"/>
                                        <p:tgtEl>
                                          <p:spTgt spid="14"/>
                                        </p:tgtEl>
                                        <p:attrNameLst>
                                          <p:attrName>style.rotation</p:attrName>
                                        </p:attrNameLst>
                                      </p:cBhvr>
                                      <p:tavLst>
                                        <p:tav tm="0">
                                          <p:val>
                                            <p:fltVal val="90"/>
                                          </p:val>
                                        </p:tav>
                                        <p:tav tm="100000">
                                          <p:val>
                                            <p:fltVal val="0"/>
                                          </p:val>
                                        </p:tav>
                                      </p:tavLst>
                                    </p:anim>
                                    <p:animEffect transition="in" filter="fade">
                                      <p:cBhvr>
                                        <p:cTn id="107" dur="400"/>
                                        <p:tgtEl>
                                          <p:spTgt spid="14"/>
                                        </p:tgtEl>
                                      </p:cBhvr>
                                    </p:animEffect>
                                  </p:childTnLst>
                                </p:cTn>
                              </p:par>
                              <p:par>
                                <p:cTn id="108" presetID="8" presetClass="emph" presetSubtype="0" fill="hold" grpId="1" nodeType="withEffect">
                                  <p:stCondLst>
                                    <p:cond delay="400"/>
                                  </p:stCondLst>
                                  <p:childTnLst>
                                    <p:animRot by="21600000">
                                      <p:cBhvr>
                                        <p:cTn id="109" dur="400" fill="hold"/>
                                        <p:tgtEl>
                                          <p:spTgt spid="14"/>
                                        </p:tgtEl>
                                        <p:attrNameLst>
                                          <p:attrName>r</p:attrName>
                                        </p:attrNameLst>
                                      </p:cBhvr>
                                    </p:animRot>
                                  </p:childTnLst>
                                </p:cTn>
                              </p:par>
                            </p:childTnLst>
                          </p:cTn>
                        </p:par>
                        <p:par>
                          <p:cTn id="110" fill="hold">
                            <p:stCondLst>
                              <p:cond delay="3019"/>
                            </p:stCondLst>
                            <p:childTnLst>
                              <p:par>
                                <p:cTn id="111" presetID="22" presetClass="entr" presetSubtype="8" fill="hold" grpId="0" nodeType="afterEffect">
                                  <p:stCondLst>
                                    <p:cond delay="0"/>
                                  </p:stCondLst>
                                  <p:childTnLst>
                                    <p:set>
                                      <p:cBhvr>
                                        <p:cTn id="112" dur="1" fill="hold">
                                          <p:stCondLst>
                                            <p:cond delay="0"/>
                                          </p:stCondLst>
                                        </p:cTn>
                                        <p:tgtEl>
                                          <p:spTgt spid="19"/>
                                        </p:tgtEl>
                                        <p:attrNameLst>
                                          <p:attrName>style.visibility</p:attrName>
                                        </p:attrNameLst>
                                      </p:cBhvr>
                                      <p:to>
                                        <p:strVal val="visible"/>
                                      </p:to>
                                    </p:set>
                                    <p:animEffect transition="in" filter="wipe(left)">
                                      <p:cBhvr>
                                        <p:cTn id="113" dur="500"/>
                                        <p:tgtEl>
                                          <p:spTgt spid="19"/>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20"/>
                                        </p:tgtEl>
                                        <p:attrNameLst>
                                          <p:attrName>style.visibility</p:attrName>
                                        </p:attrNameLst>
                                      </p:cBhvr>
                                      <p:to>
                                        <p:strVal val="visible"/>
                                      </p:to>
                                    </p:set>
                                    <p:animEffect transition="in" filter="wipe(left)">
                                      <p:cBhvr>
                                        <p:cTn id="1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p:bldP spid="10" grpId="1"/>
      <p:bldP spid="11" grpId="0"/>
      <p:bldP spid="11" grpId="1"/>
      <p:bldP spid="12" grpId="0"/>
      <p:bldP spid="12" grpId="1"/>
      <p:bldP spid="13" grpId="0"/>
      <p:bldP spid="13" grpId="1"/>
      <p:bldP spid="14" grpId="0"/>
      <p:bldP spid="14" grpId="1"/>
      <p:bldP spid="15" grpId="0"/>
      <p:bldP spid="16" grpId="0"/>
      <p:bldP spid="17" grpId="0"/>
      <p:bldP spid="18" grpId="0"/>
      <p:bldP spid="19" grpId="0"/>
      <p:bldP spid="20" grpId="0"/>
      <p:bldP spid="21" grpId="0"/>
      <p:bldP spid="22" grpId="0"/>
      <p:bldP spid="23"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bwMode="auto">
          <a:xfrm>
            <a:off x="969474" y="2262751"/>
            <a:ext cx="2996884" cy="2583520"/>
          </a:xfrm>
          <a:prstGeom prst="hexagon">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 name="TextBox 4"/>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媒体宣传</a:t>
            </a:r>
            <a:endParaRPr lang="zh-CN" altLang="en-US" dirty="0"/>
          </a:p>
        </p:txBody>
      </p:sp>
      <p:sp>
        <p:nvSpPr>
          <p:cNvPr id="6" name="Freeform 11"/>
          <p:cNvSpPr/>
          <p:nvPr/>
        </p:nvSpPr>
        <p:spPr bwMode="auto">
          <a:xfrm flipH="1">
            <a:off x="4226967" y="1325285"/>
            <a:ext cx="995363" cy="4243387"/>
          </a:xfrm>
          <a:custGeom>
            <a:avLst/>
            <a:gdLst>
              <a:gd name="T0" fmla="*/ 0 w 1412"/>
              <a:gd name="T1" fmla="*/ 82 h 6009"/>
              <a:gd name="T2" fmla="*/ 0 w 1412"/>
              <a:gd name="T3" fmla="*/ 0 h 6009"/>
              <a:gd name="T4" fmla="*/ 283 w 1412"/>
              <a:gd name="T5" fmla="*/ 71 h 6009"/>
              <a:gd name="T6" fmla="*/ 518 w 1412"/>
              <a:gd name="T7" fmla="*/ 182 h 6009"/>
              <a:gd name="T8" fmla="*/ 723 w 1412"/>
              <a:gd name="T9" fmla="*/ 367 h 6009"/>
              <a:gd name="T10" fmla="*/ 863 w 1412"/>
              <a:gd name="T11" fmla="*/ 597 h 6009"/>
              <a:gd name="T12" fmla="*/ 935 w 1412"/>
              <a:gd name="T13" fmla="*/ 848 h 6009"/>
              <a:gd name="T14" fmla="*/ 966 w 1412"/>
              <a:gd name="T15" fmla="*/ 1141 h 6009"/>
              <a:gd name="T16" fmla="*/ 931 w 1412"/>
              <a:gd name="T17" fmla="*/ 1500 h 6009"/>
              <a:gd name="T18" fmla="*/ 856 w 1412"/>
              <a:gd name="T19" fmla="*/ 1831 h 6009"/>
              <a:gd name="T20" fmla="*/ 828 w 1412"/>
              <a:gd name="T21" fmla="*/ 2176 h 6009"/>
              <a:gd name="T22" fmla="*/ 869 w 1412"/>
              <a:gd name="T23" fmla="*/ 2502 h 6009"/>
              <a:gd name="T24" fmla="*/ 961 w 1412"/>
              <a:gd name="T25" fmla="*/ 2687 h 6009"/>
              <a:gd name="T26" fmla="*/ 1110 w 1412"/>
              <a:gd name="T27" fmla="*/ 2815 h 6009"/>
              <a:gd name="T28" fmla="*/ 1244 w 1412"/>
              <a:gd name="T29" fmla="*/ 2889 h 6009"/>
              <a:gd name="T30" fmla="*/ 1412 w 1412"/>
              <a:gd name="T31" fmla="*/ 2920 h 6009"/>
              <a:gd name="T32" fmla="*/ 1412 w 1412"/>
              <a:gd name="T33" fmla="*/ 3079 h 6009"/>
              <a:gd name="T34" fmla="*/ 1156 w 1412"/>
              <a:gd name="T35" fmla="*/ 3164 h 6009"/>
              <a:gd name="T36" fmla="*/ 999 w 1412"/>
              <a:gd name="T37" fmla="*/ 3291 h 6009"/>
              <a:gd name="T38" fmla="*/ 880 w 1412"/>
              <a:gd name="T39" fmla="*/ 3508 h 6009"/>
              <a:gd name="T40" fmla="*/ 826 w 1412"/>
              <a:gd name="T41" fmla="*/ 3804 h 6009"/>
              <a:gd name="T42" fmla="*/ 850 w 1412"/>
              <a:gd name="T43" fmla="*/ 4193 h 6009"/>
              <a:gd name="T44" fmla="*/ 884 w 1412"/>
              <a:gd name="T45" fmla="*/ 4452 h 6009"/>
              <a:gd name="T46" fmla="*/ 935 w 1412"/>
              <a:gd name="T47" fmla="*/ 4752 h 6009"/>
              <a:gd name="T48" fmla="*/ 944 w 1412"/>
              <a:gd name="T49" fmla="*/ 5046 h 6009"/>
              <a:gd name="T50" fmla="*/ 893 w 1412"/>
              <a:gd name="T51" fmla="*/ 5331 h 6009"/>
              <a:gd name="T52" fmla="*/ 792 w 1412"/>
              <a:gd name="T53" fmla="*/ 5553 h 6009"/>
              <a:gd name="T54" fmla="*/ 639 w 1412"/>
              <a:gd name="T55" fmla="*/ 5737 h 6009"/>
              <a:gd name="T56" fmla="*/ 458 w 1412"/>
              <a:gd name="T57" fmla="*/ 5879 h 6009"/>
              <a:gd name="T58" fmla="*/ 310 w 1412"/>
              <a:gd name="T59" fmla="*/ 5967 h 6009"/>
              <a:gd name="T60" fmla="*/ 212 w 1412"/>
              <a:gd name="T61" fmla="*/ 6005 h 6009"/>
              <a:gd name="T62" fmla="*/ 171 w 1412"/>
              <a:gd name="T63" fmla="*/ 5973 h 6009"/>
              <a:gd name="T64" fmla="*/ 208 w 1412"/>
              <a:gd name="T65" fmla="*/ 5905 h 6009"/>
              <a:gd name="T66" fmla="*/ 300 w 1412"/>
              <a:gd name="T67" fmla="*/ 5840 h 6009"/>
              <a:gd name="T68" fmla="*/ 445 w 1412"/>
              <a:gd name="T69" fmla="*/ 5705 h 6009"/>
              <a:gd name="T70" fmla="*/ 564 w 1412"/>
              <a:gd name="T71" fmla="*/ 5512 h 6009"/>
              <a:gd name="T72" fmla="*/ 625 w 1412"/>
              <a:gd name="T73" fmla="*/ 5315 h 6009"/>
              <a:gd name="T74" fmla="*/ 638 w 1412"/>
              <a:gd name="T75" fmla="*/ 5121 h 6009"/>
              <a:gd name="T76" fmla="*/ 618 w 1412"/>
              <a:gd name="T77" fmla="*/ 4825 h 6009"/>
              <a:gd name="T78" fmla="*/ 584 w 1412"/>
              <a:gd name="T79" fmla="*/ 4415 h 6009"/>
              <a:gd name="T80" fmla="*/ 578 w 1412"/>
              <a:gd name="T81" fmla="*/ 4048 h 6009"/>
              <a:gd name="T82" fmla="*/ 632 w 1412"/>
              <a:gd name="T83" fmla="*/ 3704 h 6009"/>
              <a:gd name="T84" fmla="*/ 772 w 1412"/>
              <a:gd name="T85" fmla="*/ 3412 h 6009"/>
              <a:gd name="T86" fmla="*/ 941 w 1412"/>
              <a:gd name="T87" fmla="*/ 3215 h 6009"/>
              <a:gd name="T88" fmla="*/ 1273 w 1412"/>
              <a:gd name="T89" fmla="*/ 3012 h 6009"/>
              <a:gd name="T90" fmla="*/ 1034 w 1412"/>
              <a:gd name="T91" fmla="*/ 2880 h 6009"/>
              <a:gd name="T92" fmla="*/ 884 w 1412"/>
              <a:gd name="T93" fmla="*/ 2767 h 6009"/>
              <a:gd name="T94" fmla="*/ 739 w 1412"/>
              <a:gd name="T95" fmla="*/ 2564 h 6009"/>
              <a:gd name="T96" fmla="*/ 611 w 1412"/>
              <a:gd name="T97" fmla="*/ 2279 h 6009"/>
              <a:gd name="T98" fmla="*/ 558 w 1412"/>
              <a:gd name="T99" fmla="*/ 1973 h 6009"/>
              <a:gd name="T100" fmla="*/ 562 w 1412"/>
              <a:gd name="T101" fmla="*/ 1648 h 6009"/>
              <a:gd name="T102" fmla="*/ 605 w 1412"/>
              <a:gd name="T103" fmla="*/ 1308 h 6009"/>
              <a:gd name="T104" fmla="*/ 646 w 1412"/>
              <a:gd name="T105" fmla="*/ 904 h 6009"/>
              <a:gd name="T106" fmla="*/ 619 w 1412"/>
              <a:gd name="T107" fmla="*/ 644 h 6009"/>
              <a:gd name="T108" fmla="*/ 520 w 1412"/>
              <a:gd name="T109" fmla="*/ 441 h 6009"/>
              <a:gd name="T110" fmla="*/ 341 w 1412"/>
              <a:gd name="T111" fmla="*/ 240 h 6009"/>
              <a:gd name="T112" fmla="*/ 152 w 1412"/>
              <a:gd name="T113" fmla="*/ 132 h 6009"/>
              <a:gd name="T114" fmla="*/ 0 w 1412"/>
              <a:gd name="T115" fmla="*/ 82 h 6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2" h="6009">
                <a:moveTo>
                  <a:pt x="0" y="82"/>
                </a:moveTo>
                <a:lnTo>
                  <a:pt x="0" y="0"/>
                </a:lnTo>
                <a:cubicBezTo>
                  <a:pt x="108" y="24"/>
                  <a:pt x="202" y="47"/>
                  <a:pt x="283" y="71"/>
                </a:cubicBezTo>
                <a:cubicBezTo>
                  <a:pt x="364" y="95"/>
                  <a:pt x="442" y="132"/>
                  <a:pt x="518" y="182"/>
                </a:cubicBezTo>
                <a:cubicBezTo>
                  <a:pt x="594" y="231"/>
                  <a:pt x="662" y="293"/>
                  <a:pt x="723" y="367"/>
                </a:cubicBezTo>
                <a:cubicBezTo>
                  <a:pt x="784" y="443"/>
                  <a:pt x="830" y="519"/>
                  <a:pt x="863" y="597"/>
                </a:cubicBezTo>
                <a:cubicBezTo>
                  <a:pt x="894" y="675"/>
                  <a:pt x="917" y="759"/>
                  <a:pt x="935" y="848"/>
                </a:cubicBezTo>
                <a:cubicBezTo>
                  <a:pt x="952" y="937"/>
                  <a:pt x="963" y="1036"/>
                  <a:pt x="966" y="1141"/>
                </a:cubicBezTo>
                <a:cubicBezTo>
                  <a:pt x="970" y="1248"/>
                  <a:pt x="959" y="1368"/>
                  <a:pt x="931" y="1500"/>
                </a:cubicBezTo>
                <a:lnTo>
                  <a:pt x="856" y="1831"/>
                </a:lnTo>
                <a:cubicBezTo>
                  <a:pt x="834" y="1941"/>
                  <a:pt x="826" y="2055"/>
                  <a:pt x="828" y="2176"/>
                </a:cubicBezTo>
                <a:cubicBezTo>
                  <a:pt x="828" y="2308"/>
                  <a:pt x="841" y="2417"/>
                  <a:pt x="869" y="2502"/>
                </a:cubicBezTo>
                <a:cubicBezTo>
                  <a:pt x="896" y="2587"/>
                  <a:pt x="926" y="2649"/>
                  <a:pt x="961" y="2687"/>
                </a:cubicBezTo>
                <a:cubicBezTo>
                  <a:pt x="994" y="2724"/>
                  <a:pt x="1044" y="2767"/>
                  <a:pt x="1110" y="2815"/>
                </a:cubicBezTo>
                <a:cubicBezTo>
                  <a:pt x="1176" y="2862"/>
                  <a:pt x="1221" y="2887"/>
                  <a:pt x="1244" y="2889"/>
                </a:cubicBezTo>
                <a:lnTo>
                  <a:pt x="1412" y="2920"/>
                </a:lnTo>
                <a:lnTo>
                  <a:pt x="1412" y="3079"/>
                </a:lnTo>
                <a:cubicBezTo>
                  <a:pt x="1298" y="3106"/>
                  <a:pt x="1213" y="3134"/>
                  <a:pt x="1156" y="3164"/>
                </a:cubicBezTo>
                <a:cubicBezTo>
                  <a:pt x="1099" y="3193"/>
                  <a:pt x="1047" y="3236"/>
                  <a:pt x="999" y="3291"/>
                </a:cubicBezTo>
                <a:cubicBezTo>
                  <a:pt x="952" y="3347"/>
                  <a:pt x="912" y="3419"/>
                  <a:pt x="880" y="3508"/>
                </a:cubicBezTo>
                <a:cubicBezTo>
                  <a:pt x="847" y="3596"/>
                  <a:pt x="829" y="3695"/>
                  <a:pt x="826" y="3804"/>
                </a:cubicBezTo>
                <a:cubicBezTo>
                  <a:pt x="823" y="3914"/>
                  <a:pt x="830" y="4043"/>
                  <a:pt x="850" y="4193"/>
                </a:cubicBezTo>
                <a:cubicBezTo>
                  <a:pt x="860" y="4296"/>
                  <a:pt x="872" y="4383"/>
                  <a:pt x="884" y="4452"/>
                </a:cubicBezTo>
                <a:lnTo>
                  <a:pt x="935" y="4752"/>
                </a:lnTo>
                <a:cubicBezTo>
                  <a:pt x="948" y="4855"/>
                  <a:pt x="951" y="4953"/>
                  <a:pt x="944" y="5046"/>
                </a:cubicBezTo>
                <a:cubicBezTo>
                  <a:pt x="936" y="5150"/>
                  <a:pt x="919" y="5246"/>
                  <a:pt x="893" y="5331"/>
                </a:cubicBezTo>
                <a:cubicBezTo>
                  <a:pt x="866" y="5416"/>
                  <a:pt x="832" y="5491"/>
                  <a:pt x="792" y="5553"/>
                </a:cubicBezTo>
                <a:cubicBezTo>
                  <a:pt x="753" y="5617"/>
                  <a:pt x="702" y="5678"/>
                  <a:pt x="639" y="5737"/>
                </a:cubicBezTo>
                <a:cubicBezTo>
                  <a:pt x="578" y="5796"/>
                  <a:pt x="517" y="5843"/>
                  <a:pt x="458" y="5879"/>
                </a:cubicBezTo>
                <a:lnTo>
                  <a:pt x="310" y="5967"/>
                </a:lnTo>
                <a:cubicBezTo>
                  <a:pt x="268" y="5997"/>
                  <a:pt x="235" y="6009"/>
                  <a:pt x="212" y="6005"/>
                </a:cubicBezTo>
                <a:cubicBezTo>
                  <a:pt x="189" y="6001"/>
                  <a:pt x="175" y="5990"/>
                  <a:pt x="171" y="5973"/>
                </a:cubicBezTo>
                <a:cubicBezTo>
                  <a:pt x="166" y="5954"/>
                  <a:pt x="179" y="5932"/>
                  <a:pt x="208" y="5905"/>
                </a:cubicBezTo>
                <a:cubicBezTo>
                  <a:pt x="219" y="5896"/>
                  <a:pt x="249" y="5874"/>
                  <a:pt x="300" y="5840"/>
                </a:cubicBezTo>
                <a:cubicBezTo>
                  <a:pt x="351" y="5804"/>
                  <a:pt x="399" y="5760"/>
                  <a:pt x="445" y="5705"/>
                </a:cubicBezTo>
                <a:cubicBezTo>
                  <a:pt x="492" y="5650"/>
                  <a:pt x="532" y="5587"/>
                  <a:pt x="564" y="5512"/>
                </a:cubicBezTo>
                <a:cubicBezTo>
                  <a:pt x="596" y="5439"/>
                  <a:pt x="617" y="5373"/>
                  <a:pt x="625" y="5315"/>
                </a:cubicBezTo>
                <a:cubicBezTo>
                  <a:pt x="634" y="5258"/>
                  <a:pt x="638" y="5192"/>
                  <a:pt x="638" y="5121"/>
                </a:cubicBezTo>
                <a:cubicBezTo>
                  <a:pt x="636" y="5058"/>
                  <a:pt x="629" y="4960"/>
                  <a:pt x="618" y="4825"/>
                </a:cubicBezTo>
                <a:cubicBezTo>
                  <a:pt x="606" y="4690"/>
                  <a:pt x="595" y="4553"/>
                  <a:pt x="584" y="4415"/>
                </a:cubicBezTo>
                <a:cubicBezTo>
                  <a:pt x="574" y="4277"/>
                  <a:pt x="572" y="4156"/>
                  <a:pt x="578" y="4048"/>
                </a:cubicBezTo>
                <a:cubicBezTo>
                  <a:pt x="584" y="3907"/>
                  <a:pt x="603" y="3792"/>
                  <a:pt x="632" y="3704"/>
                </a:cubicBezTo>
                <a:cubicBezTo>
                  <a:pt x="661" y="3616"/>
                  <a:pt x="708" y="3518"/>
                  <a:pt x="772" y="3412"/>
                </a:cubicBezTo>
                <a:cubicBezTo>
                  <a:pt x="837" y="3305"/>
                  <a:pt x="893" y="3239"/>
                  <a:pt x="941" y="3215"/>
                </a:cubicBezTo>
                <a:lnTo>
                  <a:pt x="1273" y="3012"/>
                </a:lnTo>
                <a:cubicBezTo>
                  <a:pt x="1174" y="2959"/>
                  <a:pt x="1094" y="2915"/>
                  <a:pt x="1034" y="2880"/>
                </a:cubicBezTo>
                <a:cubicBezTo>
                  <a:pt x="975" y="2844"/>
                  <a:pt x="924" y="2806"/>
                  <a:pt x="884" y="2767"/>
                </a:cubicBezTo>
                <a:cubicBezTo>
                  <a:pt x="844" y="2729"/>
                  <a:pt x="796" y="2661"/>
                  <a:pt x="739" y="2564"/>
                </a:cubicBezTo>
                <a:cubicBezTo>
                  <a:pt x="683" y="2467"/>
                  <a:pt x="639" y="2372"/>
                  <a:pt x="611" y="2279"/>
                </a:cubicBezTo>
                <a:cubicBezTo>
                  <a:pt x="582" y="2187"/>
                  <a:pt x="565" y="2085"/>
                  <a:pt x="558" y="1973"/>
                </a:cubicBezTo>
                <a:cubicBezTo>
                  <a:pt x="550" y="1862"/>
                  <a:pt x="552" y="1753"/>
                  <a:pt x="562" y="1648"/>
                </a:cubicBezTo>
                <a:cubicBezTo>
                  <a:pt x="566" y="1592"/>
                  <a:pt x="580" y="1478"/>
                  <a:pt x="605" y="1308"/>
                </a:cubicBezTo>
                <a:cubicBezTo>
                  <a:pt x="629" y="1139"/>
                  <a:pt x="643" y="1004"/>
                  <a:pt x="646" y="904"/>
                </a:cubicBezTo>
                <a:cubicBezTo>
                  <a:pt x="649" y="805"/>
                  <a:pt x="641" y="718"/>
                  <a:pt x="619" y="644"/>
                </a:cubicBezTo>
                <a:cubicBezTo>
                  <a:pt x="603" y="589"/>
                  <a:pt x="569" y="522"/>
                  <a:pt x="520" y="441"/>
                </a:cubicBezTo>
                <a:cubicBezTo>
                  <a:pt x="470" y="360"/>
                  <a:pt x="411" y="293"/>
                  <a:pt x="341" y="240"/>
                </a:cubicBezTo>
                <a:cubicBezTo>
                  <a:pt x="272" y="187"/>
                  <a:pt x="208" y="152"/>
                  <a:pt x="152" y="132"/>
                </a:cubicBezTo>
                <a:lnTo>
                  <a:pt x="0" y="8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7" name="对角圆角矩形 6"/>
          <p:cNvSpPr/>
          <p:nvPr/>
        </p:nvSpPr>
        <p:spPr bwMode="auto">
          <a:xfrm>
            <a:off x="5379095" y="1040095"/>
            <a:ext cx="5184576" cy="598700"/>
          </a:xfrm>
          <a:prstGeom prst="round2DiagRect">
            <a:avLst/>
          </a:prstGeom>
          <a:solidFill>
            <a:srgbClr val="F8F8F8"/>
          </a:solidFill>
          <a:ln w="9525" cap="flat" cmpd="sng" algn="ctr">
            <a:solidFill>
              <a:schemeClr val="accent3">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8" name="对角圆角矩形 7"/>
          <p:cNvSpPr/>
          <p:nvPr/>
        </p:nvSpPr>
        <p:spPr bwMode="auto">
          <a:xfrm>
            <a:off x="5379095" y="1720947"/>
            <a:ext cx="5184576" cy="598700"/>
          </a:xfrm>
          <a:prstGeom prst="round2DiagRect">
            <a:avLst/>
          </a:prstGeom>
          <a:solidFill>
            <a:srgbClr val="F8F8F8"/>
          </a:solidFill>
          <a:ln w="9525" cap="flat" cmpd="sng" algn="ctr">
            <a:solidFill>
              <a:schemeClr val="accent3">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9" name="对角圆角矩形 8"/>
          <p:cNvSpPr/>
          <p:nvPr/>
        </p:nvSpPr>
        <p:spPr bwMode="auto">
          <a:xfrm>
            <a:off x="5379095" y="2401799"/>
            <a:ext cx="5184576" cy="598700"/>
          </a:xfrm>
          <a:prstGeom prst="round2DiagRect">
            <a:avLst/>
          </a:prstGeom>
          <a:solidFill>
            <a:srgbClr val="F8F8F8"/>
          </a:solidFill>
          <a:ln w="9525" cap="flat" cmpd="sng" algn="ctr">
            <a:solidFill>
              <a:schemeClr val="accent3">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0" name="对角圆角矩形 9"/>
          <p:cNvSpPr/>
          <p:nvPr/>
        </p:nvSpPr>
        <p:spPr bwMode="auto">
          <a:xfrm>
            <a:off x="5379095" y="3082651"/>
            <a:ext cx="5184576" cy="598700"/>
          </a:xfrm>
          <a:prstGeom prst="round2DiagRect">
            <a:avLst/>
          </a:prstGeom>
          <a:solidFill>
            <a:srgbClr val="F8F8F8"/>
          </a:solidFill>
          <a:ln w="9525" cap="flat" cmpd="sng" algn="ctr">
            <a:solidFill>
              <a:schemeClr val="accent3">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1" name="对角圆角矩形 10"/>
          <p:cNvSpPr/>
          <p:nvPr/>
        </p:nvSpPr>
        <p:spPr bwMode="auto">
          <a:xfrm>
            <a:off x="5379095" y="3763503"/>
            <a:ext cx="5184576" cy="598700"/>
          </a:xfrm>
          <a:prstGeom prst="round2DiagRect">
            <a:avLst/>
          </a:prstGeom>
          <a:solidFill>
            <a:srgbClr val="F8F8F8"/>
          </a:solidFill>
          <a:ln w="9525" cap="flat" cmpd="sng" algn="ctr">
            <a:solidFill>
              <a:schemeClr val="accent3">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2" name="对角圆角矩形 11"/>
          <p:cNvSpPr/>
          <p:nvPr/>
        </p:nvSpPr>
        <p:spPr bwMode="auto">
          <a:xfrm>
            <a:off x="5379095" y="4444355"/>
            <a:ext cx="5184576" cy="598700"/>
          </a:xfrm>
          <a:prstGeom prst="round2DiagRect">
            <a:avLst/>
          </a:prstGeom>
          <a:solidFill>
            <a:srgbClr val="F8F8F8"/>
          </a:solidFill>
          <a:ln w="9525" cap="flat" cmpd="sng" algn="ctr">
            <a:solidFill>
              <a:schemeClr val="accent3">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3" name="对角圆角矩形 12"/>
          <p:cNvSpPr/>
          <p:nvPr/>
        </p:nvSpPr>
        <p:spPr bwMode="auto">
          <a:xfrm>
            <a:off x="5379095" y="5125206"/>
            <a:ext cx="5184576" cy="598700"/>
          </a:xfrm>
          <a:prstGeom prst="round2DiagRect">
            <a:avLst/>
          </a:prstGeom>
          <a:solidFill>
            <a:srgbClr val="F8F8F8"/>
          </a:solidFill>
          <a:ln w="9525" cap="flat" cmpd="sng" algn="ctr">
            <a:solidFill>
              <a:schemeClr val="accent3">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4" name="矩形 13"/>
          <p:cNvSpPr/>
          <p:nvPr/>
        </p:nvSpPr>
        <p:spPr>
          <a:xfrm>
            <a:off x="5578940" y="1066331"/>
            <a:ext cx="4185761" cy="525016"/>
          </a:xfrm>
          <a:prstGeom prst="rect">
            <a:avLst/>
          </a:prstGeom>
        </p:spPr>
        <p:txBody>
          <a:bodyPr wrap="none">
            <a:spAutoFit/>
          </a:bodyPr>
          <a:lstStyle/>
          <a:p>
            <a:pPr>
              <a:lnSpc>
                <a:spcPct val="130000"/>
              </a:lnSpc>
              <a:buFontTx/>
              <a:buNone/>
            </a:pPr>
            <a:r>
              <a:rPr lang="zh-CN" altLang="en-US" sz="2400" dirty="0">
                <a:solidFill>
                  <a:schemeClr val="accent3"/>
                </a:solidFill>
                <a:ea typeface="微软雅黑" panose="020B0503020204020204" pitchFamily="34" charset="-122"/>
              </a:rPr>
              <a:t>报纸</a:t>
            </a:r>
            <a:r>
              <a:rPr lang="zh-CN" altLang="en-US" sz="2400" dirty="0" smtClean="0">
                <a:solidFill>
                  <a:schemeClr val="accent3"/>
                </a:solidFill>
                <a:ea typeface="微软雅黑" panose="020B0503020204020204" pitchFamily="34" charset="-122"/>
              </a:rPr>
              <a:t>：武汉晚报、楚天都市报</a:t>
            </a:r>
            <a:endParaRPr lang="zh-CN" altLang="en-US" sz="2400" dirty="0">
              <a:solidFill>
                <a:schemeClr val="accent3"/>
              </a:solidFill>
              <a:ea typeface="微软雅黑" panose="020B0503020204020204" pitchFamily="34" charset="-122"/>
            </a:endParaRPr>
          </a:p>
        </p:txBody>
      </p:sp>
      <p:sp>
        <p:nvSpPr>
          <p:cNvPr id="15" name="矩形 14"/>
          <p:cNvSpPr/>
          <p:nvPr/>
        </p:nvSpPr>
        <p:spPr>
          <a:xfrm>
            <a:off x="5578940" y="2463203"/>
            <a:ext cx="3570208" cy="525016"/>
          </a:xfrm>
          <a:prstGeom prst="rect">
            <a:avLst/>
          </a:prstGeom>
        </p:spPr>
        <p:txBody>
          <a:bodyPr wrap="none">
            <a:spAutoFit/>
          </a:bodyPr>
          <a:lstStyle/>
          <a:p>
            <a:pPr>
              <a:lnSpc>
                <a:spcPct val="130000"/>
              </a:lnSpc>
              <a:buFontTx/>
              <a:buNone/>
            </a:pPr>
            <a:r>
              <a:rPr lang="zh-CN" altLang="en-US" sz="2400" dirty="0">
                <a:solidFill>
                  <a:schemeClr val="accent3"/>
                </a:solidFill>
                <a:ea typeface="微软雅黑" panose="020B0503020204020204" pitchFamily="34" charset="-122"/>
              </a:rPr>
              <a:t>路牌</a:t>
            </a:r>
            <a:r>
              <a:rPr lang="zh-CN" altLang="en-US" sz="2400" dirty="0" smtClean="0">
                <a:solidFill>
                  <a:schemeClr val="accent3"/>
                </a:solidFill>
                <a:ea typeface="微软雅黑" panose="020B0503020204020204" pitchFamily="34" charset="-122"/>
              </a:rPr>
              <a:t>：某某三星</a:t>
            </a:r>
            <a:r>
              <a:rPr lang="zh-CN" altLang="en-US" sz="2400" dirty="0">
                <a:solidFill>
                  <a:schemeClr val="accent3"/>
                </a:solidFill>
                <a:ea typeface="微软雅黑" panose="020B0503020204020204" pitchFamily="34" charset="-122"/>
              </a:rPr>
              <a:t>广告公司</a:t>
            </a:r>
            <a:endParaRPr lang="zh-CN" altLang="en-US" sz="2400" dirty="0">
              <a:solidFill>
                <a:schemeClr val="accent3"/>
              </a:solidFill>
              <a:ea typeface="微软雅黑" panose="020B0503020204020204" pitchFamily="34" charset="-122"/>
            </a:endParaRPr>
          </a:p>
        </p:txBody>
      </p:sp>
      <p:sp>
        <p:nvSpPr>
          <p:cNvPr id="16" name="矩形 15"/>
          <p:cNvSpPr/>
          <p:nvPr/>
        </p:nvSpPr>
        <p:spPr>
          <a:xfrm>
            <a:off x="5578940" y="3137915"/>
            <a:ext cx="3877985" cy="572464"/>
          </a:xfrm>
          <a:prstGeom prst="rect">
            <a:avLst/>
          </a:prstGeom>
        </p:spPr>
        <p:txBody>
          <a:bodyPr wrap="none">
            <a:spAutoFit/>
          </a:bodyPr>
          <a:lstStyle/>
          <a:p>
            <a:pPr>
              <a:lnSpc>
                <a:spcPct val="130000"/>
              </a:lnSpc>
              <a:buFontTx/>
              <a:buNone/>
            </a:pPr>
            <a:r>
              <a:rPr lang="zh-CN" altLang="en-US" sz="2400" dirty="0">
                <a:solidFill>
                  <a:schemeClr val="accent3"/>
                </a:solidFill>
                <a:ea typeface="微软雅黑" panose="020B0503020204020204" pitchFamily="34" charset="-122"/>
              </a:rPr>
              <a:t>楼宇</a:t>
            </a:r>
            <a:r>
              <a:rPr lang="zh-CN" altLang="en-US" sz="2400" dirty="0" smtClean="0">
                <a:solidFill>
                  <a:schemeClr val="accent3"/>
                </a:solidFill>
                <a:ea typeface="微软雅黑" panose="020B0503020204020204" pitchFamily="34" charset="-122"/>
              </a:rPr>
              <a:t>：</a:t>
            </a:r>
            <a:r>
              <a:rPr lang="zh-CN" altLang="en-US" sz="2400" dirty="0">
                <a:solidFill>
                  <a:schemeClr val="accent3"/>
                </a:solidFill>
                <a:ea typeface="微软雅黑" panose="020B0503020204020204" pitchFamily="34" charset="-122"/>
              </a:rPr>
              <a:t>某某</a:t>
            </a:r>
            <a:r>
              <a:rPr lang="zh-CN" altLang="en-US" sz="2400" dirty="0" smtClean="0">
                <a:solidFill>
                  <a:schemeClr val="accent3"/>
                </a:solidFill>
                <a:ea typeface="微软雅黑" panose="020B0503020204020204" pitchFamily="34" charset="-122"/>
              </a:rPr>
              <a:t>美格</a:t>
            </a:r>
            <a:r>
              <a:rPr lang="zh-CN" altLang="en-US" sz="2400" dirty="0">
                <a:solidFill>
                  <a:schemeClr val="accent3"/>
                </a:solidFill>
                <a:ea typeface="微软雅黑" panose="020B0503020204020204" pitchFamily="34" charset="-122"/>
              </a:rPr>
              <a:t>广告、义乌</a:t>
            </a:r>
            <a:endParaRPr lang="zh-CN" altLang="en-US" sz="2400" dirty="0">
              <a:solidFill>
                <a:schemeClr val="accent3"/>
              </a:solidFill>
              <a:ea typeface="微软雅黑" panose="020B0503020204020204" pitchFamily="34" charset="-122"/>
            </a:endParaRPr>
          </a:p>
        </p:txBody>
      </p:sp>
      <p:sp>
        <p:nvSpPr>
          <p:cNvPr id="17" name="矩形 16"/>
          <p:cNvSpPr/>
          <p:nvPr/>
        </p:nvSpPr>
        <p:spPr>
          <a:xfrm>
            <a:off x="5578940" y="3812627"/>
            <a:ext cx="2339102" cy="572464"/>
          </a:xfrm>
          <a:prstGeom prst="rect">
            <a:avLst/>
          </a:prstGeom>
        </p:spPr>
        <p:txBody>
          <a:bodyPr wrap="none">
            <a:spAutoFit/>
          </a:bodyPr>
          <a:lstStyle/>
          <a:p>
            <a:pPr>
              <a:lnSpc>
                <a:spcPct val="130000"/>
              </a:lnSpc>
              <a:buFontTx/>
              <a:buNone/>
            </a:pPr>
            <a:r>
              <a:rPr lang="zh-CN" altLang="en-US" sz="2400" dirty="0">
                <a:solidFill>
                  <a:schemeClr val="accent3"/>
                </a:solidFill>
                <a:ea typeface="微软雅黑" panose="020B0503020204020204" pitchFamily="34" charset="-122"/>
              </a:rPr>
              <a:t>短信</a:t>
            </a:r>
            <a:r>
              <a:rPr lang="zh-CN" altLang="en-US" sz="2400" dirty="0" smtClean="0">
                <a:solidFill>
                  <a:schemeClr val="accent3"/>
                </a:solidFill>
                <a:ea typeface="微软雅黑" panose="020B0503020204020204" pitchFamily="34" charset="-122"/>
              </a:rPr>
              <a:t>：</a:t>
            </a:r>
            <a:r>
              <a:rPr lang="zh-CN" altLang="en-US" sz="2400" dirty="0">
                <a:solidFill>
                  <a:schemeClr val="accent3"/>
                </a:solidFill>
                <a:ea typeface="微软雅黑" panose="020B0503020204020204" pitchFamily="34" charset="-122"/>
              </a:rPr>
              <a:t>某某</a:t>
            </a:r>
            <a:r>
              <a:rPr lang="zh-CN" altLang="en-US" sz="2400" dirty="0" smtClean="0">
                <a:solidFill>
                  <a:schemeClr val="accent3"/>
                </a:solidFill>
                <a:ea typeface="微软雅黑" panose="020B0503020204020204" pitchFamily="34" charset="-122"/>
              </a:rPr>
              <a:t>科技</a:t>
            </a:r>
            <a:endParaRPr lang="zh-CN" altLang="en-US" sz="2400" dirty="0">
              <a:solidFill>
                <a:schemeClr val="accent3"/>
              </a:solidFill>
              <a:ea typeface="微软雅黑" panose="020B0503020204020204" pitchFamily="34" charset="-122"/>
            </a:endParaRPr>
          </a:p>
        </p:txBody>
      </p:sp>
      <p:sp>
        <p:nvSpPr>
          <p:cNvPr id="18" name="矩形 17"/>
          <p:cNvSpPr/>
          <p:nvPr/>
        </p:nvSpPr>
        <p:spPr>
          <a:xfrm>
            <a:off x="5578940" y="4487339"/>
            <a:ext cx="2646878" cy="572464"/>
          </a:xfrm>
          <a:prstGeom prst="rect">
            <a:avLst/>
          </a:prstGeom>
        </p:spPr>
        <p:txBody>
          <a:bodyPr wrap="none">
            <a:spAutoFit/>
          </a:bodyPr>
          <a:lstStyle/>
          <a:p>
            <a:pPr>
              <a:lnSpc>
                <a:spcPct val="130000"/>
              </a:lnSpc>
              <a:buFontTx/>
              <a:buNone/>
            </a:pPr>
            <a:r>
              <a:rPr lang="zh-CN" altLang="en-US" sz="2400" dirty="0">
                <a:solidFill>
                  <a:schemeClr val="accent3"/>
                </a:solidFill>
                <a:ea typeface="微软雅黑" panose="020B0503020204020204" pitchFamily="34" charset="-122"/>
              </a:rPr>
              <a:t>网络：淘宝聚划算</a:t>
            </a:r>
            <a:endParaRPr lang="zh-CN" altLang="en-US" sz="2400" dirty="0">
              <a:solidFill>
                <a:schemeClr val="accent3"/>
              </a:solidFill>
              <a:ea typeface="微软雅黑" panose="020B0503020204020204" pitchFamily="34" charset="-122"/>
            </a:endParaRPr>
          </a:p>
        </p:txBody>
      </p:sp>
      <p:sp>
        <p:nvSpPr>
          <p:cNvPr id="19" name="矩形 18"/>
          <p:cNvSpPr/>
          <p:nvPr/>
        </p:nvSpPr>
        <p:spPr>
          <a:xfrm>
            <a:off x="5578940" y="5162048"/>
            <a:ext cx="3877985" cy="572464"/>
          </a:xfrm>
          <a:prstGeom prst="rect">
            <a:avLst/>
          </a:prstGeom>
        </p:spPr>
        <p:txBody>
          <a:bodyPr wrap="none">
            <a:spAutoFit/>
          </a:bodyPr>
          <a:lstStyle/>
          <a:p>
            <a:pPr>
              <a:lnSpc>
                <a:spcPct val="130000"/>
              </a:lnSpc>
              <a:buFontTx/>
              <a:buNone/>
            </a:pPr>
            <a:r>
              <a:rPr lang="zh-CN" altLang="en-US" sz="2400" dirty="0">
                <a:solidFill>
                  <a:schemeClr val="accent3"/>
                </a:solidFill>
                <a:ea typeface="微软雅黑" panose="020B0503020204020204" pitchFamily="34" charset="-122"/>
              </a:rPr>
              <a:t>其它</a:t>
            </a:r>
            <a:r>
              <a:rPr lang="zh-CN" altLang="en-US" sz="2400" dirty="0" smtClean="0">
                <a:solidFill>
                  <a:schemeClr val="accent3"/>
                </a:solidFill>
                <a:ea typeface="微软雅黑" panose="020B0503020204020204" pitchFamily="34" charset="-122"/>
              </a:rPr>
              <a:t>：</a:t>
            </a:r>
            <a:r>
              <a:rPr lang="zh-CN" altLang="en-US" sz="2400" dirty="0">
                <a:solidFill>
                  <a:schemeClr val="accent3"/>
                </a:solidFill>
                <a:ea typeface="微软雅黑" panose="020B0503020204020204" pitchFamily="34" charset="-122"/>
              </a:rPr>
              <a:t>某某</a:t>
            </a:r>
            <a:r>
              <a:rPr lang="zh-CN" altLang="en-US" sz="2400" dirty="0" smtClean="0">
                <a:solidFill>
                  <a:schemeClr val="accent3"/>
                </a:solidFill>
                <a:ea typeface="微软雅黑" panose="020B0503020204020204" pitchFamily="34" charset="-122"/>
              </a:rPr>
              <a:t>传媒、</a:t>
            </a:r>
            <a:r>
              <a:rPr lang="zh-CN" altLang="en-US" sz="2400" dirty="0">
                <a:solidFill>
                  <a:schemeClr val="accent3"/>
                </a:solidFill>
                <a:ea typeface="微软雅黑" panose="020B0503020204020204" pitchFamily="34" charset="-122"/>
              </a:rPr>
              <a:t>某某</a:t>
            </a:r>
            <a:r>
              <a:rPr lang="zh-CN" altLang="en-US" sz="2400" dirty="0" smtClean="0">
                <a:solidFill>
                  <a:schemeClr val="accent3"/>
                </a:solidFill>
                <a:ea typeface="微软雅黑" panose="020B0503020204020204" pitchFamily="34" charset="-122"/>
              </a:rPr>
              <a:t>企划</a:t>
            </a:r>
            <a:endParaRPr lang="zh-CN" altLang="en-US" sz="2400" dirty="0">
              <a:solidFill>
                <a:schemeClr val="accent3"/>
              </a:solidFill>
              <a:ea typeface="微软雅黑" panose="020B0503020204020204" pitchFamily="34" charset="-122"/>
            </a:endParaRPr>
          </a:p>
        </p:txBody>
      </p:sp>
      <p:sp>
        <p:nvSpPr>
          <p:cNvPr id="20" name="矩形 19"/>
          <p:cNvSpPr/>
          <p:nvPr/>
        </p:nvSpPr>
        <p:spPr>
          <a:xfrm>
            <a:off x="5578940" y="1788491"/>
            <a:ext cx="2954655" cy="572464"/>
          </a:xfrm>
          <a:prstGeom prst="rect">
            <a:avLst/>
          </a:prstGeom>
        </p:spPr>
        <p:txBody>
          <a:bodyPr wrap="none">
            <a:spAutoFit/>
          </a:bodyPr>
          <a:lstStyle/>
          <a:p>
            <a:pPr>
              <a:lnSpc>
                <a:spcPct val="130000"/>
              </a:lnSpc>
              <a:buFontTx/>
              <a:buNone/>
            </a:pPr>
            <a:r>
              <a:rPr lang="zh-CN" altLang="en-US" sz="2400" dirty="0">
                <a:solidFill>
                  <a:schemeClr val="accent3"/>
                </a:solidFill>
                <a:ea typeface="微软雅黑" panose="020B0503020204020204" pitchFamily="34" charset="-122"/>
              </a:rPr>
              <a:t>电台</a:t>
            </a:r>
            <a:r>
              <a:rPr lang="zh-CN" altLang="en-US" sz="2400" dirty="0" smtClean="0">
                <a:solidFill>
                  <a:schemeClr val="accent3"/>
                </a:solidFill>
                <a:ea typeface="微软雅黑" panose="020B0503020204020204" pitchFamily="34" charset="-122"/>
              </a:rPr>
              <a:t>：某某广播电台</a:t>
            </a:r>
            <a:endParaRPr lang="zh-CN" altLang="en-US" sz="2400" dirty="0">
              <a:solidFill>
                <a:schemeClr val="accent3"/>
              </a:solidFill>
              <a:ea typeface="微软雅黑" panose="020B0503020204020204" pitchFamily="34" charset="-122"/>
            </a:endParaRPr>
          </a:p>
        </p:txBody>
      </p:sp>
      <p:sp>
        <p:nvSpPr>
          <p:cNvPr id="21" name="Freeform 5"/>
          <p:cNvSpPr>
            <a:spLocks noEditPoints="1"/>
          </p:cNvSpPr>
          <p:nvPr/>
        </p:nvSpPr>
        <p:spPr bwMode="auto">
          <a:xfrm>
            <a:off x="1574582" y="2685316"/>
            <a:ext cx="1774260" cy="1190778"/>
          </a:xfrm>
          <a:custGeom>
            <a:avLst/>
            <a:gdLst>
              <a:gd name="T0" fmla="*/ 1245 w 1691"/>
              <a:gd name="T1" fmla="*/ 100 h 1135"/>
              <a:gd name="T2" fmla="*/ 1245 w 1691"/>
              <a:gd name="T3" fmla="*/ 100 h 1135"/>
              <a:gd name="T4" fmla="*/ 1342 w 1691"/>
              <a:gd name="T5" fmla="*/ 0 h 1135"/>
              <a:gd name="T6" fmla="*/ 1375 w 1691"/>
              <a:gd name="T7" fmla="*/ 1135 h 1135"/>
              <a:gd name="T8" fmla="*/ 1280 w 1691"/>
              <a:gd name="T9" fmla="*/ 1042 h 1135"/>
              <a:gd name="T10" fmla="*/ 1245 w 1691"/>
              <a:gd name="T11" fmla="*/ 100 h 1135"/>
              <a:gd name="T12" fmla="*/ 853 w 1691"/>
              <a:gd name="T13" fmla="*/ 737 h 1135"/>
              <a:gd name="T14" fmla="*/ 853 w 1691"/>
              <a:gd name="T15" fmla="*/ 737 h 1135"/>
              <a:gd name="T16" fmla="*/ 684 w 1691"/>
              <a:gd name="T17" fmla="*/ 568 h 1135"/>
              <a:gd name="T18" fmla="*/ 853 w 1691"/>
              <a:gd name="T19" fmla="*/ 398 h 1135"/>
              <a:gd name="T20" fmla="*/ 1023 w 1691"/>
              <a:gd name="T21" fmla="*/ 568 h 1135"/>
              <a:gd name="T22" fmla="*/ 853 w 1691"/>
              <a:gd name="T23" fmla="*/ 737 h 1135"/>
              <a:gd name="T24" fmla="*/ 1063 w 1691"/>
              <a:gd name="T25" fmla="*/ 834 h 1135"/>
              <a:gd name="T26" fmla="*/ 1170 w 1691"/>
              <a:gd name="T27" fmla="*/ 936 h 1135"/>
              <a:gd name="T28" fmla="*/ 1137 w 1691"/>
              <a:gd name="T29" fmla="*/ 211 h 1135"/>
              <a:gd name="T30" fmla="*/ 1044 w 1691"/>
              <a:gd name="T31" fmla="*/ 311 h 1135"/>
              <a:gd name="T32" fmla="*/ 1063 w 1691"/>
              <a:gd name="T33" fmla="*/ 834 h 1135"/>
              <a:gd name="T34" fmla="*/ 445 w 1691"/>
              <a:gd name="T35" fmla="*/ 100 h 1135"/>
              <a:gd name="T36" fmla="*/ 445 w 1691"/>
              <a:gd name="T37" fmla="*/ 100 h 1135"/>
              <a:gd name="T38" fmla="*/ 348 w 1691"/>
              <a:gd name="T39" fmla="*/ 0 h 1135"/>
              <a:gd name="T40" fmla="*/ 316 w 1691"/>
              <a:gd name="T41" fmla="*/ 1135 h 1135"/>
              <a:gd name="T42" fmla="*/ 410 w 1691"/>
              <a:gd name="T43" fmla="*/ 1042 h 1135"/>
              <a:gd name="T44" fmla="*/ 445 w 1691"/>
              <a:gd name="T45" fmla="*/ 100 h 1135"/>
              <a:gd name="T46" fmla="*/ 627 w 1691"/>
              <a:gd name="T47" fmla="*/ 834 h 1135"/>
              <a:gd name="T48" fmla="*/ 520 w 1691"/>
              <a:gd name="T49" fmla="*/ 936 h 1135"/>
              <a:gd name="T50" fmla="*/ 553 w 1691"/>
              <a:gd name="T51" fmla="*/ 211 h 1135"/>
              <a:gd name="T52" fmla="*/ 646 w 1691"/>
              <a:gd name="T53" fmla="*/ 311 h 1135"/>
              <a:gd name="T54" fmla="*/ 627 w 1691"/>
              <a:gd name="T55" fmla="*/ 8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91" h="1135">
                <a:moveTo>
                  <a:pt x="1245" y="100"/>
                </a:moveTo>
                <a:lnTo>
                  <a:pt x="1245" y="100"/>
                </a:lnTo>
                <a:cubicBezTo>
                  <a:pt x="1277" y="67"/>
                  <a:pt x="1310" y="33"/>
                  <a:pt x="1342" y="0"/>
                </a:cubicBezTo>
                <a:cubicBezTo>
                  <a:pt x="1691" y="360"/>
                  <a:pt x="1679" y="780"/>
                  <a:pt x="1375" y="1135"/>
                </a:cubicBezTo>
                <a:cubicBezTo>
                  <a:pt x="1343" y="1104"/>
                  <a:pt x="1312" y="1073"/>
                  <a:pt x="1280" y="1042"/>
                </a:cubicBezTo>
                <a:cubicBezTo>
                  <a:pt x="1532" y="757"/>
                  <a:pt x="1529" y="378"/>
                  <a:pt x="1245" y="100"/>
                </a:cubicBezTo>
                <a:close/>
                <a:moveTo>
                  <a:pt x="853" y="737"/>
                </a:moveTo>
                <a:lnTo>
                  <a:pt x="853" y="737"/>
                </a:lnTo>
                <a:cubicBezTo>
                  <a:pt x="760" y="737"/>
                  <a:pt x="684" y="661"/>
                  <a:pt x="684" y="568"/>
                </a:cubicBezTo>
                <a:cubicBezTo>
                  <a:pt x="684" y="474"/>
                  <a:pt x="760" y="398"/>
                  <a:pt x="853" y="398"/>
                </a:cubicBezTo>
                <a:cubicBezTo>
                  <a:pt x="947" y="398"/>
                  <a:pt x="1023" y="474"/>
                  <a:pt x="1023" y="568"/>
                </a:cubicBezTo>
                <a:cubicBezTo>
                  <a:pt x="1023" y="661"/>
                  <a:pt x="947" y="737"/>
                  <a:pt x="853" y="737"/>
                </a:cubicBezTo>
                <a:close/>
                <a:moveTo>
                  <a:pt x="1063" y="834"/>
                </a:moveTo>
                <a:cubicBezTo>
                  <a:pt x="1103" y="872"/>
                  <a:pt x="1134" y="900"/>
                  <a:pt x="1170" y="936"/>
                </a:cubicBezTo>
                <a:cubicBezTo>
                  <a:pt x="1375" y="677"/>
                  <a:pt x="1359" y="442"/>
                  <a:pt x="1137" y="211"/>
                </a:cubicBezTo>
                <a:cubicBezTo>
                  <a:pt x="1107" y="244"/>
                  <a:pt x="1074" y="277"/>
                  <a:pt x="1044" y="311"/>
                </a:cubicBezTo>
                <a:cubicBezTo>
                  <a:pt x="1220" y="495"/>
                  <a:pt x="1205" y="669"/>
                  <a:pt x="1063" y="834"/>
                </a:cubicBezTo>
                <a:close/>
                <a:moveTo>
                  <a:pt x="445" y="100"/>
                </a:moveTo>
                <a:lnTo>
                  <a:pt x="445" y="100"/>
                </a:lnTo>
                <a:cubicBezTo>
                  <a:pt x="413" y="67"/>
                  <a:pt x="381" y="33"/>
                  <a:pt x="348" y="0"/>
                </a:cubicBezTo>
                <a:cubicBezTo>
                  <a:pt x="0" y="360"/>
                  <a:pt x="11" y="780"/>
                  <a:pt x="316" y="1135"/>
                </a:cubicBezTo>
                <a:cubicBezTo>
                  <a:pt x="347" y="1104"/>
                  <a:pt x="378" y="1073"/>
                  <a:pt x="410" y="1042"/>
                </a:cubicBezTo>
                <a:cubicBezTo>
                  <a:pt x="159" y="757"/>
                  <a:pt x="162" y="378"/>
                  <a:pt x="445" y="100"/>
                </a:cubicBezTo>
                <a:close/>
                <a:moveTo>
                  <a:pt x="627" y="834"/>
                </a:moveTo>
                <a:cubicBezTo>
                  <a:pt x="588" y="872"/>
                  <a:pt x="556" y="900"/>
                  <a:pt x="520" y="936"/>
                </a:cubicBezTo>
                <a:cubicBezTo>
                  <a:pt x="315" y="677"/>
                  <a:pt x="331" y="442"/>
                  <a:pt x="553" y="211"/>
                </a:cubicBezTo>
                <a:cubicBezTo>
                  <a:pt x="583" y="244"/>
                  <a:pt x="616" y="277"/>
                  <a:pt x="646" y="311"/>
                </a:cubicBezTo>
                <a:cubicBezTo>
                  <a:pt x="471" y="495"/>
                  <a:pt x="485" y="669"/>
                  <a:pt x="627" y="834"/>
                </a:cubicBezTo>
                <a:close/>
              </a:path>
            </a:pathLst>
          </a:custGeom>
          <a:solidFill>
            <a:srgbClr val="F8F8F8"/>
          </a:solidFill>
          <a:ln>
            <a:noFill/>
          </a:ln>
        </p:spPr>
        <p:txBody>
          <a:bodyPr vert="horz" wrap="square" lIns="91440" tIns="45720" rIns="91440" bIns="45720" numCol="1" anchor="t" anchorCtr="0" compatLnSpc="1"/>
          <a:lstStyle/>
          <a:p>
            <a:endParaRPr lang="zh-CN" altLang="en-US"/>
          </a:p>
        </p:txBody>
      </p:sp>
      <p:sp>
        <p:nvSpPr>
          <p:cNvPr id="22" name="TextBox 21"/>
          <p:cNvSpPr txBox="1"/>
          <p:nvPr/>
        </p:nvSpPr>
        <p:spPr>
          <a:xfrm>
            <a:off x="1548642" y="3817905"/>
            <a:ext cx="1826141"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pPr algn="ctr"/>
            <a:r>
              <a:rPr lang="zh-CN" altLang="en-US" dirty="0">
                <a:solidFill>
                  <a:srgbClr val="F8F8F8"/>
                </a:solidFill>
              </a:rPr>
              <a:t>媒体宣传</a:t>
            </a:r>
            <a:endParaRPr lang="zh-CN" altLang="en-US" dirty="0">
              <a:solidFill>
                <a:srgbClr val="F8F8F8"/>
              </a:solidFill>
            </a:endParaRPr>
          </a:p>
        </p:txBody>
      </p:sp>
    </p:spTree>
  </p:cSld>
  <p:clrMapOvr>
    <a:masterClrMapping/>
  </p:clrMapOvr>
  <p:transition spd="slow" advTm="690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 fill="hold"/>
                                        <p:tgtEl>
                                          <p:spTgt spid="4"/>
                                        </p:tgtEl>
                                        <p:attrNameLst>
                                          <p:attrName>ppt_x</p:attrName>
                                        </p:attrNameLst>
                                      </p:cBhvr>
                                      <p:tavLst>
                                        <p:tav tm="0">
                                          <p:val>
                                            <p:strVal val="0-#ppt_w/2"/>
                                          </p:val>
                                        </p:tav>
                                        <p:tav tm="100000">
                                          <p:val>
                                            <p:strVal val="#ppt_x"/>
                                          </p:val>
                                        </p:tav>
                                      </p:tavLst>
                                    </p:anim>
                                    <p:anim calcmode="lin" valueType="num">
                                      <p:cBhvr additive="base">
                                        <p:cTn id="8" dur="3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00" fill="hold"/>
                                        <p:tgtEl>
                                          <p:spTgt spid="3"/>
                                        </p:tgtEl>
                                        <p:attrNameLst>
                                          <p:attrName>ppt_x</p:attrName>
                                        </p:attrNameLst>
                                      </p:cBhvr>
                                      <p:tavLst>
                                        <p:tav tm="0">
                                          <p:val>
                                            <p:strVal val="0-#ppt_w/2"/>
                                          </p:val>
                                        </p:tav>
                                        <p:tav tm="100000">
                                          <p:val>
                                            <p:strVal val="#ppt_x"/>
                                          </p:val>
                                        </p:tav>
                                      </p:tavLst>
                                    </p:anim>
                                    <p:anim calcmode="lin" valueType="num">
                                      <p:cBhvr additive="base">
                                        <p:cTn id="12" dur="3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by="(-#ppt_w*2)" calcmode="lin" valueType="num">
                                      <p:cBhvr rctx="PPT">
                                        <p:cTn id="16" dur="200" autoRev="1" fill="hold">
                                          <p:stCondLst>
                                            <p:cond delay="0"/>
                                          </p:stCondLst>
                                        </p:cTn>
                                        <p:tgtEl>
                                          <p:spTgt spid="5"/>
                                        </p:tgtEl>
                                        <p:attrNameLst>
                                          <p:attrName>ppt_w</p:attrName>
                                        </p:attrNameLst>
                                      </p:cBhvr>
                                    </p:anim>
                                    <p:anim by="(#ppt_w*0.50)" calcmode="lin" valueType="num">
                                      <p:cBhvr>
                                        <p:cTn id="17" dur="200" decel="50000" autoRev="1" fill="hold">
                                          <p:stCondLst>
                                            <p:cond delay="0"/>
                                          </p:stCondLst>
                                        </p:cTn>
                                        <p:tgtEl>
                                          <p:spTgt spid="5"/>
                                        </p:tgtEl>
                                        <p:attrNameLst>
                                          <p:attrName>ppt_x</p:attrName>
                                        </p:attrNameLst>
                                      </p:cBhvr>
                                    </p:anim>
                                    <p:anim from="(-#ppt_h/2)" to="(#ppt_y)" calcmode="lin" valueType="num">
                                      <p:cBhvr>
                                        <p:cTn id="18" dur="400" fill="hold">
                                          <p:stCondLst>
                                            <p:cond delay="0"/>
                                          </p:stCondLst>
                                        </p:cTn>
                                        <p:tgtEl>
                                          <p:spTgt spid="5"/>
                                        </p:tgtEl>
                                        <p:attrNameLst>
                                          <p:attrName>ppt_y</p:attrName>
                                        </p:attrNameLst>
                                      </p:cBhvr>
                                    </p:anim>
                                    <p:animRot by="21600000">
                                      <p:cBhvr>
                                        <p:cTn id="19" dur="400" fill="hold">
                                          <p:stCondLst>
                                            <p:cond delay="0"/>
                                          </p:stCondLst>
                                        </p:cTn>
                                        <p:tgtEl>
                                          <p:spTgt spid="5"/>
                                        </p:tgtEl>
                                        <p:attrNameLst>
                                          <p:attrName>r</p:attrName>
                                        </p:attrNameLst>
                                      </p:cBhvr>
                                    </p:animRot>
                                  </p:childTnLst>
                                </p:cTn>
                              </p:par>
                            </p:childTnLst>
                          </p:cTn>
                        </p:par>
                        <p:par>
                          <p:cTn id="20" fill="hold">
                            <p:stCondLst>
                              <p:cond delay="519"/>
                            </p:stCondLst>
                            <p:childTnLst>
                              <p:par>
                                <p:cTn id="21" presetID="31"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400" fill="hold"/>
                                        <p:tgtEl>
                                          <p:spTgt spid="2"/>
                                        </p:tgtEl>
                                        <p:attrNameLst>
                                          <p:attrName>ppt_w</p:attrName>
                                        </p:attrNameLst>
                                      </p:cBhvr>
                                      <p:tavLst>
                                        <p:tav tm="0">
                                          <p:val>
                                            <p:fltVal val="0"/>
                                          </p:val>
                                        </p:tav>
                                        <p:tav tm="100000">
                                          <p:val>
                                            <p:strVal val="#ppt_w"/>
                                          </p:val>
                                        </p:tav>
                                      </p:tavLst>
                                    </p:anim>
                                    <p:anim calcmode="lin" valueType="num">
                                      <p:cBhvr>
                                        <p:cTn id="24" dur="400" fill="hold"/>
                                        <p:tgtEl>
                                          <p:spTgt spid="2"/>
                                        </p:tgtEl>
                                        <p:attrNameLst>
                                          <p:attrName>ppt_h</p:attrName>
                                        </p:attrNameLst>
                                      </p:cBhvr>
                                      <p:tavLst>
                                        <p:tav tm="0">
                                          <p:val>
                                            <p:fltVal val="0"/>
                                          </p:val>
                                        </p:tav>
                                        <p:tav tm="100000">
                                          <p:val>
                                            <p:strVal val="#ppt_h"/>
                                          </p:val>
                                        </p:tav>
                                      </p:tavLst>
                                    </p:anim>
                                    <p:anim calcmode="lin" valueType="num">
                                      <p:cBhvr>
                                        <p:cTn id="25" dur="400" fill="hold"/>
                                        <p:tgtEl>
                                          <p:spTgt spid="2"/>
                                        </p:tgtEl>
                                        <p:attrNameLst>
                                          <p:attrName>style.rotation</p:attrName>
                                        </p:attrNameLst>
                                      </p:cBhvr>
                                      <p:tavLst>
                                        <p:tav tm="0">
                                          <p:val>
                                            <p:fltVal val="90"/>
                                          </p:val>
                                        </p:tav>
                                        <p:tav tm="100000">
                                          <p:val>
                                            <p:fltVal val="0"/>
                                          </p:val>
                                        </p:tav>
                                      </p:tavLst>
                                    </p:anim>
                                    <p:animEffect transition="in" filter="fade">
                                      <p:cBhvr>
                                        <p:cTn id="26" dur="400"/>
                                        <p:tgtEl>
                                          <p:spTgt spid="2"/>
                                        </p:tgtEl>
                                      </p:cBhvr>
                                    </p:animEffect>
                                  </p:childTnLst>
                                </p:cTn>
                              </p:par>
                            </p:childTnLst>
                          </p:cTn>
                        </p:par>
                        <p:par>
                          <p:cTn id="27" fill="hold">
                            <p:stCondLst>
                              <p:cond delay="1019"/>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childTnLst>
                          </p:cTn>
                        </p:par>
                        <p:par>
                          <p:cTn id="33" fill="hold">
                            <p:stCondLst>
                              <p:cond delay="1519"/>
                            </p:stCondLst>
                            <p:childTnLst>
                              <p:par>
                                <p:cTn id="34" presetID="22" presetClass="entr" presetSubtype="1"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up)">
                                      <p:cBhvr>
                                        <p:cTn id="36" dur="500"/>
                                        <p:tgtEl>
                                          <p:spTgt spid="22"/>
                                        </p:tgtEl>
                                      </p:cBhvr>
                                    </p:animEffect>
                                  </p:childTnLst>
                                </p:cTn>
                              </p:par>
                            </p:childTnLst>
                          </p:cTn>
                        </p:par>
                        <p:par>
                          <p:cTn id="37" fill="hold">
                            <p:stCondLst>
                              <p:cond delay="2019"/>
                            </p:stCondLst>
                            <p:childTnLst>
                              <p:par>
                                <p:cTn id="38" presetID="16" presetClass="entr" presetSubtype="26"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barn(inHorizontal)">
                                      <p:cBhvr>
                                        <p:cTn id="40" dur="500"/>
                                        <p:tgtEl>
                                          <p:spTgt spid="6"/>
                                        </p:tgtEl>
                                      </p:cBhvr>
                                    </p:animEffect>
                                  </p:childTnLst>
                                </p:cTn>
                              </p:par>
                            </p:childTnLst>
                          </p:cTn>
                        </p:par>
                        <p:par>
                          <p:cTn id="41" fill="hold">
                            <p:stCondLst>
                              <p:cond delay="2519"/>
                            </p:stCondLst>
                            <p:childTnLst>
                              <p:par>
                                <p:cTn id="42" presetID="2" presetClass="entr" presetSubtype="2"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1+#ppt_w/2"/>
                                          </p:val>
                                        </p:tav>
                                        <p:tav tm="100000">
                                          <p:val>
                                            <p:strVal val="#ppt_x"/>
                                          </p:val>
                                        </p:tav>
                                      </p:tavLst>
                                    </p:anim>
                                    <p:anim calcmode="lin" valueType="num">
                                      <p:cBhvr additive="base">
                                        <p:cTn id="45" dur="500" fill="hold"/>
                                        <p:tgtEl>
                                          <p:spTgt spid="7"/>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1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1+#ppt_w/2"/>
                                          </p:val>
                                        </p:tav>
                                        <p:tav tm="100000">
                                          <p:val>
                                            <p:strVal val="#ppt_x"/>
                                          </p:val>
                                        </p:tav>
                                      </p:tavLst>
                                    </p:anim>
                                    <p:anim calcmode="lin" valueType="num">
                                      <p:cBhvr additive="base">
                                        <p:cTn id="49" dur="500" fill="hold"/>
                                        <p:tgtEl>
                                          <p:spTgt spid="8"/>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2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1+#ppt_w/2"/>
                                          </p:val>
                                        </p:tav>
                                        <p:tav tm="100000">
                                          <p:val>
                                            <p:strVal val="#ppt_x"/>
                                          </p:val>
                                        </p:tav>
                                      </p:tavLst>
                                    </p:anim>
                                    <p:anim calcmode="lin" valueType="num">
                                      <p:cBhvr additive="base">
                                        <p:cTn id="53" dur="500" fill="hold"/>
                                        <p:tgtEl>
                                          <p:spTgt spid="9"/>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3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1+#ppt_w/2"/>
                                          </p:val>
                                        </p:tav>
                                        <p:tav tm="100000">
                                          <p:val>
                                            <p:strVal val="#ppt_x"/>
                                          </p:val>
                                        </p:tav>
                                      </p:tavLst>
                                    </p:anim>
                                    <p:anim calcmode="lin" valueType="num">
                                      <p:cBhvr additive="base">
                                        <p:cTn id="57" dur="500" fill="hold"/>
                                        <p:tgtEl>
                                          <p:spTgt spid="10"/>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4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1+#ppt_w/2"/>
                                          </p:val>
                                        </p:tav>
                                        <p:tav tm="100000">
                                          <p:val>
                                            <p:strVal val="#ppt_x"/>
                                          </p:val>
                                        </p:tav>
                                      </p:tavLst>
                                    </p:anim>
                                    <p:anim calcmode="lin" valueType="num">
                                      <p:cBhvr additive="base">
                                        <p:cTn id="61" dur="500" fill="hold"/>
                                        <p:tgtEl>
                                          <p:spTgt spid="11"/>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5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1+#ppt_w/2"/>
                                          </p:val>
                                        </p:tav>
                                        <p:tav tm="100000">
                                          <p:val>
                                            <p:strVal val="#ppt_x"/>
                                          </p:val>
                                        </p:tav>
                                      </p:tavLst>
                                    </p:anim>
                                    <p:anim calcmode="lin" valueType="num">
                                      <p:cBhvr additive="base">
                                        <p:cTn id="65" dur="500" fill="hold"/>
                                        <p:tgtEl>
                                          <p:spTgt spid="12"/>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600"/>
                                  </p:stCondLst>
                                  <p:childTnLst>
                                    <p:set>
                                      <p:cBhvr>
                                        <p:cTn id="67" dur="1" fill="hold">
                                          <p:stCondLst>
                                            <p:cond delay="0"/>
                                          </p:stCondLst>
                                        </p:cTn>
                                        <p:tgtEl>
                                          <p:spTgt spid="13"/>
                                        </p:tgtEl>
                                        <p:attrNameLst>
                                          <p:attrName>style.visibility</p:attrName>
                                        </p:attrNameLst>
                                      </p:cBhvr>
                                      <p:to>
                                        <p:strVal val="visible"/>
                                      </p:to>
                                    </p:set>
                                    <p:anim calcmode="lin" valueType="num">
                                      <p:cBhvr additive="base">
                                        <p:cTn id="68" dur="500" fill="hold"/>
                                        <p:tgtEl>
                                          <p:spTgt spid="13"/>
                                        </p:tgtEl>
                                        <p:attrNameLst>
                                          <p:attrName>ppt_x</p:attrName>
                                        </p:attrNameLst>
                                      </p:cBhvr>
                                      <p:tavLst>
                                        <p:tav tm="0">
                                          <p:val>
                                            <p:strVal val="1+#ppt_w/2"/>
                                          </p:val>
                                        </p:tav>
                                        <p:tav tm="100000">
                                          <p:val>
                                            <p:strVal val="#ppt_x"/>
                                          </p:val>
                                        </p:tav>
                                      </p:tavLst>
                                    </p:anim>
                                    <p:anim calcmode="lin" valueType="num">
                                      <p:cBhvr additive="base">
                                        <p:cTn id="69" dur="500" fill="hold"/>
                                        <p:tgtEl>
                                          <p:spTgt spid="13"/>
                                        </p:tgtEl>
                                        <p:attrNameLst>
                                          <p:attrName>ppt_y</p:attrName>
                                        </p:attrNameLst>
                                      </p:cBhvr>
                                      <p:tavLst>
                                        <p:tav tm="0">
                                          <p:val>
                                            <p:strVal val="#ppt_y"/>
                                          </p:val>
                                        </p:tav>
                                        <p:tav tm="100000">
                                          <p:val>
                                            <p:strVal val="#ppt_y"/>
                                          </p:val>
                                        </p:tav>
                                      </p:tavLst>
                                    </p:anim>
                                  </p:childTnLst>
                                </p:cTn>
                              </p:par>
                            </p:childTnLst>
                          </p:cTn>
                        </p:par>
                        <p:par>
                          <p:cTn id="70" fill="hold">
                            <p:stCondLst>
                              <p:cond delay="3019"/>
                            </p:stCondLst>
                            <p:childTnLst>
                              <p:par>
                                <p:cTn id="71" presetID="22" presetClass="entr" presetSubtype="8"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wipe(left)">
                                      <p:cBhvr>
                                        <p:cTn id="73" dur="500"/>
                                        <p:tgtEl>
                                          <p:spTgt spid="14"/>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wipe(left)">
                                      <p:cBhvr>
                                        <p:cTn id="76" dur="500"/>
                                        <p:tgtEl>
                                          <p:spTgt spid="2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wipe(left)">
                                      <p:cBhvr>
                                        <p:cTn id="79" dur="500"/>
                                        <p:tgtEl>
                                          <p:spTgt spid="15"/>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wipe(left)">
                                      <p:cBhvr>
                                        <p:cTn id="82" dur="500"/>
                                        <p:tgtEl>
                                          <p:spTgt spid="16"/>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wipe(left)">
                                      <p:cBhvr>
                                        <p:cTn id="85" dur="500"/>
                                        <p:tgtEl>
                                          <p:spTgt spid="17"/>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wipe(left)">
                                      <p:cBhvr>
                                        <p:cTn id="88" dur="500"/>
                                        <p:tgtEl>
                                          <p:spTgt spid="1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wipe(left)">
                                      <p:cBhvr>
                                        <p:cTn id="9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animBg="1"/>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9" name="TextBox 88"/>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合作伙伴</a:t>
            </a:r>
            <a:endParaRPr lang="zh-CN" altLang="en-US" dirty="0"/>
          </a:p>
        </p:txBody>
      </p:sp>
      <p:sp>
        <p:nvSpPr>
          <p:cNvPr id="90" name="Oval 6"/>
          <p:cNvSpPr>
            <a:spLocks noChangeArrowheads="1"/>
          </p:cNvSpPr>
          <p:nvPr/>
        </p:nvSpPr>
        <p:spPr bwMode="auto">
          <a:xfrm>
            <a:off x="1254126" y="1187355"/>
            <a:ext cx="5026025" cy="5027613"/>
          </a:xfrm>
          <a:prstGeom prst="ellipse">
            <a:avLst/>
          </a:prstGeom>
          <a:noFill/>
          <a:ln w="9" cap="flat">
            <a:solidFill>
              <a:schemeClr val="accent3"/>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1" name="Oval 10"/>
          <p:cNvSpPr>
            <a:spLocks noChangeArrowheads="1"/>
          </p:cNvSpPr>
          <p:nvPr/>
        </p:nvSpPr>
        <p:spPr bwMode="auto">
          <a:xfrm>
            <a:off x="5021263" y="1415955"/>
            <a:ext cx="585788" cy="585788"/>
          </a:xfrm>
          <a:prstGeom prst="ellipse">
            <a:avLst/>
          </a:prstGeom>
          <a:solidFill>
            <a:schemeClr val="bg1"/>
          </a:solidFill>
          <a:ln>
            <a:noFill/>
          </a:ln>
        </p:spPr>
        <p:txBody>
          <a:bodyPr vert="horz" wrap="square" lIns="91440" tIns="45720" rIns="91440" bIns="45720" numCol="1" anchor="t" anchorCtr="0" compatLnSpc="1"/>
          <a:lstStyle/>
          <a:p>
            <a:pPr algn="ctr"/>
            <a:r>
              <a:rPr lang="en-US" altLang="zh-CN" sz="2400" b="1" dirty="0" smtClean="0">
                <a:solidFill>
                  <a:schemeClr val="bg2"/>
                </a:solidFill>
                <a:latin typeface="+mj-ea"/>
                <a:ea typeface="+mj-ea"/>
              </a:rPr>
              <a:t>1</a:t>
            </a:r>
            <a:endParaRPr lang="zh-CN" altLang="en-US" sz="2400" b="1" dirty="0">
              <a:solidFill>
                <a:schemeClr val="bg2"/>
              </a:solidFill>
              <a:latin typeface="+mj-ea"/>
              <a:ea typeface="+mj-ea"/>
            </a:endParaRPr>
          </a:p>
        </p:txBody>
      </p:sp>
      <p:sp>
        <p:nvSpPr>
          <p:cNvPr id="92" name="Oval 11"/>
          <p:cNvSpPr>
            <a:spLocks noChangeArrowheads="1"/>
          </p:cNvSpPr>
          <p:nvPr/>
        </p:nvSpPr>
        <p:spPr bwMode="auto">
          <a:xfrm>
            <a:off x="5021263" y="5400580"/>
            <a:ext cx="585788" cy="585788"/>
          </a:xfrm>
          <a:prstGeom prst="ellipse">
            <a:avLst/>
          </a:prstGeom>
          <a:solidFill>
            <a:schemeClr val="bg1"/>
          </a:solidFill>
          <a:ln>
            <a:noFill/>
          </a:ln>
        </p:spPr>
        <p:txBody>
          <a:bodyPr vert="horz" wrap="square" lIns="91440" tIns="45720" rIns="91440" bIns="45720" numCol="1" anchor="t" anchorCtr="0" compatLnSpc="1"/>
          <a:lstStyle/>
          <a:p>
            <a:pPr algn="ctr"/>
            <a:r>
              <a:rPr lang="en-US" altLang="zh-CN" sz="2400" b="1" dirty="0">
                <a:solidFill>
                  <a:schemeClr val="bg2"/>
                </a:solidFill>
                <a:latin typeface="+mj-ea"/>
                <a:ea typeface="+mj-ea"/>
              </a:rPr>
              <a:t>5</a:t>
            </a:r>
            <a:endParaRPr lang="zh-CN" altLang="en-US" sz="2400" b="1" dirty="0">
              <a:solidFill>
                <a:schemeClr val="bg2"/>
              </a:solidFill>
              <a:latin typeface="+mj-ea"/>
              <a:ea typeface="+mj-ea"/>
            </a:endParaRPr>
          </a:p>
        </p:txBody>
      </p:sp>
      <p:sp>
        <p:nvSpPr>
          <p:cNvPr id="93" name="Oval 12"/>
          <p:cNvSpPr>
            <a:spLocks noChangeArrowheads="1"/>
          </p:cNvSpPr>
          <p:nvPr/>
        </p:nvSpPr>
        <p:spPr bwMode="auto">
          <a:xfrm>
            <a:off x="5726113" y="4475068"/>
            <a:ext cx="587375" cy="585788"/>
          </a:xfrm>
          <a:prstGeom prst="ellipse">
            <a:avLst/>
          </a:prstGeom>
          <a:solidFill>
            <a:schemeClr val="bg1"/>
          </a:solidFill>
          <a:ln>
            <a:noFill/>
          </a:ln>
        </p:spPr>
        <p:txBody>
          <a:bodyPr vert="horz" wrap="square" lIns="91440" tIns="45720" rIns="91440" bIns="45720" numCol="1" anchor="t" anchorCtr="0" compatLnSpc="1"/>
          <a:lstStyle/>
          <a:p>
            <a:pPr algn="ctr"/>
            <a:r>
              <a:rPr lang="en-US" altLang="zh-CN" sz="2400" b="1" dirty="0">
                <a:solidFill>
                  <a:schemeClr val="bg2"/>
                </a:solidFill>
                <a:latin typeface="+mj-ea"/>
                <a:ea typeface="+mj-ea"/>
              </a:rPr>
              <a:t>4</a:t>
            </a:r>
            <a:endParaRPr lang="zh-CN" altLang="en-US" sz="2400" b="1" dirty="0">
              <a:solidFill>
                <a:schemeClr val="bg2"/>
              </a:solidFill>
              <a:latin typeface="+mj-ea"/>
              <a:ea typeface="+mj-ea"/>
            </a:endParaRPr>
          </a:p>
        </p:txBody>
      </p:sp>
      <p:sp>
        <p:nvSpPr>
          <p:cNvPr id="94" name="Oval 13"/>
          <p:cNvSpPr>
            <a:spLocks noChangeArrowheads="1"/>
          </p:cNvSpPr>
          <p:nvPr/>
        </p:nvSpPr>
        <p:spPr bwMode="auto">
          <a:xfrm>
            <a:off x="5726113" y="2341468"/>
            <a:ext cx="587375" cy="585788"/>
          </a:xfrm>
          <a:prstGeom prst="ellipse">
            <a:avLst/>
          </a:prstGeom>
          <a:solidFill>
            <a:schemeClr val="bg1"/>
          </a:solidFill>
          <a:ln>
            <a:noFill/>
          </a:ln>
        </p:spPr>
        <p:txBody>
          <a:bodyPr vert="horz" wrap="square" lIns="91440" tIns="45720" rIns="91440" bIns="45720" numCol="1" anchor="t" anchorCtr="0" compatLnSpc="1"/>
          <a:lstStyle/>
          <a:p>
            <a:pPr algn="ctr"/>
            <a:r>
              <a:rPr lang="en-US" altLang="zh-CN" sz="2400" b="1" dirty="0">
                <a:solidFill>
                  <a:schemeClr val="bg2"/>
                </a:solidFill>
                <a:latin typeface="+mj-ea"/>
                <a:ea typeface="+mj-ea"/>
              </a:rPr>
              <a:t>2</a:t>
            </a:r>
            <a:endParaRPr lang="zh-CN" altLang="en-US" sz="2400" b="1" dirty="0">
              <a:solidFill>
                <a:schemeClr val="bg2"/>
              </a:solidFill>
              <a:latin typeface="+mj-ea"/>
              <a:ea typeface="+mj-ea"/>
            </a:endParaRPr>
          </a:p>
        </p:txBody>
      </p:sp>
      <p:sp>
        <p:nvSpPr>
          <p:cNvPr id="95" name="Oval 14"/>
          <p:cNvSpPr>
            <a:spLocks noChangeArrowheads="1"/>
          </p:cNvSpPr>
          <p:nvPr/>
        </p:nvSpPr>
        <p:spPr bwMode="auto">
          <a:xfrm>
            <a:off x="5954713" y="3408268"/>
            <a:ext cx="585788" cy="585788"/>
          </a:xfrm>
          <a:prstGeom prst="ellipse">
            <a:avLst/>
          </a:prstGeom>
          <a:solidFill>
            <a:schemeClr val="bg1"/>
          </a:solidFill>
          <a:ln>
            <a:noFill/>
          </a:ln>
        </p:spPr>
        <p:txBody>
          <a:bodyPr vert="horz" wrap="square" lIns="91440" tIns="45720" rIns="91440" bIns="45720" numCol="1" anchor="t" anchorCtr="0" compatLnSpc="1"/>
          <a:lstStyle/>
          <a:p>
            <a:pPr algn="ctr"/>
            <a:r>
              <a:rPr lang="en-US" altLang="zh-CN" sz="2400" b="1" dirty="0">
                <a:solidFill>
                  <a:schemeClr val="bg2"/>
                </a:solidFill>
                <a:latin typeface="+mj-ea"/>
                <a:ea typeface="+mj-ea"/>
              </a:rPr>
              <a:t>3</a:t>
            </a:r>
            <a:endParaRPr lang="zh-CN" altLang="en-US" sz="2400" b="1" dirty="0">
              <a:solidFill>
                <a:schemeClr val="bg2"/>
              </a:solidFill>
              <a:latin typeface="+mj-ea"/>
              <a:ea typeface="+mj-ea"/>
            </a:endParaRPr>
          </a:p>
        </p:txBody>
      </p:sp>
      <p:sp>
        <p:nvSpPr>
          <p:cNvPr id="96" name="TextBox 95"/>
          <p:cNvSpPr txBox="1"/>
          <p:nvPr/>
        </p:nvSpPr>
        <p:spPr>
          <a:xfrm>
            <a:off x="5726113" y="1293857"/>
            <a:ext cx="5199657" cy="707886"/>
          </a:xfrm>
          <a:prstGeom prst="rect">
            <a:avLst/>
          </a:prstGeom>
          <a:noFill/>
        </p:spPr>
        <p:txBody>
          <a:bodyPr wrap="square" rtlCol="0">
            <a:spAutoFit/>
          </a:bodyPr>
          <a:lstStyle/>
          <a:p>
            <a:r>
              <a:rPr lang="zh-CN" altLang="en-US" sz="2000" dirty="0">
                <a:solidFill>
                  <a:schemeClr val="accent3"/>
                </a:solidFill>
                <a:latin typeface="+mj-ea"/>
                <a:ea typeface="+mj-ea"/>
              </a:rPr>
              <a:t>拟请某某经信委或企业家协会等作为论坛主办单位</a:t>
            </a:r>
            <a:endParaRPr lang="zh-CN" altLang="en-US" sz="2000" dirty="0">
              <a:solidFill>
                <a:schemeClr val="accent3"/>
              </a:solidFill>
              <a:latin typeface="+mj-ea"/>
              <a:ea typeface="+mj-ea"/>
            </a:endParaRPr>
          </a:p>
        </p:txBody>
      </p:sp>
      <p:sp>
        <p:nvSpPr>
          <p:cNvPr id="97" name="TextBox 96"/>
          <p:cNvSpPr txBox="1"/>
          <p:nvPr/>
        </p:nvSpPr>
        <p:spPr>
          <a:xfrm>
            <a:off x="6459680" y="2382982"/>
            <a:ext cx="4694690" cy="400110"/>
          </a:xfrm>
          <a:prstGeom prst="rect">
            <a:avLst/>
          </a:prstGeom>
          <a:noFill/>
        </p:spPr>
        <p:txBody>
          <a:bodyPr wrap="square" rtlCol="0">
            <a:spAutoFit/>
          </a:bodyPr>
          <a:lstStyle/>
          <a:p>
            <a:r>
              <a:rPr lang="zh-CN" altLang="en-US" sz="2000" dirty="0">
                <a:solidFill>
                  <a:schemeClr val="accent3"/>
                </a:solidFill>
                <a:latin typeface="+mj-ea"/>
                <a:ea typeface="+mj-ea"/>
              </a:rPr>
              <a:t>招募1家冠名企业作为论坛主办单位</a:t>
            </a:r>
            <a:endParaRPr lang="zh-CN" altLang="en-US" sz="2000" dirty="0">
              <a:solidFill>
                <a:schemeClr val="accent3"/>
              </a:solidFill>
              <a:latin typeface="+mj-ea"/>
              <a:ea typeface="+mj-ea"/>
            </a:endParaRPr>
          </a:p>
        </p:txBody>
      </p:sp>
      <p:sp>
        <p:nvSpPr>
          <p:cNvPr id="98" name="TextBox 97"/>
          <p:cNvSpPr txBox="1"/>
          <p:nvPr/>
        </p:nvSpPr>
        <p:spPr>
          <a:xfrm>
            <a:off x="6637101" y="3501107"/>
            <a:ext cx="4517269" cy="400110"/>
          </a:xfrm>
          <a:prstGeom prst="rect">
            <a:avLst/>
          </a:prstGeom>
          <a:noFill/>
        </p:spPr>
        <p:txBody>
          <a:bodyPr wrap="square" rtlCol="0">
            <a:spAutoFit/>
          </a:bodyPr>
          <a:lstStyle/>
          <a:p>
            <a:r>
              <a:rPr lang="zh-CN" altLang="en-US" sz="2000" dirty="0">
                <a:solidFill>
                  <a:schemeClr val="accent3"/>
                </a:solidFill>
                <a:latin typeface="+mj-ea"/>
                <a:ea typeface="+mj-ea"/>
              </a:rPr>
              <a:t>招募2家企业作业论坛联合主办单位</a:t>
            </a:r>
            <a:endParaRPr lang="zh-CN" altLang="en-US" sz="2000" dirty="0">
              <a:solidFill>
                <a:schemeClr val="accent3"/>
              </a:solidFill>
              <a:latin typeface="+mj-ea"/>
              <a:ea typeface="+mj-ea"/>
            </a:endParaRPr>
          </a:p>
        </p:txBody>
      </p:sp>
      <p:sp>
        <p:nvSpPr>
          <p:cNvPr id="99" name="TextBox 98"/>
          <p:cNvSpPr txBox="1"/>
          <p:nvPr/>
        </p:nvSpPr>
        <p:spPr>
          <a:xfrm>
            <a:off x="6377794" y="4622938"/>
            <a:ext cx="4344528" cy="400110"/>
          </a:xfrm>
          <a:prstGeom prst="rect">
            <a:avLst/>
          </a:prstGeom>
          <a:noFill/>
        </p:spPr>
        <p:txBody>
          <a:bodyPr wrap="square" rtlCol="0">
            <a:spAutoFit/>
          </a:bodyPr>
          <a:lstStyle/>
          <a:p>
            <a:r>
              <a:rPr lang="zh-CN" altLang="en-US" sz="2000" dirty="0">
                <a:solidFill>
                  <a:schemeClr val="accent3"/>
                </a:solidFill>
                <a:latin typeface="+mj-ea"/>
                <a:ea typeface="+mj-ea"/>
              </a:rPr>
              <a:t>协办</a:t>
            </a:r>
            <a:r>
              <a:rPr lang="zh-CN" altLang="en-US" sz="2000" dirty="0" smtClean="0">
                <a:solidFill>
                  <a:schemeClr val="accent3"/>
                </a:solidFill>
                <a:latin typeface="+mj-ea"/>
                <a:ea typeface="+mj-ea"/>
              </a:rPr>
              <a:t>：某某广</a:t>
            </a:r>
            <a:r>
              <a:rPr lang="zh-CN" altLang="en-US" sz="2000" dirty="0">
                <a:solidFill>
                  <a:schemeClr val="accent3"/>
                </a:solidFill>
                <a:latin typeface="+mj-ea"/>
                <a:ea typeface="+mj-ea"/>
              </a:rPr>
              <a:t>电总台</a:t>
            </a:r>
            <a:r>
              <a:rPr lang="zh-CN" altLang="en-US" sz="2000" dirty="0" smtClean="0">
                <a:solidFill>
                  <a:schemeClr val="accent3"/>
                </a:solidFill>
                <a:latin typeface="+mj-ea"/>
                <a:ea typeface="+mj-ea"/>
              </a:rPr>
              <a:t>、某某晚报</a:t>
            </a:r>
            <a:endParaRPr lang="zh-CN" altLang="en-US" sz="2000" dirty="0">
              <a:solidFill>
                <a:schemeClr val="accent3"/>
              </a:solidFill>
              <a:latin typeface="+mj-ea"/>
              <a:ea typeface="+mj-ea"/>
            </a:endParaRPr>
          </a:p>
        </p:txBody>
      </p:sp>
      <p:sp>
        <p:nvSpPr>
          <p:cNvPr id="100" name="TextBox 99"/>
          <p:cNvSpPr txBox="1"/>
          <p:nvPr/>
        </p:nvSpPr>
        <p:spPr>
          <a:xfrm>
            <a:off x="5886475" y="5357246"/>
            <a:ext cx="5039295" cy="707886"/>
          </a:xfrm>
          <a:prstGeom prst="rect">
            <a:avLst/>
          </a:prstGeom>
          <a:noFill/>
        </p:spPr>
        <p:txBody>
          <a:bodyPr wrap="square" rtlCol="0">
            <a:spAutoFit/>
          </a:bodyPr>
          <a:lstStyle/>
          <a:p>
            <a:r>
              <a:rPr lang="zh-CN" altLang="en-US" sz="2000" dirty="0">
                <a:solidFill>
                  <a:schemeClr val="accent3"/>
                </a:solidFill>
                <a:latin typeface="+mj-ea"/>
                <a:ea typeface="+mj-ea"/>
              </a:rPr>
              <a:t>友情</a:t>
            </a:r>
            <a:r>
              <a:rPr lang="zh-CN" altLang="en-US" sz="2000" dirty="0" smtClean="0">
                <a:solidFill>
                  <a:schemeClr val="accent3"/>
                </a:solidFill>
                <a:latin typeface="+mj-ea"/>
                <a:ea typeface="+mj-ea"/>
              </a:rPr>
              <a:t>：某某美丽</a:t>
            </a:r>
            <a:r>
              <a:rPr lang="zh-CN" altLang="en-US" sz="2000" dirty="0">
                <a:solidFill>
                  <a:schemeClr val="accent3"/>
                </a:solidFill>
                <a:latin typeface="+mj-ea"/>
                <a:ea typeface="+mj-ea"/>
              </a:rPr>
              <a:t>会、金仕宝健身、爱德教育、畅想科技等</a:t>
            </a:r>
            <a:endParaRPr lang="zh-CN" altLang="en-US" sz="2000" dirty="0">
              <a:solidFill>
                <a:schemeClr val="accent3"/>
              </a:solidFill>
              <a:latin typeface="+mj-ea"/>
              <a:ea typeface="+mj-ea"/>
            </a:endParaRPr>
          </a:p>
        </p:txBody>
      </p:sp>
      <p:sp>
        <p:nvSpPr>
          <p:cNvPr id="101" name="Oval 7"/>
          <p:cNvSpPr>
            <a:spLocks noChangeArrowheads="1"/>
          </p:cNvSpPr>
          <p:nvPr/>
        </p:nvSpPr>
        <p:spPr bwMode="auto">
          <a:xfrm>
            <a:off x="1144588" y="1460405"/>
            <a:ext cx="4452938" cy="4449763"/>
          </a:xfrm>
          <a:prstGeom prst="ellipse">
            <a:avLst/>
          </a:prstGeom>
          <a:solidFill>
            <a:schemeClr val="bg2">
              <a:lumMod val="90000"/>
            </a:schemeClr>
          </a:solidFill>
          <a:ln>
            <a:noFill/>
          </a:ln>
        </p:spPr>
        <p:txBody>
          <a:bodyPr vert="horz" wrap="square" lIns="91440" tIns="45720" rIns="91440" bIns="45720" numCol="1" anchor="t" anchorCtr="0" compatLnSpc="1"/>
          <a:lstStyle/>
          <a:p>
            <a:endParaRPr lang="zh-CN" altLang="en-US"/>
          </a:p>
        </p:txBody>
      </p:sp>
      <p:sp>
        <p:nvSpPr>
          <p:cNvPr id="102" name="Oval 8"/>
          <p:cNvSpPr>
            <a:spLocks noChangeArrowheads="1"/>
          </p:cNvSpPr>
          <p:nvPr/>
        </p:nvSpPr>
        <p:spPr bwMode="auto">
          <a:xfrm>
            <a:off x="1449388" y="1763618"/>
            <a:ext cx="3843338" cy="3843338"/>
          </a:xfrm>
          <a:prstGeom prst="ellipse">
            <a:avLst/>
          </a:prstGeom>
          <a:blipFill>
            <a:blip r:embed="rId1">
              <a:extLst>
                <a:ext uri="{28A0092B-C50C-407E-A947-70E740481C1C}">
                  <a14:useLocalDpi xmlns:a14="http://schemas.microsoft.com/office/drawing/2010/main" val="0"/>
                </a:ext>
              </a:extLst>
            </a:blip>
            <a:stretch>
              <a:fillRect/>
            </a:stretch>
          </a:blipFill>
          <a:ln w="9" cap="flat">
            <a:noFill/>
            <a:prstDash val="solid"/>
            <a:miter lim="800000"/>
          </a:ln>
        </p:spPr>
        <p:txBody>
          <a:bodyPr vert="horz" wrap="square" lIns="91440" tIns="45720" rIns="91440" bIns="45720" numCol="1" anchor="t" anchorCtr="0" compatLnSpc="1"/>
          <a:lstStyle/>
          <a:p>
            <a:endParaRPr lang="zh-CN" altLang="en-US"/>
          </a:p>
        </p:txBody>
      </p:sp>
      <p:sp>
        <p:nvSpPr>
          <p:cNvPr id="103" name="Oval 9"/>
          <p:cNvSpPr>
            <a:spLocks noChangeArrowheads="1"/>
          </p:cNvSpPr>
          <p:nvPr/>
        </p:nvSpPr>
        <p:spPr bwMode="auto">
          <a:xfrm>
            <a:off x="1241426" y="4487768"/>
            <a:ext cx="1085850" cy="1085850"/>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104" name="TextBox 103"/>
          <p:cNvSpPr txBox="1"/>
          <p:nvPr/>
        </p:nvSpPr>
        <p:spPr>
          <a:xfrm>
            <a:off x="1306706" y="4636918"/>
            <a:ext cx="930868" cy="830997"/>
          </a:xfrm>
          <a:prstGeom prst="rect">
            <a:avLst/>
          </a:prstGeom>
          <a:noFill/>
        </p:spPr>
        <p:txBody>
          <a:bodyPr wrap="square" rtlCol="0">
            <a:spAutoFit/>
          </a:bodyPr>
          <a:lstStyle/>
          <a:p>
            <a:pPr algn="ctr"/>
            <a:r>
              <a:rPr lang="zh-CN" altLang="en-US" sz="2400" b="1" dirty="0" smtClean="0">
                <a:solidFill>
                  <a:schemeClr val="bg2"/>
                </a:solidFill>
                <a:latin typeface="+mn-ea"/>
                <a:ea typeface="+mn-ea"/>
              </a:rPr>
              <a:t>合作伙伴</a:t>
            </a:r>
            <a:endParaRPr lang="en-US" altLang="zh-CN" sz="2400" b="1" dirty="0" smtClean="0">
              <a:solidFill>
                <a:schemeClr val="bg2"/>
              </a:solidFill>
              <a:latin typeface="+mn-ea"/>
              <a:ea typeface="+mn-ea"/>
            </a:endParaRPr>
          </a:p>
        </p:txBody>
      </p:sp>
    </p:spTree>
  </p:cSld>
  <p:clrMapOvr>
    <a:masterClrMapping/>
  </p:clrMapOvr>
  <p:transition spd="slow" advTm="8169">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300" fill="hold"/>
                                        <p:tgtEl>
                                          <p:spTgt spid="88"/>
                                        </p:tgtEl>
                                        <p:attrNameLst>
                                          <p:attrName>ppt_x</p:attrName>
                                        </p:attrNameLst>
                                      </p:cBhvr>
                                      <p:tavLst>
                                        <p:tav tm="0">
                                          <p:val>
                                            <p:strVal val="0-#ppt_w/2"/>
                                          </p:val>
                                        </p:tav>
                                        <p:tav tm="100000">
                                          <p:val>
                                            <p:strVal val="#ppt_x"/>
                                          </p:val>
                                        </p:tav>
                                      </p:tavLst>
                                    </p:anim>
                                    <p:anim calcmode="lin" valueType="num">
                                      <p:cBhvr additive="base">
                                        <p:cTn id="8" dur="300" fill="hold"/>
                                        <p:tgtEl>
                                          <p:spTgt spid="8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87"/>
                                        </p:tgtEl>
                                        <p:attrNameLst>
                                          <p:attrName>style.visibility</p:attrName>
                                        </p:attrNameLst>
                                      </p:cBhvr>
                                      <p:to>
                                        <p:strVal val="visible"/>
                                      </p:to>
                                    </p:set>
                                    <p:anim calcmode="lin" valueType="num">
                                      <p:cBhvr additive="base">
                                        <p:cTn id="11" dur="300" fill="hold"/>
                                        <p:tgtEl>
                                          <p:spTgt spid="87"/>
                                        </p:tgtEl>
                                        <p:attrNameLst>
                                          <p:attrName>ppt_x</p:attrName>
                                        </p:attrNameLst>
                                      </p:cBhvr>
                                      <p:tavLst>
                                        <p:tav tm="0">
                                          <p:val>
                                            <p:strVal val="0-#ppt_w/2"/>
                                          </p:val>
                                        </p:tav>
                                        <p:tav tm="100000">
                                          <p:val>
                                            <p:strVal val="#ppt_x"/>
                                          </p:val>
                                        </p:tav>
                                      </p:tavLst>
                                    </p:anim>
                                    <p:anim calcmode="lin" valueType="num">
                                      <p:cBhvr additive="base">
                                        <p:cTn id="12" dur="300" fill="hold"/>
                                        <p:tgtEl>
                                          <p:spTgt spid="8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89"/>
                                        </p:tgtEl>
                                        <p:attrNameLst>
                                          <p:attrName>style.visibility</p:attrName>
                                        </p:attrNameLst>
                                      </p:cBhvr>
                                      <p:to>
                                        <p:strVal val="visible"/>
                                      </p:to>
                                    </p:set>
                                    <p:anim by="(-#ppt_w*2)" calcmode="lin" valueType="num">
                                      <p:cBhvr rctx="PPT">
                                        <p:cTn id="16" dur="200" autoRev="1" fill="hold">
                                          <p:stCondLst>
                                            <p:cond delay="0"/>
                                          </p:stCondLst>
                                        </p:cTn>
                                        <p:tgtEl>
                                          <p:spTgt spid="89"/>
                                        </p:tgtEl>
                                        <p:attrNameLst>
                                          <p:attrName>ppt_w</p:attrName>
                                        </p:attrNameLst>
                                      </p:cBhvr>
                                    </p:anim>
                                    <p:anim by="(#ppt_w*0.50)" calcmode="lin" valueType="num">
                                      <p:cBhvr>
                                        <p:cTn id="17" dur="200" decel="50000" autoRev="1" fill="hold">
                                          <p:stCondLst>
                                            <p:cond delay="0"/>
                                          </p:stCondLst>
                                        </p:cTn>
                                        <p:tgtEl>
                                          <p:spTgt spid="89"/>
                                        </p:tgtEl>
                                        <p:attrNameLst>
                                          <p:attrName>ppt_x</p:attrName>
                                        </p:attrNameLst>
                                      </p:cBhvr>
                                    </p:anim>
                                    <p:anim from="(-#ppt_h/2)" to="(#ppt_y)" calcmode="lin" valueType="num">
                                      <p:cBhvr>
                                        <p:cTn id="18" dur="400" fill="hold">
                                          <p:stCondLst>
                                            <p:cond delay="0"/>
                                          </p:stCondLst>
                                        </p:cTn>
                                        <p:tgtEl>
                                          <p:spTgt spid="89"/>
                                        </p:tgtEl>
                                        <p:attrNameLst>
                                          <p:attrName>ppt_y</p:attrName>
                                        </p:attrNameLst>
                                      </p:cBhvr>
                                    </p:anim>
                                    <p:animRot by="21600000">
                                      <p:cBhvr>
                                        <p:cTn id="19" dur="400" fill="hold">
                                          <p:stCondLst>
                                            <p:cond delay="0"/>
                                          </p:stCondLst>
                                        </p:cTn>
                                        <p:tgtEl>
                                          <p:spTgt spid="89"/>
                                        </p:tgtEl>
                                        <p:attrNameLst>
                                          <p:attrName>r</p:attrName>
                                        </p:attrNameLst>
                                      </p:cBhvr>
                                    </p:animRot>
                                  </p:childTnLst>
                                </p:cTn>
                              </p:par>
                            </p:childTnLst>
                          </p:cTn>
                        </p:par>
                        <p:par>
                          <p:cTn id="20" fill="hold">
                            <p:stCondLst>
                              <p:cond delay="519"/>
                            </p:stCondLst>
                            <p:childTnLst>
                              <p:par>
                                <p:cTn id="21" presetID="21" presetClass="entr" presetSubtype="1" fill="hold" grpId="0" nodeType="afterEffect">
                                  <p:stCondLst>
                                    <p:cond delay="0"/>
                                  </p:stCondLst>
                                  <p:childTnLst>
                                    <p:set>
                                      <p:cBhvr>
                                        <p:cTn id="22" dur="1" fill="hold">
                                          <p:stCondLst>
                                            <p:cond delay="0"/>
                                          </p:stCondLst>
                                        </p:cTn>
                                        <p:tgtEl>
                                          <p:spTgt spid="102"/>
                                        </p:tgtEl>
                                        <p:attrNameLst>
                                          <p:attrName>style.visibility</p:attrName>
                                        </p:attrNameLst>
                                      </p:cBhvr>
                                      <p:to>
                                        <p:strVal val="visible"/>
                                      </p:to>
                                    </p:set>
                                    <p:animEffect transition="in" filter="wheel(1)">
                                      <p:cBhvr>
                                        <p:cTn id="23" dur="1000"/>
                                        <p:tgtEl>
                                          <p:spTgt spid="102"/>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101"/>
                                        </p:tgtEl>
                                        <p:attrNameLst>
                                          <p:attrName>style.visibility</p:attrName>
                                        </p:attrNameLst>
                                      </p:cBhvr>
                                      <p:to>
                                        <p:strVal val="visible"/>
                                      </p:to>
                                    </p:set>
                                    <p:animEffect transition="in" filter="wheel(1)">
                                      <p:cBhvr>
                                        <p:cTn id="26" dur="1000"/>
                                        <p:tgtEl>
                                          <p:spTgt spid="101"/>
                                        </p:tgtEl>
                                      </p:cBhvr>
                                    </p:animEffect>
                                  </p:childTnLst>
                                </p:cTn>
                              </p:par>
                            </p:childTnLst>
                          </p:cTn>
                        </p:par>
                        <p:par>
                          <p:cTn id="27" fill="hold">
                            <p:stCondLst>
                              <p:cond delay="1519"/>
                            </p:stCondLst>
                            <p:childTnLst>
                              <p:par>
                                <p:cTn id="28" presetID="21" presetClass="entr" presetSubtype="1" fill="hold" grpId="0" nodeType="afterEffect">
                                  <p:stCondLst>
                                    <p:cond delay="0"/>
                                  </p:stCondLst>
                                  <p:childTnLst>
                                    <p:set>
                                      <p:cBhvr>
                                        <p:cTn id="29" dur="1" fill="hold">
                                          <p:stCondLst>
                                            <p:cond delay="0"/>
                                          </p:stCondLst>
                                        </p:cTn>
                                        <p:tgtEl>
                                          <p:spTgt spid="90"/>
                                        </p:tgtEl>
                                        <p:attrNameLst>
                                          <p:attrName>style.visibility</p:attrName>
                                        </p:attrNameLst>
                                      </p:cBhvr>
                                      <p:to>
                                        <p:strVal val="visible"/>
                                      </p:to>
                                    </p:set>
                                    <p:animEffect transition="in" filter="wheel(1)">
                                      <p:cBhvr>
                                        <p:cTn id="30" dur="2000"/>
                                        <p:tgtEl>
                                          <p:spTgt spid="90"/>
                                        </p:tgtEl>
                                      </p:cBhvr>
                                    </p:animEffect>
                                  </p:childTnLst>
                                </p:cTn>
                              </p:par>
                            </p:childTnLst>
                          </p:cTn>
                        </p:par>
                        <p:par>
                          <p:cTn id="31" fill="hold">
                            <p:stCondLst>
                              <p:cond delay="3519"/>
                            </p:stCondLst>
                            <p:childTnLst>
                              <p:par>
                                <p:cTn id="32" presetID="1" presetClass="entr" presetSubtype="0" fill="hold" grpId="0" nodeType="afterEffect">
                                  <p:stCondLst>
                                    <p:cond delay="0"/>
                                  </p:stCondLst>
                                  <p:childTnLst>
                                    <p:set>
                                      <p:cBhvr>
                                        <p:cTn id="33" dur="1" fill="hold">
                                          <p:stCondLst>
                                            <p:cond delay="0"/>
                                          </p:stCondLst>
                                        </p:cTn>
                                        <p:tgtEl>
                                          <p:spTgt spid="91"/>
                                        </p:tgtEl>
                                        <p:attrNameLst>
                                          <p:attrName>style.visibility</p:attrName>
                                        </p:attrNameLst>
                                      </p:cBhvr>
                                      <p:to>
                                        <p:strVal val="visible"/>
                                      </p:to>
                                    </p:set>
                                  </p:childTnLst>
                                </p:cTn>
                              </p:par>
                              <p:par>
                                <p:cTn id="34" presetID="35" presetClass="path" presetSubtype="0" accel="50000" decel="50000" fill="hold" grpId="1" nodeType="withEffect">
                                  <p:stCondLst>
                                    <p:cond delay="0"/>
                                  </p:stCondLst>
                                  <p:childTnLst>
                                    <p:animMotion origin="layout" path="M 2.29608E-6 1.11111E-6 L -0.17354 0.29051 " pathEditMode="relative" rAng="0" ptsTypes="AA">
                                      <p:cBhvr>
                                        <p:cTn id="35" dur="500" spd="-100000" fill="hold"/>
                                        <p:tgtEl>
                                          <p:spTgt spid="91"/>
                                        </p:tgtEl>
                                        <p:attrNameLst>
                                          <p:attrName>ppt_x</p:attrName>
                                          <p:attrName>ppt_y</p:attrName>
                                        </p:attrNameLst>
                                      </p:cBhvr>
                                      <p:rCtr x="-8677" y="14514"/>
                                    </p:animMotion>
                                  </p:childTnLst>
                                </p:cTn>
                              </p:par>
                              <p:par>
                                <p:cTn id="36" presetID="1" presetClass="entr" presetSubtype="0" fill="hold" grpId="0" nodeType="withEffect">
                                  <p:stCondLst>
                                    <p:cond delay="100"/>
                                  </p:stCondLst>
                                  <p:childTnLst>
                                    <p:set>
                                      <p:cBhvr>
                                        <p:cTn id="37" dur="1" fill="hold">
                                          <p:stCondLst>
                                            <p:cond delay="0"/>
                                          </p:stCondLst>
                                        </p:cTn>
                                        <p:tgtEl>
                                          <p:spTgt spid="94"/>
                                        </p:tgtEl>
                                        <p:attrNameLst>
                                          <p:attrName>style.visibility</p:attrName>
                                        </p:attrNameLst>
                                      </p:cBhvr>
                                      <p:to>
                                        <p:strVal val="visible"/>
                                      </p:to>
                                    </p:set>
                                  </p:childTnLst>
                                </p:cTn>
                              </p:par>
                              <p:par>
                                <p:cTn id="38" presetID="35" presetClass="path" presetSubtype="0" accel="50000" decel="50000" fill="hold" grpId="1" nodeType="withEffect">
                                  <p:stCondLst>
                                    <p:cond delay="100"/>
                                  </p:stCondLst>
                                  <p:childTnLst>
                                    <p:animMotion origin="layout" path="M 2.35202E-6 -2.59259E-6 L -0.23143 0.15556 " pathEditMode="relative" rAng="0" ptsTypes="AA">
                                      <p:cBhvr>
                                        <p:cTn id="39" dur="500" spd="-100000" fill="hold"/>
                                        <p:tgtEl>
                                          <p:spTgt spid="94"/>
                                        </p:tgtEl>
                                        <p:attrNameLst>
                                          <p:attrName>ppt_x</p:attrName>
                                          <p:attrName>ppt_y</p:attrName>
                                        </p:attrNameLst>
                                      </p:cBhvr>
                                      <p:rCtr x="-11578" y="7778"/>
                                    </p:animMotion>
                                  </p:childTnLst>
                                </p:cTn>
                              </p:par>
                              <p:par>
                                <p:cTn id="40" presetID="1" presetClass="entr" presetSubtype="0" fill="hold" grpId="0" nodeType="withEffect">
                                  <p:stCondLst>
                                    <p:cond delay="300"/>
                                  </p:stCondLst>
                                  <p:childTnLst>
                                    <p:set>
                                      <p:cBhvr>
                                        <p:cTn id="41" dur="1" fill="hold">
                                          <p:stCondLst>
                                            <p:cond delay="0"/>
                                          </p:stCondLst>
                                        </p:cTn>
                                        <p:tgtEl>
                                          <p:spTgt spid="95"/>
                                        </p:tgtEl>
                                        <p:attrNameLst>
                                          <p:attrName>style.visibility</p:attrName>
                                        </p:attrNameLst>
                                      </p:cBhvr>
                                      <p:to>
                                        <p:strVal val="visible"/>
                                      </p:to>
                                    </p:set>
                                  </p:childTnLst>
                                </p:cTn>
                              </p:par>
                              <p:par>
                                <p:cTn id="42" presetID="35" presetClass="path" presetSubtype="0" accel="50000" decel="50000" fill="hold" grpId="1" nodeType="withEffect">
                                  <p:stCondLst>
                                    <p:cond delay="300"/>
                                  </p:stCondLst>
                                  <p:childTnLst>
                                    <p:animMotion origin="layout" path="M 0 0 L -0.25 0 E" pathEditMode="relative" ptsTypes="">
                                      <p:cBhvr>
                                        <p:cTn id="43" dur="500" spd="-100000" fill="hold"/>
                                        <p:tgtEl>
                                          <p:spTgt spid="95"/>
                                        </p:tgtEl>
                                        <p:attrNameLst>
                                          <p:attrName>ppt_x</p:attrName>
                                          <p:attrName>ppt_y</p:attrName>
                                        </p:attrNameLst>
                                      </p:cBhvr>
                                    </p:animMotion>
                                  </p:childTnLst>
                                </p:cTn>
                              </p:par>
                              <p:par>
                                <p:cTn id="44" presetID="1" presetClass="entr" presetSubtype="0" fill="hold" grpId="0" nodeType="withEffect">
                                  <p:stCondLst>
                                    <p:cond delay="400"/>
                                  </p:stCondLst>
                                  <p:childTnLst>
                                    <p:set>
                                      <p:cBhvr>
                                        <p:cTn id="45" dur="1" fill="hold">
                                          <p:stCondLst>
                                            <p:cond delay="0"/>
                                          </p:stCondLst>
                                        </p:cTn>
                                        <p:tgtEl>
                                          <p:spTgt spid="93"/>
                                        </p:tgtEl>
                                        <p:attrNameLst>
                                          <p:attrName>style.visibility</p:attrName>
                                        </p:attrNameLst>
                                      </p:cBhvr>
                                      <p:to>
                                        <p:strVal val="visible"/>
                                      </p:to>
                                    </p:set>
                                  </p:childTnLst>
                                </p:cTn>
                              </p:par>
                              <p:par>
                                <p:cTn id="46" presetID="35" presetClass="path" presetSubtype="0" accel="50000" decel="50000" fill="hold" grpId="1" nodeType="withEffect">
                                  <p:stCondLst>
                                    <p:cond delay="400"/>
                                  </p:stCondLst>
                                  <p:childTnLst>
                                    <p:animMotion origin="layout" path="M 2.35202E-6 -3.7037E-6 L -0.23143 -0.15555 " pathEditMode="relative" rAng="0" ptsTypes="AA">
                                      <p:cBhvr>
                                        <p:cTn id="47" dur="500" spd="-100000" fill="hold"/>
                                        <p:tgtEl>
                                          <p:spTgt spid="93"/>
                                        </p:tgtEl>
                                        <p:attrNameLst>
                                          <p:attrName>ppt_x</p:attrName>
                                          <p:attrName>ppt_y</p:attrName>
                                        </p:attrNameLst>
                                      </p:cBhvr>
                                      <p:rCtr x="-11578" y="-7778"/>
                                    </p:animMotion>
                                  </p:childTnLst>
                                </p:cTn>
                              </p:par>
                              <p:par>
                                <p:cTn id="48" presetID="1" presetClass="entr" presetSubtype="0" fill="hold" grpId="0" nodeType="withEffect">
                                  <p:stCondLst>
                                    <p:cond delay="500"/>
                                  </p:stCondLst>
                                  <p:childTnLst>
                                    <p:set>
                                      <p:cBhvr>
                                        <p:cTn id="49" dur="1" fill="hold">
                                          <p:stCondLst>
                                            <p:cond delay="0"/>
                                          </p:stCondLst>
                                        </p:cTn>
                                        <p:tgtEl>
                                          <p:spTgt spid="92"/>
                                        </p:tgtEl>
                                        <p:attrNameLst>
                                          <p:attrName>style.visibility</p:attrName>
                                        </p:attrNameLst>
                                      </p:cBhvr>
                                      <p:to>
                                        <p:strVal val="visible"/>
                                      </p:to>
                                    </p:set>
                                  </p:childTnLst>
                                </p:cTn>
                              </p:par>
                              <p:par>
                                <p:cTn id="50" presetID="35" presetClass="path" presetSubtype="0" accel="50000" decel="50000" fill="hold" grpId="1" nodeType="withEffect">
                                  <p:stCondLst>
                                    <p:cond delay="500"/>
                                  </p:stCondLst>
                                  <p:childTnLst>
                                    <p:animMotion origin="layout" path="M 2.29608E-6 2.59259E-6 L -0.17354 -0.29051 " pathEditMode="relative" rAng="0" ptsTypes="AA">
                                      <p:cBhvr>
                                        <p:cTn id="51" dur="500" spd="-100000" fill="hold"/>
                                        <p:tgtEl>
                                          <p:spTgt spid="92"/>
                                        </p:tgtEl>
                                        <p:attrNameLst>
                                          <p:attrName>ppt_x</p:attrName>
                                          <p:attrName>ppt_y</p:attrName>
                                        </p:attrNameLst>
                                      </p:cBhvr>
                                      <p:rCtr x="-8677" y="-14537"/>
                                    </p:animMotion>
                                  </p:childTnLst>
                                </p:cTn>
                              </p:par>
                            </p:childTnLst>
                          </p:cTn>
                        </p:par>
                        <p:par>
                          <p:cTn id="52" fill="hold">
                            <p:stCondLst>
                              <p:cond delay="3519"/>
                            </p:stCondLst>
                            <p:childTnLst>
                              <p:par>
                                <p:cTn id="53" presetID="22" presetClass="entr" presetSubtype="8" fill="hold" grpId="0" nodeType="afterEffect">
                                  <p:stCondLst>
                                    <p:cond delay="0"/>
                                  </p:stCondLst>
                                  <p:childTnLst>
                                    <p:set>
                                      <p:cBhvr>
                                        <p:cTn id="54" dur="1" fill="hold">
                                          <p:stCondLst>
                                            <p:cond delay="0"/>
                                          </p:stCondLst>
                                        </p:cTn>
                                        <p:tgtEl>
                                          <p:spTgt spid="96"/>
                                        </p:tgtEl>
                                        <p:attrNameLst>
                                          <p:attrName>style.visibility</p:attrName>
                                        </p:attrNameLst>
                                      </p:cBhvr>
                                      <p:to>
                                        <p:strVal val="visible"/>
                                      </p:to>
                                    </p:set>
                                    <p:animEffect transition="in" filter="wipe(left)">
                                      <p:cBhvr>
                                        <p:cTn id="55" dur="500"/>
                                        <p:tgtEl>
                                          <p:spTgt spid="9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97"/>
                                        </p:tgtEl>
                                        <p:attrNameLst>
                                          <p:attrName>style.visibility</p:attrName>
                                        </p:attrNameLst>
                                      </p:cBhvr>
                                      <p:to>
                                        <p:strVal val="visible"/>
                                      </p:to>
                                    </p:set>
                                    <p:animEffect transition="in" filter="wipe(left)">
                                      <p:cBhvr>
                                        <p:cTn id="58" dur="500"/>
                                        <p:tgtEl>
                                          <p:spTgt spid="97"/>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98"/>
                                        </p:tgtEl>
                                        <p:attrNameLst>
                                          <p:attrName>style.visibility</p:attrName>
                                        </p:attrNameLst>
                                      </p:cBhvr>
                                      <p:to>
                                        <p:strVal val="visible"/>
                                      </p:to>
                                    </p:set>
                                    <p:animEffect transition="in" filter="wipe(left)">
                                      <p:cBhvr>
                                        <p:cTn id="61" dur="500"/>
                                        <p:tgtEl>
                                          <p:spTgt spid="98"/>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99"/>
                                        </p:tgtEl>
                                        <p:attrNameLst>
                                          <p:attrName>style.visibility</p:attrName>
                                        </p:attrNameLst>
                                      </p:cBhvr>
                                      <p:to>
                                        <p:strVal val="visible"/>
                                      </p:to>
                                    </p:set>
                                    <p:animEffect transition="in" filter="wipe(left)">
                                      <p:cBhvr>
                                        <p:cTn id="64" dur="500"/>
                                        <p:tgtEl>
                                          <p:spTgt spid="9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00"/>
                                        </p:tgtEl>
                                        <p:attrNameLst>
                                          <p:attrName>style.visibility</p:attrName>
                                        </p:attrNameLst>
                                      </p:cBhvr>
                                      <p:to>
                                        <p:strVal val="visible"/>
                                      </p:to>
                                    </p:set>
                                    <p:animEffect transition="in" filter="wipe(left)">
                                      <p:cBhvr>
                                        <p:cTn id="67" dur="500"/>
                                        <p:tgtEl>
                                          <p:spTgt spid="100"/>
                                        </p:tgtEl>
                                      </p:cBhvr>
                                    </p:animEffect>
                                  </p:childTnLst>
                                </p:cTn>
                              </p:par>
                            </p:childTnLst>
                          </p:cTn>
                        </p:par>
                        <p:par>
                          <p:cTn id="68" fill="hold">
                            <p:stCondLst>
                              <p:cond delay="4019"/>
                            </p:stCondLst>
                            <p:childTnLst>
                              <p:par>
                                <p:cTn id="69" presetID="52" presetClass="entr" presetSubtype="0" fill="hold" grpId="0" nodeType="afterEffect">
                                  <p:stCondLst>
                                    <p:cond delay="0"/>
                                  </p:stCondLst>
                                  <p:childTnLst>
                                    <p:set>
                                      <p:cBhvr>
                                        <p:cTn id="70" dur="1" fill="hold">
                                          <p:stCondLst>
                                            <p:cond delay="0"/>
                                          </p:stCondLst>
                                        </p:cTn>
                                        <p:tgtEl>
                                          <p:spTgt spid="103"/>
                                        </p:tgtEl>
                                        <p:attrNameLst>
                                          <p:attrName>style.visibility</p:attrName>
                                        </p:attrNameLst>
                                      </p:cBhvr>
                                      <p:to>
                                        <p:strVal val="visible"/>
                                      </p:to>
                                    </p:set>
                                    <p:animScale>
                                      <p:cBhvr>
                                        <p:cTn id="71" dur="1000" decel="50000" fill="hold">
                                          <p:stCondLst>
                                            <p:cond delay="0"/>
                                          </p:stCondLst>
                                        </p:cTn>
                                        <p:tgtEl>
                                          <p:spTgt spid="10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103"/>
                                        </p:tgtEl>
                                        <p:attrNameLst>
                                          <p:attrName>ppt_x</p:attrName>
                                          <p:attrName>ppt_y</p:attrName>
                                        </p:attrNameLst>
                                      </p:cBhvr>
                                    </p:animMotion>
                                    <p:animEffect transition="in" filter="fade">
                                      <p:cBhvr>
                                        <p:cTn id="73" dur="1000"/>
                                        <p:tgtEl>
                                          <p:spTgt spid="103"/>
                                        </p:tgtEl>
                                      </p:cBhvr>
                                    </p:animEffect>
                                  </p:childTnLst>
                                </p:cTn>
                              </p:par>
                              <p:par>
                                <p:cTn id="74" presetID="52" presetClass="entr" presetSubtype="0" fill="hold" grpId="0" nodeType="withEffect">
                                  <p:stCondLst>
                                    <p:cond delay="0"/>
                                  </p:stCondLst>
                                  <p:childTnLst>
                                    <p:set>
                                      <p:cBhvr>
                                        <p:cTn id="75" dur="1" fill="hold">
                                          <p:stCondLst>
                                            <p:cond delay="0"/>
                                          </p:stCondLst>
                                        </p:cTn>
                                        <p:tgtEl>
                                          <p:spTgt spid="104"/>
                                        </p:tgtEl>
                                        <p:attrNameLst>
                                          <p:attrName>style.visibility</p:attrName>
                                        </p:attrNameLst>
                                      </p:cBhvr>
                                      <p:to>
                                        <p:strVal val="visible"/>
                                      </p:to>
                                    </p:set>
                                    <p:animScale>
                                      <p:cBhvr>
                                        <p:cTn id="76" dur="1000" decel="50000" fill="hold">
                                          <p:stCondLst>
                                            <p:cond delay="0"/>
                                          </p:stCondLst>
                                        </p:cTn>
                                        <p:tgtEl>
                                          <p:spTgt spid="10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104"/>
                                        </p:tgtEl>
                                        <p:attrNameLst>
                                          <p:attrName>ppt_x</p:attrName>
                                          <p:attrName>ppt_y</p:attrName>
                                        </p:attrNameLst>
                                      </p:cBhvr>
                                    </p:animMotion>
                                    <p:animEffect transition="in" filter="fade">
                                      <p:cBhvr>
                                        <p:cTn id="78" dur="10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animBg="1"/>
      <p:bldP spid="89" grpId="0"/>
      <p:bldP spid="90" grpId="0" animBg="1"/>
      <p:bldP spid="91" grpId="0" animBg="1"/>
      <p:bldP spid="91" grpId="1" animBg="1"/>
      <p:bldP spid="92" grpId="0" animBg="1"/>
      <p:bldP spid="92" grpId="1" animBg="1"/>
      <p:bldP spid="93" grpId="0" animBg="1"/>
      <p:bldP spid="93" grpId="1" animBg="1"/>
      <p:bldP spid="94" grpId="0" animBg="1"/>
      <p:bldP spid="94" grpId="1" animBg="1"/>
      <p:bldP spid="95" grpId="0" animBg="1"/>
      <p:bldP spid="95" grpId="1" animBg="1"/>
      <p:bldP spid="96" grpId="0"/>
      <p:bldP spid="97" grpId="0"/>
      <p:bldP spid="98" grpId="0"/>
      <p:bldP spid="99" grpId="0"/>
      <p:bldP spid="100" grpId="0"/>
      <p:bldP spid="101" grpId="0" animBg="1"/>
      <p:bldP spid="102" grpId="0" animBg="1"/>
      <p:bldP spid="103" grpId="0" animBg="1"/>
      <p:bldP spid="10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9" name="Freeform 5"/>
          <p:cNvSpPr/>
          <p:nvPr/>
        </p:nvSpPr>
        <p:spPr bwMode="auto">
          <a:xfrm>
            <a:off x="10983913" y="2268538"/>
            <a:ext cx="1212850" cy="2476500"/>
          </a:xfrm>
          <a:custGeom>
            <a:avLst/>
            <a:gdLst>
              <a:gd name="T0" fmla="*/ 1722 w 1722"/>
              <a:gd name="T1" fmla="*/ 3490 h 3490"/>
              <a:gd name="T2" fmla="*/ 27 w 1722"/>
              <a:gd name="T3" fmla="*/ 1794 h 3490"/>
              <a:gd name="T4" fmla="*/ 27 w 1722"/>
              <a:gd name="T5" fmla="*/ 1695 h 3490"/>
              <a:gd name="T6" fmla="*/ 1722 w 1722"/>
              <a:gd name="T7" fmla="*/ 0 h 3490"/>
              <a:gd name="T8" fmla="*/ 1722 w 1722"/>
              <a:gd name="T9" fmla="*/ 3490 h 3490"/>
            </a:gdLst>
            <a:ahLst/>
            <a:cxnLst>
              <a:cxn ang="0">
                <a:pos x="T0" y="T1"/>
              </a:cxn>
              <a:cxn ang="0">
                <a:pos x="T2" y="T3"/>
              </a:cxn>
              <a:cxn ang="0">
                <a:pos x="T4" y="T5"/>
              </a:cxn>
              <a:cxn ang="0">
                <a:pos x="T6" y="T7"/>
              </a:cxn>
              <a:cxn ang="0">
                <a:pos x="T8" y="T9"/>
              </a:cxn>
            </a:cxnLst>
            <a:rect l="0" t="0" r="r" b="b"/>
            <a:pathLst>
              <a:path w="1722" h="3490">
                <a:moveTo>
                  <a:pt x="1722" y="3490"/>
                </a:moveTo>
                <a:lnTo>
                  <a:pt x="27" y="1794"/>
                </a:lnTo>
                <a:cubicBezTo>
                  <a:pt x="0" y="1767"/>
                  <a:pt x="0" y="1723"/>
                  <a:pt x="27" y="1695"/>
                </a:cubicBezTo>
                <a:lnTo>
                  <a:pt x="1722" y="0"/>
                </a:lnTo>
                <a:lnTo>
                  <a:pt x="1722" y="349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1" name="Freeform 6"/>
          <p:cNvSpPr/>
          <p:nvPr/>
        </p:nvSpPr>
        <p:spPr bwMode="auto">
          <a:xfrm>
            <a:off x="10987088" y="1773238"/>
            <a:ext cx="1209675" cy="2476500"/>
          </a:xfrm>
          <a:custGeom>
            <a:avLst/>
            <a:gdLst>
              <a:gd name="T0" fmla="*/ 1718 w 1718"/>
              <a:gd name="T1" fmla="*/ 3490 h 3490"/>
              <a:gd name="T2" fmla="*/ 32 w 1718"/>
              <a:gd name="T3" fmla="*/ 1803 h 3490"/>
              <a:gd name="T4" fmla="*/ 32 w 1718"/>
              <a:gd name="T5" fmla="*/ 1687 h 3490"/>
              <a:gd name="T6" fmla="*/ 1718 w 1718"/>
              <a:gd name="T7" fmla="*/ 0 h 3490"/>
              <a:gd name="T8" fmla="*/ 1718 w 1718"/>
              <a:gd name="T9" fmla="*/ 3490 h 3490"/>
            </a:gdLst>
            <a:ahLst/>
            <a:cxnLst>
              <a:cxn ang="0">
                <a:pos x="T0" y="T1"/>
              </a:cxn>
              <a:cxn ang="0">
                <a:pos x="T2" y="T3"/>
              </a:cxn>
              <a:cxn ang="0">
                <a:pos x="T4" y="T5"/>
              </a:cxn>
              <a:cxn ang="0">
                <a:pos x="T6" y="T7"/>
              </a:cxn>
              <a:cxn ang="0">
                <a:pos x="T8" y="T9"/>
              </a:cxn>
            </a:cxnLst>
            <a:rect l="0" t="0" r="r" b="b"/>
            <a:pathLst>
              <a:path w="1718" h="3490">
                <a:moveTo>
                  <a:pt x="1718" y="3490"/>
                </a:moveTo>
                <a:lnTo>
                  <a:pt x="32" y="1803"/>
                </a:lnTo>
                <a:cubicBezTo>
                  <a:pt x="0" y="1771"/>
                  <a:pt x="0" y="1719"/>
                  <a:pt x="32" y="1687"/>
                </a:cubicBezTo>
                <a:lnTo>
                  <a:pt x="1718" y="0"/>
                </a:lnTo>
                <a:lnTo>
                  <a:pt x="1718" y="3490"/>
                </a:lnTo>
                <a:close/>
              </a:path>
            </a:pathLst>
          </a:custGeom>
          <a:solidFill>
            <a:schemeClr val="bg1">
              <a:lumMod val="40000"/>
              <a:lumOff val="60000"/>
            </a:schemeClr>
          </a:solidFill>
          <a:ln>
            <a:noFill/>
          </a:ln>
        </p:spPr>
        <p:txBody>
          <a:bodyPr vert="horz" wrap="square" lIns="91440" tIns="45720" rIns="91440" bIns="45720" numCol="1" anchor="t" anchorCtr="0" compatLnSpc="1"/>
          <a:lstStyle/>
          <a:p>
            <a:endParaRPr lang="zh-CN" altLang="en-US"/>
          </a:p>
        </p:txBody>
      </p:sp>
      <p:sp>
        <p:nvSpPr>
          <p:cNvPr id="12" name="Rectangle 9"/>
          <p:cNvSpPr>
            <a:spLocks noChangeArrowheads="1"/>
          </p:cNvSpPr>
          <p:nvPr/>
        </p:nvSpPr>
        <p:spPr bwMode="auto">
          <a:xfrm>
            <a:off x="1850837" y="2298737"/>
            <a:ext cx="1091646"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800" b="1" i="0" u="none" strike="noStrike" cap="none" normalizeH="0" baseline="0" dirty="0" smtClean="0">
                <a:ln>
                  <a:noFill/>
                </a:ln>
                <a:solidFill>
                  <a:schemeClr val="bg2"/>
                </a:solidFill>
                <a:effectLst/>
                <a:latin typeface="+mj-ea"/>
                <a:ea typeface="+mj-ea"/>
                <a:cs typeface="宋体" panose="02010600030101010101" pitchFamily="2" charset="-122"/>
              </a:rPr>
              <a:t>4</a:t>
            </a:r>
            <a:endParaRPr kumimoji="0" lang="zh-CN" altLang="zh-CN" sz="2000" b="1" i="0" u="none" strike="noStrike" cap="none" normalizeH="0" baseline="0" dirty="0" smtClean="0">
              <a:ln>
                <a:noFill/>
              </a:ln>
              <a:solidFill>
                <a:schemeClr val="bg2"/>
              </a:solidFill>
              <a:effectLst/>
              <a:latin typeface="+mj-ea"/>
              <a:ea typeface="+mj-ea"/>
              <a:cs typeface="宋体" panose="02010600030101010101" pitchFamily="2" charset="-122"/>
            </a:endParaRPr>
          </a:p>
        </p:txBody>
      </p:sp>
      <p:sp>
        <p:nvSpPr>
          <p:cNvPr id="14" name="矩形 13"/>
          <p:cNvSpPr/>
          <p:nvPr/>
        </p:nvSpPr>
        <p:spPr>
          <a:xfrm>
            <a:off x="3690542" y="2321004"/>
            <a:ext cx="6524494" cy="1107996"/>
          </a:xfrm>
          <a:prstGeom prst="rect">
            <a:avLst/>
          </a:prstGeom>
          <a:noFill/>
          <a:ln>
            <a:noFill/>
          </a:ln>
        </p:spPr>
        <p:txBody>
          <a:bodyPr vert="horz" wrap="square" lIns="0" tIns="0" rIns="0" bIns="0" numCol="1" anchor="t" anchorCtr="0" compatLnSpc="1">
            <a:spAutoFit/>
          </a:bodyPr>
          <a:lstStyle/>
          <a:p>
            <a:pPr>
              <a:buFontTx/>
              <a:buNone/>
            </a:pPr>
            <a:r>
              <a:rPr lang="zh-CN" altLang="en-US" sz="7200" b="1" dirty="0" smtClean="0">
                <a:solidFill>
                  <a:srgbClr val="FFFFFF"/>
                </a:solidFill>
                <a:latin typeface="微软雅黑" panose="020B0503020204020204" pitchFamily="34" charset="-122"/>
                <a:ea typeface="微软雅黑" panose="020B0503020204020204" pitchFamily="34" charset="-122"/>
                <a:cs typeface="宋体" panose="02010600030101010101" pitchFamily="2" charset="-122"/>
              </a:rPr>
              <a:t>后勤和预算</a:t>
            </a:r>
            <a:endParaRPr lang="zh-CN" altLang="en-US" sz="72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 name="Freeform 5"/>
          <p:cNvSpPr/>
          <p:nvPr/>
        </p:nvSpPr>
        <p:spPr bwMode="auto">
          <a:xfrm>
            <a:off x="1433363" y="2392327"/>
            <a:ext cx="1926594" cy="1928516"/>
          </a:xfrm>
          <a:custGeom>
            <a:avLst/>
            <a:gdLst>
              <a:gd name="T0" fmla="*/ 0 w 2342"/>
              <a:gd name="T1" fmla="*/ 0 h 2342"/>
              <a:gd name="T2" fmla="*/ 2342 w 2342"/>
              <a:gd name="T3" fmla="*/ 0 h 2342"/>
              <a:gd name="T4" fmla="*/ 2342 w 2342"/>
              <a:gd name="T5" fmla="*/ 560 h 2342"/>
              <a:gd name="T6" fmla="*/ 2295 w 2342"/>
              <a:gd name="T7" fmla="*/ 560 h 2342"/>
              <a:gd name="T8" fmla="*/ 2295 w 2342"/>
              <a:gd name="T9" fmla="*/ 47 h 2342"/>
              <a:gd name="T10" fmla="*/ 47 w 2342"/>
              <a:gd name="T11" fmla="*/ 47 h 2342"/>
              <a:gd name="T12" fmla="*/ 47 w 2342"/>
              <a:gd name="T13" fmla="*/ 2295 h 2342"/>
              <a:gd name="T14" fmla="*/ 2295 w 2342"/>
              <a:gd name="T15" fmla="*/ 2295 h 2342"/>
              <a:gd name="T16" fmla="*/ 2295 w 2342"/>
              <a:gd name="T17" fmla="*/ 1631 h 2342"/>
              <a:gd name="T18" fmla="*/ 2342 w 2342"/>
              <a:gd name="T19" fmla="*/ 1631 h 2342"/>
              <a:gd name="T20" fmla="*/ 2342 w 2342"/>
              <a:gd name="T21" fmla="*/ 2342 h 2342"/>
              <a:gd name="T22" fmla="*/ 0 w 2342"/>
              <a:gd name="T23" fmla="*/ 2342 h 2342"/>
              <a:gd name="T24" fmla="*/ 0 w 2342"/>
              <a:gd name="T25" fmla="*/ 0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solidFill>
            </a:endParaRPr>
          </a:p>
        </p:txBody>
      </p:sp>
      <p:sp>
        <p:nvSpPr>
          <p:cNvPr id="16" name="Oval 39"/>
          <p:cNvSpPr>
            <a:spLocks noChangeAspect="1" noChangeArrowheads="1"/>
          </p:cNvSpPr>
          <p:nvPr/>
        </p:nvSpPr>
        <p:spPr bwMode="auto">
          <a:xfrm>
            <a:off x="3841073" y="3539832"/>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17" name="Oval 40"/>
          <p:cNvSpPr>
            <a:spLocks noChangeAspect="1" noChangeArrowheads="1"/>
          </p:cNvSpPr>
          <p:nvPr/>
        </p:nvSpPr>
        <p:spPr bwMode="auto">
          <a:xfrm>
            <a:off x="3841073" y="3984428"/>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18" name="Oval 42"/>
          <p:cNvSpPr>
            <a:spLocks noChangeAspect="1" noChangeArrowheads="1"/>
          </p:cNvSpPr>
          <p:nvPr/>
        </p:nvSpPr>
        <p:spPr bwMode="auto">
          <a:xfrm>
            <a:off x="6494611" y="3539832"/>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19" name="TextBox 18"/>
          <p:cNvSpPr txBox="1"/>
          <p:nvPr/>
        </p:nvSpPr>
        <p:spPr>
          <a:xfrm>
            <a:off x="4204290" y="3448390"/>
            <a:ext cx="2264889" cy="400110"/>
          </a:xfrm>
          <a:prstGeom prst="rect">
            <a:avLst/>
          </a:prstGeom>
          <a:noFill/>
        </p:spPr>
        <p:txBody>
          <a:bodyPr wrap="square" rtlCol="0">
            <a:spAutoFit/>
          </a:bodyPr>
          <a:lstStyle/>
          <a:p>
            <a:r>
              <a:rPr lang="zh-CN" altLang="en-US" sz="2000" dirty="0">
                <a:solidFill>
                  <a:schemeClr val="bg2"/>
                </a:solidFill>
                <a:latin typeface="+mj-ea"/>
                <a:ea typeface="+mj-ea"/>
              </a:rPr>
              <a:t>宣传物料</a:t>
            </a:r>
            <a:endParaRPr lang="zh-CN" altLang="en-US" sz="2000" dirty="0">
              <a:solidFill>
                <a:schemeClr val="bg2"/>
              </a:solidFill>
              <a:latin typeface="+mj-ea"/>
              <a:ea typeface="+mj-ea"/>
            </a:endParaRPr>
          </a:p>
        </p:txBody>
      </p:sp>
      <p:sp>
        <p:nvSpPr>
          <p:cNvPr id="20" name="TextBox 19"/>
          <p:cNvSpPr txBox="1"/>
          <p:nvPr/>
        </p:nvSpPr>
        <p:spPr>
          <a:xfrm>
            <a:off x="4204290" y="3892986"/>
            <a:ext cx="2264889" cy="400110"/>
          </a:xfrm>
          <a:prstGeom prst="rect">
            <a:avLst/>
          </a:prstGeom>
          <a:noFill/>
        </p:spPr>
        <p:txBody>
          <a:bodyPr wrap="square" rtlCol="0">
            <a:spAutoFit/>
          </a:bodyPr>
          <a:lstStyle>
            <a:defPPr>
              <a:defRPr lang="zh-CN"/>
            </a:defPPr>
            <a:lvl1pPr>
              <a:defRPr sz="2000">
                <a:solidFill>
                  <a:schemeClr val="accent2"/>
                </a:solidFill>
                <a:latin typeface="+mn-ea"/>
                <a:ea typeface="+mn-ea"/>
              </a:defRPr>
            </a:lvl1pPr>
          </a:lstStyle>
          <a:p>
            <a:r>
              <a:rPr lang="zh-CN" altLang="en-US" dirty="0">
                <a:solidFill>
                  <a:schemeClr val="bg2"/>
                </a:solidFill>
              </a:rPr>
              <a:t>物品清单</a:t>
            </a:r>
            <a:endParaRPr lang="zh-CN" altLang="en-US" dirty="0">
              <a:solidFill>
                <a:schemeClr val="bg2"/>
              </a:solidFill>
            </a:endParaRPr>
          </a:p>
        </p:txBody>
      </p:sp>
      <p:sp>
        <p:nvSpPr>
          <p:cNvPr id="21" name="Oval 42"/>
          <p:cNvSpPr>
            <a:spLocks noChangeAspect="1" noChangeArrowheads="1"/>
          </p:cNvSpPr>
          <p:nvPr/>
        </p:nvSpPr>
        <p:spPr bwMode="auto">
          <a:xfrm>
            <a:off x="6494611" y="3984428"/>
            <a:ext cx="216000" cy="217227"/>
          </a:xfrm>
          <a:prstGeom prst="ellipse">
            <a:avLst/>
          </a:prstGeom>
          <a:solidFill>
            <a:schemeClr val="tx1"/>
          </a:solidFill>
          <a:ln w="28575" cap="flat">
            <a:solidFill>
              <a:schemeClr val="bg2"/>
            </a:solidFill>
            <a:prstDash val="solid"/>
            <a:miter lim="800000"/>
          </a:ln>
        </p:spPr>
        <p:txBody>
          <a:bodyPr vert="horz" wrap="square" lIns="91440" tIns="45720" rIns="91440" bIns="45720" numCol="1" anchor="t" anchorCtr="0" compatLnSpc="1"/>
          <a:lstStyle/>
          <a:p>
            <a:endParaRPr lang="zh-CN" altLang="en-US" sz="2000">
              <a:solidFill>
                <a:schemeClr val="bg2"/>
              </a:solidFill>
            </a:endParaRPr>
          </a:p>
        </p:txBody>
      </p:sp>
      <p:sp>
        <p:nvSpPr>
          <p:cNvPr id="22" name="TextBox 21"/>
          <p:cNvSpPr txBox="1"/>
          <p:nvPr/>
        </p:nvSpPr>
        <p:spPr>
          <a:xfrm>
            <a:off x="6857828" y="3448390"/>
            <a:ext cx="2264889" cy="400110"/>
          </a:xfrm>
          <a:prstGeom prst="rect">
            <a:avLst/>
          </a:prstGeom>
          <a:noFill/>
        </p:spPr>
        <p:txBody>
          <a:bodyPr wrap="square" rtlCol="0">
            <a:spAutoFit/>
          </a:bodyPr>
          <a:lstStyle/>
          <a:p>
            <a:r>
              <a:rPr lang="zh-CN" altLang="en-US" sz="2000" dirty="0">
                <a:solidFill>
                  <a:schemeClr val="bg2"/>
                </a:solidFill>
                <a:latin typeface="+mj-ea"/>
                <a:ea typeface="+mj-ea"/>
              </a:rPr>
              <a:t>嘉宾接待</a:t>
            </a:r>
            <a:endParaRPr lang="zh-CN" altLang="en-US" sz="2000" dirty="0">
              <a:solidFill>
                <a:schemeClr val="bg2"/>
              </a:solidFill>
              <a:latin typeface="+mj-ea"/>
              <a:ea typeface="+mj-ea"/>
            </a:endParaRPr>
          </a:p>
        </p:txBody>
      </p:sp>
      <p:sp>
        <p:nvSpPr>
          <p:cNvPr id="23" name="TextBox 22"/>
          <p:cNvSpPr txBox="1"/>
          <p:nvPr/>
        </p:nvSpPr>
        <p:spPr>
          <a:xfrm>
            <a:off x="6857828" y="3892986"/>
            <a:ext cx="2264889" cy="400110"/>
          </a:xfrm>
          <a:prstGeom prst="rect">
            <a:avLst/>
          </a:prstGeom>
          <a:noFill/>
        </p:spPr>
        <p:txBody>
          <a:bodyPr wrap="square" rtlCol="0">
            <a:spAutoFit/>
          </a:bodyPr>
          <a:lstStyle/>
          <a:p>
            <a:r>
              <a:rPr lang="zh-CN" altLang="en-US" sz="2000" dirty="0">
                <a:solidFill>
                  <a:schemeClr val="bg2"/>
                </a:solidFill>
                <a:latin typeface="+mj-ea"/>
                <a:ea typeface="+mj-ea"/>
              </a:rPr>
              <a:t>活动预算</a:t>
            </a:r>
            <a:endParaRPr lang="zh-CN" altLang="en-US" sz="2000" dirty="0">
              <a:solidFill>
                <a:schemeClr val="bg2"/>
              </a:solidFill>
              <a:latin typeface="+mj-ea"/>
              <a:ea typeface="+mj-ea"/>
            </a:endParaRPr>
          </a:p>
        </p:txBody>
      </p:sp>
    </p:spTree>
  </p:cSld>
  <p:clrMapOvr>
    <a:masterClrMapping/>
  </p:clrMapOvr>
  <p:transition spd="slow" advTm="5268">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500"/>
                                        <p:tgtEl>
                                          <p:spTgt spid="15"/>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400" fill="hold"/>
                                        <p:tgtEl>
                                          <p:spTgt spid="12"/>
                                        </p:tgtEl>
                                        <p:attrNameLst>
                                          <p:attrName>ppt_w</p:attrName>
                                        </p:attrNameLst>
                                      </p:cBhvr>
                                      <p:tavLst>
                                        <p:tav tm="0">
                                          <p:val>
                                            <p:fltVal val="0"/>
                                          </p:val>
                                        </p:tav>
                                        <p:tav tm="100000">
                                          <p:val>
                                            <p:strVal val="#ppt_w"/>
                                          </p:val>
                                        </p:tav>
                                      </p:tavLst>
                                    </p:anim>
                                    <p:anim calcmode="lin" valueType="num">
                                      <p:cBhvr>
                                        <p:cTn id="12" dur="400" fill="hold"/>
                                        <p:tgtEl>
                                          <p:spTgt spid="12"/>
                                        </p:tgtEl>
                                        <p:attrNameLst>
                                          <p:attrName>ppt_h</p:attrName>
                                        </p:attrNameLst>
                                      </p:cBhvr>
                                      <p:tavLst>
                                        <p:tav tm="0">
                                          <p:val>
                                            <p:fltVal val="0"/>
                                          </p:val>
                                        </p:tav>
                                        <p:tav tm="100000">
                                          <p:val>
                                            <p:strVal val="#ppt_h"/>
                                          </p:val>
                                        </p:tav>
                                      </p:tavLst>
                                    </p:anim>
                                    <p:anim calcmode="lin" valueType="num">
                                      <p:cBhvr>
                                        <p:cTn id="13" dur="400" fill="hold"/>
                                        <p:tgtEl>
                                          <p:spTgt spid="12"/>
                                        </p:tgtEl>
                                        <p:attrNameLst>
                                          <p:attrName>style.rotation</p:attrName>
                                        </p:attrNameLst>
                                      </p:cBhvr>
                                      <p:tavLst>
                                        <p:tav tm="0">
                                          <p:val>
                                            <p:fltVal val="90"/>
                                          </p:val>
                                        </p:tav>
                                        <p:tav tm="100000">
                                          <p:val>
                                            <p:fltVal val="0"/>
                                          </p:val>
                                        </p:tav>
                                      </p:tavLst>
                                    </p:anim>
                                    <p:animEffect transition="in" filter="fade">
                                      <p:cBhvr>
                                        <p:cTn id="14" dur="400"/>
                                        <p:tgtEl>
                                          <p:spTgt spid="12"/>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 by="(-#ppt_w*2)" calcmode="lin" valueType="num">
                                      <p:cBhvr rctx="PPT">
                                        <p:cTn id="18" dur="300" autoRev="1" fill="hold">
                                          <p:stCondLst>
                                            <p:cond delay="0"/>
                                          </p:stCondLst>
                                        </p:cTn>
                                        <p:tgtEl>
                                          <p:spTgt spid="14"/>
                                        </p:tgtEl>
                                        <p:attrNameLst>
                                          <p:attrName>ppt_w</p:attrName>
                                        </p:attrNameLst>
                                      </p:cBhvr>
                                    </p:anim>
                                    <p:anim by="(#ppt_w*0.50)" calcmode="lin" valueType="num">
                                      <p:cBhvr>
                                        <p:cTn id="19" dur="300" decel="50000" autoRev="1" fill="hold">
                                          <p:stCondLst>
                                            <p:cond delay="0"/>
                                          </p:stCondLst>
                                        </p:cTn>
                                        <p:tgtEl>
                                          <p:spTgt spid="14"/>
                                        </p:tgtEl>
                                        <p:attrNameLst>
                                          <p:attrName>ppt_x</p:attrName>
                                        </p:attrNameLst>
                                      </p:cBhvr>
                                    </p:anim>
                                    <p:anim from="(-#ppt_h/2)" to="(#ppt_y)" calcmode="lin" valueType="num">
                                      <p:cBhvr>
                                        <p:cTn id="20" dur="600" fill="hold">
                                          <p:stCondLst>
                                            <p:cond delay="0"/>
                                          </p:stCondLst>
                                        </p:cTn>
                                        <p:tgtEl>
                                          <p:spTgt spid="14"/>
                                        </p:tgtEl>
                                        <p:attrNameLst>
                                          <p:attrName>ppt_y</p:attrName>
                                        </p:attrNameLst>
                                      </p:cBhvr>
                                    </p:anim>
                                    <p:animRot by="21600000">
                                      <p:cBhvr>
                                        <p:cTn id="21" dur="600" fill="hold">
                                          <p:stCondLst>
                                            <p:cond delay="0"/>
                                          </p:stCondLst>
                                        </p:cTn>
                                        <p:tgtEl>
                                          <p:spTgt spid="14"/>
                                        </p:tgtEl>
                                        <p:attrNameLst>
                                          <p:attrName>r</p:attrName>
                                        </p:attrNameLst>
                                      </p:cBhvr>
                                    </p:animRot>
                                  </p:childTnLst>
                                </p:cTn>
                              </p:par>
                            </p:childTnLst>
                          </p:cTn>
                        </p:par>
                        <p:par>
                          <p:cTn id="22" fill="hold">
                            <p:stCondLst>
                              <p:cond delay="1740"/>
                            </p:stCondLst>
                            <p:childTnLst>
                              <p:par>
                                <p:cTn id="23" presetID="2" presetClass="entr" presetSubtype="2"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2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1+#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childTnLst>
                          </p:cTn>
                        </p:par>
                        <p:par>
                          <p:cTn id="31" fill="hold">
                            <p:stCondLst>
                              <p:cond delay="2240"/>
                            </p:stCondLst>
                            <p:childTnLst>
                              <p:par>
                                <p:cTn id="32" presetID="2" presetClass="entr" presetSubtype="1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0-#ppt_w/2"/>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30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0-#ppt_w/2"/>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40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0-#ppt_w/2"/>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par>
                          <p:cTn id="48" fill="hold">
                            <p:stCondLst>
                              <p:cond delay="2740"/>
                            </p:stCondLst>
                            <p:childTnLst>
                              <p:par>
                                <p:cTn id="49" presetID="22" presetClass="entr" presetSubtype="8"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par>
                                <p:cTn id="52" presetID="22" presetClass="entr" presetSubtype="8" fill="hold" grpId="0" nodeType="withEffect">
                                  <p:stCondLst>
                                    <p:cond delay="100"/>
                                  </p:stCondLst>
                                  <p:childTnLst>
                                    <p:set>
                                      <p:cBhvr>
                                        <p:cTn id="53" dur="1" fill="hold">
                                          <p:stCondLst>
                                            <p:cond delay="0"/>
                                          </p:stCondLst>
                                        </p:cTn>
                                        <p:tgtEl>
                                          <p:spTgt spid="20"/>
                                        </p:tgtEl>
                                        <p:attrNameLst>
                                          <p:attrName>style.visibility</p:attrName>
                                        </p:attrNameLst>
                                      </p:cBhvr>
                                      <p:to>
                                        <p:strVal val="visible"/>
                                      </p:to>
                                    </p:set>
                                    <p:animEffect transition="in" filter="wipe(left)">
                                      <p:cBhvr>
                                        <p:cTn id="54" dur="500"/>
                                        <p:tgtEl>
                                          <p:spTgt spid="20"/>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par>
                                <p:cTn id="58" presetID="22" presetClass="entr" presetSubtype="8" fill="hold" grpId="0" nodeType="withEffect">
                                  <p:stCondLst>
                                    <p:cond delay="400"/>
                                  </p:stCondLst>
                                  <p:childTnLst>
                                    <p:set>
                                      <p:cBhvr>
                                        <p:cTn id="59" dur="1" fill="hold">
                                          <p:stCondLst>
                                            <p:cond delay="0"/>
                                          </p:stCondLst>
                                        </p:cTn>
                                        <p:tgtEl>
                                          <p:spTgt spid="23"/>
                                        </p:tgtEl>
                                        <p:attrNameLst>
                                          <p:attrName>style.visibility</p:attrName>
                                        </p:attrNameLst>
                                      </p:cBhvr>
                                      <p:to>
                                        <p:strVal val="visible"/>
                                      </p:to>
                                    </p:set>
                                    <p:animEffect transition="in" filter="wipe(left)">
                                      <p:cBhvr>
                                        <p:cTn id="6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p:bldP spid="14" grpId="0"/>
      <p:bldP spid="15" grpId="0" animBg="1"/>
      <p:bldP spid="16" grpId="0" animBg="1"/>
      <p:bldP spid="17" grpId="0" animBg="1"/>
      <p:bldP spid="18" grpId="0" animBg="1"/>
      <p:bldP spid="19" grpId="0"/>
      <p:bldP spid="20" grpId="0"/>
      <p:bldP spid="21" grpId="0" animBg="1"/>
      <p:bldP spid="22" grpId="0"/>
      <p:bldP spid="2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宣传物料</a:t>
            </a:r>
            <a:endParaRPr lang="zh-CN" altLang="en-US" dirty="0"/>
          </a:p>
        </p:txBody>
      </p:sp>
      <p:pic>
        <p:nvPicPr>
          <p:cNvPr id="5" name="Picture 6" descr="E:\2015设计\咸安园博会\QQ图片20151014142718.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89258" y="1124744"/>
            <a:ext cx="4267200" cy="46005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1303" y="1124745"/>
            <a:ext cx="3084329" cy="4600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矩形 6"/>
          <p:cNvSpPr/>
          <p:nvPr/>
        </p:nvSpPr>
        <p:spPr>
          <a:xfrm>
            <a:off x="2953444" y="5795972"/>
            <a:ext cx="1338828" cy="369332"/>
          </a:xfrm>
          <a:prstGeom prst="rect">
            <a:avLst/>
          </a:prstGeom>
        </p:spPr>
        <p:txBody>
          <a:bodyPr wrap="none">
            <a:spAutoFit/>
          </a:bodyPr>
          <a:lstStyle/>
          <a:p>
            <a:r>
              <a:rPr lang="zh-CN" altLang="en-US" dirty="0" smtClean="0">
                <a:latin typeface="微软雅黑" panose="020B0503020204020204" pitchFamily="34" charset="-122"/>
                <a:ea typeface="微软雅黑" panose="020B0503020204020204" pitchFamily="34" charset="-122"/>
              </a:rPr>
              <a:t>入场券样稿</a:t>
            </a:r>
            <a:endParaRPr lang="zh-CN" altLang="en-US" dirty="0"/>
          </a:p>
        </p:txBody>
      </p:sp>
      <p:sp>
        <p:nvSpPr>
          <p:cNvPr id="8" name="矩形 7"/>
          <p:cNvSpPr/>
          <p:nvPr/>
        </p:nvSpPr>
        <p:spPr>
          <a:xfrm>
            <a:off x="8239469" y="5795972"/>
            <a:ext cx="1107996"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海报样稿</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2670">
        <p14:prism dir="d"/>
      </p:transition>
    </mc:Choice>
    <mc:Fallback>
      <p:transition spd="slow" advTm="26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519"/>
                            </p:stCondLst>
                            <p:childTnLst>
                              <p:par>
                                <p:cTn id="21" presetID="2" presetClass="entr" presetSubtype="1"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1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0-#ppt_h/2"/>
                                          </p:val>
                                        </p:tav>
                                        <p:tav tm="100000">
                                          <p:val>
                                            <p:strVal val="#ppt_y"/>
                                          </p:val>
                                        </p:tav>
                                      </p:tavLst>
                                    </p:anim>
                                  </p:childTnLst>
                                </p:cTn>
                              </p:par>
                            </p:childTnLst>
                          </p:cTn>
                        </p:par>
                        <p:par>
                          <p:cTn id="29" fill="hold">
                            <p:stCondLst>
                              <p:cond delay="1019"/>
                            </p:stCondLst>
                            <p:childTnLst>
                              <p:par>
                                <p:cTn id="30" presetID="42"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400"/>
                                        <p:tgtEl>
                                          <p:spTgt spid="7"/>
                                        </p:tgtEl>
                                      </p:cBhvr>
                                    </p:animEffect>
                                    <p:anim calcmode="lin" valueType="num">
                                      <p:cBhvr>
                                        <p:cTn id="33" dur="400" fill="hold"/>
                                        <p:tgtEl>
                                          <p:spTgt spid="7"/>
                                        </p:tgtEl>
                                        <p:attrNameLst>
                                          <p:attrName>ppt_x</p:attrName>
                                        </p:attrNameLst>
                                      </p:cBhvr>
                                      <p:tavLst>
                                        <p:tav tm="0">
                                          <p:val>
                                            <p:strVal val="#ppt_x"/>
                                          </p:val>
                                        </p:tav>
                                        <p:tav tm="100000">
                                          <p:val>
                                            <p:strVal val="#ppt_x"/>
                                          </p:val>
                                        </p:tav>
                                      </p:tavLst>
                                    </p:anim>
                                    <p:anim calcmode="lin" valueType="num">
                                      <p:cBhvr>
                                        <p:cTn id="34" dur="4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400"/>
                                        <p:tgtEl>
                                          <p:spTgt spid="8"/>
                                        </p:tgtEl>
                                      </p:cBhvr>
                                    </p:animEffect>
                                    <p:anim calcmode="lin" valueType="num">
                                      <p:cBhvr>
                                        <p:cTn id="38" dur="400" fill="hold"/>
                                        <p:tgtEl>
                                          <p:spTgt spid="8"/>
                                        </p:tgtEl>
                                        <p:attrNameLst>
                                          <p:attrName>ppt_x</p:attrName>
                                        </p:attrNameLst>
                                      </p:cBhvr>
                                      <p:tavLst>
                                        <p:tav tm="0">
                                          <p:val>
                                            <p:strVal val="#ppt_x"/>
                                          </p:val>
                                        </p:tav>
                                        <p:tav tm="100000">
                                          <p:val>
                                            <p:strVal val="#ppt_x"/>
                                          </p:val>
                                        </p:tav>
                                      </p:tavLst>
                                    </p:anim>
                                    <p:anim calcmode="lin" valueType="num">
                                      <p:cBhvr>
                                        <p:cTn id="39" dur="4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7"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98575" y="1556792"/>
            <a:ext cx="10851842" cy="373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 name="TextBox 4"/>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宣传物料</a:t>
            </a:r>
            <a:endParaRPr lang="zh-CN" altLang="en-US" dirty="0"/>
          </a:p>
        </p:txBody>
      </p:sp>
      <p:sp>
        <p:nvSpPr>
          <p:cNvPr id="6" name="矩形 5"/>
          <p:cNvSpPr/>
          <p:nvPr/>
        </p:nvSpPr>
        <p:spPr>
          <a:xfrm>
            <a:off x="5667127" y="5426641"/>
            <a:ext cx="1210588" cy="272638"/>
          </a:xfrm>
          <a:prstGeom prst="rect">
            <a:avLst/>
          </a:prstGeom>
          <a:noFill/>
          <a:ln>
            <a:noFill/>
          </a:ln>
        </p:spPr>
        <p:txBody>
          <a:bodyPr vert="horz" wrap="square" lIns="91440" tIns="45720" rIns="91440" bIns="45720" numCol="1" anchor="t" anchorCtr="0" compatLnSpc="1"/>
          <a:lstStyle/>
          <a:p>
            <a:pPr marL="342900" indent="-342900">
              <a:spcBef>
                <a:spcPct val="20000"/>
              </a:spcBef>
              <a:buFontTx/>
              <a:buNone/>
            </a:pPr>
            <a:r>
              <a:rPr lang="zh-CN" altLang="en-US" sz="2000" dirty="0">
                <a:solidFill>
                  <a:schemeClr val="accent3"/>
                </a:solidFill>
                <a:latin typeface="微软雅黑" panose="020B0503020204020204" pitchFamily="34" charset="-122"/>
                <a:ea typeface="微软雅黑" panose="020B0503020204020204" pitchFamily="34" charset="-122"/>
              </a:rPr>
              <a:t>舞台背景</a:t>
            </a:r>
            <a:endParaRPr lang="zh-CN" altLang="en-US" sz="2000" dirty="0">
              <a:solidFill>
                <a:schemeClr val="accent3"/>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2539">
        <p14:prism/>
      </p:transition>
    </mc:Choice>
    <mc:Fallback>
      <p:transition spd="slow" advTm="25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 fill="hold"/>
                                        <p:tgtEl>
                                          <p:spTgt spid="4"/>
                                        </p:tgtEl>
                                        <p:attrNameLst>
                                          <p:attrName>ppt_x</p:attrName>
                                        </p:attrNameLst>
                                      </p:cBhvr>
                                      <p:tavLst>
                                        <p:tav tm="0">
                                          <p:val>
                                            <p:strVal val="0-#ppt_w/2"/>
                                          </p:val>
                                        </p:tav>
                                        <p:tav tm="100000">
                                          <p:val>
                                            <p:strVal val="#ppt_x"/>
                                          </p:val>
                                        </p:tav>
                                      </p:tavLst>
                                    </p:anim>
                                    <p:anim calcmode="lin" valueType="num">
                                      <p:cBhvr additive="base">
                                        <p:cTn id="8" dur="3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00" fill="hold"/>
                                        <p:tgtEl>
                                          <p:spTgt spid="3"/>
                                        </p:tgtEl>
                                        <p:attrNameLst>
                                          <p:attrName>ppt_x</p:attrName>
                                        </p:attrNameLst>
                                      </p:cBhvr>
                                      <p:tavLst>
                                        <p:tav tm="0">
                                          <p:val>
                                            <p:strVal val="0-#ppt_w/2"/>
                                          </p:val>
                                        </p:tav>
                                        <p:tav tm="100000">
                                          <p:val>
                                            <p:strVal val="#ppt_x"/>
                                          </p:val>
                                        </p:tav>
                                      </p:tavLst>
                                    </p:anim>
                                    <p:anim calcmode="lin" valueType="num">
                                      <p:cBhvr additive="base">
                                        <p:cTn id="12" dur="3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by="(-#ppt_w*2)" calcmode="lin" valueType="num">
                                      <p:cBhvr rctx="PPT">
                                        <p:cTn id="16" dur="200" autoRev="1" fill="hold">
                                          <p:stCondLst>
                                            <p:cond delay="0"/>
                                          </p:stCondLst>
                                        </p:cTn>
                                        <p:tgtEl>
                                          <p:spTgt spid="5"/>
                                        </p:tgtEl>
                                        <p:attrNameLst>
                                          <p:attrName>ppt_w</p:attrName>
                                        </p:attrNameLst>
                                      </p:cBhvr>
                                    </p:anim>
                                    <p:anim by="(#ppt_w*0.50)" calcmode="lin" valueType="num">
                                      <p:cBhvr>
                                        <p:cTn id="17" dur="200" decel="50000" autoRev="1" fill="hold">
                                          <p:stCondLst>
                                            <p:cond delay="0"/>
                                          </p:stCondLst>
                                        </p:cTn>
                                        <p:tgtEl>
                                          <p:spTgt spid="5"/>
                                        </p:tgtEl>
                                        <p:attrNameLst>
                                          <p:attrName>ppt_x</p:attrName>
                                        </p:attrNameLst>
                                      </p:cBhvr>
                                    </p:anim>
                                    <p:anim from="(-#ppt_h/2)" to="(#ppt_y)" calcmode="lin" valueType="num">
                                      <p:cBhvr>
                                        <p:cTn id="18" dur="400" fill="hold">
                                          <p:stCondLst>
                                            <p:cond delay="0"/>
                                          </p:stCondLst>
                                        </p:cTn>
                                        <p:tgtEl>
                                          <p:spTgt spid="5"/>
                                        </p:tgtEl>
                                        <p:attrNameLst>
                                          <p:attrName>ppt_y</p:attrName>
                                        </p:attrNameLst>
                                      </p:cBhvr>
                                    </p:anim>
                                    <p:animRot by="21600000">
                                      <p:cBhvr>
                                        <p:cTn id="19" dur="400" fill="hold">
                                          <p:stCondLst>
                                            <p:cond delay="0"/>
                                          </p:stCondLst>
                                        </p:cTn>
                                        <p:tgtEl>
                                          <p:spTgt spid="5"/>
                                        </p:tgtEl>
                                        <p:attrNameLst>
                                          <p:attrName>r</p:attrName>
                                        </p:attrNameLst>
                                      </p:cBhvr>
                                    </p:animRot>
                                  </p:childTnLst>
                                </p:cTn>
                              </p:par>
                            </p:childTnLst>
                          </p:cTn>
                        </p:par>
                        <p:par>
                          <p:cTn id="20" fill="hold">
                            <p:stCondLst>
                              <p:cond delay="519"/>
                            </p:stCondLst>
                            <p:childTnLst>
                              <p:par>
                                <p:cTn id="21" presetID="31"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400" fill="hold"/>
                                        <p:tgtEl>
                                          <p:spTgt spid="2"/>
                                        </p:tgtEl>
                                        <p:attrNameLst>
                                          <p:attrName>ppt_w</p:attrName>
                                        </p:attrNameLst>
                                      </p:cBhvr>
                                      <p:tavLst>
                                        <p:tav tm="0">
                                          <p:val>
                                            <p:fltVal val="0"/>
                                          </p:val>
                                        </p:tav>
                                        <p:tav tm="100000">
                                          <p:val>
                                            <p:strVal val="#ppt_w"/>
                                          </p:val>
                                        </p:tav>
                                      </p:tavLst>
                                    </p:anim>
                                    <p:anim calcmode="lin" valueType="num">
                                      <p:cBhvr>
                                        <p:cTn id="24" dur="400" fill="hold"/>
                                        <p:tgtEl>
                                          <p:spTgt spid="2"/>
                                        </p:tgtEl>
                                        <p:attrNameLst>
                                          <p:attrName>ppt_h</p:attrName>
                                        </p:attrNameLst>
                                      </p:cBhvr>
                                      <p:tavLst>
                                        <p:tav tm="0">
                                          <p:val>
                                            <p:fltVal val="0"/>
                                          </p:val>
                                        </p:tav>
                                        <p:tav tm="100000">
                                          <p:val>
                                            <p:strVal val="#ppt_h"/>
                                          </p:val>
                                        </p:tav>
                                      </p:tavLst>
                                    </p:anim>
                                    <p:anim calcmode="lin" valueType="num">
                                      <p:cBhvr>
                                        <p:cTn id="25" dur="400" fill="hold"/>
                                        <p:tgtEl>
                                          <p:spTgt spid="2"/>
                                        </p:tgtEl>
                                        <p:attrNameLst>
                                          <p:attrName>style.rotation</p:attrName>
                                        </p:attrNameLst>
                                      </p:cBhvr>
                                      <p:tavLst>
                                        <p:tav tm="0">
                                          <p:val>
                                            <p:fltVal val="90"/>
                                          </p:val>
                                        </p:tav>
                                        <p:tav tm="100000">
                                          <p:val>
                                            <p:fltVal val="0"/>
                                          </p:val>
                                        </p:tav>
                                      </p:tavLst>
                                    </p:anim>
                                    <p:animEffect transition="in" filter="fade">
                                      <p:cBhvr>
                                        <p:cTn id="26" dur="400"/>
                                        <p:tgtEl>
                                          <p:spTgt spid="2"/>
                                        </p:tgtEl>
                                      </p:cBhvr>
                                    </p:animEffect>
                                  </p:childTnLst>
                                </p:cTn>
                              </p:par>
                              <p:par>
                                <p:cTn id="27" presetID="8" presetClass="emph" presetSubtype="0" fill="hold" nodeType="withEffect">
                                  <p:stCondLst>
                                    <p:cond delay="0"/>
                                  </p:stCondLst>
                                  <p:childTnLst>
                                    <p:animRot by="21600000">
                                      <p:cBhvr>
                                        <p:cTn id="28" dur="400" fill="hold"/>
                                        <p:tgtEl>
                                          <p:spTgt spid="2"/>
                                        </p:tgtEl>
                                        <p:attrNameLst>
                                          <p:attrName>r</p:attrName>
                                        </p:attrNameLst>
                                      </p:cBhvr>
                                    </p:animRot>
                                  </p:childTnLst>
                                </p:cTn>
                              </p:par>
                            </p:childTnLst>
                          </p:cTn>
                        </p:par>
                        <p:par>
                          <p:cTn id="29" fill="hold">
                            <p:stCondLst>
                              <p:cond delay="1019"/>
                            </p:stCondLst>
                            <p:childTnLst>
                              <p:par>
                                <p:cTn id="30" presetID="42" presetClass="entr" presetSubtype="0"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400"/>
                                        <p:tgtEl>
                                          <p:spTgt spid="6"/>
                                        </p:tgtEl>
                                      </p:cBhvr>
                                    </p:animEffect>
                                    <p:anim calcmode="lin" valueType="num">
                                      <p:cBhvr>
                                        <p:cTn id="33" dur="400" fill="hold"/>
                                        <p:tgtEl>
                                          <p:spTgt spid="6"/>
                                        </p:tgtEl>
                                        <p:attrNameLst>
                                          <p:attrName>ppt_x</p:attrName>
                                        </p:attrNameLst>
                                      </p:cBhvr>
                                      <p:tavLst>
                                        <p:tav tm="0">
                                          <p:val>
                                            <p:strVal val="#ppt_x"/>
                                          </p:val>
                                        </p:tav>
                                        <p:tav tm="100000">
                                          <p:val>
                                            <p:strVal val="#ppt_x"/>
                                          </p:val>
                                        </p:tav>
                                      </p:tavLst>
                                    </p:anim>
                                    <p:anim calcmode="lin" valueType="num">
                                      <p:cBhvr>
                                        <p:cTn id="34" dur="4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smtClean="0"/>
              <a:t>会场布置</a:t>
            </a:r>
            <a:endParaRPr lang="zh-CN" altLang="en-US" dirty="0"/>
          </a:p>
        </p:txBody>
      </p:sp>
      <p:pic>
        <p:nvPicPr>
          <p:cNvPr id="5"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87932" y="1052736"/>
            <a:ext cx="10585176" cy="501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a:off x="5379095" y="6079910"/>
            <a:ext cx="1210588" cy="272638"/>
          </a:xfrm>
          <a:prstGeom prst="rect">
            <a:avLst/>
          </a:prstGeom>
          <a:noFill/>
          <a:ln>
            <a:noFill/>
          </a:ln>
        </p:spPr>
        <p:txBody>
          <a:bodyPr vert="horz" wrap="square" lIns="91440" tIns="45720" rIns="91440" bIns="45720" numCol="1" anchor="t" anchorCtr="0" compatLnSpc="1"/>
          <a:lstStyle/>
          <a:p>
            <a:pPr marL="342900" indent="-342900">
              <a:spcBef>
                <a:spcPct val="20000"/>
              </a:spcBef>
              <a:buFontTx/>
              <a:buNone/>
            </a:pPr>
            <a:r>
              <a:rPr lang="zh-CN" altLang="en-US" sz="2000" dirty="0" smtClean="0">
                <a:solidFill>
                  <a:schemeClr val="accent3"/>
                </a:solidFill>
                <a:latin typeface="微软雅黑" panose="020B0503020204020204" pitchFamily="34" charset="-122"/>
                <a:ea typeface="微软雅黑" panose="020B0503020204020204" pitchFamily="34" charset="-122"/>
              </a:rPr>
              <a:t>舞台设计</a:t>
            </a:r>
            <a:endParaRPr lang="zh-CN" altLang="en-US" sz="2000" dirty="0">
              <a:solidFill>
                <a:schemeClr val="accent3"/>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2409">
        <p14:prism/>
      </p:transition>
    </mc:Choice>
    <mc:Fallback>
      <p:transition spd="slow" advTm="24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519"/>
                            </p:stCondLst>
                            <p:childTnLst>
                              <p:par>
                                <p:cTn id="21" presetID="16" presetClass="entr" presetSubtype="21"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par>
                          <p:cTn id="24" fill="hold">
                            <p:stCondLst>
                              <p:cond delay="1019"/>
                            </p:stCondLst>
                            <p:childTnLst>
                              <p:par>
                                <p:cTn id="25" presetID="42"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400"/>
                                        <p:tgtEl>
                                          <p:spTgt spid="6"/>
                                        </p:tgtEl>
                                      </p:cBhvr>
                                    </p:animEffect>
                                    <p:anim calcmode="lin" valueType="num">
                                      <p:cBhvr>
                                        <p:cTn id="28" dur="400" fill="hold"/>
                                        <p:tgtEl>
                                          <p:spTgt spid="6"/>
                                        </p:tgtEl>
                                        <p:attrNameLst>
                                          <p:attrName>ppt_x</p:attrName>
                                        </p:attrNameLst>
                                      </p:cBhvr>
                                      <p:tavLst>
                                        <p:tav tm="0">
                                          <p:val>
                                            <p:strVal val="#ppt_x"/>
                                          </p:val>
                                        </p:tav>
                                        <p:tav tm="100000">
                                          <p:val>
                                            <p:strVal val="#ppt_x"/>
                                          </p:val>
                                        </p:tav>
                                      </p:tavLst>
                                    </p:anim>
                                    <p:anim calcmode="lin" valueType="num">
                                      <p:cBhvr>
                                        <p:cTn id="29" dur="4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物品清单</a:t>
            </a:r>
            <a:endParaRPr lang="zh-CN" altLang="en-US" dirty="0"/>
          </a:p>
        </p:txBody>
      </p:sp>
      <p:sp>
        <p:nvSpPr>
          <p:cNvPr id="5" name="Freeform 10"/>
          <p:cNvSpPr/>
          <p:nvPr/>
        </p:nvSpPr>
        <p:spPr bwMode="auto">
          <a:xfrm>
            <a:off x="1230940" y="1157173"/>
            <a:ext cx="2938807" cy="5149418"/>
          </a:xfrm>
          <a:custGeom>
            <a:avLst/>
            <a:gdLst>
              <a:gd name="T0" fmla="*/ 185 w 5228"/>
              <a:gd name="T1" fmla="*/ 0 h 6450"/>
              <a:gd name="T2" fmla="*/ 5044 w 5228"/>
              <a:gd name="T3" fmla="*/ 0 h 6450"/>
              <a:gd name="T4" fmla="*/ 5228 w 5228"/>
              <a:gd name="T5" fmla="*/ 184 h 6450"/>
              <a:gd name="T6" fmla="*/ 5228 w 5228"/>
              <a:gd name="T7" fmla="*/ 6266 h 6450"/>
              <a:gd name="T8" fmla="*/ 5044 w 5228"/>
              <a:gd name="T9" fmla="*/ 6450 h 6450"/>
              <a:gd name="T10" fmla="*/ 185 w 5228"/>
              <a:gd name="T11" fmla="*/ 6450 h 6450"/>
              <a:gd name="T12" fmla="*/ 0 w 5228"/>
              <a:gd name="T13" fmla="*/ 6266 h 6450"/>
              <a:gd name="T14" fmla="*/ 0 w 5228"/>
              <a:gd name="T15" fmla="*/ 184 h 6450"/>
              <a:gd name="T16" fmla="*/ 185 w 5228"/>
              <a:gd name="T17" fmla="*/ 0 h 6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rgbClr val="F8F8F8"/>
          </a:solidFill>
          <a:ln w="10" cap="flat">
            <a:solidFill>
              <a:schemeClr val="accent3">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6" name="Freeform 11"/>
          <p:cNvSpPr/>
          <p:nvPr/>
        </p:nvSpPr>
        <p:spPr bwMode="auto">
          <a:xfrm>
            <a:off x="1116640" y="1373550"/>
            <a:ext cx="107950" cy="630237"/>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7" name="Freeform 12"/>
          <p:cNvSpPr/>
          <p:nvPr/>
        </p:nvSpPr>
        <p:spPr bwMode="auto">
          <a:xfrm>
            <a:off x="1116640" y="1459275"/>
            <a:ext cx="2794000" cy="544512"/>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8" name="TextBox 7"/>
          <p:cNvSpPr txBox="1"/>
          <p:nvPr/>
        </p:nvSpPr>
        <p:spPr>
          <a:xfrm>
            <a:off x="1370418" y="1478850"/>
            <a:ext cx="2221410" cy="492443"/>
          </a:xfrm>
          <a:prstGeom prst="rect">
            <a:avLst/>
          </a:prstGeom>
          <a:noFill/>
        </p:spPr>
        <p:txBody>
          <a:bodyPr wrap="square" rtlCol="0">
            <a:spAutoFit/>
          </a:bodyPr>
          <a:lstStyle/>
          <a:p>
            <a:r>
              <a:rPr lang="zh-CN" altLang="en-US" sz="2600" dirty="0" smtClean="0">
                <a:solidFill>
                  <a:schemeClr val="bg2"/>
                </a:solidFill>
                <a:latin typeface="+mn-ea"/>
                <a:ea typeface="+mn-ea"/>
              </a:rPr>
              <a:t>宣传物品清单</a:t>
            </a:r>
            <a:endParaRPr lang="zh-CN" altLang="en-US" sz="2600" dirty="0">
              <a:solidFill>
                <a:schemeClr val="bg2"/>
              </a:solidFill>
              <a:latin typeface="+mn-ea"/>
              <a:ea typeface="+mn-ea"/>
            </a:endParaRPr>
          </a:p>
        </p:txBody>
      </p:sp>
      <p:sp>
        <p:nvSpPr>
          <p:cNvPr id="9" name="Freeform 10"/>
          <p:cNvSpPr/>
          <p:nvPr/>
        </p:nvSpPr>
        <p:spPr bwMode="auto">
          <a:xfrm>
            <a:off x="4669703" y="1157173"/>
            <a:ext cx="2938807" cy="5149418"/>
          </a:xfrm>
          <a:custGeom>
            <a:avLst/>
            <a:gdLst>
              <a:gd name="T0" fmla="*/ 185 w 5228"/>
              <a:gd name="T1" fmla="*/ 0 h 6450"/>
              <a:gd name="T2" fmla="*/ 5044 w 5228"/>
              <a:gd name="T3" fmla="*/ 0 h 6450"/>
              <a:gd name="T4" fmla="*/ 5228 w 5228"/>
              <a:gd name="T5" fmla="*/ 184 h 6450"/>
              <a:gd name="T6" fmla="*/ 5228 w 5228"/>
              <a:gd name="T7" fmla="*/ 6266 h 6450"/>
              <a:gd name="T8" fmla="*/ 5044 w 5228"/>
              <a:gd name="T9" fmla="*/ 6450 h 6450"/>
              <a:gd name="T10" fmla="*/ 185 w 5228"/>
              <a:gd name="T11" fmla="*/ 6450 h 6450"/>
              <a:gd name="T12" fmla="*/ 0 w 5228"/>
              <a:gd name="T13" fmla="*/ 6266 h 6450"/>
              <a:gd name="T14" fmla="*/ 0 w 5228"/>
              <a:gd name="T15" fmla="*/ 184 h 6450"/>
              <a:gd name="T16" fmla="*/ 185 w 5228"/>
              <a:gd name="T17" fmla="*/ 0 h 6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rgbClr val="F8F8F8"/>
          </a:solidFill>
          <a:ln w="10" cap="flat">
            <a:solidFill>
              <a:schemeClr val="accent3">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10" name="Freeform 11"/>
          <p:cNvSpPr/>
          <p:nvPr/>
        </p:nvSpPr>
        <p:spPr bwMode="auto">
          <a:xfrm>
            <a:off x="4555403" y="1373550"/>
            <a:ext cx="107950" cy="630237"/>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1" name="Freeform 12"/>
          <p:cNvSpPr/>
          <p:nvPr/>
        </p:nvSpPr>
        <p:spPr bwMode="auto">
          <a:xfrm>
            <a:off x="4555403" y="1459275"/>
            <a:ext cx="2794000" cy="544512"/>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2" name="TextBox 11"/>
          <p:cNvSpPr txBox="1"/>
          <p:nvPr/>
        </p:nvSpPr>
        <p:spPr>
          <a:xfrm>
            <a:off x="4809181" y="1478850"/>
            <a:ext cx="2221410" cy="492443"/>
          </a:xfrm>
          <a:prstGeom prst="rect">
            <a:avLst/>
          </a:prstGeom>
          <a:noFill/>
        </p:spPr>
        <p:txBody>
          <a:bodyPr wrap="square" rtlCol="0">
            <a:spAutoFit/>
          </a:bodyPr>
          <a:lstStyle/>
          <a:p>
            <a:r>
              <a:rPr lang="zh-CN" altLang="en-US" sz="2600" dirty="0" smtClean="0">
                <a:solidFill>
                  <a:schemeClr val="bg2"/>
                </a:solidFill>
                <a:latin typeface="+mn-ea"/>
                <a:ea typeface="+mn-ea"/>
              </a:rPr>
              <a:t>接待物品清单</a:t>
            </a:r>
            <a:endParaRPr lang="zh-CN" altLang="en-US" sz="2600" dirty="0">
              <a:solidFill>
                <a:schemeClr val="bg2"/>
              </a:solidFill>
              <a:latin typeface="+mn-ea"/>
              <a:ea typeface="+mn-ea"/>
            </a:endParaRPr>
          </a:p>
        </p:txBody>
      </p:sp>
      <p:sp>
        <p:nvSpPr>
          <p:cNvPr id="13" name="Rectangle 2"/>
          <p:cNvSpPr>
            <a:spLocks noGrp="1" noChangeArrowheads="1"/>
          </p:cNvSpPr>
          <p:nvPr>
            <p:ph idx="1"/>
          </p:nvPr>
        </p:nvSpPr>
        <p:spPr>
          <a:xfrm>
            <a:off x="1398340" y="2247265"/>
            <a:ext cx="2374900" cy="3700874"/>
          </a:xfrm>
        </p:spPr>
        <p:txBody>
          <a:bodyPr/>
          <a:lstStyle/>
          <a:p>
            <a:pPr>
              <a:lnSpc>
                <a:spcPct val="110000"/>
              </a:lnSpc>
              <a:buFontTx/>
              <a:buNone/>
            </a:pPr>
            <a:r>
              <a:rPr lang="zh-CN" altLang="en-US" sz="2000" dirty="0" smtClean="0">
                <a:latin typeface="微软雅黑" panose="020B0503020204020204" pitchFamily="34" charset="-122"/>
                <a:ea typeface="微软雅黑" panose="020B0503020204020204" pitchFamily="34" charset="-122"/>
              </a:rPr>
              <a:t>抽奖礼品</a:t>
            </a:r>
            <a:endParaRPr lang="zh-CN" altLang="en-US" sz="2000" dirty="0" smtClean="0">
              <a:latin typeface="微软雅黑" panose="020B0503020204020204" pitchFamily="34" charset="-122"/>
              <a:ea typeface="微软雅黑" panose="020B0503020204020204" pitchFamily="34" charset="-122"/>
            </a:endParaRPr>
          </a:p>
          <a:p>
            <a:pPr>
              <a:lnSpc>
                <a:spcPct val="110000"/>
              </a:lnSpc>
              <a:buFontTx/>
              <a:buNone/>
            </a:pPr>
            <a:r>
              <a:rPr lang="zh-CN" altLang="en-US" sz="2000" dirty="0" smtClean="0">
                <a:latin typeface="微软雅黑" panose="020B0503020204020204" pitchFamily="34" charset="-122"/>
                <a:ea typeface="微软雅黑" panose="020B0503020204020204" pitchFamily="34" charset="-122"/>
              </a:rPr>
              <a:t>活动会刊</a:t>
            </a:r>
            <a:endParaRPr lang="zh-CN" altLang="en-US" sz="2000" dirty="0" smtClean="0">
              <a:latin typeface="微软雅黑" panose="020B0503020204020204" pitchFamily="34" charset="-122"/>
              <a:ea typeface="微软雅黑" panose="020B0503020204020204" pitchFamily="34" charset="-122"/>
            </a:endParaRPr>
          </a:p>
          <a:p>
            <a:pPr>
              <a:lnSpc>
                <a:spcPct val="110000"/>
              </a:lnSpc>
              <a:buFontTx/>
              <a:buNone/>
            </a:pPr>
            <a:r>
              <a:rPr lang="zh-CN" altLang="en-US" dirty="0">
                <a:latin typeface="微软雅黑" panose="020B0503020204020204" pitchFamily="34" charset="-122"/>
                <a:ea typeface="微软雅黑" panose="020B0503020204020204" pitchFamily="34" charset="-122"/>
              </a:rPr>
              <a:t>活动</a:t>
            </a:r>
            <a:r>
              <a:rPr lang="zh-CN" altLang="en-US" sz="2000" dirty="0" smtClean="0">
                <a:latin typeface="微软雅黑" panose="020B0503020204020204" pitchFamily="34" charset="-122"/>
                <a:ea typeface="微软雅黑" panose="020B0503020204020204" pitchFamily="34" charset="-122"/>
              </a:rPr>
              <a:t>入场券</a:t>
            </a:r>
            <a:endParaRPr lang="zh-CN" altLang="en-US" sz="2000" dirty="0" smtClean="0">
              <a:latin typeface="微软雅黑" panose="020B0503020204020204" pitchFamily="34" charset="-122"/>
              <a:ea typeface="微软雅黑" panose="020B0503020204020204" pitchFamily="34" charset="-122"/>
            </a:endParaRPr>
          </a:p>
          <a:p>
            <a:pPr>
              <a:lnSpc>
                <a:spcPct val="110000"/>
              </a:lnSpc>
              <a:buFontTx/>
              <a:buNone/>
            </a:pPr>
            <a:r>
              <a:rPr lang="zh-CN" altLang="en-US" dirty="0">
                <a:latin typeface="微软雅黑" panose="020B0503020204020204" pitchFamily="34" charset="-122"/>
                <a:ea typeface="微软雅黑" panose="020B0503020204020204" pitchFamily="34" charset="-122"/>
              </a:rPr>
              <a:t>活动</a:t>
            </a:r>
            <a:r>
              <a:rPr lang="zh-CN" altLang="en-US" sz="2000" dirty="0" smtClean="0">
                <a:latin typeface="微软雅黑" panose="020B0503020204020204" pitchFamily="34" charset="-122"/>
                <a:ea typeface="微软雅黑" panose="020B0503020204020204" pitchFamily="34" charset="-122"/>
              </a:rPr>
              <a:t>宣传页</a:t>
            </a:r>
            <a:endParaRPr lang="zh-CN" altLang="en-US" sz="2000" dirty="0" smtClean="0">
              <a:latin typeface="微软雅黑" panose="020B0503020204020204" pitchFamily="34" charset="-122"/>
              <a:ea typeface="微软雅黑" panose="020B0503020204020204" pitchFamily="34" charset="-122"/>
            </a:endParaRPr>
          </a:p>
          <a:p>
            <a:pPr>
              <a:lnSpc>
                <a:spcPct val="110000"/>
              </a:lnSpc>
              <a:buFontTx/>
              <a:buNone/>
            </a:pPr>
            <a:r>
              <a:rPr lang="zh-CN" altLang="en-US" sz="2000" dirty="0" smtClean="0">
                <a:latin typeface="微软雅黑" panose="020B0503020204020204" pitchFamily="34" charset="-122"/>
                <a:ea typeface="微软雅黑" panose="020B0503020204020204" pitchFamily="34" charset="-122"/>
              </a:rPr>
              <a:t>赞助手册</a:t>
            </a:r>
            <a:endParaRPr lang="zh-CN" altLang="en-US" sz="2000" dirty="0" smtClean="0">
              <a:latin typeface="微软雅黑" panose="020B0503020204020204" pitchFamily="34" charset="-122"/>
              <a:ea typeface="微软雅黑" panose="020B0503020204020204" pitchFamily="34" charset="-122"/>
            </a:endParaRPr>
          </a:p>
          <a:p>
            <a:pPr>
              <a:lnSpc>
                <a:spcPct val="110000"/>
              </a:lnSpc>
              <a:buFontTx/>
              <a:buNone/>
            </a:pPr>
            <a:r>
              <a:rPr lang="zh-CN" altLang="en-US" dirty="0">
                <a:latin typeface="微软雅黑" panose="020B0503020204020204" pitchFamily="34" charset="-122"/>
                <a:ea typeface="微软雅黑" panose="020B0503020204020204" pitchFamily="34" charset="-122"/>
              </a:rPr>
              <a:t>活动</a:t>
            </a:r>
            <a:r>
              <a:rPr lang="zh-CN" altLang="en-US" sz="2000" dirty="0" smtClean="0">
                <a:latin typeface="微软雅黑" panose="020B0503020204020204" pitchFamily="34" charset="-122"/>
                <a:ea typeface="微软雅黑" panose="020B0503020204020204" pitchFamily="34" charset="-122"/>
              </a:rPr>
              <a:t>信封</a:t>
            </a:r>
            <a:endParaRPr lang="zh-CN" altLang="en-US" sz="2000" dirty="0" smtClean="0">
              <a:latin typeface="微软雅黑" panose="020B0503020204020204" pitchFamily="34" charset="-122"/>
              <a:ea typeface="微软雅黑" panose="020B0503020204020204" pitchFamily="34" charset="-122"/>
            </a:endParaRPr>
          </a:p>
          <a:p>
            <a:pPr>
              <a:lnSpc>
                <a:spcPct val="110000"/>
              </a:lnSpc>
              <a:buFontTx/>
              <a:buNone/>
            </a:pPr>
            <a:r>
              <a:rPr lang="zh-CN" altLang="en-US" dirty="0">
                <a:latin typeface="微软雅黑" panose="020B0503020204020204" pitchFamily="34" charset="-122"/>
                <a:ea typeface="微软雅黑" panose="020B0503020204020204" pitchFamily="34" charset="-122"/>
              </a:rPr>
              <a:t>活动</a:t>
            </a:r>
            <a:r>
              <a:rPr lang="zh-CN" altLang="en-US" sz="2000" dirty="0" smtClean="0">
                <a:latin typeface="微软雅黑" panose="020B0503020204020204" pitchFamily="34" charset="-122"/>
                <a:ea typeface="微软雅黑" panose="020B0503020204020204" pitchFamily="34" charset="-122"/>
              </a:rPr>
              <a:t>X展架</a:t>
            </a:r>
            <a:endParaRPr lang="zh-CN" altLang="en-US" sz="2000" dirty="0" smtClean="0">
              <a:latin typeface="微软雅黑" panose="020B0503020204020204" pitchFamily="34" charset="-122"/>
              <a:ea typeface="微软雅黑" panose="020B0503020204020204" pitchFamily="34" charset="-122"/>
            </a:endParaRPr>
          </a:p>
          <a:p>
            <a:pPr>
              <a:lnSpc>
                <a:spcPct val="110000"/>
              </a:lnSpc>
              <a:buFontTx/>
              <a:buNone/>
            </a:pPr>
            <a:r>
              <a:rPr lang="en-US" altLang="zh-CN" sz="2000" dirty="0" smtClean="0">
                <a:latin typeface="微软雅黑" panose="020B0503020204020204" pitchFamily="34" charset="-122"/>
                <a:ea typeface="微软雅黑" panose="020B0503020204020204" pitchFamily="34" charset="-122"/>
              </a:rPr>
              <a:t>……</a:t>
            </a:r>
            <a:endParaRPr lang="zh-CN" altLang="en-US" sz="2000" dirty="0" smtClean="0">
              <a:latin typeface="微软雅黑" panose="020B0503020204020204" pitchFamily="34" charset="-122"/>
              <a:ea typeface="微软雅黑" panose="020B0503020204020204" pitchFamily="34" charset="-122"/>
            </a:endParaRPr>
          </a:p>
        </p:txBody>
      </p:sp>
      <p:sp>
        <p:nvSpPr>
          <p:cNvPr id="14" name="Rectangle 4"/>
          <p:cNvSpPr>
            <a:spLocks noGrp="1" noChangeArrowheads="1"/>
          </p:cNvSpPr>
          <p:nvPr/>
        </p:nvSpPr>
        <p:spPr bwMode="auto">
          <a:xfrm>
            <a:off x="4948647" y="2245678"/>
            <a:ext cx="2376487" cy="3700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0" hangingPunct="0">
              <a:lnSpc>
                <a:spcPct val="110000"/>
              </a:lnSpc>
              <a:spcBef>
                <a:spcPct val="20000"/>
              </a:spcBef>
            </a:pPr>
            <a:r>
              <a:rPr lang="zh-CN" altLang="en-US" sz="2000" dirty="0">
                <a:latin typeface="微软雅黑" panose="020B0503020204020204" pitchFamily="34" charset="-122"/>
                <a:ea typeface="微软雅黑" panose="020B0503020204020204" pitchFamily="34" charset="-122"/>
              </a:rPr>
              <a:t>嘉宾礼品</a:t>
            </a:r>
            <a:endParaRPr lang="zh-CN" altLang="en-US" sz="2000" dirty="0">
              <a:latin typeface="微软雅黑" panose="020B0503020204020204" pitchFamily="34" charset="-122"/>
              <a:ea typeface="微软雅黑" panose="020B0503020204020204" pitchFamily="34" charset="-122"/>
            </a:endParaRPr>
          </a:p>
          <a:p>
            <a:pPr marL="342900" indent="-342900" eaLnBrk="0" hangingPunct="0">
              <a:lnSpc>
                <a:spcPct val="110000"/>
              </a:lnSpc>
              <a:spcBef>
                <a:spcPct val="20000"/>
              </a:spcBef>
            </a:pPr>
            <a:r>
              <a:rPr lang="zh-CN" altLang="en-US" sz="2000" dirty="0">
                <a:latin typeface="微软雅黑" panose="020B0503020204020204" pitchFamily="34" charset="-122"/>
                <a:ea typeface="微软雅黑" panose="020B0503020204020204" pitchFamily="34" charset="-122"/>
              </a:rPr>
              <a:t>嘉宾茶点</a:t>
            </a:r>
            <a:endParaRPr lang="zh-CN" altLang="en-US" sz="2000" dirty="0">
              <a:latin typeface="微软雅黑" panose="020B0503020204020204" pitchFamily="34" charset="-122"/>
              <a:ea typeface="微软雅黑" panose="020B0503020204020204" pitchFamily="34" charset="-122"/>
            </a:endParaRPr>
          </a:p>
          <a:p>
            <a:pPr marL="342900" indent="-342900" eaLnBrk="0" hangingPunct="0">
              <a:lnSpc>
                <a:spcPct val="110000"/>
              </a:lnSpc>
              <a:spcBef>
                <a:spcPct val="20000"/>
              </a:spcBef>
            </a:pPr>
            <a:r>
              <a:rPr lang="zh-CN" altLang="en-US" sz="2000" dirty="0">
                <a:latin typeface="微软雅黑" panose="020B0503020204020204" pitchFamily="34" charset="-122"/>
                <a:ea typeface="微软雅黑" panose="020B0503020204020204" pitchFamily="34" charset="-122"/>
              </a:rPr>
              <a:t>学员</a:t>
            </a:r>
            <a:r>
              <a:rPr lang="zh-CN" altLang="en-US" sz="2000" dirty="0" smtClean="0">
                <a:latin typeface="微软雅黑" panose="020B0503020204020204" pitchFamily="34" charset="-122"/>
                <a:ea typeface="微软雅黑" panose="020B0503020204020204" pitchFamily="34" charset="-122"/>
              </a:rPr>
              <a:t>饮水</a:t>
            </a:r>
            <a:endParaRPr lang="en-US" altLang="zh-CN" sz="2000" dirty="0" smtClean="0">
              <a:latin typeface="微软雅黑" panose="020B0503020204020204" pitchFamily="34" charset="-122"/>
              <a:ea typeface="微软雅黑" panose="020B0503020204020204" pitchFamily="34" charset="-122"/>
            </a:endParaRPr>
          </a:p>
          <a:p>
            <a:pPr>
              <a:lnSpc>
                <a:spcPct val="110000"/>
              </a:lnSpc>
              <a:buFontTx/>
              <a:buNone/>
            </a:pPr>
            <a:r>
              <a:rPr lang="zh-CN" altLang="en-US" sz="2000" dirty="0">
                <a:latin typeface="微软雅黑" panose="020B0503020204020204" pitchFamily="34" charset="-122"/>
                <a:ea typeface="微软雅黑" panose="020B0503020204020204" pitchFamily="34" charset="-122"/>
              </a:rPr>
              <a:t>嘉宾签字册</a:t>
            </a:r>
            <a:endParaRPr lang="zh-CN" altLang="en-US" sz="2000" dirty="0">
              <a:latin typeface="微软雅黑" panose="020B0503020204020204" pitchFamily="34" charset="-122"/>
              <a:ea typeface="微软雅黑" panose="020B0503020204020204" pitchFamily="34" charset="-122"/>
            </a:endParaRPr>
          </a:p>
          <a:p>
            <a:pPr>
              <a:lnSpc>
                <a:spcPct val="110000"/>
              </a:lnSpc>
              <a:buFontTx/>
              <a:buNone/>
            </a:pPr>
            <a:r>
              <a:rPr lang="zh-CN" altLang="en-US" sz="2000" dirty="0">
                <a:latin typeface="微软雅黑" panose="020B0503020204020204" pitchFamily="34" charset="-122"/>
                <a:ea typeface="微软雅黑" panose="020B0503020204020204" pitchFamily="34" charset="-122"/>
              </a:rPr>
              <a:t>活动代表证</a:t>
            </a:r>
            <a:endParaRPr lang="zh-CN" altLang="en-US" sz="2000" dirty="0">
              <a:latin typeface="微软雅黑" panose="020B0503020204020204" pitchFamily="34" charset="-122"/>
              <a:ea typeface="微软雅黑" panose="020B0503020204020204" pitchFamily="34" charset="-122"/>
            </a:endParaRPr>
          </a:p>
          <a:p>
            <a:pPr>
              <a:lnSpc>
                <a:spcPct val="110000"/>
              </a:lnSpc>
              <a:buFontTx/>
              <a:buNone/>
            </a:pPr>
            <a:r>
              <a:rPr lang="zh-CN" altLang="en-US" sz="2000" dirty="0">
                <a:latin typeface="微软雅黑" panose="020B0503020204020204" pitchFamily="34" charset="-122"/>
                <a:ea typeface="微软雅黑" panose="020B0503020204020204" pitchFamily="34" charset="-122"/>
              </a:rPr>
              <a:t>鲜花</a:t>
            </a:r>
            <a:endParaRPr lang="zh-CN" altLang="en-US" sz="2000" dirty="0">
              <a:latin typeface="微软雅黑" panose="020B0503020204020204" pitchFamily="34" charset="-122"/>
              <a:ea typeface="微软雅黑" panose="020B0503020204020204" pitchFamily="34" charset="-122"/>
            </a:endParaRPr>
          </a:p>
          <a:p>
            <a:pPr marL="342900" indent="-342900" eaLnBrk="0" hangingPunct="0">
              <a:lnSpc>
                <a:spcPct val="110000"/>
              </a:lnSpc>
              <a:spcBef>
                <a:spcPct val="20000"/>
              </a:spcBef>
            </a:pPr>
            <a:r>
              <a:rPr lang="zh-CN" altLang="en-US" sz="2000" dirty="0" smtClean="0">
                <a:latin typeface="微软雅黑" panose="020B0503020204020204" pitchFamily="34" charset="-122"/>
                <a:ea typeface="微软雅黑" panose="020B0503020204020204" pitchFamily="34" charset="-122"/>
              </a:rPr>
              <a:t>咨询记录表</a:t>
            </a:r>
            <a:endParaRPr lang="zh-CN" altLang="en-US" sz="2000" dirty="0" smtClean="0">
              <a:latin typeface="微软雅黑" panose="020B0503020204020204" pitchFamily="34" charset="-122"/>
              <a:ea typeface="微软雅黑" panose="020B0503020204020204" pitchFamily="34" charset="-122"/>
            </a:endParaRPr>
          </a:p>
          <a:p>
            <a:pPr marL="342900" indent="-342900" eaLnBrk="0" hangingPunct="0">
              <a:lnSpc>
                <a:spcPct val="110000"/>
              </a:lnSpc>
              <a:spcBef>
                <a:spcPct val="20000"/>
              </a:spcBef>
            </a:pPr>
            <a:r>
              <a:rPr lang="zh-CN" altLang="en-US" sz="2000" dirty="0" smtClean="0">
                <a:latin typeface="微软雅黑" panose="020B0503020204020204" pitchFamily="34" charset="-122"/>
                <a:ea typeface="微软雅黑" panose="020B0503020204020204" pitchFamily="34" charset="-122"/>
              </a:rPr>
              <a:t>参会确认表</a:t>
            </a:r>
            <a:endParaRPr lang="zh-CN" altLang="en-US" sz="2000" dirty="0" smtClean="0">
              <a:latin typeface="微软雅黑" panose="020B0503020204020204" pitchFamily="34" charset="-122"/>
              <a:ea typeface="微软雅黑" panose="020B0503020204020204" pitchFamily="34" charset="-122"/>
            </a:endParaRPr>
          </a:p>
          <a:p>
            <a:pPr marL="342900" indent="-342900" eaLnBrk="0" hangingPunct="0">
              <a:lnSpc>
                <a:spcPct val="110000"/>
              </a:lnSpc>
              <a:spcBef>
                <a:spcPct val="20000"/>
              </a:spcBef>
            </a:pPr>
            <a:r>
              <a:rPr lang="en-US" altLang="zh-CN" sz="2000" dirty="0" smtClean="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
        <p:nvSpPr>
          <p:cNvPr id="15" name="Freeform 10"/>
          <p:cNvSpPr/>
          <p:nvPr/>
        </p:nvSpPr>
        <p:spPr bwMode="auto">
          <a:xfrm>
            <a:off x="8145516" y="1157173"/>
            <a:ext cx="2938807" cy="5149418"/>
          </a:xfrm>
          <a:custGeom>
            <a:avLst/>
            <a:gdLst>
              <a:gd name="T0" fmla="*/ 185 w 5228"/>
              <a:gd name="T1" fmla="*/ 0 h 6450"/>
              <a:gd name="T2" fmla="*/ 5044 w 5228"/>
              <a:gd name="T3" fmla="*/ 0 h 6450"/>
              <a:gd name="T4" fmla="*/ 5228 w 5228"/>
              <a:gd name="T5" fmla="*/ 184 h 6450"/>
              <a:gd name="T6" fmla="*/ 5228 w 5228"/>
              <a:gd name="T7" fmla="*/ 6266 h 6450"/>
              <a:gd name="T8" fmla="*/ 5044 w 5228"/>
              <a:gd name="T9" fmla="*/ 6450 h 6450"/>
              <a:gd name="T10" fmla="*/ 185 w 5228"/>
              <a:gd name="T11" fmla="*/ 6450 h 6450"/>
              <a:gd name="T12" fmla="*/ 0 w 5228"/>
              <a:gd name="T13" fmla="*/ 6266 h 6450"/>
              <a:gd name="T14" fmla="*/ 0 w 5228"/>
              <a:gd name="T15" fmla="*/ 184 h 6450"/>
              <a:gd name="T16" fmla="*/ 185 w 5228"/>
              <a:gd name="T17" fmla="*/ 0 h 6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rgbClr val="F8F8F8"/>
          </a:solidFill>
          <a:ln w="10" cap="flat">
            <a:solidFill>
              <a:schemeClr val="accent3">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16" name="Freeform 11"/>
          <p:cNvSpPr/>
          <p:nvPr/>
        </p:nvSpPr>
        <p:spPr bwMode="auto">
          <a:xfrm>
            <a:off x="8031216" y="1373550"/>
            <a:ext cx="107950" cy="630237"/>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7" name="Freeform 12"/>
          <p:cNvSpPr/>
          <p:nvPr/>
        </p:nvSpPr>
        <p:spPr bwMode="auto">
          <a:xfrm>
            <a:off x="8031216" y="1459275"/>
            <a:ext cx="2794000" cy="544512"/>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8" name="TextBox 17"/>
          <p:cNvSpPr txBox="1"/>
          <p:nvPr/>
        </p:nvSpPr>
        <p:spPr>
          <a:xfrm>
            <a:off x="8284994" y="1478850"/>
            <a:ext cx="2221410" cy="492443"/>
          </a:xfrm>
          <a:prstGeom prst="rect">
            <a:avLst/>
          </a:prstGeom>
          <a:noFill/>
        </p:spPr>
        <p:txBody>
          <a:bodyPr wrap="square" rtlCol="0">
            <a:spAutoFit/>
          </a:bodyPr>
          <a:lstStyle/>
          <a:p>
            <a:r>
              <a:rPr lang="zh-CN" altLang="en-US" sz="2600" dirty="0" smtClean="0">
                <a:solidFill>
                  <a:schemeClr val="bg2"/>
                </a:solidFill>
                <a:latin typeface="+mn-ea"/>
                <a:ea typeface="+mn-ea"/>
              </a:rPr>
              <a:t>其他物品清单</a:t>
            </a:r>
            <a:endParaRPr lang="zh-CN" altLang="en-US" sz="2600" dirty="0">
              <a:solidFill>
                <a:schemeClr val="bg2"/>
              </a:solidFill>
              <a:latin typeface="+mn-ea"/>
              <a:ea typeface="+mn-ea"/>
            </a:endParaRPr>
          </a:p>
        </p:txBody>
      </p:sp>
      <p:sp>
        <p:nvSpPr>
          <p:cNvPr id="19" name="Rectangle 4"/>
          <p:cNvSpPr>
            <a:spLocks noGrp="1" noChangeArrowheads="1"/>
          </p:cNvSpPr>
          <p:nvPr/>
        </p:nvSpPr>
        <p:spPr bwMode="auto">
          <a:xfrm>
            <a:off x="8424460" y="2245678"/>
            <a:ext cx="2376487" cy="2835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0" hangingPunct="0">
              <a:lnSpc>
                <a:spcPct val="110000"/>
              </a:lnSpc>
              <a:spcBef>
                <a:spcPct val="20000"/>
              </a:spcBef>
            </a:pPr>
            <a:r>
              <a:rPr lang="zh-CN" altLang="en-US" sz="2000" dirty="0" smtClean="0">
                <a:latin typeface="微软雅黑" panose="020B0503020204020204" pitchFamily="34" charset="-122"/>
                <a:ea typeface="微软雅黑" panose="020B0503020204020204" pitchFamily="34" charset="-122"/>
              </a:rPr>
              <a:t>销售</a:t>
            </a:r>
            <a:r>
              <a:rPr lang="zh-CN" altLang="en-US" sz="2000" dirty="0">
                <a:latin typeface="微软雅黑" panose="020B0503020204020204" pitchFamily="34" charset="-122"/>
                <a:ea typeface="微软雅黑" panose="020B0503020204020204" pitchFamily="34" charset="-122"/>
              </a:rPr>
              <a:t>进度表</a:t>
            </a:r>
            <a:endParaRPr lang="zh-CN" altLang="en-US" sz="2000" dirty="0">
              <a:latin typeface="微软雅黑" panose="020B0503020204020204" pitchFamily="34" charset="-122"/>
              <a:ea typeface="微软雅黑" panose="020B0503020204020204" pitchFamily="34" charset="-122"/>
            </a:endParaRPr>
          </a:p>
          <a:p>
            <a:pPr marL="342900" indent="-342900" eaLnBrk="0" hangingPunct="0">
              <a:lnSpc>
                <a:spcPct val="110000"/>
              </a:lnSpc>
              <a:spcBef>
                <a:spcPct val="20000"/>
              </a:spcBef>
            </a:pPr>
            <a:r>
              <a:rPr lang="zh-CN" altLang="en-US" sz="2000" dirty="0">
                <a:latin typeface="微软雅黑" panose="020B0503020204020204" pitchFamily="34" charset="-122"/>
                <a:ea typeface="微软雅黑" panose="020B0503020204020204" pitchFamily="34" charset="-122"/>
              </a:rPr>
              <a:t>日程表</a:t>
            </a:r>
            <a:endParaRPr lang="zh-CN" altLang="en-US" sz="2000" dirty="0">
              <a:latin typeface="微软雅黑" panose="020B0503020204020204" pitchFamily="34" charset="-122"/>
              <a:ea typeface="微软雅黑" panose="020B0503020204020204" pitchFamily="34" charset="-122"/>
            </a:endParaRPr>
          </a:p>
          <a:p>
            <a:pPr marL="342900" indent="-342900" eaLnBrk="0" hangingPunct="0">
              <a:lnSpc>
                <a:spcPct val="110000"/>
              </a:lnSpc>
              <a:spcBef>
                <a:spcPct val="20000"/>
              </a:spcBef>
            </a:pPr>
            <a:r>
              <a:rPr lang="zh-CN" altLang="en-US" sz="2000" dirty="0" smtClean="0">
                <a:latin typeface="微软雅黑" panose="020B0503020204020204" pitchFamily="34" charset="-122"/>
                <a:ea typeface="微软雅黑" panose="020B0503020204020204" pitchFamily="34" charset="-122"/>
              </a:rPr>
              <a:t>售票</a:t>
            </a:r>
            <a:r>
              <a:rPr lang="zh-CN" altLang="en-US" sz="2000" dirty="0">
                <a:latin typeface="微软雅黑" panose="020B0503020204020204" pitchFamily="34" charset="-122"/>
                <a:ea typeface="微软雅黑" panose="020B0503020204020204" pitchFamily="34" charset="-122"/>
              </a:rPr>
              <a:t>记录表</a:t>
            </a:r>
            <a:endParaRPr lang="zh-CN" altLang="en-US" sz="2000" dirty="0">
              <a:latin typeface="微软雅黑" panose="020B0503020204020204" pitchFamily="34" charset="-122"/>
              <a:ea typeface="微软雅黑" panose="020B0503020204020204" pitchFamily="34" charset="-122"/>
            </a:endParaRPr>
          </a:p>
          <a:p>
            <a:pPr marL="342900" indent="-342900" eaLnBrk="0" hangingPunct="0">
              <a:lnSpc>
                <a:spcPct val="110000"/>
              </a:lnSpc>
              <a:spcBef>
                <a:spcPct val="20000"/>
              </a:spcBef>
            </a:pPr>
            <a:r>
              <a:rPr lang="zh-CN" altLang="en-US" sz="2000" dirty="0">
                <a:latin typeface="微软雅黑" panose="020B0503020204020204" pitchFamily="34" charset="-122"/>
                <a:ea typeface="微软雅黑" panose="020B0503020204020204" pitchFamily="34" charset="-122"/>
              </a:rPr>
              <a:t>渠道代售名录</a:t>
            </a:r>
            <a:endParaRPr lang="zh-CN" altLang="en-US" sz="2000" dirty="0">
              <a:latin typeface="微软雅黑" panose="020B0503020204020204" pitchFamily="34" charset="-122"/>
              <a:ea typeface="微软雅黑" panose="020B0503020204020204" pitchFamily="34" charset="-122"/>
            </a:endParaRPr>
          </a:p>
          <a:p>
            <a:pPr marL="342900" indent="-342900" eaLnBrk="0" hangingPunct="0">
              <a:lnSpc>
                <a:spcPct val="110000"/>
              </a:lnSpc>
              <a:spcBef>
                <a:spcPct val="20000"/>
              </a:spcBef>
            </a:pPr>
            <a:r>
              <a:rPr lang="en-US" altLang="zh-CN" sz="2000" dirty="0" smtClean="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9436">
        <p14:prism dir="d"/>
      </p:transition>
    </mc:Choice>
    <mc:Fallback>
      <p:transition spd="slow" advTm="943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519"/>
                            </p:stCondLst>
                            <p:childTnLst>
                              <p:par>
                                <p:cTn id="21" presetID="2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1019"/>
                            </p:stCondLst>
                            <p:childTnLst>
                              <p:par>
                                <p:cTn id="25" presetID="2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300"/>
                                        <p:tgtEl>
                                          <p:spTgt spid="6"/>
                                        </p:tgtEl>
                                      </p:cBhvr>
                                    </p:animEffect>
                                  </p:childTnLst>
                                </p:cTn>
                              </p:par>
                            </p:childTnLst>
                          </p:cTn>
                        </p:par>
                        <p:par>
                          <p:cTn id="28" fill="hold">
                            <p:stCondLst>
                              <p:cond delay="1519"/>
                            </p:stCondLst>
                            <p:childTnLst>
                              <p:par>
                                <p:cTn id="29" presetID="2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par>
                          <p:cTn id="32" fill="hold">
                            <p:stCondLst>
                              <p:cond delay="2019"/>
                            </p:stCondLst>
                            <p:childTnLst>
                              <p:par>
                                <p:cTn id="33" presetID="56" presetClass="entr" presetSubtype="0" fill="hold" grpId="0" nodeType="afterEffect">
                                  <p:stCondLst>
                                    <p:cond delay="0"/>
                                  </p:stCondLst>
                                  <p:iterate type="lt">
                                    <p:tmPct val="10000"/>
                                  </p:iterate>
                                  <p:childTnLst>
                                    <p:set>
                                      <p:cBhvr>
                                        <p:cTn id="34" dur="1" fill="hold">
                                          <p:stCondLst>
                                            <p:cond delay="0"/>
                                          </p:stCondLst>
                                        </p:cTn>
                                        <p:tgtEl>
                                          <p:spTgt spid="8"/>
                                        </p:tgtEl>
                                        <p:attrNameLst>
                                          <p:attrName>style.visibility</p:attrName>
                                        </p:attrNameLst>
                                      </p:cBhvr>
                                      <p:to>
                                        <p:strVal val="visible"/>
                                      </p:to>
                                    </p:set>
                                    <p:anim by="(-#ppt_w*2)" calcmode="lin" valueType="num">
                                      <p:cBhvr rctx="PPT">
                                        <p:cTn id="35" dur="250" autoRev="1" fill="hold">
                                          <p:stCondLst>
                                            <p:cond delay="0"/>
                                          </p:stCondLst>
                                        </p:cTn>
                                        <p:tgtEl>
                                          <p:spTgt spid="8"/>
                                        </p:tgtEl>
                                        <p:attrNameLst>
                                          <p:attrName>ppt_w</p:attrName>
                                        </p:attrNameLst>
                                      </p:cBhvr>
                                    </p:anim>
                                    <p:anim by="(#ppt_w*0.50)" calcmode="lin" valueType="num">
                                      <p:cBhvr>
                                        <p:cTn id="36" dur="250" decel="50000" autoRev="1" fill="hold">
                                          <p:stCondLst>
                                            <p:cond delay="0"/>
                                          </p:stCondLst>
                                        </p:cTn>
                                        <p:tgtEl>
                                          <p:spTgt spid="8"/>
                                        </p:tgtEl>
                                        <p:attrNameLst>
                                          <p:attrName>ppt_x</p:attrName>
                                        </p:attrNameLst>
                                      </p:cBhvr>
                                    </p:anim>
                                    <p:anim from="(-#ppt_h/2)" to="(#ppt_y)" calcmode="lin" valueType="num">
                                      <p:cBhvr>
                                        <p:cTn id="37" dur="500" fill="hold">
                                          <p:stCondLst>
                                            <p:cond delay="0"/>
                                          </p:stCondLst>
                                        </p:cTn>
                                        <p:tgtEl>
                                          <p:spTgt spid="8"/>
                                        </p:tgtEl>
                                        <p:attrNameLst>
                                          <p:attrName>ppt_y</p:attrName>
                                        </p:attrNameLst>
                                      </p:cBhvr>
                                    </p:anim>
                                    <p:animRot by="21600000">
                                      <p:cBhvr>
                                        <p:cTn id="38" dur="500" fill="hold">
                                          <p:stCondLst>
                                            <p:cond delay="0"/>
                                          </p:stCondLst>
                                        </p:cTn>
                                        <p:tgtEl>
                                          <p:spTgt spid="8"/>
                                        </p:tgtEl>
                                        <p:attrNameLst>
                                          <p:attrName>r</p:attrName>
                                        </p:attrNameLst>
                                      </p:cBhvr>
                                    </p:animRot>
                                  </p:childTnLst>
                                </p:cTn>
                              </p:par>
                            </p:childTnLst>
                          </p:cTn>
                        </p:par>
                        <p:par>
                          <p:cTn id="39" fill="hold">
                            <p:stCondLst>
                              <p:cond delay="2569"/>
                            </p:stCondLst>
                            <p:childTnLst>
                              <p:par>
                                <p:cTn id="40" presetID="22" presetClass="entr" presetSubtype="1"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up)">
                                      <p:cBhvr>
                                        <p:cTn id="42" dur="400"/>
                                        <p:tgtEl>
                                          <p:spTgt spid="13"/>
                                        </p:tgtEl>
                                      </p:cBhvr>
                                    </p:animEffect>
                                  </p:childTnLst>
                                </p:cTn>
                              </p:par>
                            </p:childTnLst>
                          </p:cTn>
                        </p:par>
                        <p:par>
                          <p:cTn id="43" fill="hold">
                            <p:stCondLst>
                              <p:cond delay="3069"/>
                            </p:stCondLst>
                            <p:childTnLst>
                              <p:par>
                                <p:cTn id="44" presetID="22" presetClass="entr" presetSubtype="4"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down)">
                                      <p:cBhvr>
                                        <p:cTn id="46" dur="500"/>
                                        <p:tgtEl>
                                          <p:spTgt spid="9"/>
                                        </p:tgtEl>
                                      </p:cBhvr>
                                    </p:animEffect>
                                  </p:childTnLst>
                                </p:cTn>
                              </p:par>
                            </p:childTnLst>
                          </p:cTn>
                        </p:par>
                        <p:par>
                          <p:cTn id="47" fill="hold">
                            <p:stCondLst>
                              <p:cond delay="3569"/>
                            </p:stCondLst>
                            <p:childTnLst>
                              <p:par>
                                <p:cTn id="48" presetID="22" presetClass="entr" presetSubtype="2"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right)">
                                      <p:cBhvr>
                                        <p:cTn id="50" dur="300"/>
                                        <p:tgtEl>
                                          <p:spTgt spid="10"/>
                                        </p:tgtEl>
                                      </p:cBhvr>
                                    </p:animEffect>
                                  </p:childTnLst>
                                </p:cTn>
                              </p:par>
                            </p:childTnLst>
                          </p:cTn>
                        </p:par>
                        <p:par>
                          <p:cTn id="51" fill="hold">
                            <p:stCondLst>
                              <p:cond delay="4069"/>
                            </p:stCondLst>
                            <p:childTnLst>
                              <p:par>
                                <p:cTn id="52" presetID="22" presetClass="entr" presetSubtype="8"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par>
                          <p:cTn id="55" fill="hold">
                            <p:stCondLst>
                              <p:cond delay="4569"/>
                            </p:stCondLst>
                            <p:childTnLst>
                              <p:par>
                                <p:cTn id="56" presetID="56" presetClass="entr" presetSubtype="0" fill="hold" grpId="0" nodeType="afterEffect">
                                  <p:stCondLst>
                                    <p:cond delay="0"/>
                                  </p:stCondLst>
                                  <p:iterate type="lt">
                                    <p:tmPct val="10000"/>
                                  </p:iterate>
                                  <p:childTnLst>
                                    <p:set>
                                      <p:cBhvr>
                                        <p:cTn id="57" dur="1" fill="hold">
                                          <p:stCondLst>
                                            <p:cond delay="0"/>
                                          </p:stCondLst>
                                        </p:cTn>
                                        <p:tgtEl>
                                          <p:spTgt spid="12"/>
                                        </p:tgtEl>
                                        <p:attrNameLst>
                                          <p:attrName>style.visibility</p:attrName>
                                        </p:attrNameLst>
                                      </p:cBhvr>
                                      <p:to>
                                        <p:strVal val="visible"/>
                                      </p:to>
                                    </p:set>
                                    <p:anim by="(-#ppt_w*2)" calcmode="lin" valueType="num">
                                      <p:cBhvr rctx="PPT">
                                        <p:cTn id="58" dur="250" autoRev="1" fill="hold">
                                          <p:stCondLst>
                                            <p:cond delay="0"/>
                                          </p:stCondLst>
                                        </p:cTn>
                                        <p:tgtEl>
                                          <p:spTgt spid="12"/>
                                        </p:tgtEl>
                                        <p:attrNameLst>
                                          <p:attrName>ppt_w</p:attrName>
                                        </p:attrNameLst>
                                      </p:cBhvr>
                                    </p:anim>
                                    <p:anim by="(#ppt_w*0.50)" calcmode="lin" valueType="num">
                                      <p:cBhvr>
                                        <p:cTn id="59" dur="250" decel="50000" autoRev="1" fill="hold">
                                          <p:stCondLst>
                                            <p:cond delay="0"/>
                                          </p:stCondLst>
                                        </p:cTn>
                                        <p:tgtEl>
                                          <p:spTgt spid="12"/>
                                        </p:tgtEl>
                                        <p:attrNameLst>
                                          <p:attrName>ppt_x</p:attrName>
                                        </p:attrNameLst>
                                      </p:cBhvr>
                                    </p:anim>
                                    <p:anim from="(-#ppt_h/2)" to="(#ppt_y)" calcmode="lin" valueType="num">
                                      <p:cBhvr>
                                        <p:cTn id="60" dur="500" fill="hold">
                                          <p:stCondLst>
                                            <p:cond delay="0"/>
                                          </p:stCondLst>
                                        </p:cTn>
                                        <p:tgtEl>
                                          <p:spTgt spid="12"/>
                                        </p:tgtEl>
                                        <p:attrNameLst>
                                          <p:attrName>ppt_y</p:attrName>
                                        </p:attrNameLst>
                                      </p:cBhvr>
                                    </p:anim>
                                    <p:animRot by="21600000">
                                      <p:cBhvr>
                                        <p:cTn id="61" dur="500" fill="hold">
                                          <p:stCondLst>
                                            <p:cond delay="0"/>
                                          </p:stCondLst>
                                        </p:cTn>
                                        <p:tgtEl>
                                          <p:spTgt spid="12"/>
                                        </p:tgtEl>
                                        <p:attrNameLst>
                                          <p:attrName>r</p:attrName>
                                        </p:attrNameLst>
                                      </p:cBhvr>
                                    </p:animRot>
                                  </p:childTnLst>
                                </p:cTn>
                              </p:par>
                            </p:childTnLst>
                          </p:cTn>
                        </p:par>
                        <p:par>
                          <p:cTn id="62" fill="hold">
                            <p:stCondLst>
                              <p:cond delay="5019"/>
                            </p:stCondLst>
                            <p:childTnLst>
                              <p:par>
                                <p:cTn id="63" presetID="22" presetClass="entr" presetSubtype="1"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up)">
                                      <p:cBhvr>
                                        <p:cTn id="65" dur="500"/>
                                        <p:tgtEl>
                                          <p:spTgt spid="14"/>
                                        </p:tgtEl>
                                      </p:cBhvr>
                                    </p:animEffect>
                                  </p:childTnLst>
                                </p:cTn>
                              </p:par>
                            </p:childTnLst>
                          </p:cTn>
                        </p:par>
                        <p:par>
                          <p:cTn id="66" fill="hold">
                            <p:stCondLst>
                              <p:cond delay="5519"/>
                            </p:stCondLst>
                            <p:childTnLst>
                              <p:par>
                                <p:cTn id="67" presetID="22" presetClass="entr" presetSubtype="4"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down)">
                                      <p:cBhvr>
                                        <p:cTn id="69" dur="500"/>
                                        <p:tgtEl>
                                          <p:spTgt spid="15"/>
                                        </p:tgtEl>
                                      </p:cBhvr>
                                    </p:animEffect>
                                  </p:childTnLst>
                                </p:cTn>
                              </p:par>
                            </p:childTnLst>
                          </p:cTn>
                        </p:par>
                        <p:par>
                          <p:cTn id="70" fill="hold">
                            <p:stCondLst>
                              <p:cond delay="6019"/>
                            </p:stCondLst>
                            <p:childTnLst>
                              <p:par>
                                <p:cTn id="71" presetID="22" presetClass="entr" presetSubtype="2"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wipe(right)">
                                      <p:cBhvr>
                                        <p:cTn id="73" dur="300"/>
                                        <p:tgtEl>
                                          <p:spTgt spid="16"/>
                                        </p:tgtEl>
                                      </p:cBhvr>
                                    </p:animEffect>
                                  </p:childTnLst>
                                </p:cTn>
                              </p:par>
                            </p:childTnLst>
                          </p:cTn>
                        </p:par>
                        <p:par>
                          <p:cTn id="74" fill="hold">
                            <p:stCondLst>
                              <p:cond delay="6519"/>
                            </p:stCondLst>
                            <p:childTnLst>
                              <p:par>
                                <p:cTn id="75" presetID="22" presetClass="entr" presetSubtype="8"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wipe(left)">
                                      <p:cBhvr>
                                        <p:cTn id="77" dur="500"/>
                                        <p:tgtEl>
                                          <p:spTgt spid="17"/>
                                        </p:tgtEl>
                                      </p:cBhvr>
                                    </p:animEffect>
                                  </p:childTnLst>
                                </p:cTn>
                              </p:par>
                            </p:childTnLst>
                          </p:cTn>
                        </p:par>
                        <p:par>
                          <p:cTn id="78" fill="hold">
                            <p:stCondLst>
                              <p:cond delay="7019"/>
                            </p:stCondLst>
                            <p:childTnLst>
                              <p:par>
                                <p:cTn id="79" presetID="56" presetClass="entr" presetSubtype="0" fill="hold" grpId="0" nodeType="afterEffect">
                                  <p:stCondLst>
                                    <p:cond delay="0"/>
                                  </p:stCondLst>
                                  <p:iterate type="lt">
                                    <p:tmPct val="10000"/>
                                  </p:iterate>
                                  <p:childTnLst>
                                    <p:set>
                                      <p:cBhvr>
                                        <p:cTn id="80" dur="1" fill="hold">
                                          <p:stCondLst>
                                            <p:cond delay="0"/>
                                          </p:stCondLst>
                                        </p:cTn>
                                        <p:tgtEl>
                                          <p:spTgt spid="18"/>
                                        </p:tgtEl>
                                        <p:attrNameLst>
                                          <p:attrName>style.visibility</p:attrName>
                                        </p:attrNameLst>
                                      </p:cBhvr>
                                      <p:to>
                                        <p:strVal val="visible"/>
                                      </p:to>
                                    </p:set>
                                    <p:anim by="(-#ppt_w*2)" calcmode="lin" valueType="num">
                                      <p:cBhvr rctx="PPT">
                                        <p:cTn id="81" dur="250" autoRev="1" fill="hold">
                                          <p:stCondLst>
                                            <p:cond delay="0"/>
                                          </p:stCondLst>
                                        </p:cTn>
                                        <p:tgtEl>
                                          <p:spTgt spid="18"/>
                                        </p:tgtEl>
                                        <p:attrNameLst>
                                          <p:attrName>ppt_w</p:attrName>
                                        </p:attrNameLst>
                                      </p:cBhvr>
                                    </p:anim>
                                    <p:anim by="(#ppt_w*0.50)" calcmode="lin" valueType="num">
                                      <p:cBhvr>
                                        <p:cTn id="82" dur="250" decel="50000" autoRev="1" fill="hold">
                                          <p:stCondLst>
                                            <p:cond delay="0"/>
                                          </p:stCondLst>
                                        </p:cTn>
                                        <p:tgtEl>
                                          <p:spTgt spid="18"/>
                                        </p:tgtEl>
                                        <p:attrNameLst>
                                          <p:attrName>ppt_x</p:attrName>
                                        </p:attrNameLst>
                                      </p:cBhvr>
                                    </p:anim>
                                    <p:anim from="(-#ppt_h/2)" to="(#ppt_y)" calcmode="lin" valueType="num">
                                      <p:cBhvr>
                                        <p:cTn id="83" dur="500" fill="hold">
                                          <p:stCondLst>
                                            <p:cond delay="0"/>
                                          </p:stCondLst>
                                        </p:cTn>
                                        <p:tgtEl>
                                          <p:spTgt spid="18"/>
                                        </p:tgtEl>
                                        <p:attrNameLst>
                                          <p:attrName>ppt_y</p:attrName>
                                        </p:attrNameLst>
                                      </p:cBhvr>
                                    </p:anim>
                                    <p:animRot by="21600000">
                                      <p:cBhvr>
                                        <p:cTn id="84" dur="500" fill="hold">
                                          <p:stCondLst>
                                            <p:cond delay="0"/>
                                          </p:stCondLst>
                                        </p:cTn>
                                        <p:tgtEl>
                                          <p:spTgt spid="18"/>
                                        </p:tgtEl>
                                        <p:attrNameLst>
                                          <p:attrName>r</p:attrName>
                                        </p:attrNameLst>
                                      </p:cBhvr>
                                    </p:animRot>
                                  </p:childTnLst>
                                </p:cTn>
                              </p:par>
                            </p:childTnLst>
                          </p:cTn>
                        </p:par>
                        <p:par>
                          <p:cTn id="85" fill="hold">
                            <p:stCondLst>
                              <p:cond delay="7570"/>
                            </p:stCondLst>
                            <p:childTnLst>
                              <p:par>
                                <p:cTn id="86" presetID="22" presetClass="entr" presetSubtype="1" fill="hold" grpId="0"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wipe(up)">
                                      <p:cBhvr>
                                        <p:cTn id="8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animBg="1"/>
      <p:bldP spid="8" grpId="0"/>
      <p:bldP spid="9" grpId="0" animBg="1"/>
      <p:bldP spid="10" grpId="0" animBg="1"/>
      <p:bldP spid="11" grpId="0" animBg="1"/>
      <p:bldP spid="12" grpId="0"/>
      <p:bldP spid="13" grpId="0"/>
      <p:bldP spid="14" grpId="0"/>
      <p:bldP spid="15" grpId="0" animBg="1"/>
      <p:bldP spid="16" grpId="0" animBg="1"/>
      <p:bldP spid="17" grpId="0" animBg="1"/>
      <p:bldP spid="18" grpId="0"/>
      <p:bldP spid="1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a:t>活动预算</a:t>
            </a:r>
            <a:endParaRPr lang="zh-CN" altLang="en-US" dirty="0"/>
          </a:p>
        </p:txBody>
      </p:sp>
      <p:sp>
        <p:nvSpPr>
          <p:cNvPr id="5" name="Oval 6"/>
          <p:cNvSpPr>
            <a:spLocks noChangeArrowheads="1"/>
          </p:cNvSpPr>
          <p:nvPr/>
        </p:nvSpPr>
        <p:spPr bwMode="auto">
          <a:xfrm flipH="1">
            <a:off x="1596401" y="1516010"/>
            <a:ext cx="4257675" cy="4256087"/>
          </a:xfrm>
          <a:prstGeom prst="ellipse">
            <a:avLst/>
          </a:prstGeom>
          <a:noFill/>
          <a:ln w="11" cap="flat">
            <a:solidFill>
              <a:schemeClr val="accent3"/>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 name="Line 16"/>
          <p:cNvSpPr>
            <a:spLocks noChangeShapeType="1"/>
          </p:cNvSpPr>
          <p:nvPr/>
        </p:nvSpPr>
        <p:spPr bwMode="auto">
          <a:xfrm flipH="1">
            <a:off x="3255600" y="2130325"/>
            <a:ext cx="791569" cy="805218"/>
          </a:xfrm>
          <a:prstGeom prst="line">
            <a:avLst/>
          </a:prstGeom>
          <a:noFill/>
          <a:ln w="1905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 name="Line 17"/>
          <p:cNvSpPr>
            <a:spLocks noChangeShapeType="1"/>
          </p:cNvSpPr>
          <p:nvPr/>
        </p:nvSpPr>
        <p:spPr bwMode="auto">
          <a:xfrm flipH="1" flipV="1">
            <a:off x="3364782" y="3849943"/>
            <a:ext cx="1710376" cy="404362"/>
          </a:xfrm>
          <a:prstGeom prst="line">
            <a:avLst/>
          </a:prstGeom>
          <a:noFill/>
          <a:ln w="1905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 name="Line 18"/>
          <p:cNvSpPr>
            <a:spLocks noChangeShapeType="1"/>
          </p:cNvSpPr>
          <p:nvPr/>
        </p:nvSpPr>
        <p:spPr bwMode="auto">
          <a:xfrm flipH="1">
            <a:off x="3405726" y="2962838"/>
            <a:ext cx="1665026" cy="409433"/>
          </a:xfrm>
          <a:prstGeom prst="line">
            <a:avLst/>
          </a:prstGeom>
          <a:noFill/>
          <a:ln w="1905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 name="Oval 10"/>
          <p:cNvSpPr>
            <a:spLocks noChangeArrowheads="1"/>
          </p:cNvSpPr>
          <p:nvPr/>
        </p:nvSpPr>
        <p:spPr bwMode="auto">
          <a:xfrm flipH="1">
            <a:off x="3882734" y="1190572"/>
            <a:ext cx="1038225" cy="1038225"/>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rgbClr val="F8F8F8"/>
              </a:solidFill>
            </a:endParaRPr>
          </a:p>
        </p:txBody>
      </p:sp>
      <p:sp>
        <p:nvSpPr>
          <p:cNvPr id="10" name="TextBox 9"/>
          <p:cNvSpPr txBox="1"/>
          <p:nvPr/>
        </p:nvSpPr>
        <p:spPr>
          <a:xfrm flipH="1">
            <a:off x="3995689" y="1355741"/>
            <a:ext cx="812317" cy="707886"/>
          </a:xfrm>
          <a:prstGeom prst="rect">
            <a:avLst/>
          </a:prstGeom>
          <a:noFill/>
        </p:spPr>
        <p:txBody>
          <a:bodyPr wrap="square" rtlCol="0">
            <a:spAutoFit/>
          </a:bodyPr>
          <a:lstStyle/>
          <a:p>
            <a:pPr algn="ctr"/>
            <a:r>
              <a:rPr lang="zh-CN" altLang="en-US" sz="2000" dirty="0" smtClean="0">
                <a:solidFill>
                  <a:srgbClr val="F8F8F8"/>
                </a:solidFill>
                <a:latin typeface="+mn-ea"/>
                <a:ea typeface="+mn-ea"/>
              </a:rPr>
              <a:t>嘉宾费用</a:t>
            </a:r>
            <a:endParaRPr lang="zh-CN" altLang="en-US" sz="2000" dirty="0">
              <a:solidFill>
                <a:srgbClr val="F8F8F8"/>
              </a:solidFill>
              <a:latin typeface="+mn-ea"/>
              <a:ea typeface="+mn-ea"/>
            </a:endParaRPr>
          </a:p>
        </p:txBody>
      </p:sp>
      <p:sp>
        <p:nvSpPr>
          <p:cNvPr id="11" name="Oval 12"/>
          <p:cNvSpPr>
            <a:spLocks noChangeArrowheads="1"/>
          </p:cNvSpPr>
          <p:nvPr/>
        </p:nvSpPr>
        <p:spPr bwMode="auto">
          <a:xfrm flipH="1">
            <a:off x="5143973" y="2290586"/>
            <a:ext cx="1038225" cy="1038225"/>
          </a:xfrm>
          <a:prstGeom prst="ellipse">
            <a:avLst/>
          </a:prstGeom>
          <a:solidFill>
            <a:schemeClr val="accent1"/>
          </a:solidFill>
          <a:ln>
            <a:noFill/>
          </a:ln>
        </p:spPr>
        <p:txBody>
          <a:bodyPr vert="horz" wrap="square" lIns="91440" tIns="45720" rIns="91440" bIns="45720" numCol="1" anchor="t" anchorCtr="0" compatLnSpc="1"/>
          <a:lstStyle/>
          <a:p>
            <a:endParaRPr lang="zh-CN" altLang="en-US">
              <a:solidFill>
                <a:srgbClr val="F8F8F8"/>
              </a:solidFill>
              <a:latin typeface="+mn-ea"/>
              <a:ea typeface="+mn-ea"/>
            </a:endParaRPr>
          </a:p>
        </p:txBody>
      </p:sp>
      <p:sp>
        <p:nvSpPr>
          <p:cNvPr id="12" name="TextBox 11"/>
          <p:cNvSpPr txBox="1"/>
          <p:nvPr/>
        </p:nvSpPr>
        <p:spPr>
          <a:xfrm flipH="1">
            <a:off x="5289080" y="2449548"/>
            <a:ext cx="812317" cy="707886"/>
          </a:xfrm>
          <a:prstGeom prst="rect">
            <a:avLst/>
          </a:prstGeom>
          <a:noFill/>
        </p:spPr>
        <p:txBody>
          <a:bodyPr wrap="square" rtlCol="0">
            <a:spAutoFit/>
          </a:bodyPr>
          <a:lstStyle/>
          <a:p>
            <a:pPr algn="ctr"/>
            <a:r>
              <a:rPr lang="zh-CN" altLang="en-US" sz="2000" dirty="0" smtClean="0">
                <a:solidFill>
                  <a:srgbClr val="F8F8F8"/>
                </a:solidFill>
                <a:latin typeface="+mn-ea"/>
                <a:ea typeface="+mn-ea"/>
              </a:rPr>
              <a:t>广告费用</a:t>
            </a:r>
            <a:endParaRPr lang="zh-CN" altLang="en-US" sz="2000" dirty="0">
              <a:solidFill>
                <a:srgbClr val="F8F8F8"/>
              </a:solidFill>
              <a:latin typeface="+mn-ea"/>
              <a:ea typeface="+mn-ea"/>
            </a:endParaRPr>
          </a:p>
        </p:txBody>
      </p:sp>
      <p:sp>
        <p:nvSpPr>
          <p:cNvPr id="13" name="Oval 11"/>
          <p:cNvSpPr>
            <a:spLocks noChangeArrowheads="1"/>
          </p:cNvSpPr>
          <p:nvPr/>
        </p:nvSpPr>
        <p:spPr bwMode="auto">
          <a:xfrm flipH="1">
            <a:off x="5063172" y="3979323"/>
            <a:ext cx="1038225" cy="1039812"/>
          </a:xfrm>
          <a:prstGeom prst="ellipse">
            <a:avLst/>
          </a:prstGeom>
          <a:solidFill>
            <a:schemeClr val="tx2"/>
          </a:solidFill>
          <a:ln>
            <a:noFill/>
          </a:ln>
        </p:spPr>
        <p:txBody>
          <a:bodyPr vert="horz" wrap="square" lIns="91440" tIns="45720" rIns="91440" bIns="45720" numCol="1" anchor="t" anchorCtr="0" compatLnSpc="1"/>
          <a:lstStyle/>
          <a:p>
            <a:endParaRPr lang="zh-CN" altLang="en-US">
              <a:solidFill>
                <a:srgbClr val="F8F8F8"/>
              </a:solidFill>
              <a:latin typeface="+mn-ea"/>
              <a:ea typeface="+mn-ea"/>
            </a:endParaRPr>
          </a:p>
        </p:txBody>
      </p:sp>
      <p:sp>
        <p:nvSpPr>
          <p:cNvPr id="14" name="TextBox 13"/>
          <p:cNvSpPr txBox="1"/>
          <p:nvPr/>
        </p:nvSpPr>
        <p:spPr>
          <a:xfrm flipH="1">
            <a:off x="5075157" y="4151767"/>
            <a:ext cx="1026239" cy="707886"/>
          </a:xfrm>
          <a:prstGeom prst="rect">
            <a:avLst/>
          </a:prstGeom>
          <a:noFill/>
        </p:spPr>
        <p:txBody>
          <a:bodyPr wrap="square" rtlCol="0">
            <a:spAutoFit/>
          </a:bodyPr>
          <a:lstStyle/>
          <a:p>
            <a:pPr algn="ctr"/>
            <a:r>
              <a:rPr lang="zh-CN" altLang="en-US" sz="2000" dirty="0" smtClean="0">
                <a:solidFill>
                  <a:srgbClr val="F8F8F8"/>
                </a:solidFill>
                <a:latin typeface="+mn-ea"/>
                <a:ea typeface="+mn-ea"/>
              </a:rPr>
              <a:t>场地及布置</a:t>
            </a:r>
            <a:endParaRPr lang="zh-CN" altLang="en-US" sz="2000" dirty="0">
              <a:solidFill>
                <a:srgbClr val="F8F8F8"/>
              </a:solidFill>
              <a:latin typeface="+mn-ea"/>
              <a:ea typeface="+mn-ea"/>
            </a:endParaRPr>
          </a:p>
        </p:txBody>
      </p:sp>
      <p:sp>
        <p:nvSpPr>
          <p:cNvPr id="15" name="Oval 8"/>
          <p:cNvSpPr>
            <a:spLocks noChangeArrowheads="1"/>
          </p:cNvSpPr>
          <p:nvPr/>
        </p:nvSpPr>
        <p:spPr bwMode="auto">
          <a:xfrm flipH="1">
            <a:off x="835186" y="2362337"/>
            <a:ext cx="2411034" cy="2411032"/>
          </a:xfrm>
          <a:prstGeom prst="ellipse">
            <a:avLst/>
          </a:prstGeom>
          <a:solidFill>
            <a:srgbClr val="DFDF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Oval 9"/>
          <p:cNvSpPr>
            <a:spLocks noChangeArrowheads="1"/>
          </p:cNvSpPr>
          <p:nvPr/>
        </p:nvSpPr>
        <p:spPr bwMode="auto">
          <a:xfrm flipH="1">
            <a:off x="1025497" y="2552647"/>
            <a:ext cx="2030413" cy="2032000"/>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17" name="Oval 11"/>
          <p:cNvSpPr>
            <a:spLocks noChangeArrowheads="1"/>
          </p:cNvSpPr>
          <p:nvPr/>
        </p:nvSpPr>
        <p:spPr bwMode="auto">
          <a:xfrm flipH="1">
            <a:off x="3896380" y="5073407"/>
            <a:ext cx="1038225" cy="1039812"/>
          </a:xfrm>
          <a:prstGeom prst="ellipse">
            <a:avLst/>
          </a:prstGeom>
          <a:solidFill>
            <a:schemeClr val="accent2"/>
          </a:solidFill>
          <a:ln>
            <a:noFill/>
          </a:ln>
        </p:spPr>
        <p:txBody>
          <a:bodyPr vert="horz" wrap="square" lIns="91440" tIns="45720" rIns="91440" bIns="45720" numCol="1" anchor="t" anchorCtr="0" compatLnSpc="1"/>
          <a:lstStyle/>
          <a:p>
            <a:endParaRPr lang="zh-CN" altLang="en-US">
              <a:solidFill>
                <a:srgbClr val="F8F8F8"/>
              </a:solidFill>
              <a:latin typeface="+mn-ea"/>
              <a:ea typeface="+mn-ea"/>
            </a:endParaRPr>
          </a:p>
        </p:txBody>
      </p:sp>
      <p:sp>
        <p:nvSpPr>
          <p:cNvPr id="18" name="TextBox 17"/>
          <p:cNvSpPr txBox="1"/>
          <p:nvPr/>
        </p:nvSpPr>
        <p:spPr>
          <a:xfrm flipH="1">
            <a:off x="3995687" y="5245851"/>
            <a:ext cx="812317" cy="707886"/>
          </a:xfrm>
          <a:prstGeom prst="rect">
            <a:avLst/>
          </a:prstGeom>
          <a:noFill/>
        </p:spPr>
        <p:txBody>
          <a:bodyPr wrap="square" rtlCol="0">
            <a:spAutoFit/>
          </a:bodyPr>
          <a:lstStyle/>
          <a:p>
            <a:pPr algn="ctr"/>
            <a:r>
              <a:rPr lang="zh-CN" altLang="en-US" sz="2000" dirty="0" smtClean="0">
                <a:solidFill>
                  <a:srgbClr val="F8F8F8"/>
                </a:solidFill>
                <a:latin typeface="+mn-ea"/>
                <a:ea typeface="+mn-ea"/>
              </a:rPr>
              <a:t>接待礼品</a:t>
            </a:r>
            <a:endParaRPr lang="zh-CN" altLang="en-US" sz="2000" dirty="0">
              <a:solidFill>
                <a:srgbClr val="F8F8F8"/>
              </a:solidFill>
              <a:latin typeface="+mn-ea"/>
              <a:ea typeface="+mn-ea"/>
            </a:endParaRPr>
          </a:p>
        </p:txBody>
      </p:sp>
      <p:sp>
        <p:nvSpPr>
          <p:cNvPr id="19" name="Line 16"/>
          <p:cNvSpPr>
            <a:spLocks noChangeShapeType="1"/>
          </p:cNvSpPr>
          <p:nvPr/>
        </p:nvSpPr>
        <p:spPr bwMode="auto">
          <a:xfrm flipH="1" flipV="1">
            <a:off x="3241952" y="4395854"/>
            <a:ext cx="791569" cy="805218"/>
          </a:xfrm>
          <a:prstGeom prst="line">
            <a:avLst/>
          </a:prstGeom>
          <a:noFill/>
          <a:ln w="1905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 name="TextBox 19"/>
          <p:cNvSpPr txBox="1"/>
          <p:nvPr/>
        </p:nvSpPr>
        <p:spPr>
          <a:xfrm>
            <a:off x="5158423" y="1328105"/>
            <a:ext cx="5551603" cy="430887"/>
          </a:xfrm>
          <a:prstGeom prst="rect">
            <a:avLst/>
          </a:prstGeom>
          <a:noFill/>
        </p:spPr>
        <p:txBody>
          <a:bodyPr wrap="square" rtlCol="0">
            <a:spAutoFit/>
          </a:bodyPr>
          <a:lstStyle/>
          <a:p>
            <a:pPr>
              <a:lnSpc>
                <a:spcPct val="110000"/>
              </a:lnSpc>
            </a:pPr>
            <a:r>
              <a:rPr lang="zh-CN" altLang="en-US" sz="2000" dirty="0" smtClean="0">
                <a:latin typeface="微软雅黑" panose="020B0503020204020204" pitchFamily="34" charset="-122"/>
                <a:ea typeface="微软雅黑" panose="020B0503020204020204" pitchFamily="34" charset="-122"/>
              </a:rPr>
              <a:t>嘉宾和主持人费用：</a:t>
            </a:r>
            <a:r>
              <a:rPr lang="en-US" altLang="zh-CN" sz="2000" dirty="0" smtClean="0">
                <a:latin typeface="微软雅黑" panose="020B0503020204020204" pitchFamily="34" charset="-122"/>
                <a:ea typeface="微软雅黑" panose="020B0503020204020204" pitchFamily="34" charset="-122"/>
              </a:rPr>
              <a:t>6</a:t>
            </a:r>
            <a:r>
              <a:rPr lang="zh-CN" altLang="en-US" sz="2000" dirty="0" smtClean="0">
                <a:latin typeface="微软雅黑" panose="020B0503020204020204" pitchFamily="34" charset="-122"/>
                <a:ea typeface="微软雅黑" panose="020B0503020204020204" pitchFamily="34" charset="-122"/>
              </a:rPr>
              <a:t>万(</a:t>
            </a:r>
            <a:r>
              <a:rPr lang="en-US" altLang="zh-CN" sz="2000" dirty="0" smtClean="0">
                <a:latin typeface="微软雅黑" panose="020B0503020204020204" pitchFamily="34" charset="-122"/>
                <a:ea typeface="微软雅黑" panose="020B0503020204020204" pitchFamily="34" charset="-122"/>
              </a:rPr>
              <a:t>30</a:t>
            </a:r>
            <a:r>
              <a:rPr lang="zh-CN" altLang="en-US" sz="2000" dirty="0" smtClean="0">
                <a:latin typeface="微软雅黑" panose="020B0503020204020204" pitchFamily="34" charset="-122"/>
                <a:ea typeface="微软雅黑" panose="020B0503020204020204" pitchFamily="34" charset="-122"/>
              </a:rPr>
              <a:t>000+</a:t>
            </a:r>
            <a:r>
              <a:rPr lang="en-US" altLang="zh-CN" sz="2000" dirty="0" smtClean="0">
                <a:latin typeface="微软雅黑" panose="020B0503020204020204" pitchFamily="34" charset="-122"/>
                <a:ea typeface="微软雅黑" panose="020B0503020204020204" pitchFamily="34" charset="-122"/>
              </a:rPr>
              <a:t>25</a:t>
            </a:r>
            <a:r>
              <a:rPr lang="zh-CN" altLang="en-US" sz="2000" dirty="0" smtClean="0">
                <a:latin typeface="微软雅黑" panose="020B0503020204020204" pitchFamily="34" charset="-122"/>
                <a:ea typeface="微软雅黑" panose="020B0503020204020204" pitchFamily="34" charset="-122"/>
              </a:rPr>
              <a:t>000+</a:t>
            </a:r>
            <a:r>
              <a:rPr lang="en-US" altLang="zh-CN" sz="2000" dirty="0" smtClean="0">
                <a:latin typeface="微软雅黑" panose="020B0503020204020204" pitchFamily="34" charset="-122"/>
                <a:ea typeface="微软雅黑" panose="020B0503020204020204" pitchFamily="34" charset="-122"/>
              </a:rPr>
              <a:t>5</a:t>
            </a:r>
            <a:r>
              <a:rPr lang="zh-CN" altLang="en-US" sz="2000" dirty="0" smtClean="0">
                <a:latin typeface="微软雅黑" panose="020B0503020204020204" pitchFamily="34" charset="-122"/>
                <a:ea typeface="微软雅黑" panose="020B0503020204020204" pitchFamily="34" charset="-122"/>
              </a:rPr>
              <a:t>000)</a:t>
            </a:r>
            <a:endParaRPr lang="zh-CN" altLang="en-US" sz="2000" dirty="0">
              <a:latin typeface="微软雅黑" panose="020B0503020204020204" pitchFamily="34" charset="-122"/>
              <a:ea typeface="微软雅黑" panose="020B0503020204020204" pitchFamily="34" charset="-122"/>
            </a:endParaRPr>
          </a:p>
        </p:txBody>
      </p:sp>
      <p:sp>
        <p:nvSpPr>
          <p:cNvPr id="21" name="TextBox 20"/>
          <p:cNvSpPr txBox="1"/>
          <p:nvPr/>
        </p:nvSpPr>
        <p:spPr>
          <a:xfrm>
            <a:off x="6239079" y="2228797"/>
            <a:ext cx="5047012" cy="1107996"/>
          </a:xfrm>
          <a:prstGeom prst="rect">
            <a:avLst/>
          </a:prstGeom>
          <a:noFill/>
        </p:spPr>
        <p:txBody>
          <a:bodyPr wrap="square" rtlCol="0">
            <a:spAutoFit/>
          </a:bodyPr>
          <a:lstStyle/>
          <a:p>
            <a:pPr>
              <a:lnSpc>
                <a:spcPct val="110000"/>
              </a:lnSpc>
            </a:pPr>
            <a:r>
              <a:rPr lang="zh-CN" altLang="en-US" sz="2000" dirty="0" smtClean="0">
                <a:latin typeface="微软雅黑" panose="020B0503020204020204" pitchFamily="34" charset="-122"/>
                <a:ea typeface="微软雅黑" panose="020B0503020204020204" pitchFamily="34" charset="-122"/>
              </a:rPr>
              <a:t>媒体广告：</a:t>
            </a:r>
            <a:r>
              <a:rPr lang="en-US" altLang="zh-CN" sz="2000" dirty="0" smtClean="0">
                <a:latin typeface="微软雅黑" panose="020B0503020204020204" pitchFamily="34" charset="-122"/>
                <a:ea typeface="微软雅黑" panose="020B0503020204020204" pitchFamily="34" charset="-122"/>
              </a:rPr>
              <a:t>6.5</a:t>
            </a:r>
            <a:r>
              <a:rPr lang="zh-CN" altLang="en-US" sz="2000" dirty="0">
                <a:latin typeface="微软雅黑" panose="020B0503020204020204" pitchFamily="34" charset="-122"/>
                <a:ea typeface="微软雅黑" panose="020B0503020204020204" pitchFamily="34" charset="-122"/>
              </a:rPr>
              <a:t>万（报纸</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万/路牌：</a:t>
            </a:r>
            <a:r>
              <a:rPr lang="en-US" altLang="zh-CN" sz="2000" dirty="0">
                <a:latin typeface="微软雅黑" panose="020B0503020204020204" pitchFamily="34" charset="-122"/>
                <a:ea typeface="微软雅黑" panose="020B0503020204020204" pitchFamily="34" charset="-122"/>
              </a:rPr>
              <a:t>0</a:t>
            </a:r>
            <a:r>
              <a:rPr lang="zh-CN" altLang="en-US" sz="2000" dirty="0">
                <a:latin typeface="微软雅黑" panose="020B0503020204020204" pitchFamily="34" charset="-122"/>
                <a:ea typeface="微软雅黑" panose="020B0503020204020204" pitchFamily="34" charset="-122"/>
              </a:rPr>
              <a:t>.5万/楼宇：</a:t>
            </a:r>
            <a:r>
              <a:rPr lang="en-US" altLang="zh-CN" sz="2000" dirty="0">
                <a:latin typeface="微软雅黑" panose="020B0503020204020204" pitchFamily="34" charset="-122"/>
                <a:ea typeface="微软雅黑" panose="020B0503020204020204" pitchFamily="34" charset="-122"/>
              </a:rPr>
              <a:t>0</a:t>
            </a:r>
            <a:r>
              <a:rPr lang="zh-CN" altLang="en-US" sz="2000" dirty="0">
                <a:latin typeface="微软雅黑" panose="020B0503020204020204" pitchFamily="34" charset="-122"/>
                <a:ea typeface="微软雅黑" panose="020B0503020204020204" pitchFamily="34" charset="-122"/>
              </a:rPr>
              <a:t>.5万/短信：</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.5万/电视：</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万/横幅：</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万等）</a:t>
            </a:r>
            <a:endParaRPr lang="zh-CN" altLang="en-US" sz="2000" dirty="0">
              <a:latin typeface="微软雅黑" panose="020B0503020204020204" pitchFamily="34" charset="-122"/>
              <a:ea typeface="微软雅黑" panose="020B0503020204020204" pitchFamily="34" charset="-122"/>
            </a:endParaRPr>
          </a:p>
        </p:txBody>
      </p:sp>
      <p:sp>
        <p:nvSpPr>
          <p:cNvPr id="22" name="TextBox 21"/>
          <p:cNvSpPr txBox="1"/>
          <p:nvPr/>
        </p:nvSpPr>
        <p:spPr>
          <a:xfrm>
            <a:off x="6182198" y="4344805"/>
            <a:ext cx="5047012" cy="430887"/>
          </a:xfrm>
          <a:prstGeom prst="rect">
            <a:avLst/>
          </a:prstGeom>
          <a:noFill/>
        </p:spPr>
        <p:txBody>
          <a:bodyPr wrap="square" rtlCol="0">
            <a:spAutoFit/>
          </a:bodyPr>
          <a:lstStyle/>
          <a:p>
            <a:pPr>
              <a:lnSpc>
                <a:spcPct val="110000"/>
              </a:lnSpc>
              <a:buFontTx/>
              <a:buNone/>
            </a:pPr>
            <a:r>
              <a:rPr lang="zh-CN" altLang="en-US" sz="2000" dirty="0">
                <a:latin typeface="微软雅黑" panose="020B0503020204020204" pitchFamily="34" charset="-122"/>
                <a:ea typeface="微软雅黑" panose="020B0503020204020204" pitchFamily="34" charset="-122"/>
              </a:rPr>
              <a:t>场地及布置：</a:t>
            </a:r>
            <a:r>
              <a:rPr lang="en-US" altLang="zh-CN" sz="2000" dirty="0" smtClean="0">
                <a:latin typeface="微软雅黑" panose="020B0503020204020204" pitchFamily="34" charset="-122"/>
                <a:ea typeface="微软雅黑" panose="020B0503020204020204" pitchFamily="34" charset="-122"/>
              </a:rPr>
              <a:t>3.3</a:t>
            </a:r>
            <a:r>
              <a:rPr lang="zh-CN" altLang="en-US" sz="2000" dirty="0" smtClean="0">
                <a:latin typeface="微软雅黑" panose="020B0503020204020204" pitchFamily="34" charset="-122"/>
                <a:ea typeface="微软雅黑" panose="020B0503020204020204" pitchFamily="34" charset="-122"/>
              </a:rPr>
              <a:t>万</a:t>
            </a:r>
            <a:r>
              <a:rPr lang="zh-CN" altLang="en-US" sz="2000" dirty="0">
                <a:latin typeface="微软雅黑" panose="020B0503020204020204" pitchFamily="34" charset="-122"/>
                <a:ea typeface="微软雅黑" panose="020B0503020204020204" pitchFamily="34" charset="-122"/>
              </a:rPr>
              <a:t>(2.4+1+0.</a:t>
            </a:r>
            <a:r>
              <a:rPr lang="zh-CN" altLang="en-US" sz="2000" dirty="0" smtClean="0">
                <a:latin typeface="微软雅黑" panose="020B0503020204020204" pitchFamily="34" charset="-122"/>
                <a:ea typeface="微软雅黑" panose="020B0503020204020204" pitchFamily="34" charset="-122"/>
              </a:rPr>
              <a:t>6</a:t>
            </a:r>
            <a:r>
              <a:rPr lang="en-US" altLang="zh-CN" sz="2000" dirty="0" smtClean="0">
                <a:latin typeface="微软雅黑" panose="020B0503020204020204" pitchFamily="34" charset="-122"/>
                <a:ea typeface="微软雅黑" panose="020B0503020204020204" pitchFamily="34" charset="-122"/>
              </a:rPr>
              <a:t>+0.3</a:t>
            </a:r>
            <a:r>
              <a:rPr lang="zh-CN" altLang="en-US" sz="2000" dirty="0" smtClean="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
        <p:nvSpPr>
          <p:cNvPr id="23" name="TextBox 22"/>
          <p:cNvSpPr txBox="1"/>
          <p:nvPr/>
        </p:nvSpPr>
        <p:spPr>
          <a:xfrm>
            <a:off x="5046451" y="5528938"/>
            <a:ext cx="5551603" cy="407291"/>
          </a:xfrm>
          <a:prstGeom prst="rect">
            <a:avLst/>
          </a:prstGeom>
          <a:noFill/>
        </p:spPr>
        <p:txBody>
          <a:bodyPr wrap="square" rtlCol="0">
            <a:spAutoFit/>
          </a:bodyPr>
          <a:lstStyle/>
          <a:p>
            <a:pPr>
              <a:lnSpc>
                <a:spcPct val="110000"/>
              </a:lnSpc>
              <a:buFontTx/>
              <a:buNone/>
            </a:pPr>
            <a:r>
              <a:rPr lang="zh-CN" altLang="en-US" sz="2000" dirty="0">
                <a:latin typeface="微软雅黑" panose="020B0503020204020204" pitchFamily="34" charset="-122"/>
                <a:ea typeface="微软雅黑" panose="020B0503020204020204" pitchFamily="34" charset="-122"/>
              </a:rPr>
              <a:t>接待礼品</a:t>
            </a:r>
            <a:r>
              <a:rPr lang="zh-CN" altLang="en-US" sz="2000" dirty="0" smtClean="0">
                <a:latin typeface="微软雅黑" panose="020B0503020204020204" pitchFamily="34" charset="-122"/>
                <a:ea typeface="微软雅黑" panose="020B0503020204020204" pitchFamily="34" charset="-122"/>
              </a:rPr>
              <a:t>：</a:t>
            </a:r>
            <a:r>
              <a:rPr lang="en-US" altLang="zh-CN" sz="2000" dirty="0" smtClean="0">
                <a:latin typeface="微软雅黑" panose="020B0503020204020204" pitchFamily="34" charset="-122"/>
                <a:ea typeface="微软雅黑" panose="020B0503020204020204" pitchFamily="34" charset="-122"/>
              </a:rPr>
              <a:t>2</a:t>
            </a:r>
            <a:r>
              <a:rPr lang="zh-CN" altLang="en-US" sz="2000" dirty="0" smtClean="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8万</a:t>
            </a:r>
            <a:r>
              <a:rPr lang="zh-CN" altLang="en-US" sz="2000" dirty="0" smtClean="0">
                <a:latin typeface="微软雅黑" panose="020B0503020204020204" pitchFamily="34" charset="-122"/>
                <a:ea typeface="微软雅黑" panose="020B0503020204020204" pitchFamily="34" charset="-122"/>
              </a:rPr>
              <a:t>(</a:t>
            </a:r>
            <a:r>
              <a:rPr lang="en-US" altLang="zh-CN" sz="2000" dirty="0" smtClean="0">
                <a:latin typeface="微软雅黑" panose="020B0503020204020204" pitchFamily="34" charset="-122"/>
                <a:ea typeface="微软雅黑" panose="020B0503020204020204" pitchFamily="34" charset="-122"/>
              </a:rPr>
              <a:t>8</a:t>
            </a:r>
            <a:r>
              <a:rPr lang="zh-CN" altLang="en-US" sz="2000" dirty="0" smtClean="0">
                <a:latin typeface="微软雅黑" panose="020B0503020204020204" pitchFamily="34" charset="-122"/>
                <a:ea typeface="微软雅黑" panose="020B0503020204020204" pitchFamily="34" charset="-122"/>
              </a:rPr>
              <a:t>000+</a:t>
            </a:r>
            <a:r>
              <a:rPr lang="en-US" altLang="zh-CN" sz="2000" dirty="0">
                <a:latin typeface="微软雅黑" panose="020B0503020204020204" pitchFamily="34" charset="-122"/>
                <a:ea typeface="微软雅黑" panose="020B0503020204020204" pitchFamily="34" charset="-122"/>
              </a:rPr>
              <a:t>6</a:t>
            </a:r>
            <a:r>
              <a:rPr lang="zh-CN" altLang="en-US" sz="2000" dirty="0" smtClean="0">
                <a:latin typeface="微软雅黑" panose="020B0503020204020204" pitchFamily="34" charset="-122"/>
                <a:ea typeface="微软雅黑" panose="020B0503020204020204" pitchFamily="34" charset="-122"/>
              </a:rPr>
              <a:t>000</a:t>
            </a:r>
            <a:r>
              <a:rPr lang="zh-CN" altLang="en-US" sz="2000" dirty="0">
                <a:latin typeface="微软雅黑" panose="020B0503020204020204" pitchFamily="34" charset="-122"/>
                <a:ea typeface="微软雅黑" panose="020B0503020204020204" pitchFamily="34" charset="-122"/>
              </a:rPr>
              <a:t>+</a:t>
            </a:r>
            <a:r>
              <a:rPr lang="zh-CN" altLang="en-US" sz="2000" dirty="0" smtClean="0">
                <a:latin typeface="微软雅黑" panose="020B0503020204020204" pitchFamily="34" charset="-122"/>
                <a:ea typeface="微软雅黑" panose="020B0503020204020204" pitchFamily="34" charset="-122"/>
              </a:rPr>
              <a:t>1</a:t>
            </a:r>
            <a:r>
              <a:rPr lang="en-US" altLang="zh-CN" sz="2000" dirty="0" smtClean="0">
                <a:latin typeface="微软雅黑" panose="020B0503020204020204" pitchFamily="34" charset="-122"/>
                <a:ea typeface="微软雅黑" panose="020B0503020204020204" pitchFamily="34" charset="-122"/>
              </a:rPr>
              <a:t>4</a:t>
            </a:r>
            <a:r>
              <a:rPr lang="zh-CN" altLang="en-US" sz="2000" dirty="0" smtClean="0">
                <a:latin typeface="微软雅黑" panose="020B0503020204020204" pitchFamily="34" charset="-122"/>
                <a:ea typeface="微软雅黑" panose="020B0503020204020204" pitchFamily="34" charset="-122"/>
              </a:rPr>
              <a:t>000</a:t>
            </a:r>
            <a:r>
              <a:rPr lang="zh-CN" altLang="en-US"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
        <p:nvSpPr>
          <p:cNvPr id="24" name="TextBox 23"/>
          <p:cNvSpPr txBox="1"/>
          <p:nvPr/>
        </p:nvSpPr>
        <p:spPr>
          <a:xfrm>
            <a:off x="1460351" y="3106982"/>
            <a:ext cx="1107996" cy="461665"/>
          </a:xfrm>
          <a:prstGeom prst="rect">
            <a:avLst/>
          </a:prstGeom>
          <a:noFill/>
        </p:spPr>
        <p:txBody>
          <a:bodyPr wrap="none" rtlCol="0">
            <a:spAutoFit/>
          </a:bodyPr>
          <a:lstStyle/>
          <a:p>
            <a:r>
              <a:rPr lang="zh-CN" altLang="en-US" sz="2400" b="1" dirty="0" smtClean="0">
                <a:solidFill>
                  <a:srgbClr val="F8F8F8"/>
                </a:solidFill>
                <a:latin typeface="+mj-ea"/>
                <a:ea typeface="+mj-ea"/>
              </a:rPr>
              <a:t>总费用</a:t>
            </a:r>
            <a:endParaRPr lang="zh-CN" altLang="en-US" sz="2400" b="1" dirty="0">
              <a:solidFill>
                <a:srgbClr val="F8F8F8"/>
              </a:solidFill>
              <a:latin typeface="+mj-ea"/>
              <a:ea typeface="+mj-ea"/>
            </a:endParaRPr>
          </a:p>
        </p:txBody>
      </p:sp>
      <p:sp>
        <p:nvSpPr>
          <p:cNvPr id="25" name="TextBox 24"/>
          <p:cNvSpPr txBox="1"/>
          <p:nvPr/>
        </p:nvSpPr>
        <p:spPr>
          <a:xfrm>
            <a:off x="1460351" y="3547741"/>
            <a:ext cx="1148071" cy="461665"/>
          </a:xfrm>
          <a:prstGeom prst="rect">
            <a:avLst/>
          </a:prstGeom>
          <a:noFill/>
        </p:spPr>
        <p:txBody>
          <a:bodyPr wrap="none" rtlCol="0">
            <a:spAutoFit/>
          </a:bodyPr>
          <a:lstStyle/>
          <a:p>
            <a:r>
              <a:rPr lang="en-US" altLang="zh-CN" sz="2400" b="1" dirty="0" smtClean="0">
                <a:solidFill>
                  <a:srgbClr val="F8F8F8"/>
                </a:solidFill>
                <a:latin typeface="+mj-ea"/>
                <a:ea typeface="+mj-ea"/>
              </a:rPr>
              <a:t>18.6</a:t>
            </a:r>
            <a:r>
              <a:rPr lang="zh-CN" altLang="en-US" sz="2400" b="1" dirty="0" smtClean="0">
                <a:solidFill>
                  <a:srgbClr val="F8F8F8"/>
                </a:solidFill>
                <a:latin typeface="+mj-ea"/>
                <a:ea typeface="+mj-ea"/>
              </a:rPr>
              <a:t>万</a:t>
            </a:r>
            <a:endParaRPr lang="zh-CN" altLang="en-US" sz="2400" b="1" dirty="0">
              <a:solidFill>
                <a:srgbClr val="F8F8F8"/>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200" advTm="9516">
        <p14:prism/>
      </p:transition>
    </mc:Choice>
    <mc:Fallback>
      <p:transition spd="slow" advTm="951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519"/>
                            </p:stCondLst>
                            <p:childTnLst>
                              <p:par>
                                <p:cTn id="21" presetID="52"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Scale>
                                      <p:cBhvr>
                                        <p:cTn id="23"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6"/>
                                        </p:tgtEl>
                                        <p:attrNameLst>
                                          <p:attrName>ppt_x</p:attrName>
                                          <p:attrName>ppt_y</p:attrName>
                                        </p:attrNameLst>
                                      </p:cBhvr>
                                    </p:animMotion>
                                    <p:animEffect transition="in" filter="fade">
                                      <p:cBhvr>
                                        <p:cTn id="25" dur="1000"/>
                                        <p:tgtEl>
                                          <p:spTgt spid="16"/>
                                        </p:tgtEl>
                                      </p:cBhvr>
                                    </p:animEffect>
                                  </p:childTnLst>
                                </p:cTn>
                              </p:par>
                              <p:par>
                                <p:cTn id="26" presetID="52"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Scale>
                                      <p:cBhvr>
                                        <p:cTn id="28"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5"/>
                                        </p:tgtEl>
                                        <p:attrNameLst>
                                          <p:attrName>ppt_x</p:attrName>
                                          <p:attrName>ppt_y</p:attrName>
                                        </p:attrNameLst>
                                      </p:cBhvr>
                                    </p:animMotion>
                                    <p:animEffect transition="in" filter="fade">
                                      <p:cBhvr>
                                        <p:cTn id="30" dur="1000"/>
                                        <p:tgtEl>
                                          <p:spTgt spid="15"/>
                                        </p:tgtEl>
                                      </p:cBhvr>
                                    </p:animEffect>
                                  </p:childTnLst>
                                </p:cTn>
                              </p:par>
                            </p:childTnLst>
                          </p:cTn>
                        </p:par>
                        <p:par>
                          <p:cTn id="31" fill="hold">
                            <p:stCondLst>
                              <p:cond delay="1519"/>
                            </p:stCondLst>
                            <p:childTnLst>
                              <p:par>
                                <p:cTn id="32" presetID="21" presetClass="entr" presetSubtype="1"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heel(1)">
                                      <p:cBhvr>
                                        <p:cTn id="34" dur="1000"/>
                                        <p:tgtEl>
                                          <p:spTgt spid="5"/>
                                        </p:tgtEl>
                                      </p:cBhvr>
                                    </p:animEffect>
                                  </p:childTnLst>
                                </p:cTn>
                              </p:par>
                            </p:childTnLst>
                          </p:cTn>
                        </p:par>
                        <p:par>
                          <p:cTn id="35" fill="hold">
                            <p:stCondLst>
                              <p:cond delay="2519"/>
                            </p:stCondLst>
                            <p:childTnLst>
                              <p:par>
                                <p:cTn id="36" presetID="31" presetClass="entr" presetSubtype="0"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p:cTn id="38" dur="300" fill="hold"/>
                                        <p:tgtEl>
                                          <p:spTgt spid="25"/>
                                        </p:tgtEl>
                                        <p:attrNameLst>
                                          <p:attrName>ppt_w</p:attrName>
                                        </p:attrNameLst>
                                      </p:cBhvr>
                                      <p:tavLst>
                                        <p:tav tm="0">
                                          <p:val>
                                            <p:fltVal val="0"/>
                                          </p:val>
                                        </p:tav>
                                        <p:tav tm="100000">
                                          <p:val>
                                            <p:strVal val="#ppt_w"/>
                                          </p:val>
                                        </p:tav>
                                      </p:tavLst>
                                    </p:anim>
                                    <p:anim calcmode="lin" valueType="num">
                                      <p:cBhvr>
                                        <p:cTn id="39" dur="300" fill="hold"/>
                                        <p:tgtEl>
                                          <p:spTgt spid="25"/>
                                        </p:tgtEl>
                                        <p:attrNameLst>
                                          <p:attrName>ppt_h</p:attrName>
                                        </p:attrNameLst>
                                      </p:cBhvr>
                                      <p:tavLst>
                                        <p:tav tm="0">
                                          <p:val>
                                            <p:fltVal val="0"/>
                                          </p:val>
                                        </p:tav>
                                        <p:tav tm="100000">
                                          <p:val>
                                            <p:strVal val="#ppt_h"/>
                                          </p:val>
                                        </p:tav>
                                      </p:tavLst>
                                    </p:anim>
                                    <p:anim calcmode="lin" valueType="num">
                                      <p:cBhvr>
                                        <p:cTn id="40" dur="300" fill="hold"/>
                                        <p:tgtEl>
                                          <p:spTgt spid="25"/>
                                        </p:tgtEl>
                                        <p:attrNameLst>
                                          <p:attrName>style.rotation</p:attrName>
                                        </p:attrNameLst>
                                      </p:cBhvr>
                                      <p:tavLst>
                                        <p:tav tm="0">
                                          <p:val>
                                            <p:fltVal val="90"/>
                                          </p:val>
                                        </p:tav>
                                        <p:tav tm="100000">
                                          <p:val>
                                            <p:fltVal val="0"/>
                                          </p:val>
                                        </p:tav>
                                      </p:tavLst>
                                    </p:anim>
                                    <p:animEffect transition="in" filter="fade">
                                      <p:cBhvr>
                                        <p:cTn id="41" dur="300"/>
                                        <p:tgtEl>
                                          <p:spTgt spid="25"/>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300" fill="hold"/>
                                        <p:tgtEl>
                                          <p:spTgt spid="24"/>
                                        </p:tgtEl>
                                        <p:attrNameLst>
                                          <p:attrName>ppt_w</p:attrName>
                                        </p:attrNameLst>
                                      </p:cBhvr>
                                      <p:tavLst>
                                        <p:tav tm="0">
                                          <p:val>
                                            <p:fltVal val="0"/>
                                          </p:val>
                                        </p:tav>
                                        <p:tav tm="100000">
                                          <p:val>
                                            <p:strVal val="#ppt_w"/>
                                          </p:val>
                                        </p:tav>
                                      </p:tavLst>
                                    </p:anim>
                                    <p:anim calcmode="lin" valueType="num">
                                      <p:cBhvr>
                                        <p:cTn id="45" dur="300" fill="hold"/>
                                        <p:tgtEl>
                                          <p:spTgt spid="24"/>
                                        </p:tgtEl>
                                        <p:attrNameLst>
                                          <p:attrName>ppt_h</p:attrName>
                                        </p:attrNameLst>
                                      </p:cBhvr>
                                      <p:tavLst>
                                        <p:tav tm="0">
                                          <p:val>
                                            <p:fltVal val="0"/>
                                          </p:val>
                                        </p:tav>
                                        <p:tav tm="100000">
                                          <p:val>
                                            <p:strVal val="#ppt_h"/>
                                          </p:val>
                                        </p:tav>
                                      </p:tavLst>
                                    </p:anim>
                                    <p:anim calcmode="lin" valueType="num">
                                      <p:cBhvr>
                                        <p:cTn id="46" dur="300" fill="hold"/>
                                        <p:tgtEl>
                                          <p:spTgt spid="24"/>
                                        </p:tgtEl>
                                        <p:attrNameLst>
                                          <p:attrName>style.rotation</p:attrName>
                                        </p:attrNameLst>
                                      </p:cBhvr>
                                      <p:tavLst>
                                        <p:tav tm="0">
                                          <p:val>
                                            <p:fltVal val="90"/>
                                          </p:val>
                                        </p:tav>
                                        <p:tav tm="100000">
                                          <p:val>
                                            <p:fltVal val="0"/>
                                          </p:val>
                                        </p:tav>
                                      </p:tavLst>
                                    </p:anim>
                                    <p:animEffect transition="in" filter="fade">
                                      <p:cBhvr>
                                        <p:cTn id="47" dur="300"/>
                                        <p:tgtEl>
                                          <p:spTgt spid="24"/>
                                        </p:tgtEl>
                                      </p:cBhvr>
                                    </p:animEffect>
                                  </p:childTnLst>
                                </p:cTn>
                              </p:par>
                            </p:childTnLst>
                          </p:cTn>
                        </p:par>
                        <p:par>
                          <p:cTn id="48" fill="hold">
                            <p:stCondLst>
                              <p:cond delay="3019"/>
                            </p:stCondLst>
                            <p:childTnLst>
                              <p:par>
                                <p:cTn id="49" presetID="22" presetClass="entr" presetSubtype="8"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left)">
                                      <p:cBhvr>
                                        <p:cTn id="54" dur="500"/>
                                        <p:tgtEl>
                                          <p:spTgt spid="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left)">
                                      <p:cBhvr>
                                        <p:cTn id="57" dur="500"/>
                                        <p:tgtEl>
                                          <p:spTgt spid="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500"/>
                                        <p:tgtEl>
                                          <p:spTgt spid="19"/>
                                        </p:tgtEl>
                                      </p:cBhvr>
                                    </p:animEffect>
                                  </p:childTnLst>
                                </p:cTn>
                              </p:par>
                            </p:childTnLst>
                          </p:cTn>
                        </p:par>
                        <p:par>
                          <p:cTn id="61" fill="hold">
                            <p:stCondLst>
                              <p:cond delay="3519"/>
                            </p:stCondLst>
                            <p:childTnLst>
                              <p:par>
                                <p:cTn id="62" presetID="53" presetClass="entr" presetSubtype="16"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500" fill="hold"/>
                                        <p:tgtEl>
                                          <p:spTgt spid="9"/>
                                        </p:tgtEl>
                                        <p:attrNameLst>
                                          <p:attrName>ppt_w</p:attrName>
                                        </p:attrNameLst>
                                      </p:cBhvr>
                                      <p:tavLst>
                                        <p:tav tm="0">
                                          <p:val>
                                            <p:fltVal val="0"/>
                                          </p:val>
                                        </p:tav>
                                        <p:tav tm="100000">
                                          <p:val>
                                            <p:strVal val="#ppt_w"/>
                                          </p:val>
                                        </p:tav>
                                      </p:tavLst>
                                    </p:anim>
                                    <p:anim calcmode="lin" valueType="num">
                                      <p:cBhvr>
                                        <p:cTn id="65" dur="500" fill="hold"/>
                                        <p:tgtEl>
                                          <p:spTgt spid="9"/>
                                        </p:tgtEl>
                                        <p:attrNameLst>
                                          <p:attrName>ppt_h</p:attrName>
                                        </p:attrNameLst>
                                      </p:cBhvr>
                                      <p:tavLst>
                                        <p:tav tm="0">
                                          <p:val>
                                            <p:fltVal val="0"/>
                                          </p:val>
                                        </p:tav>
                                        <p:tav tm="100000">
                                          <p:val>
                                            <p:strVal val="#ppt_h"/>
                                          </p:val>
                                        </p:tav>
                                      </p:tavLst>
                                    </p:anim>
                                    <p:animEffect transition="in" filter="fade">
                                      <p:cBhvr>
                                        <p:cTn id="66" dur="500"/>
                                        <p:tgtEl>
                                          <p:spTgt spid="9"/>
                                        </p:tgtEl>
                                      </p:cBhvr>
                                    </p:animEffect>
                                  </p:childTnLst>
                                </p:cTn>
                              </p:par>
                              <p:par>
                                <p:cTn id="67" presetID="53" presetClass="entr" presetSubtype="16" fill="hold" grpId="0" nodeType="withEffect">
                                  <p:stCondLst>
                                    <p:cond delay="100"/>
                                  </p:stCondLst>
                                  <p:childTnLst>
                                    <p:set>
                                      <p:cBhvr>
                                        <p:cTn id="68" dur="1" fill="hold">
                                          <p:stCondLst>
                                            <p:cond delay="0"/>
                                          </p:stCondLst>
                                        </p:cTn>
                                        <p:tgtEl>
                                          <p:spTgt spid="11"/>
                                        </p:tgtEl>
                                        <p:attrNameLst>
                                          <p:attrName>style.visibility</p:attrName>
                                        </p:attrNameLst>
                                      </p:cBhvr>
                                      <p:to>
                                        <p:strVal val="visible"/>
                                      </p:to>
                                    </p:set>
                                    <p:anim calcmode="lin" valueType="num">
                                      <p:cBhvr>
                                        <p:cTn id="69" dur="500" fill="hold"/>
                                        <p:tgtEl>
                                          <p:spTgt spid="11"/>
                                        </p:tgtEl>
                                        <p:attrNameLst>
                                          <p:attrName>ppt_w</p:attrName>
                                        </p:attrNameLst>
                                      </p:cBhvr>
                                      <p:tavLst>
                                        <p:tav tm="0">
                                          <p:val>
                                            <p:fltVal val="0"/>
                                          </p:val>
                                        </p:tav>
                                        <p:tav tm="100000">
                                          <p:val>
                                            <p:strVal val="#ppt_w"/>
                                          </p:val>
                                        </p:tav>
                                      </p:tavLst>
                                    </p:anim>
                                    <p:anim calcmode="lin" valueType="num">
                                      <p:cBhvr>
                                        <p:cTn id="70" dur="500" fill="hold"/>
                                        <p:tgtEl>
                                          <p:spTgt spid="11"/>
                                        </p:tgtEl>
                                        <p:attrNameLst>
                                          <p:attrName>ppt_h</p:attrName>
                                        </p:attrNameLst>
                                      </p:cBhvr>
                                      <p:tavLst>
                                        <p:tav tm="0">
                                          <p:val>
                                            <p:fltVal val="0"/>
                                          </p:val>
                                        </p:tav>
                                        <p:tav tm="100000">
                                          <p:val>
                                            <p:strVal val="#ppt_h"/>
                                          </p:val>
                                        </p:tav>
                                      </p:tavLst>
                                    </p:anim>
                                    <p:animEffect transition="in" filter="fade">
                                      <p:cBhvr>
                                        <p:cTn id="71" dur="500"/>
                                        <p:tgtEl>
                                          <p:spTgt spid="11"/>
                                        </p:tgtEl>
                                      </p:cBhvr>
                                    </p:animEffect>
                                  </p:childTnLst>
                                </p:cTn>
                              </p:par>
                              <p:par>
                                <p:cTn id="72" presetID="53" presetClass="entr" presetSubtype="16" fill="hold" grpId="0" nodeType="withEffect">
                                  <p:stCondLst>
                                    <p:cond delay="20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Effect transition="in" filter="fade">
                                      <p:cBhvr>
                                        <p:cTn id="76" dur="500"/>
                                        <p:tgtEl>
                                          <p:spTgt spid="13"/>
                                        </p:tgtEl>
                                      </p:cBhvr>
                                    </p:animEffect>
                                  </p:childTnLst>
                                </p:cTn>
                              </p:par>
                              <p:par>
                                <p:cTn id="77" presetID="53" presetClass="entr" presetSubtype="16" fill="hold" grpId="0" nodeType="withEffect">
                                  <p:stCondLst>
                                    <p:cond delay="300"/>
                                  </p:stCondLst>
                                  <p:childTnLst>
                                    <p:set>
                                      <p:cBhvr>
                                        <p:cTn id="78" dur="1" fill="hold">
                                          <p:stCondLst>
                                            <p:cond delay="0"/>
                                          </p:stCondLst>
                                        </p:cTn>
                                        <p:tgtEl>
                                          <p:spTgt spid="17"/>
                                        </p:tgtEl>
                                        <p:attrNameLst>
                                          <p:attrName>style.visibility</p:attrName>
                                        </p:attrNameLst>
                                      </p:cBhvr>
                                      <p:to>
                                        <p:strVal val="visible"/>
                                      </p:to>
                                    </p:set>
                                    <p:anim calcmode="lin" valueType="num">
                                      <p:cBhvr>
                                        <p:cTn id="79" dur="500" fill="hold"/>
                                        <p:tgtEl>
                                          <p:spTgt spid="17"/>
                                        </p:tgtEl>
                                        <p:attrNameLst>
                                          <p:attrName>ppt_w</p:attrName>
                                        </p:attrNameLst>
                                      </p:cBhvr>
                                      <p:tavLst>
                                        <p:tav tm="0">
                                          <p:val>
                                            <p:fltVal val="0"/>
                                          </p:val>
                                        </p:tav>
                                        <p:tav tm="100000">
                                          <p:val>
                                            <p:strVal val="#ppt_w"/>
                                          </p:val>
                                        </p:tav>
                                      </p:tavLst>
                                    </p:anim>
                                    <p:anim calcmode="lin" valueType="num">
                                      <p:cBhvr>
                                        <p:cTn id="80" dur="500" fill="hold"/>
                                        <p:tgtEl>
                                          <p:spTgt spid="17"/>
                                        </p:tgtEl>
                                        <p:attrNameLst>
                                          <p:attrName>ppt_h</p:attrName>
                                        </p:attrNameLst>
                                      </p:cBhvr>
                                      <p:tavLst>
                                        <p:tav tm="0">
                                          <p:val>
                                            <p:fltVal val="0"/>
                                          </p:val>
                                        </p:tav>
                                        <p:tav tm="100000">
                                          <p:val>
                                            <p:strVal val="#ppt_h"/>
                                          </p:val>
                                        </p:tav>
                                      </p:tavLst>
                                    </p:anim>
                                    <p:animEffect transition="in" filter="fade">
                                      <p:cBhvr>
                                        <p:cTn id="81" dur="500"/>
                                        <p:tgtEl>
                                          <p:spTgt spid="17"/>
                                        </p:tgtEl>
                                      </p:cBhvr>
                                    </p:animEffect>
                                  </p:childTnLst>
                                </p:cTn>
                              </p:par>
                            </p:childTnLst>
                          </p:cTn>
                        </p:par>
                        <p:par>
                          <p:cTn id="82" fill="hold">
                            <p:stCondLst>
                              <p:cond delay="4019"/>
                            </p:stCondLst>
                            <p:childTnLst>
                              <p:par>
                                <p:cTn id="83" presetID="31" presetClass="entr" presetSubtype="0" fill="hold" grpId="0" nodeType="afterEffect">
                                  <p:stCondLst>
                                    <p:cond delay="0"/>
                                  </p:stCondLst>
                                  <p:childTnLst>
                                    <p:set>
                                      <p:cBhvr>
                                        <p:cTn id="84" dur="1" fill="hold">
                                          <p:stCondLst>
                                            <p:cond delay="0"/>
                                          </p:stCondLst>
                                        </p:cTn>
                                        <p:tgtEl>
                                          <p:spTgt spid="10"/>
                                        </p:tgtEl>
                                        <p:attrNameLst>
                                          <p:attrName>style.visibility</p:attrName>
                                        </p:attrNameLst>
                                      </p:cBhvr>
                                      <p:to>
                                        <p:strVal val="visible"/>
                                      </p:to>
                                    </p:set>
                                    <p:anim calcmode="lin" valueType="num">
                                      <p:cBhvr>
                                        <p:cTn id="85" dur="400" fill="hold"/>
                                        <p:tgtEl>
                                          <p:spTgt spid="10"/>
                                        </p:tgtEl>
                                        <p:attrNameLst>
                                          <p:attrName>ppt_w</p:attrName>
                                        </p:attrNameLst>
                                      </p:cBhvr>
                                      <p:tavLst>
                                        <p:tav tm="0">
                                          <p:val>
                                            <p:fltVal val="0"/>
                                          </p:val>
                                        </p:tav>
                                        <p:tav tm="100000">
                                          <p:val>
                                            <p:strVal val="#ppt_w"/>
                                          </p:val>
                                        </p:tav>
                                      </p:tavLst>
                                    </p:anim>
                                    <p:anim calcmode="lin" valueType="num">
                                      <p:cBhvr>
                                        <p:cTn id="86" dur="400" fill="hold"/>
                                        <p:tgtEl>
                                          <p:spTgt spid="10"/>
                                        </p:tgtEl>
                                        <p:attrNameLst>
                                          <p:attrName>ppt_h</p:attrName>
                                        </p:attrNameLst>
                                      </p:cBhvr>
                                      <p:tavLst>
                                        <p:tav tm="0">
                                          <p:val>
                                            <p:fltVal val="0"/>
                                          </p:val>
                                        </p:tav>
                                        <p:tav tm="100000">
                                          <p:val>
                                            <p:strVal val="#ppt_h"/>
                                          </p:val>
                                        </p:tav>
                                      </p:tavLst>
                                    </p:anim>
                                    <p:anim calcmode="lin" valueType="num">
                                      <p:cBhvr>
                                        <p:cTn id="87" dur="400" fill="hold"/>
                                        <p:tgtEl>
                                          <p:spTgt spid="10"/>
                                        </p:tgtEl>
                                        <p:attrNameLst>
                                          <p:attrName>style.rotation</p:attrName>
                                        </p:attrNameLst>
                                      </p:cBhvr>
                                      <p:tavLst>
                                        <p:tav tm="0">
                                          <p:val>
                                            <p:fltVal val="90"/>
                                          </p:val>
                                        </p:tav>
                                        <p:tav tm="100000">
                                          <p:val>
                                            <p:fltVal val="0"/>
                                          </p:val>
                                        </p:tav>
                                      </p:tavLst>
                                    </p:anim>
                                    <p:animEffect transition="in" filter="fade">
                                      <p:cBhvr>
                                        <p:cTn id="88" dur="400"/>
                                        <p:tgtEl>
                                          <p:spTgt spid="10"/>
                                        </p:tgtEl>
                                      </p:cBhvr>
                                    </p:animEffect>
                                  </p:childTnLst>
                                </p:cTn>
                              </p:par>
                            </p:childTnLst>
                          </p:cTn>
                        </p:par>
                        <p:par>
                          <p:cTn id="89" fill="hold">
                            <p:stCondLst>
                              <p:cond delay="4519"/>
                            </p:stCondLst>
                            <p:childTnLst>
                              <p:par>
                                <p:cTn id="90" presetID="22" presetClass="entr" presetSubtype="8" fill="hold" grpId="0" nodeType="after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wipe(left)">
                                      <p:cBhvr>
                                        <p:cTn id="92" dur="500"/>
                                        <p:tgtEl>
                                          <p:spTgt spid="20"/>
                                        </p:tgtEl>
                                      </p:cBhvr>
                                    </p:animEffect>
                                  </p:childTnLst>
                                </p:cTn>
                              </p:par>
                            </p:childTnLst>
                          </p:cTn>
                        </p:par>
                        <p:par>
                          <p:cTn id="93" fill="hold">
                            <p:stCondLst>
                              <p:cond delay="5019"/>
                            </p:stCondLst>
                            <p:childTnLst>
                              <p:par>
                                <p:cTn id="94" presetID="31" presetClass="entr" presetSubtype="0" fill="hold" grpId="0" nodeType="afterEffect">
                                  <p:stCondLst>
                                    <p:cond delay="0"/>
                                  </p:stCondLst>
                                  <p:childTnLst>
                                    <p:set>
                                      <p:cBhvr>
                                        <p:cTn id="95" dur="1" fill="hold">
                                          <p:stCondLst>
                                            <p:cond delay="0"/>
                                          </p:stCondLst>
                                        </p:cTn>
                                        <p:tgtEl>
                                          <p:spTgt spid="12"/>
                                        </p:tgtEl>
                                        <p:attrNameLst>
                                          <p:attrName>style.visibility</p:attrName>
                                        </p:attrNameLst>
                                      </p:cBhvr>
                                      <p:to>
                                        <p:strVal val="visible"/>
                                      </p:to>
                                    </p:set>
                                    <p:anim calcmode="lin" valueType="num">
                                      <p:cBhvr>
                                        <p:cTn id="96" dur="400" fill="hold"/>
                                        <p:tgtEl>
                                          <p:spTgt spid="12"/>
                                        </p:tgtEl>
                                        <p:attrNameLst>
                                          <p:attrName>ppt_w</p:attrName>
                                        </p:attrNameLst>
                                      </p:cBhvr>
                                      <p:tavLst>
                                        <p:tav tm="0">
                                          <p:val>
                                            <p:fltVal val="0"/>
                                          </p:val>
                                        </p:tav>
                                        <p:tav tm="100000">
                                          <p:val>
                                            <p:strVal val="#ppt_w"/>
                                          </p:val>
                                        </p:tav>
                                      </p:tavLst>
                                    </p:anim>
                                    <p:anim calcmode="lin" valueType="num">
                                      <p:cBhvr>
                                        <p:cTn id="97" dur="400" fill="hold"/>
                                        <p:tgtEl>
                                          <p:spTgt spid="12"/>
                                        </p:tgtEl>
                                        <p:attrNameLst>
                                          <p:attrName>ppt_h</p:attrName>
                                        </p:attrNameLst>
                                      </p:cBhvr>
                                      <p:tavLst>
                                        <p:tav tm="0">
                                          <p:val>
                                            <p:fltVal val="0"/>
                                          </p:val>
                                        </p:tav>
                                        <p:tav tm="100000">
                                          <p:val>
                                            <p:strVal val="#ppt_h"/>
                                          </p:val>
                                        </p:tav>
                                      </p:tavLst>
                                    </p:anim>
                                    <p:anim calcmode="lin" valueType="num">
                                      <p:cBhvr>
                                        <p:cTn id="98" dur="400" fill="hold"/>
                                        <p:tgtEl>
                                          <p:spTgt spid="12"/>
                                        </p:tgtEl>
                                        <p:attrNameLst>
                                          <p:attrName>style.rotation</p:attrName>
                                        </p:attrNameLst>
                                      </p:cBhvr>
                                      <p:tavLst>
                                        <p:tav tm="0">
                                          <p:val>
                                            <p:fltVal val="90"/>
                                          </p:val>
                                        </p:tav>
                                        <p:tav tm="100000">
                                          <p:val>
                                            <p:fltVal val="0"/>
                                          </p:val>
                                        </p:tav>
                                      </p:tavLst>
                                    </p:anim>
                                    <p:animEffect transition="in" filter="fade">
                                      <p:cBhvr>
                                        <p:cTn id="99" dur="400"/>
                                        <p:tgtEl>
                                          <p:spTgt spid="12"/>
                                        </p:tgtEl>
                                      </p:cBhvr>
                                    </p:animEffect>
                                  </p:childTnLst>
                                </p:cTn>
                              </p:par>
                            </p:childTnLst>
                          </p:cTn>
                        </p:par>
                        <p:par>
                          <p:cTn id="100" fill="hold">
                            <p:stCondLst>
                              <p:cond delay="5519"/>
                            </p:stCondLst>
                            <p:childTnLst>
                              <p:par>
                                <p:cTn id="101" presetID="22" presetClass="entr" presetSubtype="8" fill="hold" grpId="0" nodeType="after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wipe(left)">
                                      <p:cBhvr>
                                        <p:cTn id="103" dur="500"/>
                                        <p:tgtEl>
                                          <p:spTgt spid="21"/>
                                        </p:tgtEl>
                                      </p:cBhvr>
                                    </p:animEffect>
                                  </p:childTnLst>
                                </p:cTn>
                              </p:par>
                            </p:childTnLst>
                          </p:cTn>
                        </p:par>
                        <p:par>
                          <p:cTn id="104" fill="hold">
                            <p:stCondLst>
                              <p:cond delay="6019"/>
                            </p:stCondLst>
                            <p:childTnLst>
                              <p:par>
                                <p:cTn id="105" presetID="31" presetClass="entr" presetSubtype="0" fill="hold" grpId="0" nodeType="afterEffect">
                                  <p:stCondLst>
                                    <p:cond delay="0"/>
                                  </p:stCondLst>
                                  <p:childTnLst>
                                    <p:set>
                                      <p:cBhvr>
                                        <p:cTn id="106" dur="1" fill="hold">
                                          <p:stCondLst>
                                            <p:cond delay="0"/>
                                          </p:stCondLst>
                                        </p:cTn>
                                        <p:tgtEl>
                                          <p:spTgt spid="14"/>
                                        </p:tgtEl>
                                        <p:attrNameLst>
                                          <p:attrName>style.visibility</p:attrName>
                                        </p:attrNameLst>
                                      </p:cBhvr>
                                      <p:to>
                                        <p:strVal val="visible"/>
                                      </p:to>
                                    </p:set>
                                    <p:anim calcmode="lin" valueType="num">
                                      <p:cBhvr>
                                        <p:cTn id="107" dur="400" fill="hold"/>
                                        <p:tgtEl>
                                          <p:spTgt spid="14"/>
                                        </p:tgtEl>
                                        <p:attrNameLst>
                                          <p:attrName>ppt_w</p:attrName>
                                        </p:attrNameLst>
                                      </p:cBhvr>
                                      <p:tavLst>
                                        <p:tav tm="0">
                                          <p:val>
                                            <p:fltVal val="0"/>
                                          </p:val>
                                        </p:tav>
                                        <p:tav tm="100000">
                                          <p:val>
                                            <p:strVal val="#ppt_w"/>
                                          </p:val>
                                        </p:tav>
                                      </p:tavLst>
                                    </p:anim>
                                    <p:anim calcmode="lin" valueType="num">
                                      <p:cBhvr>
                                        <p:cTn id="108" dur="400" fill="hold"/>
                                        <p:tgtEl>
                                          <p:spTgt spid="14"/>
                                        </p:tgtEl>
                                        <p:attrNameLst>
                                          <p:attrName>ppt_h</p:attrName>
                                        </p:attrNameLst>
                                      </p:cBhvr>
                                      <p:tavLst>
                                        <p:tav tm="0">
                                          <p:val>
                                            <p:fltVal val="0"/>
                                          </p:val>
                                        </p:tav>
                                        <p:tav tm="100000">
                                          <p:val>
                                            <p:strVal val="#ppt_h"/>
                                          </p:val>
                                        </p:tav>
                                      </p:tavLst>
                                    </p:anim>
                                    <p:anim calcmode="lin" valueType="num">
                                      <p:cBhvr>
                                        <p:cTn id="109" dur="400" fill="hold"/>
                                        <p:tgtEl>
                                          <p:spTgt spid="14"/>
                                        </p:tgtEl>
                                        <p:attrNameLst>
                                          <p:attrName>style.rotation</p:attrName>
                                        </p:attrNameLst>
                                      </p:cBhvr>
                                      <p:tavLst>
                                        <p:tav tm="0">
                                          <p:val>
                                            <p:fltVal val="90"/>
                                          </p:val>
                                        </p:tav>
                                        <p:tav tm="100000">
                                          <p:val>
                                            <p:fltVal val="0"/>
                                          </p:val>
                                        </p:tav>
                                      </p:tavLst>
                                    </p:anim>
                                    <p:animEffect transition="in" filter="fade">
                                      <p:cBhvr>
                                        <p:cTn id="110" dur="400"/>
                                        <p:tgtEl>
                                          <p:spTgt spid="14"/>
                                        </p:tgtEl>
                                      </p:cBhvr>
                                    </p:animEffect>
                                  </p:childTnLst>
                                </p:cTn>
                              </p:par>
                            </p:childTnLst>
                          </p:cTn>
                        </p:par>
                        <p:par>
                          <p:cTn id="111" fill="hold">
                            <p:stCondLst>
                              <p:cond delay="6519"/>
                            </p:stCondLst>
                            <p:childTnLst>
                              <p:par>
                                <p:cTn id="112" presetID="22" presetClass="entr" presetSubtype="8" fill="hold" grpId="0" nodeType="afterEffect">
                                  <p:stCondLst>
                                    <p:cond delay="0"/>
                                  </p:stCondLst>
                                  <p:childTnLst>
                                    <p:set>
                                      <p:cBhvr>
                                        <p:cTn id="113" dur="1" fill="hold">
                                          <p:stCondLst>
                                            <p:cond delay="0"/>
                                          </p:stCondLst>
                                        </p:cTn>
                                        <p:tgtEl>
                                          <p:spTgt spid="22"/>
                                        </p:tgtEl>
                                        <p:attrNameLst>
                                          <p:attrName>style.visibility</p:attrName>
                                        </p:attrNameLst>
                                      </p:cBhvr>
                                      <p:to>
                                        <p:strVal val="visible"/>
                                      </p:to>
                                    </p:set>
                                    <p:animEffect transition="in" filter="wipe(left)">
                                      <p:cBhvr>
                                        <p:cTn id="114" dur="500"/>
                                        <p:tgtEl>
                                          <p:spTgt spid="22"/>
                                        </p:tgtEl>
                                      </p:cBhvr>
                                    </p:animEffect>
                                  </p:childTnLst>
                                </p:cTn>
                              </p:par>
                            </p:childTnLst>
                          </p:cTn>
                        </p:par>
                        <p:par>
                          <p:cTn id="115" fill="hold">
                            <p:stCondLst>
                              <p:cond delay="7019"/>
                            </p:stCondLst>
                            <p:childTnLst>
                              <p:par>
                                <p:cTn id="116" presetID="31" presetClass="entr" presetSubtype="0" fill="hold" grpId="0" nodeType="afterEffect">
                                  <p:stCondLst>
                                    <p:cond delay="0"/>
                                  </p:stCondLst>
                                  <p:childTnLst>
                                    <p:set>
                                      <p:cBhvr>
                                        <p:cTn id="117" dur="1" fill="hold">
                                          <p:stCondLst>
                                            <p:cond delay="0"/>
                                          </p:stCondLst>
                                        </p:cTn>
                                        <p:tgtEl>
                                          <p:spTgt spid="18"/>
                                        </p:tgtEl>
                                        <p:attrNameLst>
                                          <p:attrName>style.visibility</p:attrName>
                                        </p:attrNameLst>
                                      </p:cBhvr>
                                      <p:to>
                                        <p:strVal val="visible"/>
                                      </p:to>
                                    </p:set>
                                    <p:anim calcmode="lin" valueType="num">
                                      <p:cBhvr>
                                        <p:cTn id="118" dur="400" fill="hold"/>
                                        <p:tgtEl>
                                          <p:spTgt spid="18"/>
                                        </p:tgtEl>
                                        <p:attrNameLst>
                                          <p:attrName>ppt_w</p:attrName>
                                        </p:attrNameLst>
                                      </p:cBhvr>
                                      <p:tavLst>
                                        <p:tav tm="0">
                                          <p:val>
                                            <p:fltVal val="0"/>
                                          </p:val>
                                        </p:tav>
                                        <p:tav tm="100000">
                                          <p:val>
                                            <p:strVal val="#ppt_w"/>
                                          </p:val>
                                        </p:tav>
                                      </p:tavLst>
                                    </p:anim>
                                    <p:anim calcmode="lin" valueType="num">
                                      <p:cBhvr>
                                        <p:cTn id="119" dur="400" fill="hold"/>
                                        <p:tgtEl>
                                          <p:spTgt spid="18"/>
                                        </p:tgtEl>
                                        <p:attrNameLst>
                                          <p:attrName>ppt_h</p:attrName>
                                        </p:attrNameLst>
                                      </p:cBhvr>
                                      <p:tavLst>
                                        <p:tav tm="0">
                                          <p:val>
                                            <p:fltVal val="0"/>
                                          </p:val>
                                        </p:tav>
                                        <p:tav tm="100000">
                                          <p:val>
                                            <p:strVal val="#ppt_h"/>
                                          </p:val>
                                        </p:tav>
                                      </p:tavLst>
                                    </p:anim>
                                    <p:anim calcmode="lin" valueType="num">
                                      <p:cBhvr>
                                        <p:cTn id="120" dur="400" fill="hold"/>
                                        <p:tgtEl>
                                          <p:spTgt spid="18"/>
                                        </p:tgtEl>
                                        <p:attrNameLst>
                                          <p:attrName>style.rotation</p:attrName>
                                        </p:attrNameLst>
                                      </p:cBhvr>
                                      <p:tavLst>
                                        <p:tav tm="0">
                                          <p:val>
                                            <p:fltVal val="90"/>
                                          </p:val>
                                        </p:tav>
                                        <p:tav tm="100000">
                                          <p:val>
                                            <p:fltVal val="0"/>
                                          </p:val>
                                        </p:tav>
                                      </p:tavLst>
                                    </p:anim>
                                    <p:animEffect transition="in" filter="fade">
                                      <p:cBhvr>
                                        <p:cTn id="121" dur="400"/>
                                        <p:tgtEl>
                                          <p:spTgt spid="18"/>
                                        </p:tgtEl>
                                      </p:cBhvr>
                                    </p:animEffect>
                                  </p:childTnLst>
                                </p:cTn>
                              </p:par>
                            </p:childTnLst>
                          </p:cTn>
                        </p:par>
                        <p:par>
                          <p:cTn id="122" fill="hold">
                            <p:stCondLst>
                              <p:cond delay="7519"/>
                            </p:stCondLst>
                            <p:childTnLst>
                              <p:par>
                                <p:cTn id="123" presetID="22" presetClass="entr" presetSubtype="8" fill="hold" grpId="0" nodeType="afterEffect">
                                  <p:stCondLst>
                                    <p:cond delay="0"/>
                                  </p:stCondLst>
                                  <p:childTnLst>
                                    <p:set>
                                      <p:cBhvr>
                                        <p:cTn id="124" dur="1" fill="hold">
                                          <p:stCondLst>
                                            <p:cond delay="0"/>
                                          </p:stCondLst>
                                        </p:cTn>
                                        <p:tgtEl>
                                          <p:spTgt spid="23"/>
                                        </p:tgtEl>
                                        <p:attrNameLst>
                                          <p:attrName>style.visibility</p:attrName>
                                        </p:attrNameLst>
                                      </p:cBhvr>
                                      <p:to>
                                        <p:strVal val="visible"/>
                                      </p:to>
                                    </p:set>
                                    <p:animEffect transition="in" filter="wipe(left)">
                                      <p:cBhvr>
                                        <p:cTn id="1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animBg="1"/>
      <p:bldP spid="8" grpId="0" animBg="1"/>
      <p:bldP spid="9" grpId="0" animBg="1"/>
      <p:bldP spid="10" grpId="0"/>
      <p:bldP spid="11" grpId="0" animBg="1"/>
      <p:bldP spid="12" grpId="0"/>
      <p:bldP spid="13" grpId="0" animBg="1"/>
      <p:bldP spid="14" grpId="0"/>
      <p:bldP spid="15" grpId="0" animBg="1"/>
      <p:bldP spid="16" grpId="0" animBg="1"/>
      <p:bldP spid="17" grpId="0" animBg="1"/>
      <p:bldP spid="18" grpId="0"/>
      <p:bldP spid="19" grpId="0" animBg="1"/>
      <p:bldP spid="20" grpId="0"/>
      <p:bldP spid="21" grpId="0"/>
      <p:bldP spid="22" grpId="0"/>
      <p:bldP spid="23" grpId="0"/>
      <p:bldP spid="24" grpId="0"/>
      <p:bldP spid="2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smtClean="0"/>
              <a:t>请输入您的标题</a:t>
            </a:r>
            <a:endParaRPr lang="zh-CN" altLang="en-US" dirty="0"/>
          </a:p>
        </p:txBody>
      </p:sp>
      <p:sp>
        <p:nvSpPr>
          <p:cNvPr id="26" name="Freeform 5"/>
          <p:cNvSpPr/>
          <p:nvPr/>
        </p:nvSpPr>
        <p:spPr bwMode="auto">
          <a:xfrm>
            <a:off x="1023240" y="1412776"/>
            <a:ext cx="2263997" cy="4480201"/>
          </a:xfrm>
          <a:custGeom>
            <a:avLst/>
            <a:gdLst>
              <a:gd name="T0" fmla="*/ 496 w 2878"/>
              <a:gd name="T1" fmla="*/ 35 h 5689"/>
              <a:gd name="T2" fmla="*/ 2609 w 2878"/>
              <a:gd name="T3" fmla="*/ 514 h 5689"/>
              <a:gd name="T4" fmla="*/ 2856 w 2878"/>
              <a:gd name="T5" fmla="*/ 843 h 5689"/>
              <a:gd name="T6" fmla="*/ 2848 w 2878"/>
              <a:gd name="T7" fmla="*/ 4197 h 5689"/>
              <a:gd name="T8" fmla="*/ 2700 w 2878"/>
              <a:gd name="T9" fmla="*/ 4718 h 5689"/>
              <a:gd name="T10" fmla="*/ 416 w 2878"/>
              <a:gd name="T11" fmla="*/ 5539 h 5689"/>
              <a:gd name="T12" fmla="*/ 25 w 2878"/>
              <a:gd name="T13" fmla="*/ 5063 h 5689"/>
              <a:gd name="T14" fmla="*/ 25 w 2878"/>
              <a:gd name="T15" fmla="*/ 345 h 5689"/>
              <a:gd name="T16" fmla="*/ 496 w 2878"/>
              <a:gd name="T17" fmla="*/ 35 h 5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8" h="5689">
                <a:moveTo>
                  <a:pt x="496" y="35"/>
                </a:moveTo>
                <a:lnTo>
                  <a:pt x="2609" y="514"/>
                </a:lnTo>
                <a:cubicBezTo>
                  <a:pt x="2762" y="549"/>
                  <a:pt x="2856" y="644"/>
                  <a:pt x="2856" y="843"/>
                </a:cubicBezTo>
                <a:lnTo>
                  <a:pt x="2848" y="4197"/>
                </a:lnTo>
                <a:cubicBezTo>
                  <a:pt x="2847" y="4396"/>
                  <a:pt x="2878" y="4654"/>
                  <a:pt x="2700" y="4718"/>
                </a:cubicBezTo>
                <a:lnTo>
                  <a:pt x="416" y="5539"/>
                </a:lnTo>
                <a:cubicBezTo>
                  <a:pt x="0" y="5689"/>
                  <a:pt x="25" y="5262"/>
                  <a:pt x="25" y="5063"/>
                </a:cubicBezTo>
                <a:lnTo>
                  <a:pt x="25" y="345"/>
                </a:lnTo>
                <a:cubicBezTo>
                  <a:pt x="25" y="80"/>
                  <a:pt x="343" y="0"/>
                  <a:pt x="496" y="35"/>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grpSp>
        <p:nvGrpSpPr>
          <p:cNvPr id="27" name="组合 26"/>
          <p:cNvGrpSpPr/>
          <p:nvPr/>
        </p:nvGrpSpPr>
        <p:grpSpPr>
          <a:xfrm>
            <a:off x="895605" y="2106536"/>
            <a:ext cx="652330" cy="648000"/>
            <a:chOff x="913805" y="2420960"/>
            <a:chExt cx="652330" cy="648000"/>
          </a:xfrm>
          <a:solidFill>
            <a:schemeClr val="accent2"/>
          </a:solidFill>
        </p:grpSpPr>
        <p:sp>
          <p:nvSpPr>
            <p:cNvPr id="28" name="Oval 6"/>
            <p:cNvSpPr>
              <a:spLocks noChangeAspect="1" noChangeArrowheads="1"/>
            </p:cNvSpPr>
            <p:nvPr/>
          </p:nvSpPr>
          <p:spPr bwMode="auto">
            <a:xfrm>
              <a:off x="913805" y="2420960"/>
              <a:ext cx="646348" cy="6480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solidFill>
              </a:endParaRPr>
            </a:p>
          </p:txBody>
        </p:sp>
        <p:sp>
          <p:nvSpPr>
            <p:cNvPr id="29" name="TextBox 28"/>
            <p:cNvSpPr txBox="1"/>
            <p:nvPr/>
          </p:nvSpPr>
          <p:spPr>
            <a:xfrm>
              <a:off x="939040" y="2490008"/>
              <a:ext cx="627095" cy="523220"/>
            </a:xfrm>
            <a:prstGeom prst="rect">
              <a:avLst/>
            </a:prstGeom>
            <a:noFill/>
          </p:spPr>
          <p:txBody>
            <a:bodyPr wrap="none" rtlCol="0">
              <a:spAutoFit/>
            </a:bodyPr>
            <a:lstStyle/>
            <a:p>
              <a:r>
                <a:rPr lang="en-US" altLang="zh-CN" sz="2800" b="1" dirty="0" smtClean="0">
                  <a:solidFill>
                    <a:schemeClr val="bg2"/>
                  </a:solidFill>
                  <a:latin typeface="微软雅黑" panose="020B0503020204020204" pitchFamily="34" charset="-122"/>
                  <a:ea typeface="微软雅黑" panose="020B0503020204020204" pitchFamily="34" charset="-122"/>
                </a:rPr>
                <a:t>01</a:t>
              </a:r>
              <a:endParaRPr lang="zh-CN" altLang="en-US" sz="2800" b="1" dirty="0">
                <a:solidFill>
                  <a:schemeClr val="bg2"/>
                </a:solidFill>
                <a:latin typeface="微软雅黑" panose="020B0503020204020204" pitchFamily="34" charset="-122"/>
                <a:ea typeface="微软雅黑" panose="020B0503020204020204" pitchFamily="34" charset="-122"/>
              </a:endParaRPr>
            </a:p>
          </p:txBody>
        </p:sp>
      </p:grpSp>
      <p:sp>
        <p:nvSpPr>
          <p:cNvPr id="30" name="TextBox 29"/>
          <p:cNvSpPr txBox="1"/>
          <p:nvPr/>
        </p:nvSpPr>
        <p:spPr>
          <a:xfrm>
            <a:off x="1539786" y="2266560"/>
            <a:ext cx="1748335" cy="446140"/>
          </a:xfrm>
          <a:prstGeom prst="rect">
            <a:avLst/>
          </a:prstGeom>
          <a:noFill/>
        </p:spPr>
        <p:txBody>
          <a:bodyPr wrap="square" rtlCol="0">
            <a:spAutoFit/>
          </a:bodyPr>
          <a:lstStyle/>
          <a:p>
            <a:r>
              <a:rPr lang="zh-CN" altLang="en-US" sz="2200" b="1" dirty="0" smtClean="0">
                <a:solidFill>
                  <a:srgbClr val="FFFFFF"/>
                </a:solidFill>
                <a:latin typeface="微软雅黑" panose="020B0503020204020204" pitchFamily="34" charset="-122"/>
                <a:ea typeface="微软雅黑" panose="020B0503020204020204" pitchFamily="34" charset="-122"/>
              </a:rPr>
              <a:t>标题文本一</a:t>
            </a:r>
            <a:endParaRPr lang="zh-CN" altLang="en-US" sz="2200" b="1" dirty="0">
              <a:solidFill>
                <a:srgbClr val="FFFFFF"/>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1387248" y="2989188"/>
            <a:ext cx="1740605" cy="1200329"/>
          </a:xfrm>
          <a:prstGeom prst="rect">
            <a:avLst/>
          </a:prstGeom>
          <a:noFill/>
        </p:spPr>
        <p:txBody>
          <a:bodyPr wrap="square" rtlCol="0">
            <a:spAutoFit/>
          </a:bodyPr>
          <a:lstStyle/>
          <a:p>
            <a:r>
              <a:rPr lang="zh-CN" altLang="en-US" dirty="0">
                <a:solidFill>
                  <a:srgbClr val="FFFFFF"/>
                </a:solidFill>
                <a:latin typeface="微软雅黑" panose="020B0503020204020204" pitchFamily="34" charset="-122"/>
                <a:ea typeface="微软雅黑" panose="020B0503020204020204" pitchFamily="34" charset="-122"/>
              </a:rPr>
              <a:t>请在这里输入段落文本</a:t>
            </a:r>
            <a:r>
              <a:rPr lang="zh-CN" altLang="en-US" dirty="0" smtClean="0">
                <a:solidFill>
                  <a:srgbClr val="FFFFFF"/>
                </a:solidFill>
                <a:latin typeface="微软雅黑" panose="020B0503020204020204" pitchFamily="34" charset="-122"/>
                <a:ea typeface="微软雅黑" panose="020B0503020204020204" pitchFamily="34" charset="-122"/>
              </a:rPr>
              <a:t>内容请在这里输入段落文本内容</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32" name="Freeform 7"/>
          <p:cNvSpPr/>
          <p:nvPr/>
        </p:nvSpPr>
        <p:spPr bwMode="auto">
          <a:xfrm>
            <a:off x="3682204" y="1412776"/>
            <a:ext cx="2262227" cy="4480201"/>
          </a:xfrm>
          <a:custGeom>
            <a:avLst/>
            <a:gdLst>
              <a:gd name="T0" fmla="*/ 496 w 2878"/>
              <a:gd name="T1" fmla="*/ 35 h 5689"/>
              <a:gd name="T2" fmla="*/ 2610 w 2878"/>
              <a:gd name="T3" fmla="*/ 514 h 5689"/>
              <a:gd name="T4" fmla="*/ 2856 w 2878"/>
              <a:gd name="T5" fmla="*/ 843 h 5689"/>
              <a:gd name="T6" fmla="*/ 2848 w 2878"/>
              <a:gd name="T7" fmla="*/ 4197 h 5689"/>
              <a:gd name="T8" fmla="*/ 2701 w 2878"/>
              <a:gd name="T9" fmla="*/ 4718 h 5689"/>
              <a:gd name="T10" fmla="*/ 417 w 2878"/>
              <a:gd name="T11" fmla="*/ 5539 h 5689"/>
              <a:gd name="T12" fmla="*/ 25 w 2878"/>
              <a:gd name="T13" fmla="*/ 5063 h 5689"/>
              <a:gd name="T14" fmla="*/ 25 w 2878"/>
              <a:gd name="T15" fmla="*/ 345 h 5689"/>
              <a:gd name="T16" fmla="*/ 496 w 2878"/>
              <a:gd name="T17" fmla="*/ 35 h 5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8" h="5689">
                <a:moveTo>
                  <a:pt x="496" y="35"/>
                </a:moveTo>
                <a:lnTo>
                  <a:pt x="2610" y="514"/>
                </a:lnTo>
                <a:cubicBezTo>
                  <a:pt x="2762" y="549"/>
                  <a:pt x="2857" y="644"/>
                  <a:pt x="2856" y="843"/>
                </a:cubicBezTo>
                <a:lnTo>
                  <a:pt x="2848" y="4197"/>
                </a:lnTo>
                <a:cubicBezTo>
                  <a:pt x="2848" y="4396"/>
                  <a:pt x="2878" y="4654"/>
                  <a:pt x="2701" y="4718"/>
                </a:cubicBezTo>
                <a:lnTo>
                  <a:pt x="417" y="5539"/>
                </a:lnTo>
                <a:cubicBezTo>
                  <a:pt x="0" y="5689"/>
                  <a:pt x="25" y="5262"/>
                  <a:pt x="25" y="5063"/>
                </a:cubicBezTo>
                <a:lnTo>
                  <a:pt x="25" y="345"/>
                </a:lnTo>
                <a:cubicBezTo>
                  <a:pt x="25" y="80"/>
                  <a:pt x="343" y="0"/>
                  <a:pt x="496" y="35"/>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rgbClr val="294A5A"/>
              </a:solidFill>
            </a:endParaRPr>
          </a:p>
        </p:txBody>
      </p:sp>
      <p:grpSp>
        <p:nvGrpSpPr>
          <p:cNvPr id="33" name="组合 32"/>
          <p:cNvGrpSpPr/>
          <p:nvPr/>
        </p:nvGrpSpPr>
        <p:grpSpPr>
          <a:xfrm>
            <a:off x="3496157" y="2106536"/>
            <a:ext cx="671413" cy="648000"/>
            <a:chOff x="3514357" y="2420960"/>
            <a:chExt cx="671413" cy="648000"/>
          </a:xfrm>
          <a:solidFill>
            <a:schemeClr val="accent2"/>
          </a:solidFill>
        </p:grpSpPr>
        <p:sp>
          <p:nvSpPr>
            <p:cNvPr id="34" name="Oval 9"/>
            <p:cNvSpPr>
              <a:spLocks noChangeAspect="1" noChangeArrowheads="1"/>
            </p:cNvSpPr>
            <p:nvPr/>
          </p:nvSpPr>
          <p:spPr bwMode="auto">
            <a:xfrm>
              <a:off x="3514357" y="2420960"/>
              <a:ext cx="646348" cy="6480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solidFill>
              </a:endParaRPr>
            </a:p>
          </p:txBody>
        </p:sp>
        <p:sp>
          <p:nvSpPr>
            <p:cNvPr id="35" name="TextBox 34"/>
            <p:cNvSpPr txBox="1"/>
            <p:nvPr/>
          </p:nvSpPr>
          <p:spPr>
            <a:xfrm>
              <a:off x="3558675" y="2490008"/>
              <a:ext cx="627095" cy="523220"/>
            </a:xfrm>
            <a:prstGeom prst="rect">
              <a:avLst/>
            </a:prstGeom>
            <a:noFill/>
          </p:spPr>
          <p:txBody>
            <a:bodyPr wrap="none" rtlCol="0">
              <a:spAutoFit/>
            </a:bodyPr>
            <a:lstStyle/>
            <a:p>
              <a:r>
                <a:rPr lang="en-US" altLang="zh-CN" sz="2800" b="1" dirty="0" smtClean="0">
                  <a:solidFill>
                    <a:schemeClr val="bg2"/>
                  </a:solidFill>
                  <a:latin typeface="微软雅黑" panose="020B0503020204020204" pitchFamily="34" charset="-122"/>
                  <a:ea typeface="微软雅黑" panose="020B0503020204020204" pitchFamily="34" charset="-122"/>
                </a:rPr>
                <a:t>02</a:t>
              </a:r>
              <a:endParaRPr lang="zh-CN" altLang="en-US" sz="2800" b="1" dirty="0">
                <a:solidFill>
                  <a:schemeClr val="bg2"/>
                </a:solidFill>
                <a:latin typeface="微软雅黑" panose="020B0503020204020204" pitchFamily="34" charset="-122"/>
                <a:ea typeface="微软雅黑" panose="020B0503020204020204" pitchFamily="34" charset="-122"/>
              </a:endParaRPr>
            </a:p>
          </p:txBody>
        </p:sp>
      </p:grpSp>
      <p:sp>
        <p:nvSpPr>
          <p:cNvPr id="36" name="TextBox 35"/>
          <p:cNvSpPr txBox="1"/>
          <p:nvPr/>
        </p:nvSpPr>
        <p:spPr>
          <a:xfrm>
            <a:off x="4180471" y="2266560"/>
            <a:ext cx="1748336" cy="446140"/>
          </a:xfrm>
          <a:prstGeom prst="rect">
            <a:avLst/>
          </a:prstGeom>
          <a:noFill/>
        </p:spPr>
        <p:txBody>
          <a:bodyPr wrap="square" rtlCol="0">
            <a:spAutoFit/>
          </a:bodyPr>
          <a:lstStyle/>
          <a:p>
            <a:r>
              <a:rPr lang="zh-CN" altLang="en-US" sz="2200" b="1" dirty="0" smtClean="0">
                <a:solidFill>
                  <a:srgbClr val="FFFFFF"/>
                </a:solidFill>
                <a:latin typeface="微软雅黑" panose="020B0503020204020204" pitchFamily="34" charset="-122"/>
                <a:ea typeface="微软雅黑" panose="020B0503020204020204" pitchFamily="34" charset="-122"/>
              </a:rPr>
              <a:t>标题文本二</a:t>
            </a:r>
            <a:endParaRPr lang="zh-CN" altLang="en-US" sz="2200" b="1" dirty="0">
              <a:solidFill>
                <a:srgbClr val="FFFFFF"/>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4027932" y="2989188"/>
            <a:ext cx="1692210" cy="1200329"/>
          </a:xfrm>
          <a:prstGeom prst="rect">
            <a:avLst/>
          </a:prstGeom>
          <a:noFill/>
        </p:spPr>
        <p:txBody>
          <a:bodyPr wrap="square" rtlCol="0">
            <a:spAutoFit/>
          </a:bodyPr>
          <a:lstStyle/>
          <a:p>
            <a:r>
              <a:rPr lang="zh-CN" altLang="en-US" dirty="0">
                <a:solidFill>
                  <a:srgbClr val="FFFFFF"/>
                </a:solidFill>
                <a:latin typeface="微软雅黑" panose="020B0503020204020204" pitchFamily="34" charset="-122"/>
                <a:ea typeface="微软雅黑" panose="020B0503020204020204" pitchFamily="34" charset="-122"/>
              </a:rPr>
              <a:t>请在这里输入段落文本</a:t>
            </a:r>
            <a:r>
              <a:rPr lang="zh-CN" altLang="en-US" dirty="0" smtClean="0">
                <a:solidFill>
                  <a:srgbClr val="FFFFFF"/>
                </a:solidFill>
                <a:latin typeface="微软雅黑" panose="020B0503020204020204" pitchFamily="34" charset="-122"/>
                <a:ea typeface="微软雅黑" panose="020B0503020204020204" pitchFamily="34" charset="-122"/>
              </a:rPr>
              <a:t>内容请在这里输入段落文本内容</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38" name="Freeform 8"/>
          <p:cNvSpPr/>
          <p:nvPr/>
        </p:nvSpPr>
        <p:spPr bwMode="auto">
          <a:xfrm>
            <a:off x="6389131" y="1412776"/>
            <a:ext cx="2263998" cy="4480201"/>
          </a:xfrm>
          <a:custGeom>
            <a:avLst/>
            <a:gdLst>
              <a:gd name="T0" fmla="*/ 496 w 2878"/>
              <a:gd name="T1" fmla="*/ 35 h 5689"/>
              <a:gd name="T2" fmla="*/ 2609 w 2878"/>
              <a:gd name="T3" fmla="*/ 514 h 5689"/>
              <a:gd name="T4" fmla="*/ 2856 w 2878"/>
              <a:gd name="T5" fmla="*/ 843 h 5689"/>
              <a:gd name="T6" fmla="*/ 2848 w 2878"/>
              <a:gd name="T7" fmla="*/ 4197 h 5689"/>
              <a:gd name="T8" fmla="*/ 2700 w 2878"/>
              <a:gd name="T9" fmla="*/ 4718 h 5689"/>
              <a:gd name="T10" fmla="*/ 417 w 2878"/>
              <a:gd name="T11" fmla="*/ 5539 h 5689"/>
              <a:gd name="T12" fmla="*/ 25 w 2878"/>
              <a:gd name="T13" fmla="*/ 5063 h 5689"/>
              <a:gd name="T14" fmla="*/ 25 w 2878"/>
              <a:gd name="T15" fmla="*/ 345 h 5689"/>
              <a:gd name="T16" fmla="*/ 496 w 2878"/>
              <a:gd name="T17" fmla="*/ 35 h 5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8" h="5689">
                <a:moveTo>
                  <a:pt x="496" y="35"/>
                </a:moveTo>
                <a:lnTo>
                  <a:pt x="2609" y="514"/>
                </a:lnTo>
                <a:cubicBezTo>
                  <a:pt x="2762" y="549"/>
                  <a:pt x="2857" y="644"/>
                  <a:pt x="2856" y="843"/>
                </a:cubicBezTo>
                <a:lnTo>
                  <a:pt x="2848" y="4197"/>
                </a:lnTo>
                <a:cubicBezTo>
                  <a:pt x="2847" y="4396"/>
                  <a:pt x="2878" y="4654"/>
                  <a:pt x="2700" y="4718"/>
                </a:cubicBezTo>
                <a:lnTo>
                  <a:pt x="417" y="5539"/>
                </a:lnTo>
                <a:cubicBezTo>
                  <a:pt x="0" y="5689"/>
                  <a:pt x="25" y="5262"/>
                  <a:pt x="25" y="5063"/>
                </a:cubicBezTo>
                <a:lnTo>
                  <a:pt x="25" y="345"/>
                </a:lnTo>
                <a:cubicBezTo>
                  <a:pt x="25" y="80"/>
                  <a:pt x="343" y="0"/>
                  <a:pt x="496" y="35"/>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grpSp>
        <p:nvGrpSpPr>
          <p:cNvPr id="39" name="组合 38"/>
          <p:cNvGrpSpPr/>
          <p:nvPr/>
        </p:nvGrpSpPr>
        <p:grpSpPr>
          <a:xfrm>
            <a:off x="6229635" y="2106536"/>
            <a:ext cx="646348" cy="648000"/>
            <a:chOff x="6247835" y="2420960"/>
            <a:chExt cx="646348" cy="648000"/>
          </a:xfrm>
          <a:solidFill>
            <a:schemeClr val="accent2"/>
          </a:solidFill>
        </p:grpSpPr>
        <p:sp>
          <p:nvSpPr>
            <p:cNvPr id="40" name="Oval 9"/>
            <p:cNvSpPr>
              <a:spLocks noChangeAspect="1" noChangeArrowheads="1"/>
            </p:cNvSpPr>
            <p:nvPr/>
          </p:nvSpPr>
          <p:spPr bwMode="auto">
            <a:xfrm>
              <a:off x="6247835" y="2420960"/>
              <a:ext cx="646348" cy="6480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solidFill>
              </a:endParaRPr>
            </a:p>
          </p:txBody>
        </p:sp>
        <p:sp>
          <p:nvSpPr>
            <p:cNvPr id="41" name="TextBox 40"/>
            <p:cNvSpPr txBox="1"/>
            <p:nvPr/>
          </p:nvSpPr>
          <p:spPr>
            <a:xfrm>
              <a:off x="6259880" y="2490008"/>
              <a:ext cx="627095" cy="523220"/>
            </a:xfrm>
            <a:prstGeom prst="rect">
              <a:avLst/>
            </a:prstGeom>
            <a:noFill/>
          </p:spPr>
          <p:txBody>
            <a:bodyPr wrap="none" rtlCol="0">
              <a:spAutoFit/>
            </a:bodyPr>
            <a:lstStyle/>
            <a:p>
              <a:r>
                <a:rPr lang="en-US" altLang="zh-CN" sz="2800" b="1" dirty="0" smtClean="0">
                  <a:solidFill>
                    <a:schemeClr val="bg2"/>
                  </a:solidFill>
                  <a:latin typeface="微软雅黑" panose="020B0503020204020204" pitchFamily="34" charset="-122"/>
                  <a:ea typeface="微软雅黑" panose="020B0503020204020204" pitchFamily="34" charset="-122"/>
                </a:rPr>
                <a:t>03</a:t>
              </a:r>
              <a:endParaRPr lang="zh-CN" altLang="en-US" sz="2800" b="1" dirty="0">
                <a:solidFill>
                  <a:schemeClr val="bg2"/>
                </a:solidFill>
                <a:latin typeface="微软雅黑" panose="020B0503020204020204" pitchFamily="34" charset="-122"/>
                <a:ea typeface="微软雅黑" panose="020B0503020204020204" pitchFamily="34" charset="-122"/>
              </a:endParaRPr>
            </a:p>
          </p:txBody>
        </p:sp>
      </p:grpSp>
      <p:sp>
        <p:nvSpPr>
          <p:cNvPr id="42" name="TextBox 41"/>
          <p:cNvSpPr txBox="1"/>
          <p:nvPr/>
        </p:nvSpPr>
        <p:spPr>
          <a:xfrm>
            <a:off x="6900673" y="2266560"/>
            <a:ext cx="1748335" cy="446140"/>
          </a:xfrm>
          <a:prstGeom prst="rect">
            <a:avLst/>
          </a:prstGeom>
          <a:noFill/>
        </p:spPr>
        <p:txBody>
          <a:bodyPr wrap="square" rtlCol="0">
            <a:spAutoFit/>
          </a:bodyPr>
          <a:lstStyle/>
          <a:p>
            <a:r>
              <a:rPr lang="zh-CN" altLang="en-US" sz="2200" b="1" dirty="0" smtClean="0">
                <a:solidFill>
                  <a:srgbClr val="FFFFFF"/>
                </a:solidFill>
                <a:latin typeface="微软雅黑" panose="020B0503020204020204" pitchFamily="34" charset="-122"/>
                <a:ea typeface="微软雅黑" panose="020B0503020204020204" pitchFamily="34" charset="-122"/>
              </a:rPr>
              <a:t>标题文本三</a:t>
            </a:r>
            <a:endParaRPr lang="zh-CN" altLang="en-US" sz="2200" b="1" dirty="0">
              <a:solidFill>
                <a:srgbClr val="FFFFFF"/>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6748135" y="2989188"/>
            <a:ext cx="1708310" cy="1200329"/>
          </a:xfrm>
          <a:prstGeom prst="rect">
            <a:avLst/>
          </a:prstGeom>
          <a:noFill/>
        </p:spPr>
        <p:txBody>
          <a:bodyPr wrap="square" rtlCol="0">
            <a:spAutoFit/>
          </a:bodyPr>
          <a:lstStyle/>
          <a:p>
            <a:r>
              <a:rPr lang="zh-CN" altLang="en-US" dirty="0">
                <a:solidFill>
                  <a:srgbClr val="FFFFFF"/>
                </a:solidFill>
                <a:latin typeface="微软雅黑" panose="020B0503020204020204" pitchFamily="34" charset="-122"/>
                <a:ea typeface="微软雅黑" panose="020B0503020204020204" pitchFamily="34" charset="-122"/>
              </a:rPr>
              <a:t>请在这里输入段落文本</a:t>
            </a:r>
            <a:r>
              <a:rPr lang="zh-CN" altLang="en-US" dirty="0" smtClean="0">
                <a:solidFill>
                  <a:srgbClr val="FFFFFF"/>
                </a:solidFill>
                <a:latin typeface="微软雅黑" panose="020B0503020204020204" pitchFamily="34" charset="-122"/>
                <a:ea typeface="微软雅黑" panose="020B0503020204020204" pitchFamily="34" charset="-122"/>
              </a:rPr>
              <a:t>内容请在这里输入段落文本内容</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44" name="Freeform 10"/>
          <p:cNvSpPr/>
          <p:nvPr/>
        </p:nvSpPr>
        <p:spPr bwMode="auto">
          <a:xfrm>
            <a:off x="9109630" y="1412776"/>
            <a:ext cx="2265767" cy="4480202"/>
          </a:xfrm>
          <a:custGeom>
            <a:avLst/>
            <a:gdLst>
              <a:gd name="T0" fmla="*/ 497 w 2879"/>
              <a:gd name="T1" fmla="*/ 35 h 5689"/>
              <a:gd name="T2" fmla="*/ 2610 w 2879"/>
              <a:gd name="T3" fmla="*/ 514 h 5689"/>
              <a:gd name="T4" fmla="*/ 2857 w 2879"/>
              <a:gd name="T5" fmla="*/ 843 h 5689"/>
              <a:gd name="T6" fmla="*/ 2848 w 2879"/>
              <a:gd name="T7" fmla="*/ 4197 h 5689"/>
              <a:gd name="T8" fmla="*/ 2701 w 2879"/>
              <a:gd name="T9" fmla="*/ 4718 h 5689"/>
              <a:gd name="T10" fmla="*/ 417 w 2879"/>
              <a:gd name="T11" fmla="*/ 5539 h 5689"/>
              <a:gd name="T12" fmla="*/ 25 w 2879"/>
              <a:gd name="T13" fmla="*/ 5063 h 5689"/>
              <a:gd name="T14" fmla="*/ 25 w 2879"/>
              <a:gd name="T15" fmla="*/ 345 h 5689"/>
              <a:gd name="T16" fmla="*/ 497 w 2879"/>
              <a:gd name="T17" fmla="*/ 35 h 5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9" h="5689">
                <a:moveTo>
                  <a:pt x="497" y="35"/>
                </a:moveTo>
                <a:lnTo>
                  <a:pt x="2610" y="514"/>
                </a:lnTo>
                <a:cubicBezTo>
                  <a:pt x="2763" y="549"/>
                  <a:pt x="2857" y="644"/>
                  <a:pt x="2857" y="843"/>
                </a:cubicBezTo>
                <a:lnTo>
                  <a:pt x="2848" y="4197"/>
                </a:lnTo>
                <a:cubicBezTo>
                  <a:pt x="2848" y="4396"/>
                  <a:pt x="2879" y="4654"/>
                  <a:pt x="2701" y="4718"/>
                </a:cubicBezTo>
                <a:lnTo>
                  <a:pt x="417" y="5539"/>
                </a:lnTo>
                <a:cubicBezTo>
                  <a:pt x="0" y="5689"/>
                  <a:pt x="25" y="5262"/>
                  <a:pt x="25" y="5063"/>
                </a:cubicBezTo>
                <a:lnTo>
                  <a:pt x="25" y="345"/>
                </a:lnTo>
                <a:cubicBezTo>
                  <a:pt x="25" y="80"/>
                  <a:pt x="344" y="0"/>
                  <a:pt x="497" y="35"/>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294A5A"/>
              </a:solidFill>
            </a:endParaRPr>
          </a:p>
        </p:txBody>
      </p:sp>
      <p:grpSp>
        <p:nvGrpSpPr>
          <p:cNvPr id="45" name="组合 44"/>
          <p:cNvGrpSpPr/>
          <p:nvPr/>
        </p:nvGrpSpPr>
        <p:grpSpPr>
          <a:xfrm>
            <a:off x="8950134" y="2106536"/>
            <a:ext cx="656375" cy="648000"/>
            <a:chOff x="8968334" y="2420960"/>
            <a:chExt cx="656375" cy="648000"/>
          </a:xfrm>
          <a:solidFill>
            <a:schemeClr val="accent2"/>
          </a:solidFill>
        </p:grpSpPr>
        <p:sp>
          <p:nvSpPr>
            <p:cNvPr id="46" name="Oval 11"/>
            <p:cNvSpPr>
              <a:spLocks noChangeAspect="1" noChangeArrowheads="1"/>
            </p:cNvSpPr>
            <p:nvPr/>
          </p:nvSpPr>
          <p:spPr bwMode="auto">
            <a:xfrm>
              <a:off x="8968334" y="2420960"/>
              <a:ext cx="648000" cy="6480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solidFill>
              </a:endParaRPr>
            </a:p>
          </p:txBody>
        </p:sp>
        <p:sp>
          <p:nvSpPr>
            <p:cNvPr id="47" name="TextBox 46"/>
            <p:cNvSpPr txBox="1"/>
            <p:nvPr/>
          </p:nvSpPr>
          <p:spPr>
            <a:xfrm>
              <a:off x="8997614" y="2490008"/>
              <a:ext cx="627095" cy="523220"/>
            </a:xfrm>
            <a:prstGeom prst="rect">
              <a:avLst/>
            </a:prstGeom>
            <a:noFill/>
          </p:spPr>
          <p:txBody>
            <a:bodyPr wrap="none" rtlCol="0">
              <a:spAutoFit/>
            </a:bodyPr>
            <a:lstStyle/>
            <a:p>
              <a:r>
                <a:rPr lang="en-US" altLang="zh-CN" sz="2800" b="1" dirty="0" smtClean="0">
                  <a:solidFill>
                    <a:schemeClr val="bg2"/>
                  </a:solidFill>
                  <a:latin typeface="微软雅黑" panose="020B0503020204020204" pitchFamily="34" charset="-122"/>
                  <a:ea typeface="微软雅黑" panose="020B0503020204020204" pitchFamily="34" charset="-122"/>
                </a:rPr>
                <a:t>04</a:t>
              </a:r>
              <a:endParaRPr lang="zh-CN" altLang="en-US" sz="2800" b="1" dirty="0">
                <a:solidFill>
                  <a:schemeClr val="bg2"/>
                </a:solidFill>
                <a:latin typeface="微软雅黑" panose="020B0503020204020204" pitchFamily="34" charset="-122"/>
                <a:ea typeface="微软雅黑" panose="020B0503020204020204" pitchFamily="34" charset="-122"/>
              </a:endParaRPr>
            </a:p>
          </p:txBody>
        </p:sp>
      </p:grpSp>
      <p:sp>
        <p:nvSpPr>
          <p:cNvPr id="48" name="TextBox 47"/>
          <p:cNvSpPr txBox="1"/>
          <p:nvPr/>
        </p:nvSpPr>
        <p:spPr>
          <a:xfrm>
            <a:off x="9627062" y="2266560"/>
            <a:ext cx="1748336" cy="446140"/>
          </a:xfrm>
          <a:prstGeom prst="rect">
            <a:avLst/>
          </a:prstGeom>
          <a:noFill/>
        </p:spPr>
        <p:txBody>
          <a:bodyPr wrap="square" rtlCol="0">
            <a:spAutoFit/>
          </a:bodyPr>
          <a:lstStyle/>
          <a:p>
            <a:r>
              <a:rPr lang="zh-CN" altLang="en-US" sz="2200" b="1" dirty="0" smtClean="0">
                <a:solidFill>
                  <a:srgbClr val="FFFFFF"/>
                </a:solidFill>
                <a:latin typeface="微软雅黑" panose="020B0503020204020204" pitchFamily="34" charset="-122"/>
                <a:ea typeface="微软雅黑" panose="020B0503020204020204" pitchFamily="34" charset="-122"/>
              </a:rPr>
              <a:t>标题文本四</a:t>
            </a:r>
            <a:endParaRPr lang="zh-CN" altLang="en-US" sz="2200" b="1" dirty="0">
              <a:solidFill>
                <a:srgbClr val="FFFFFF"/>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9474523" y="2989188"/>
            <a:ext cx="1790234" cy="1200329"/>
          </a:xfrm>
          <a:prstGeom prst="rect">
            <a:avLst/>
          </a:prstGeom>
          <a:noFill/>
        </p:spPr>
        <p:txBody>
          <a:bodyPr wrap="square" rtlCol="0">
            <a:spAutoFit/>
          </a:bodyPr>
          <a:lstStyle/>
          <a:p>
            <a:r>
              <a:rPr lang="zh-CN" altLang="en-US" dirty="0">
                <a:solidFill>
                  <a:srgbClr val="FFFFFF"/>
                </a:solidFill>
                <a:latin typeface="微软雅黑" panose="020B0503020204020204" pitchFamily="34" charset="-122"/>
                <a:ea typeface="微软雅黑" panose="020B0503020204020204" pitchFamily="34" charset="-122"/>
              </a:rPr>
              <a:t>请在这里输入段落文本</a:t>
            </a:r>
            <a:r>
              <a:rPr lang="zh-CN" altLang="en-US" dirty="0" smtClean="0">
                <a:solidFill>
                  <a:srgbClr val="FFFFFF"/>
                </a:solidFill>
                <a:latin typeface="微软雅黑" panose="020B0503020204020204" pitchFamily="34" charset="-122"/>
                <a:ea typeface="微软雅黑" panose="020B0503020204020204" pitchFamily="34" charset="-122"/>
              </a:rPr>
              <a:t>内容请在这里输入段落文本内容</a:t>
            </a:r>
            <a:endParaRPr lang="zh-CN" altLang="en-US"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6763">
        <p14:prism/>
      </p:transition>
    </mc:Choice>
    <mc:Fallback>
      <p:transition spd="slow" advTm="6763">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639"/>
                                </p:stCondLst>
                                <p:childTnLst>
                                  <p:par>
                                    <p:cTn id="21" presetID="2" presetClass="entr" presetSubtype="6" fill="hold" grpId="0" nodeType="afterEffect" p14:presetBounceEnd="20000">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14:bounceEnd="20000">
                                          <p:cBhvr additive="base">
                                            <p:cTn id="23" dur="500" fill="hold"/>
                                            <p:tgtEl>
                                              <p:spTgt spid="26"/>
                                            </p:tgtEl>
                                            <p:attrNameLst>
                                              <p:attrName>ppt_x</p:attrName>
                                            </p:attrNameLst>
                                          </p:cBhvr>
                                          <p:tavLst>
                                            <p:tav tm="0">
                                              <p:val>
                                                <p:strVal val="1+#ppt_w/2"/>
                                              </p:val>
                                            </p:tav>
                                            <p:tav tm="100000">
                                              <p:val>
                                                <p:strVal val="#ppt_x"/>
                                              </p:val>
                                            </p:tav>
                                          </p:tavLst>
                                        </p:anim>
                                        <p:anim calcmode="lin" valueType="num" p14:bounceEnd="20000">
                                          <p:cBhvr additive="base">
                                            <p:cTn id="24" dur="500" fill="hold"/>
                                            <p:tgtEl>
                                              <p:spTgt spid="26"/>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14:presetBounceEnd="20000">
                                      <p:stCondLst>
                                        <p:cond delay="100"/>
                                      </p:stCondLst>
                                      <p:childTnLst>
                                        <p:set>
                                          <p:cBhvr>
                                            <p:cTn id="26" dur="1" fill="hold">
                                              <p:stCondLst>
                                                <p:cond delay="0"/>
                                              </p:stCondLst>
                                            </p:cTn>
                                            <p:tgtEl>
                                              <p:spTgt spid="32"/>
                                            </p:tgtEl>
                                            <p:attrNameLst>
                                              <p:attrName>style.visibility</p:attrName>
                                            </p:attrNameLst>
                                          </p:cBhvr>
                                          <p:to>
                                            <p:strVal val="visible"/>
                                          </p:to>
                                        </p:set>
                                        <p:anim calcmode="lin" valueType="num" p14:bounceEnd="20000">
                                          <p:cBhvr additive="base">
                                            <p:cTn id="27" dur="500" fill="hold"/>
                                            <p:tgtEl>
                                              <p:spTgt spid="32"/>
                                            </p:tgtEl>
                                            <p:attrNameLst>
                                              <p:attrName>ppt_x</p:attrName>
                                            </p:attrNameLst>
                                          </p:cBhvr>
                                          <p:tavLst>
                                            <p:tav tm="0">
                                              <p:val>
                                                <p:strVal val="1+#ppt_w/2"/>
                                              </p:val>
                                            </p:tav>
                                            <p:tav tm="100000">
                                              <p:val>
                                                <p:strVal val="#ppt_x"/>
                                              </p:val>
                                            </p:tav>
                                          </p:tavLst>
                                        </p:anim>
                                        <p:anim calcmode="lin" valueType="num" p14:bounceEnd="20000">
                                          <p:cBhvr additive="base">
                                            <p:cTn id="28" dur="500" fill="hold"/>
                                            <p:tgtEl>
                                              <p:spTgt spid="32"/>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14:presetBounceEnd="20000">
                                      <p:stCondLst>
                                        <p:cond delay="200"/>
                                      </p:stCondLst>
                                      <p:childTnLst>
                                        <p:set>
                                          <p:cBhvr>
                                            <p:cTn id="30" dur="1" fill="hold">
                                              <p:stCondLst>
                                                <p:cond delay="0"/>
                                              </p:stCondLst>
                                            </p:cTn>
                                            <p:tgtEl>
                                              <p:spTgt spid="38"/>
                                            </p:tgtEl>
                                            <p:attrNameLst>
                                              <p:attrName>style.visibility</p:attrName>
                                            </p:attrNameLst>
                                          </p:cBhvr>
                                          <p:to>
                                            <p:strVal val="visible"/>
                                          </p:to>
                                        </p:set>
                                        <p:anim calcmode="lin" valueType="num" p14:bounceEnd="20000">
                                          <p:cBhvr additive="base">
                                            <p:cTn id="31" dur="500" fill="hold"/>
                                            <p:tgtEl>
                                              <p:spTgt spid="38"/>
                                            </p:tgtEl>
                                            <p:attrNameLst>
                                              <p:attrName>ppt_x</p:attrName>
                                            </p:attrNameLst>
                                          </p:cBhvr>
                                          <p:tavLst>
                                            <p:tav tm="0">
                                              <p:val>
                                                <p:strVal val="1+#ppt_w/2"/>
                                              </p:val>
                                            </p:tav>
                                            <p:tav tm="100000">
                                              <p:val>
                                                <p:strVal val="#ppt_x"/>
                                              </p:val>
                                            </p:tav>
                                          </p:tavLst>
                                        </p:anim>
                                        <p:anim calcmode="lin" valueType="num" p14:bounceEnd="20000">
                                          <p:cBhvr additive="base">
                                            <p:cTn id="32" dur="500" fill="hold"/>
                                            <p:tgtEl>
                                              <p:spTgt spid="38"/>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14:presetBounceEnd="20000">
                                      <p:stCondLst>
                                        <p:cond delay="300"/>
                                      </p:stCondLst>
                                      <p:childTnLst>
                                        <p:set>
                                          <p:cBhvr>
                                            <p:cTn id="34" dur="1" fill="hold">
                                              <p:stCondLst>
                                                <p:cond delay="0"/>
                                              </p:stCondLst>
                                            </p:cTn>
                                            <p:tgtEl>
                                              <p:spTgt spid="44"/>
                                            </p:tgtEl>
                                            <p:attrNameLst>
                                              <p:attrName>style.visibility</p:attrName>
                                            </p:attrNameLst>
                                          </p:cBhvr>
                                          <p:to>
                                            <p:strVal val="visible"/>
                                          </p:to>
                                        </p:set>
                                        <p:anim calcmode="lin" valueType="num" p14:bounceEnd="20000">
                                          <p:cBhvr additive="base">
                                            <p:cTn id="35" dur="500" fill="hold"/>
                                            <p:tgtEl>
                                              <p:spTgt spid="44"/>
                                            </p:tgtEl>
                                            <p:attrNameLst>
                                              <p:attrName>ppt_x</p:attrName>
                                            </p:attrNameLst>
                                          </p:cBhvr>
                                          <p:tavLst>
                                            <p:tav tm="0">
                                              <p:val>
                                                <p:strVal val="1+#ppt_w/2"/>
                                              </p:val>
                                            </p:tav>
                                            <p:tav tm="100000">
                                              <p:val>
                                                <p:strVal val="#ppt_x"/>
                                              </p:val>
                                            </p:tav>
                                          </p:tavLst>
                                        </p:anim>
                                        <p:anim calcmode="lin" valueType="num" p14:bounceEnd="20000">
                                          <p:cBhvr additive="base">
                                            <p:cTn id="36" dur="500" fill="hold"/>
                                            <p:tgtEl>
                                              <p:spTgt spid="44"/>
                                            </p:tgtEl>
                                            <p:attrNameLst>
                                              <p:attrName>ppt_y</p:attrName>
                                            </p:attrNameLst>
                                          </p:cBhvr>
                                          <p:tavLst>
                                            <p:tav tm="0">
                                              <p:val>
                                                <p:strVal val="1+#ppt_h/2"/>
                                              </p:val>
                                            </p:tav>
                                            <p:tav tm="100000">
                                              <p:val>
                                                <p:strVal val="#ppt_y"/>
                                              </p:val>
                                            </p:tav>
                                          </p:tavLst>
                                        </p:anim>
                                      </p:childTnLst>
                                    </p:cTn>
                                  </p:par>
                                </p:childTnLst>
                              </p:cTn>
                            </p:par>
                            <p:par>
                              <p:cTn id="37" fill="hold">
                                <p:stCondLst>
                                  <p:cond delay="1139"/>
                                </p:stCondLst>
                                <p:childTnLst>
                                  <p:par>
                                    <p:cTn id="38" presetID="2" presetClass="entr" presetSubtype="12"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0-#ppt_w/2"/>
                                              </p:val>
                                            </p:tav>
                                            <p:tav tm="100000">
                                              <p:val>
                                                <p:strVal val="#ppt_x"/>
                                              </p:val>
                                            </p:tav>
                                          </p:tavLst>
                                        </p:anim>
                                        <p:anim calcmode="lin" valueType="num">
                                          <p:cBhvr additive="base">
                                            <p:cTn id="41" dur="500" fill="hold"/>
                                            <p:tgtEl>
                                              <p:spTgt spid="27"/>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10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500" fill="hold"/>
                                            <p:tgtEl>
                                              <p:spTgt spid="33"/>
                                            </p:tgtEl>
                                            <p:attrNameLst>
                                              <p:attrName>ppt_x</p:attrName>
                                            </p:attrNameLst>
                                          </p:cBhvr>
                                          <p:tavLst>
                                            <p:tav tm="0">
                                              <p:val>
                                                <p:strVal val="0-#ppt_w/2"/>
                                              </p:val>
                                            </p:tav>
                                            <p:tav tm="100000">
                                              <p:val>
                                                <p:strVal val="#ppt_x"/>
                                              </p:val>
                                            </p:tav>
                                          </p:tavLst>
                                        </p:anim>
                                        <p:anim calcmode="lin" valueType="num">
                                          <p:cBhvr additive="base">
                                            <p:cTn id="45" dur="500" fill="hold"/>
                                            <p:tgtEl>
                                              <p:spTgt spid="33"/>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20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500" fill="hold"/>
                                            <p:tgtEl>
                                              <p:spTgt spid="39"/>
                                            </p:tgtEl>
                                            <p:attrNameLst>
                                              <p:attrName>ppt_x</p:attrName>
                                            </p:attrNameLst>
                                          </p:cBhvr>
                                          <p:tavLst>
                                            <p:tav tm="0">
                                              <p:val>
                                                <p:strVal val="0-#ppt_w/2"/>
                                              </p:val>
                                            </p:tav>
                                            <p:tav tm="100000">
                                              <p:val>
                                                <p:strVal val="#ppt_x"/>
                                              </p:val>
                                            </p:tav>
                                          </p:tavLst>
                                        </p:anim>
                                        <p:anim calcmode="lin" valueType="num">
                                          <p:cBhvr additive="base">
                                            <p:cTn id="49" dur="500" fill="hold"/>
                                            <p:tgtEl>
                                              <p:spTgt spid="39"/>
                                            </p:tgtEl>
                                            <p:attrNameLst>
                                              <p:attrName>ppt_y</p:attrName>
                                            </p:attrNameLst>
                                          </p:cBhvr>
                                          <p:tavLst>
                                            <p:tav tm="0">
                                              <p:val>
                                                <p:strVal val="1+#ppt_h/2"/>
                                              </p:val>
                                            </p:tav>
                                            <p:tav tm="100000">
                                              <p:val>
                                                <p:strVal val="#ppt_y"/>
                                              </p:val>
                                            </p:tav>
                                          </p:tavLst>
                                        </p:anim>
                                      </p:childTnLst>
                                    </p:cTn>
                                  </p:par>
                                  <p:par>
                                    <p:cTn id="50" presetID="2" presetClass="entr" presetSubtype="12" fill="hold" nodeType="withEffect">
                                      <p:stCondLst>
                                        <p:cond delay="30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500" fill="hold"/>
                                            <p:tgtEl>
                                              <p:spTgt spid="45"/>
                                            </p:tgtEl>
                                            <p:attrNameLst>
                                              <p:attrName>ppt_x</p:attrName>
                                            </p:attrNameLst>
                                          </p:cBhvr>
                                          <p:tavLst>
                                            <p:tav tm="0">
                                              <p:val>
                                                <p:strVal val="0-#ppt_w/2"/>
                                              </p:val>
                                            </p:tav>
                                            <p:tav tm="100000">
                                              <p:val>
                                                <p:strVal val="#ppt_x"/>
                                              </p:val>
                                            </p:tav>
                                          </p:tavLst>
                                        </p:anim>
                                        <p:anim calcmode="lin" valueType="num">
                                          <p:cBhvr additive="base">
                                            <p:cTn id="53" dur="500" fill="hold"/>
                                            <p:tgtEl>
                                              <p:spTgt spid="45"/>
                                            </p:tgtEl>
                                            <p:attrNameLst>
                                              <p:attrName>ppt_y</p:attrName>
                                            </p:attrNameLst>
                                          </p:cBhvr>
                                          <p:tavLst>
                                            <p:tav tm="0">
                                              <p:val>
                                                <p:strVal val="1+#ppt_h/2"/>
                                              </p:val>
                                            </p:tav>
                                            <p:tav tm="100000">
                                              <p:val>
                                                <p:strVal val="#ppt_y"/>
                                              </p:val>
                                            </p:tav>
                                          </p:tavLst>
                                        </p:anim>
                                      </p:childTnLst>
                                    </p:cTn>
                                  </p:par>
                                </p:childTnLst>
                              </p:cTn>
                            </p:par>
                            <p:par>
                              <p:cTn id="54" fill="hold">
                                <p:stCondLst>
                                  <p:cond delay="1639"/>
                                </p:stCondLst>
                                <p:childTnLst>
                                  <p:par>
                                    <p:cTn id="55" presetID="31"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400" fill="hold"/>
                                            <p:tgtEl>
                                              <p:spTgt spid="30"/>
                                            </p:tgtEl>
                                            <p:attrNameLst>
                                              <p:attrName>ppt_w</p:attrName>
                                            </p:attrNameLst>
                                          </p:cBhvr>
                                          <p:tavLst>
                                            <p:tav tm="0">
                                              <p:val>
                                                <p:fltVal val="0"/>
                                              </p:val>
                                            </p:tav>
                                            <p:tav tm="100000">
                                              <p:val>
                                                <p:strVal val="#ppt_w"/>
                                              </p:val>
                                            </p:tav>
                                          </p:tavLst>
                                        </p:anim>
                                        <p:anim calcmode="lin" valueType="num">
                                          <p:cBhvr>
                                            <p:cTn id="58" dur="400" fill="hold"/>
                                            <p:tgtEl>
                                              <p:spTgt spid="30"/>
                                            </p:tgtEl>
                                            <p:attrNameLst>
                                              <p:attrName>ppt_h</p:attrName>
                                            </p:attrNameLst>
                                          </p:cBhvr>
                                          <p:tavLst>
                                            <p:tav tm="0">
                                              <p:val>
                                                <p:fltVal val="0"/>
                                              </p:val>
                                            </p:tav>
                                            <p:tav tm="100000">
                                              <p:val>
                                                <p:strVal val="#ppt_h"/>
                                              </p:val>
                                            </p:tav>
                                          </p:tavLst>
                                        </p:anim>
                                        <p:anim calcmode="lin" valueType="num">
                                          <p:cBhvr>
                                            <p:cTn id="59" dur="400" fill="hold"/>
                                            <p:tgtEl>
                                              <p:spTgt spid="30"/>
                                            </p:tgtEl>
                                            <p:attrNameLst>
                                              <p:attrName>style.rotation</p:attrName>
                                            </p:attrNameLst>
                                          </p:cBhvr>
                                          <p:tavLst>
                                            <p:tav tm="0">
                                              <p:val>
                                                <p:fltVal val="90"/>
                                              </p:val>
                                            </p:tav>
                                            <p:tav tm="100000">
                                              <p:val>
                                                <p:fltVal val="0"/>
                                              </p:val>
                                            </p:tav>
                                          </p:tavLst>
                                        </p:anim>
                                        <p:animEffect transition="in" filter="fade">
                                          <p:cBhvr>
                                            <p:cTn id="60" dur="400"/>
                                            <p:tgtEl>
                                              <p:spTgt spid="30"/>
                                            </p:tgtEl>
                                          </p:cBhvr>
                                        </p:animEffect>
                                      </p:childTnLst>
                                    </p:cTn>
                                  </p:par>
                                </p:childTnLst>
                              </p:cTn>
                            </p:par>
                            <p:par>
                              <p:cTn id="61" fill="hold">
                                <p:stCondLst>
                                  <p:cond delay="2139"/>
                                </p:stCondLst>
                                <p:childTnLst>
                                  <p:par>
                                    <p:cTn id="62" presetID="22" presetClass="entr" presetSubtype="1"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wipe(up)">
                                          <p:cBhvr>
                                            <p:cTn id="64" dur="500"/>
                                            <p:tgtEl>
                                              <p:spTgt spid="31"/>
                                            </p:tgtEl>
                                          </p:cBhvr>
                                        </p:animEffect>
                                      </p:childTnLst>
                                    </p:cTn>
                                  </p:par>
                                </p:childTnLst>
                              </p:cTn>
                            </p:par>
                            <p:par>
                              <p:cTn id="65" fill="hold">
                                <p:stCondLst>
                                  <p:cond delay="2639"/>
                                </p:stCondLst>
                                <p:childTnLst>
                                  <p:par>
                                    <p:cTn id="66" presetID="31" presetClass="entr" presetSubtype="0"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p:cTn id="68" dur="400" fill="hold"/>
                                            <p:tgtEl>
                                              <p:spTgt spid="36"/>
                                            </p:tgtEl>
                                            <p:attrNameLst>
                                              <p:attrName>ppt_w</p:attrName>
                                            </p:attrNameLst>
                                          </p:cBhvr>
                                          <p:tavLst>
                                            <p:tav tm="0">
                                              <p:val>
                                                <p:fltVal val="0"/>
                                              </p:val>
                                            </p:tav>
                                            <p:tav tm="100000">
                                              <p:val>
                                                <p:strVal val="#ppt_w"/>
                                              </p:val>
                                            </p:tav>
                                          </p:tavLst>
                                        </p:anim>
                                        <p:anim calcmode="lin" valueType="num">
                                          <p:cBhvr>
                                            <p:cTn id="69" dur="400" fill="hold"/>
                                            <p:tgtEl>
                                              <p:spTgt spid="36"/>
                                            </p:tgtEl>
                                            <p:attrNameLst>
                                              <p:attrName>ppt_h</p:attrName>
                                            </p:attrNameLst>
                                          </p:cBhvr>
                                          <p:tavLst>
                                            <p:tav tm="0">
                                              <p:val>
                                                <p:fltVal val="0"/>
                                              </p:val>
                                            </p:tav>
                                            <p:tav tm="100000">
                                              <p:val>
                                                <p:strVal val="#ppt_h"/>
                                              </p:val>
                                            </p:tav>
                                          </p:tavLst>
                                        </p:anim>
                                        <p:anim calcmode="lin" valueType="num">
                                          <p:cBhvr>
                                            <p:cTn id="70" dur="400" fill="hold"/>
                                            <p:tgtEl>
                                              <p:spTgt spid="36"/>
                                            </p:tgtEl>
                                            <p:attrNameLst>
                                              <p:attrName>style.rotation</p:attrName>
                                            </p:attrNameLst>
                                          </p:cBhvr>
                                          <p:tavLst>
                                            <p:tav tm="0">
                                              <p:val>
                                                <p:fltVal val="90"/>
                                              </p:val>
                                            </p:tav>
                                            <p:tav tm="100000">
                                              <p:val>
                                                <p:fltVal val="0"/>
                                              </p:val>
                                            </p:tav>
                                          </p:tavLst>
                                        </p:anim>
                                        <p:animEffect transition="in" filter="fade">
                                          <p:cBhvr>
                                            <p:cTn id="71" dur="400"/>
                                            <p:tgtEl>
                                              <p:spTgt spid="36"/>
                                            </p:tgtEl>
                                          </p:cBhvr>
                                        </p:animEffect>
                                      </p:childTnLst>
                                    </p:cTn>
                                  </p:par>
                                </p:childTnLst>
                              </p:cTn>
                            </p:par>
                            <p:par>
                              <p:cTn id="72" fill="hold">
                                <p:stCondLst>
                                  <p:cond delay="3139"/>
                                </p:stCondLst>
                                <p:childTnLst>
                                  <p:par>
                                    <p:cTn id="73" presetID="22" presetClass="entr" presetSubtype="1"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up)">
                                          <p:cBhvr>
                                            <p:cTn id="75" dur="500"/>
                                            <p:tgtEl>
                                              <p:spTgt spid="37"/>
                                            </p:tgtEl>
                                          </p:cBhvr>
                                        </p:animEffect>
                                      </p:childTnLst>
                                    </p:cTn>
                                  </p:par>
                                </p:childTnLst>
                              </p:cTn>
                            </p:par>
                            <p:par>
                              <p:cTn id="76" fill="hold">
                                <p:stCondLst>
                                  <p:cond delay="3639"/>
                                </p:stCondLst>
                                <p:childTnLst>
                                  <p:par>
                                    <p:cTn id="77" presetID="31" presetClass="entr" presetSubtype="0" fill="hold" grpId="0" nodeType="afterEffect">
                                      <p:stCondLst>
                                        <p:cond delay="0"/>
                                      </p:stCondLst>
                                      <p:childTnLst>
                                        <p:set>
                                          <p:cBhvr>
                                            <p:cTn id="78" dur="1" fill="hold">
                                              <p:stCondLst>
                                                <p:cond delay="0"/>
                                              </p:stCondLst>
                                            </p:cTn>
                                            <p:tgtEl>
                                              <p:spTgt spid="42"/>
                                            </p:tgtEl>
                                            <p:attrNameLst>
                                              <p:attrName>style.visibility</p:attrName>
                                            </p:attrNameLst>
                                          </p:cBhvr>
                                          <p:to>
                                            <p:strVal val="visible"/>
                                          </p:to>
                                        </p:set>
                                        <p:anim calcmode="lin" valueType="num">
                                          <p:cBhvr>
                                            <p:cTn id="79" dur="400" fill="hold"/>
                                            <p:tgtEl>
                                              <p:spTgt spid="42"/>
                                            </p:tgtEl>
                                            <p:attrNameLst>
                                              <p:attrName>ppt_w</p:attrName>
                                            </p:attrNameLst>
                                          </p:cBhvr>
                                          <p:tavLst>
                                            <p:tav tm="0">
                                              <p:val>
                                                <p:fltVal val="0"/>
                                              </p:val>
                                            </p:tav>
                                            <p:tav tm="100000">
                                              <p:val>
                                                <p:strVal val="#ppt_w"/>
                                              </p:val>
                                            </p:tav>
                                          </p:tavLst>
                                        </p:anim>
                                        <p:anim calcmode="lin" valueType="num">
                                          <p:cBhvr>
                                            <p:cTn id="80" dur="400" fill="hold"/>
                                            <p:tgtEl>
                                              <p:spTgt spid="42"/>
                                            </p:tgtEl>
                                            <p:attrNameLst>
                                              <p:attrName>ppt_h</p:attrName>
                                            </p:attrNameLst>
                                          </p:cBhvr>
                                          <p:tavLst>
                                            <p:tav tm="0">
                                              <p:val>
                                                <p:fltVal val="0"/>
                                              </p:val>
                                            </p:tav>
                                            <p:tav tm="100000">
                                              <p:val>
                                                <p:strVal val="#ppt_h"/>
                                              </p:val>
                                            </p:tav>
                                          </p:tavLst>
                                        </p:anim>
                                        <p:anim calcmode="lin" valueType="num">
                                          <p:cBhvr>
                                            <p:cTn id="81" dur="400" fill="hold"/>
                                            <p:tgtEl>
                                              <p:spTgt spid="42"/>
                                            </p:tgtEl>
                                            <p:attrNameLst>
                                              <p:attrName>style.rotation</p:attrName>
                                            </p:attrNameLst>
                                          </p:cBhvr>
                                          <p:tavLst>
                                            <p:tav tm="0">
                                              <p:val>
                                                <p:fltVal val="90"/>
                                              </p:val>
                                            </p:tav>
                                            <p:tav tm="100000">
                                              <p:val>
                                                <p:fltVal val="0"/>
                                              </p:val>
                                            </p:tav>
                                          </p:tavLst>
                                        </p:anim>
                                        <p:animEffect transition="in" filter="fade">
                                          <p:cBhvr>
                                            <p:cTn id="82" dur="400"/>
                                            <p:tgtEl>
                                              <p:spTgt spid="42"/>
                                            </p:tgtEl>
                                          </p:cBhvr>
                                        </p:animEffect>
                                      </p:childTnLst>
                                    </p:cTn>
                                  </p:par>
                                </p:childTnLst>
                              </p:cTn>
                            </p:par>
                            <p:par>
                              <p:cTn id="83" fill="hold">
                                <p:stCondLst>
                                  <p:cond delay="4139"/>
                                </p:stCondLst>
                                <p:childTnLst>
                                  <p:par>
                                    <p:cTn id="84" presetID="22" presetClass="entr" presetSubtype="1" fill="hold" grpId="0" nodeType="after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wipe(up)">
                                          <p:cBhvr>
                                            <p:cTn id="86" dur="500"/>
                                            <p:tgtEl>
                                              <p:spTgt spid="43"/>
                                            </p:tgtEl>
                                          </p:cBhvr>
                                        </p:animEffect>
                                      </p:childTnLst>
                                    </p:cTn>
                                  </p:par>
                                </p:childTnLst>
                              </p:cTn>
                            </p:par>
                            <p:par>
                              <p:cTn id="87" fill="hold">
                                <p:stCondLst>
                                  <p:cond delay="4639"/>
                                </p:stCondLst>
                                <p:childTnLst>
                                  <p:par>
                                    <p:cTn id="88" presetID="31" presetClass="entr" presetSubtype="0" fill="hold" grpId="0" nodeType="afterEffect">
                                      <p:stCondLst>
                                        <p:cond delay="0"/>
                                      </p:stCondLst>
                                      <p:childTnLst>
                                        <p:set>
                                          <p:cBhvr>
                                            <p:cTn id="89" dur="1" fill="hold">
                                              <p:stCondLst>
                                                <p:cond delay="0"/>
                                              </p:stCondLst>
                                            </p:cTn>
                                            <p:tgtEl>
                                              <p:spTgt spid="48"/>
                                            </p:tgtEl>
                                            <p:attrNameLst>
                                              <p:attrName>style.visibility</p:attrName>
                                            </p:attrNameLst>
                                          </p:cBhvr>
                                          <p:to>
                                            <p:strVal val="visible"/>
                                          </p:to>
                                        </p:set>
                                        <p:anim calcmode="lin" valueType="num">
                                          <p:cBhvr>
                                            <p:cTn id="90" dur="400" fill="hold"/>
                                            <p:tgtEl>
                                              <p:spTgt spid="48"/>
                                            </p:tgtEl>
                                            <p:attrNameLst>
                                              <p:attrName>ppt_w</p:attrName>
                                            </p:attrNameLst>
                                          </p:cBhvr>
                                          <p:tavLst>
                                            <p:tav tm="0">
                                              <p:val>
                                                <p:fltVal val="0"/>
                                              </p:val>
                                            </p:tav>
                                            <p:tav tm="100000">
                                              <p:val>
                                                <p:strVal val="#ppt_w"/>
                                              </p:val>
                                            </p:tav>
                                          </p:tavLst>
                                        </p:anim>
                                        <p:anim calcmode="lin" valueType="num">
                                          <p:cBhvr>
                                            <p:cTn id="91" dur="400" fill="hold"/>
                                            <p:tgtEl>
                                              <p:spTgt spid="48"/>
                                            </p:tgtEl>
                                            <p:attrNameLst>
                                              <p:attrName>ppt_h</p:attrName>
                                            </p:attrNameLst>
                                          </p:cBhvr>
                                          <p:tavLst>
                                            <p:tav tm="0">
                                              <p:val>
                                                <p:fltVal val="0"/>
                                              </p:val>
                                            </p:tav>
                                            <p:tav tm="100000">
                                              <p:val>
                                                <p:strVal val="#ppt_h"/>
                                              </p:val>
                                            </p:tav>
                                          </p:tavLst>
                                        </p:anim>
                                        <p:anim calcmode="lin" valueType="num">
                                          <p:cBhvr>
                                            <p:cTn id="92" dur="400" fill="hold"/>
                                            <p:tgtEl>
                                              <p:spTgt spid="48"/>
                                            </p:tgtEl>
                                            <p:attrNameLst>
                                              <p:attrName>style.rotation</p:attrName>
                                            </p:attrNameLst>
                                          </p:cBhvr>
                                          <p:tavLst>
                                            <p:tav tm="0">
                                              <p:val>
                                                <p:fltVal val="90"/>
                                              </p:val>
                                            </p:tav>
                                            <p:tav tm="100000">
                                              <p:val>
                                                <p:fltVal val="0"/>
                                              </p:val>
                                            </p:tav>
                                          </p:tavLst>
                                        </p:anim>
                                        <p:animEffect transition="in" filter="fade">
                                          <p:cBhvr>
                                            <p:cTn id="93" dur="400"/>
                                            <p:tgtEl>
                                              <p:spTgt spid="48"/>
                                            </p:tgtEl>
                                          </p:cBhvr>
                                        </p:animEffect>
                                      </p:childTnLst>
                                    </p:cTn>
                                  </p:par>
                                </p:childTnLst>
                              </p:cTn>
                            </p:par>
                            <p:par>
                              <p:cTn id="94" fill="hold">
                                <p:stCondLst>
                                  <p:cond delay="5139"/>
                                </p:stCondLst>
                                <p:childTnLst>
                                  <p:par>
                                    <p:cTn id="95" presetID="22" presetClass="entr" presetSubtype="1" fill="hold" grpId="0" nodeType="after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wipe(up)">
                                          <p:cBhvr>
                                            <p:cTn id="9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26" grpId="0" animBg="1"/>
          <p:bldP spid="30" grpId="0"/>
          <p:bldP spid="31" grpId="0"/>
          <p:bldP spid="32" grpId="0" animBg="1"/>
          <p:bldP spid="36" grpId="0"/>
          <p:bldP spid="37" grpId="0"/>
          <p:bldP spid="38" grpId="0" animBg="1"/>
          <p:bldP spid="42" grpId="0"/>
          <p:bldP spid="43" grpId="0"/>
          <p:bldP spid="44" grpId="0" animBg="1"/>
          <p:bldP spid="48" grpId="0"/>
          <p:bldP spid="4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639"/>
                                </p:stCondLst>
                                <p:childTnLst>
                                  <p:par>
                                    <p:cTn id="21" presetID="2" presetClass="entr" presetSubtype="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1+#ppt_w/2"/>
                                              </p:val>
                                            </p:tav>
                                            <p:tav tm="100000">
                                              <p:val>
                                                <p:strVal val="#ppt_x"/>
                                              </p:val>
                                            </p:tav>
                                          </p:tavLst>
                                        </p:anim>
                                        <p:anim calcmode="lin" valueType="num">
                                          <p:cBhvr additive="base">
                                            <p:cTn id="24" dur="500" fill="hold"/>
                                            <p:tgtEl>
                                              <p:spTgt spid="26"/>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10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1+#ppt_w/2"/>
                                              </p:val>
                                            </p:tav>
                                            <p:tav tm="100000">
                                              <p:val>
                                                <p:strVal val="#ppt_x"/>
                                              </p:val>
                                            </p:tav>
                                          </p:tavLst>
                                        </p:anim>
                                        <p:anim calcmode="lin" valueType="num">
                                          <p:cBhvr additive="base">
                                            <p:cTn id="28" dur="500" fill="hold"/>
                                            <p:tgtEl>
                                              <p:spTgt spid="32"/>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20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1+#ppt_w/2"/>
                                              </p:val>
                                            </p:tav>
                                            <p:tav tm="100000">
                                              <p:val>
                                                <p:strVal val="#ppt_x"/>
                                              </p:val>
                                            </p:tav>
                                          </p:tavLst>
                                        </p:anim>
                                        <p:anim calcmode="lin" valueType="num">
                                          <p:cBhvr additive="base">
                                            <p:cTn id="32" dur="500" fill="hold"/>
                                            <p:tgtEl>
                                              <p:spTgt spid="38"/>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stCondLst>
                                        <p:cond delay="300"/>
                                      </p:stCondLst>
                                      <p:childTnLst>
                                        <p:set>
                                          <p:cBhvr>
                                            <p:cTn id="34" dur="1" fill="hold">
                                              <p:stCondLst>
                                                <p:cond delay="0"/>
                                              </p:stCondLst>
                                            </p:cTn>
                                            <p:tgtEl>
                                              <p:spTgt spid="44"/>
                                            </p:tgtEl>
                                            <p:attrNameLst>
                                              <p:attrName>style.visibility</p:attrName>
                                            </p:attrNameLst>
                                          </p:cBhvr>
                                          <p:to>
                                            <p:strVal val="visible"/>
                                          </p:to>
                                        </p:set>
                                        <p:anim calcmode="lin" valueType="num">
                                          <p:cBhvr additive="base">
                                            <p:cTn id="35" dur="500" fill="hold"/>
                                            <p:tgtEl>
                                              <p:spTgt spid="44"/>
                                            </p:tgtEl>
                                            <p:attrNameLst>
                                              <p:attrName>ppt_x</p:attrName>
                                            </p:attrNameLst>
                                          </p:cBhvr>
                                          <p:tavLst>
                                            <p:tav tm="0">
                                              <p:val>
                                                <p:strVal val="1+#ppt_w/2"/>
                                              </p:val>
                                            </p:tav>
                                            <p:tav tm="100000">
                                              <p:val>
                                                <p:strVal val="#ppt_x"/>
                                              </p:val>
                                            </p:tav>
                                          </p:tavLst>
                                        </p:anim>
                                        <p:anim calcmode="lin" valueType="num">
                                          <p:cBhvr additive="base">
                                            <p:cTn id="36" dur="500" fill="hold"/>
                                            <p:tgtEl>
                                              <p:spTgt spid="44"/>
                                            </p:tgtEl>
                                            <p:attrNameLst>
                                              <p:attrName>ppt_y</p:attrName>
                                            </p:attrNameLst>
                                          </p:cBhvr>
                                          <p:tavLst>
                                            <p:tav tm="0">
                                              <p:val>
                                                <p:strVal val="1+#ppt_h/2"/>
                                              </p:val>
                                            </p:tav>
                                            <p:tav tm="100000">
                                              <p:val>
                                                <p:strVal val="#ppt_y"/>
                                              </p:val>
                                            </p:tav>
                                          </p:tavLst>
                                        </p:anim>
                                      </p:childTnLst>
                                    </p:cTn>
                                  </p:par>
                                </p:childTnLst>
                              </p:cTn>
                            </p:par>
                            <p:par>
                              <p:cTn id="37" fill="hold">
                                <p:stCondLst>
                                  <p:cond delay="1139"/>
                                </p:stCondLst>
                                <p:childTnLst>
                                  <p:par>
                                    <p:cTn id="38" presetID="2" presetClass="entr" presetSubtype="12"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0-#ppt_w/2"/>
                                              </p:val>
                                            </p:tav>
                                            <p:tav tm="100000">
                                              <p:val>
                                                <p:strVal val="#ppt_x"/>
                                              </p:val>
                                            </p:tav>
                                          </p:tavLst>
                                        </p:anim>
                                        <p:anim calcmode="lin" valueType="num">
                                          <p:cBhvr additive="base">
                                            <p:cTn id="41" dur="500" fill="hold"/>
                                            <p:tgtEl>
                                              <p:spTgt spid="27"/>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10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500" fill="hold"/>
                                            <p:tgtEl>
                                              <p:spTgt spid="33"/>
                                            </p:tgtEl>
                                            <p:attrNameLst>
                                              <p:attrName>ppt_x</p:attrName>
                                            </p:attrNameLst>
                                          </p:cBhvr>
                                          <p:tavLst>
                                            <p:tav tm="0">
                                              <p:val>
                                                <p:strVal val="0-#ppt_w/2"/>
                                              </p:val>
                                            </p:tav>
                                            <p:tav tm="100000">
                                              <p:val>
                                                <p:strVal val="#ppt_x"/>
                                              </p:val>
                                            </p:tav>
                                          </p:tavLst>
                                        </p:anim>
                                        <p:anim calcmode="lin" valueType="num">
                                          <p:cBhvr additive="base">
                                            <p:cTn id="45" dur="500" fill="hold"/>
                                            <p:tgtEl>
                                              <p:spTgt spid="33"/>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20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500" fill="hold"/>
                                            <p:tgtEl>
                                              <p:spTgt spid="39"/>
                                            </p:tgtEl>
                                            <p:attrNameLst>
                                              <p:attrName>ppt_x</p:attrName>
                                            </p:attrNameLst>
                                          </p:cBhvr>
                                          <p:tavLst>
                                            <p:tav tm="0">
                                              <p:val>
                                                <p:strVal val="0-#ppt_w/2"/>
                                              </p:val>
                                            </p:tav>
                                            <p:tav tm="100000">
                                              <p:val>
                                                <p:strVal val="#ppt_x"/>
                                              </p:val>
                                            </p:tav>
                                          </p:tavLst>
                                        </p:anim>
                                        <p:anim calcmode="lin" valueType="num">
                                          <p:cBhvr additive="base">
                                            <p:cTn id="49" dur="500" fill="hold"/>
                                            <p:tgtEl>
                                              <p:spTgt spid="39"/>
                                            </p:tgtEl>
                                            <p:attrNameLst>
                                              <p:attrName>ppt_y</p:attrName>
                                            </p:attrNameLst>
                                          </p:cBhvr>
                                          <p:tavLst>
                                            <p:tav tm="0">
                                              <p:val>
                                                <p:strVal val="1+#ppt_h/2"/>
                                              </p:val>
                                            </p:tav>
                                            <p:tav tm="100000">
                                              <p:val>
                                                <p:strVal val="#ppt_y"/>
                                              </p:val>
                                            </p:tav>
                                          </p:tavLst>
                                        </p:anim>
                                      </p:childTnLst>
                                    </p:cTn>
                                  </p:par>
                                  <p:par>
                                    <p:cTn id="50" presetID="2" presetClass="entr" presetSubtype="12" fill="hold" nodeType="withEffect">
                                      <p:stCondLst>
                                        <p:cond delay="30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500" fill="hold"/>
                                            <p:tgtEl>
                                              <p:spTgt spid="45"/>
                                            </p:tgtEl>
                                            <p:attrNameLst>
                                              <p:attrName>ppt_x</p:attrName>
                                            </p:attrNameLst>
                                          </p:cBhvr>
                                          <p:tavLst>
                                            <p:tav tm="0">
                                              <p:val>
                                                <p:strVal val="0-#ppt_w/2"/>
                                              </p:val>
                                            </p:tav>
                                            <p:tav tm="100000">
                                              <p:val>
                                                <p:strVal val="#ppt_x"/>
                                              </p:val>
                                            </p:tav>
                                          </p:tavLst>
                                        </p:anim>
                                        <p:anim calcmode="lin" valueType="num">
                                          <p:cBhvr additive="base">
                                            <p:cTn id="53" dur="500" fill="hold"/>
                                            <p:tgtEl>
                                              <p:spTgt spid="45"/>
                                            </p:tgtEl>
                                            <p:attrNameLst>
                                              <p:attrName>ppt_y</p:attrName>
                                            </p:attrNameLst>
                                          </p:cBhvr>
                                          <p:tavLst>
                                            <p:tav tm="0">
                                              <p:val>
                                                <p:strVal val="1+#ppt_h/2"/>
                                              </p:val>
                                            </p:tav>
                                            <p:tav tm="100000">
                                              <p:val>
                                                <p:strVal val="#ppt_y"/>
                                              </p:val>
                                            </p:tav>
                                          </p:tavLst>
                                        </p:anim>
                                      </p:childTnLst>
                                    </p:cTn>
                                  </p:par>
                                </p:childTnLst>
                              </p:cTn>
                            </p:par>
                            <p:par>
                              <p:cTn id="54" fill="hold">
                                <p:stCondLst>
                                  <p:cond delay="1639"/>
                                </p:stCondLst>
                                <p:childTnLst>
                                  <p:par>
                                    <p:cTn id="55" presetID="31"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400" fill="hold"/>
                                            <p:tgtEl>
                                              <p:spTgt spid="30"/>
                                            </p:tgtEl>
                                            <p:attrNameLst>
                                              <p:attrName>ppt_w</p:attrName>
                                            </p:attrNameLst>
                                          </p:cBhvr>
                                          <p:tavLst>
                                            <p:tav tm="0">
                                              <p:val>
                                                <p:fltVal val="0"/>
                                              </p:val>
                                            </p:tav>
                                            <p:tav tm="100000">
                                              <p:val>
                                                <p:strVal val="#ppt_w"/>
                                              </p:val>
                                            </p:tav>
                                          </p:tavLst>
                                        </p:anim>
                                        <p:anim calcmode="lin" valueType="num">
                                          <p:cBhvr>
                                            <p:cTn id="58" dur="400" fill="hold"/>
                                            <p:tgtEl>
                                              <p:spTgt spid="30"/>
                                            </p:tgtEl>
                                            <p:attrNameLst>
                                              <p:attrName>ppt_h</p:attrName>
                                            </p:attrNameLst>
                                          </p:cBhvr>
                                          <p:tavLst>
                                            <p:tav tm="0">
                                              <p:val>
                                                <p:fltVal val="0"/>
                                              </p:val>
                                            </p:tav>
                                            <p:tav tm="100000">
                                              <p:val>
                                                <p:strVal val="#ppt_h"/>
                                              </p:val>
                                            </p:tav>
                                          </p:tavLst>
                                        </p:anim>
                                        <p:anim calcmode="lin" valueType="num">
                                          <p:cBhvr>
                                            <p:cTn id="59" dur="400" fill="hold"/>
                                            <p:tgtEl>
                                              <p:spTgt spid="30"/>
                                            </p:tgtEl>
                                            <p:attrNameLst>
                                              <p:attrName>style.rotation</p:attrName>
                                            </p:attrNameLst>
                                          </p:cBhvr>
                                          <p:tavLst>
                                            <p:tav tm="0">
                                              <p:val>
                                                <p:fltVal val="90"/>
                                              </p:val>
                                            </p:tav>
                                            <p:tav tm="100000">
                                              <p:val>
                                                <p:fltVal val="0"/>
                                              </p:val>
                                            </p:tav>
                                          </p:tavLst>
                                        </p:anim>
                                        <p:animEffect transition="in" filter="fade">
                                          <p:cBhvr>
                                            <p:cTn id="60" dur="400"/>
                                            <p:tgtEl>
                                              <p:spTgt spid="30"/>
                                            </p:tgtEl>
                                          </p:cBhvr>
                                        </p:animEffect>
                                      </p:childTnLst>
                                    </p:cTn>
                                  </p:par>
                                </p:childTnLst>
                              </p:cTn>
                            </p:par>
                            <p:par>
                              <p:cTn id="61" fill="hold">
                                <p:stCondLst>
                                  <p:cond delay="2139"/>
                                </p:stCondLst>
                                <p:childTnLst>
                                  <p:par>
                                    <p:cTn id="62" presetID="22" presetClass="entr" presetSubtype="1"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wipe(up)">
                                          <p:cBhvr>
                                            <p:cTn id="64" dur="500"/>
                                            <p:tgtEl>
                                              <p:spTgt spid="31"/>
                                            </p:tgtEl>
                                          </p:cBhvr>
                                        </p:animEffect>
                                      </p:childTnLst>
                                    </p:cTn>
                                  </p:par>
                                </p:childTnLst>
                              </p:cTn>
                            </p:par>
                            <p:par>
                              <p:cTn id="65" fill="hold">
                                <p:stCondLst>
                                  <p:cond delay="2639"/>
                                </p:stCondLst>
                                <p:childTnLst>
                                  <p:par>
                                    <p:cTn id="66" presetID="31" presetClass="entr" presetSubtype="0"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p:cTn id="68" dur="400" fill="hold"/>
                                            <p:tgtEl>
                                              <p:spTgt spid="36"/>
                                            </p:tgtEl>
                                            <p:attrNameLst>
                                              <p:attrName>ppt_w</p:attrName>
                                            </p:attrNameLst>
                                          </p:cBhvr>
                                          <p:tavLst>
                                            <p:tav tm="0">
                                              <p:val>
                                                <p:fltVal val="0"/>
                                              </p:val>
                                            </p:tav>
                                            <p:tav tm="100000">
                                              <p:val>
                                                <p:strVal val="#ppt_w"/>
                                              </p:val>
                                            </p:tav>
                                          </p:tavLst>
                                        </p:anim>
                                        <p:anim calcmode="lin" valueType="num">
                                          <p:cBhvr>
                                            <p:cTn id="69" dur="400" fill="hold"/>
                                            <p:tgtEl>
                                              <p:spTgt spid="36"/>
                                            </p:tgtEl>
                                            <p:attrNameLst>
                                              <p:attrName>ppt_h</p:attrName>
                                            </p:attrNameLst>
                                          </p:cBhvr>
                                          <p:tavLst>
                                            <p:tav tm="0">
                                              <p:val>
                                                <p:fltVal val="0"/>
                                              </p:val>
                                            </p:tav>
                                            <p:tav tm="100000">
                                              <p:val>
                                                <p:strVal val="#ppt_h"/>
                                              </p:val>
                                            </p:tav>
                                          </p:tavLst>
                                        </p:anim>
                                        <p:anim calcmode="lin" valueType="num">
                                          <p:cBhvr>
                                            <p:cTn id="70" dur="400" fill="hold"/>
                                            <p:tgtEl>
                                              <p:spTgt spid="36"/>
                                            </p:tgtEl>
                                            <p:attrNameLst>
                                              <p:attrName>style.rotation</p:attrName>
                                            </p:attrNameLst>
                                          </p:cBhvr>
                                          <p:tavLst>
                                            <p:tav tm="0">
                                              <p:val>
                                                <p:fltVal val="90"/>
                                              </p:val>
                                            </p:tav>
                                            <p:tav tm="100000">
                                              <p:val>
                                                <p:fltVal val="0"/>
                                              </p:val>
                                            </p:tav>
                                          </p:tavLst>
                                        </p:anim>
                                        <p:animEffect transition="in" filter="fade">
                                          <p:cBhvr>
                                            <p:cTn id="71" dur="400"/>
                                            <p:tgtEl>
                                              <p:spTgt spid="36"/>
                                            </p:tgtEl>
                                          </p:cBhvr>
                                        </p:animEffect>
                                      </p:childTnLst>
                                    </p:cTn>
                                  </p:par>
                                </p:childTnLst>
                              </p:cTn>
                            </p:par>
                            <p:par>
                              <p:cTn id="72" fill="hold">
                                <p:stCondLst>
                                  <p:cond delay="3139"/>
                                </p:stCondLst>
                                <p:childTnLst>
                                  <p:par>
                                    <p:cTn id="73" presetID="22" presetClass="entr" presetSubtype="1"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up)">
                                          <p:cBhvr>
                                            <p:cTn id="75" dur="500"/>
                                            <p:tgtEl>
                                              <p:spTgt spid="37"/>
                                            </p:tgtEl>
                                          </p:cBhvr>
                                        </p:animEffect>
                                      </p:childTnLst>
                                    </p:cTn>
                                  </p:par>
                                </p:childTnLst>
                              </p:cTn>
                            </p:par>
                            <p:par>
                              <p:cTn id="76" fill="hold">
                                <p:stCondLst>
                                  <p:cond delay="3639"/>
                                </p:stCondLst>
                                <p:childTnLst>
                                  <p:par>
                                    <p:cTn id="77" presetID="31" presetClass="entr" presetSubtype="0" fill="hold" grpId="0" nodeType="afterEffect">
                                      <p:stCondLst>
                                        <p:cond delay="0"/>
                                      </p:stCondLst>
                                      <p:childTnLst>
                                        <p:set>
                                          <p:cBhvr>
                                            <p:cTn id="78" dur="1" fill="hold">
                                              <p:stCondLst>
                                                <p:cond delay="0"/>
                                              </p:stCondLst>
                                            </p:cTn>
                                            <p:tgtEl>
                                              <p:spTgt spid="42"/>
                                            </p:tgtEl>
                                            <p:attrNameLst>
                                              <p:attrName>style.visibility</p:attrName>
                                            </p:attrNameLst>
                                          </p:cBhvr>
                                          <p:to>
                                            <p:strVal val="visible"/>
                                          </p:to>
                                        </p:set>
                                        <p:anim calcmode="lin" valueType="num">
                                          <p:cBhvr>
                                            <p:cTn id="79" dur="400" fill="hold"/>
                                            <p:tgtEl>
                                              <p:spTgt spid="42"/>
                                            </p:tgtEl>
                                            <p:attrNameLst>
                                              <p:attrName>ppt_w</p:attrName>
                                            </p:attrNameLst>
                                          </p:cBhvr>
                                          <p:tavLst>
                                            <p:tav tm="0">
                                              <p:val>
                                                <p:fltVal val="0"/>
                                              </p:val>
                                            </p:tav>
                                            <p:tav tm="100000">
                                              <p:val>
                                                <p:strVal val="#ppt_w"/>
                                              </p:val>
                                            </p:tav>
                                          </p:tavLst>
                                        </p:anim>
                                        <p:anim calcmode="lin" valueType="num">
                                          <p:cBhvr>
                                            <p:cTn id="80" dur="400" fill="hold"/>
                                            <p:tgtEl>
                                              <p:spTgt spid="42"/>
                                            </p:tgtEl>
                                            <p:attrNameLst>
                                              <p:attrName>ppt_h</p:attrName>
                                            </p:attrNameLst>
                                          </p:cBhvr>
                                          <p:tavLst>
                                            <p:tav tm="0">
                                              <p:val>
                                                <p:fltVal val="0"/>
                                              </p:val>
                                            </p:tav>
                                            <p:tav tm="100000">
                                              <p:val>
                                                <p:strVal val="#ppt_h"/>
                                              </p:val>
                                            </p:tav>
                                          </p:tavLst>
                                        </p:anim>
                                        <p:anim calcmode="lin" valueType="num">
                                          <p:cBhvr>
                                            <p:cTn id="81" dur="400" fill="hold"/>
                                            <p:tgtEl>
                                              <p:spTgt spid="42"/>
                                            </p:tgtEl>
                                            <p:attrNameLst>
                                              <p:attrName>style.rotation</p:attrName>
                                            </p:attrNameLst>
                                          </p:cBhvr>
                                          <p:tavLst>
                                            <p:tav tm="0">
                                              <p:val>
                                                <p:fltVal val="90"/>
                                              </p:val>
                                            </p:tav>
                                            <p:tav tm="100000">
                                              <p:val>
                                                <p:fltVal val="0"/>
                                              </p:val>
                                            </p:tav>
                                          </p:tavLst>
                                        </p:anim>
                                        <p:animEffect transition="in" filter="fade">
                                          <p:cBhvr>
                                            <p:cTn id="82" dur="400"/>
                                            <p:tgtEl>
                                              <p:spTgt spid="42"/>
                                            </p:tgtEl>
                                          </p:cBhvr>
                                        </p:animEffect>
                                      </p:childTnLst>
                                    </p:cTn>
                                  </p:par>
                                </p:childTnLst>
                              </p:cTn>
                            </p:par>
                            <p:par>
                              <p:cTn id="83" fill="hold">
                                <p:stCondLst>
                                  <p:cond delay="4139"/>
                                </p:stCondLst>
                                <p:childTnLst>
                                  <p:par>
                                    <p:cTn id="84" presetID="22" presetClass="entr" presetSubtype="1" fill="hold" grpId="0" nodeType="after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wipe(up)">
                                          <p:cBhvr>
                                            <p:cTn id="86" dur="500"/>
                                            <p:tgtEl>
                                              <p:spTgt spid="43"/>
                                            </p:tgtEl>
                                          </p:cBhvr>
                                        </p:animEffect>
                                      </p:childTnLst>
                                    </p:cTn>
                                  </p:par>
                                </p:childTnLst>
                              </p:cTn>
                            </p:par>
                            <p:par>
                              <p:cTn id="87" fill="hold">
                                <p:stCondLst>
                                  <p:cond delay="4639"/>
                                </p:stCondLst>
                                <p:childTnLst>
                                  <p:par>
                                    <p:cTn id="88" presetID="31" presetClass="entr" presetSubtype="0" fill="hold" grpId="0" nodeType="afterEffect">
                                      <p:stCondLst>
                                        <p:cond delay="0"/>
                                      </p:stCondLst>
                                      <p:childTnLst>
                                        <p:set>
                                          <p:cBhvr>
                                            <p:cTn id="89" dur="1" fill="hold">
                                              <p:stCondLst>
                                                <p:cond delay="0"/>
                                              </p:stCondLst>
                                            </p:cTn>
                                            <p:tgtEl>
                                              <p:spTgt spid="48"/>
                                            </p:tgtEl>
                                            <p:attrNameLst>
                                              <p:attrName>style.visibility</p:attrName>
                                            </p:attrNameLst>
                                          </p:cBhvr>
                                          <p:to>
                                            <p:strVal val="visible"/>
                                          </p:to>
                                        </p:set>
                                        <p:anim calcmode="lin" valueType="num">
                                          <p:cBhvr>
                                            <p:cTn id="90" dur="400" fill="hold"/>
                                            <p:tgtEl>
                                              <p:spTgt spid="48"/>
                                            </p:tgtEl>
                                            <p:attrNameLst>
                                              <p:attrName>ppt_w</p:attrName>
                                            </p:attrNameLst>
                                          </p:cBhvr>
                                          <p:tavLst>
                                            <p:tav tm="0">
                                              <p:val>
                                                <p:fltVal val="0"/>
                                              </p:val>
                                            </p:tav>
                                            <p:tav tm="100000">
                                              <p:val>
                                                <p:strVal val="#ppt_w"/>
                                              </p:val>
                                            </p:tav>
                                          </p:tavLst>
                                        </p:anim>
                                        <p:anim calcmode="lin" valueType="num">
                                          <p:cBhvr>
                                            <p:cTn id="91" dur="400" fill="hold"/>
                                            <p:tgtEl>
                                              <p:spTgt spid="48"/>
                                            </p:tgtEl>
                                            <p:attrNameLst>
                                              <p:attrName>ppt_h</p:attrName>
                                            </p:attrNameLst>
                                          </p:cBhvr>
                                          <p:tavLst>
                                            <p:tav tm="0">
                                              <p:val>
                                                <p:fltVal val="0"/>
                                              </p:val>
                                            </p:tav>
                                            <p:tav tm="100000">
                                              <p:val>
                                                <p:strVal val="#ppt_h"/>
                                              </p:val>
                                            </p:tav>
                                          </p:tavLst>
                                        </p:anim>
                                        <p:anim calcmode="lin" valueType="num">
                                          <p:cBhvr>
                                            <p:cTn id="92" dur="400" fill="hold"/>
                                            <p:tgtEl>
                                              <p:spTgt spid="48"/>
                                            </p:tgtEl>
                                            <p:attrNameLst>
                                              <p:attrName>style.rotation</p:attrName>
                                            </p:attrNameLst>
                                          </p:cBhvr>
                                          <p:tavLst>
                                            <p:tav tm="0">
                                              <p:val>
                                                <p:fltVal val="90"/>
                                              </p:val>
                                            </p:tav>
                                            <p:tav tm="100000">
                                              <p:val>
                                                <p:fltVal val="0"/>
                                              </p:val>
                                            </p:tav>
                                          </p:tavLst>
                                        </p:anim>
                                        <p:animEffect transition="in" filter="fade">
                                          <p:cBhvr>
                                            <p:cTn id="93" dur="400"/>
                                            <p:tgtEl>
                                              <p:spTgt spid="48"/>
                                            </p:tgtEl>
                                          </p:cBhvr>
                                        </p:animEffect>
                                      </p:childTnLst>
                                    </p:cTn>
                                  </p:par>
                                </p:childTnLst>
                              </p:cTn>
                            </p:par>
                            <p:par>
                              <p:cTn id="94" fill="hold">
                                <p:stCondLst>
                                  <p:cond delay="5139"/>
                                </p:stCondLst>
                                <p:childTnLst>
                                  <p:par>
                                    <p:cTn id="95" presetID="22" presetClass="entr" presetSubtype="1" fill="hold" grpId="0" nodeType="after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wipe(up)">
                                          <p:cBhvr>
                                            <p:cTn id="9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26" grpId="0" animBg="1"/>
          <p:bldP spid="30" grpId="0"/>
          <p:bldP spid="31" grpId="0"/>
          <p:bldP spid="32" grpId="0" animBg="1"/>
          <p:bldP spid="36" grpId="0"/>
          <p:bldP spid="37" grpId="0"/>
          <p:bldP spid="38" grpId="0" animBg="1"/>
          <p:bldP spid="42" grpId="0"/>
          <p:bldP spid="43" grpId="0"/>
          <p:bldP spid="44" grpId="0" animBg="1"/>
          <p:bldP spid="48" grpId="0"/>
          <p:bldP spid="49"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smtClean="0"/>
              <a:t>请输入您的标题</a:t>
            </a:r>
            <a:endParaRPr lang="zh-CN" altLang="en-US" dirty="0"/>
          </a:p>
        </p:txBody>
      </p:sp>
      <p:sp>
        <p:nvSpPr>
          <p:cNvPr id="50" name="Freeform 15"/>
          <p:cNvSpPr/>
          <p:nvPr/>
        </p:nvSpPr>
        <p:spPr bwMode="auto">
          <a:xfrm>
            <a:off x="4306750" y="1671185"/>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3"/>
              </a:solidFill>
              <a:effectLst>
                <a:outerShdw blurRad="50800" dist="38100" dir="2700000" algn="tl" rotWithShape="0">
                  <a:prstClr val="black">
                    <a:alpha val="40000"/>
                  </a:prstClr>
                </a:outerShdw>
              </a:effectLst>
            </a:endParaRPr>
          </a:p>
        </p:txBody>
      </p:sp>
      <p:pic>
        <p:nvPicPr>
          <p:cNvPr id="51"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r="-420"/>
          <a:stretch>
            <a:fillRect/>
          </a:stretch>
        </p:blipFill>
        <p:spPr bwMode="auto">
          <a:xfrm rot="16200000" flipH="1">
            <a:off x="1530509" y="3528301"/>
            <a:ext cx="5822204" cy="29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r="-420"/>
          <a:stretch>
            <a:fillRect/>
          </a:stretch>
        </p:blipFill>
        <p:spPr bwMode="auto">
          <a:xfrm rot="5400000">
            <a:off x="4513633" y="3529168"/>
            <a:ext cx="5822201" cy="29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Freeform 15"/>
          <p:cNvSpPr/>
          <p:nvPr/>
        </p:nvSpPr>
        <p:spPr bwMode="auto">
          <a:xfrm>
            <a:off x="4306750" y="3855585"/>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3"/>
              </a:solidFill>
              <a:effectLst>
                <a:outerShdw blurRad="50800" dist="38100" dir="2700000" algn="tl" rotWithShape="0">
                  <a:prstClr val="black">
                    <a:alpha val="40000"/>
                  </a:prstClr>
                </a:outerShdw>
              </a:effectLst>
            </a:endParaRPr>
          </a:p>
        </p:txBody>
      </p:sp>
      <p:sp>
        <p:nvSpPr>
          <p:cNvPr id="54" name="Freeform 15"/>
          <p:cNvSpPr/>
          <p:nvPr/>
        </p:nvSpPr>
        <p:spPr bwMode="auto">
          <a:xfrm flipH="1">
            <a:off x="6066255" y="1671185"/>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3"/>
              </a:solidFill>
              <a:effectLst>
                <a:outerShdw blurRad="50800" dist="38100" dir="2700000" algn="tl" rotWithShape="0">
                  <a:prstClr val="black">
                    <a:alpha val="40000"/>
                  </a:prstClr>
                </a:outerShdw>
              </a:effectLst>
            </a:endParaRPr>
          </a:p>
        </p:txBody>
      </p:sp>
      <p:sp>
        <p:nvSpPr>
          <p:cNvPr id="55" name="Freeform 15"/>
          <p:cNvSpPr/>
          <p:nvPr/>
        </p:nvSpPr>
        <p:spPr bwMode="auto">
          <a:xfrm flipH="1">
            <a:off x="6066255" y="3855585"/>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3"/>
              </a:solidFill>
              <a:effectLst>
                <a:outerShdw blurRad="50800" dist="38100" dir="2700000" algn="tl" rotWithShape="0">
                  <a:prstClr val="black">
                    <a:alpha val="40000"/>
                  </a:prstClr>
                </a:outerShdw>
              </a:effectLst>
            </a:endParaRPr>
          </a:p>
        </p:txBody>
      </p:sp>
      <p:sp>
        <p:nvSpPr>
          <p:cNvPr id="56" name="TextBox 55"/>
          <p:cNvSpPr txBox="1"/>
          <p:nvPr/>
        </p:nvSpPr>
        <p:spPr>
          <a:xfrm>
            <a:off x="2255684" y="1767640"/>
            <a:ext cx="1800493" cy="369332"/>
          </a:xfrm>
          <a:prstGeom prst="rect">
            <a:avLst/>
          </a:prstGeom>
          <a:noFill/>
        </p:spPr>
        <p:txBody>
          <a:bodyPr wrap="none" rtlCol="0">
            <a:spAutoFit/>
          </a:bodyPr>
          <a:lstStyle/>
          <a:p>
            <a:r>
              <a:rPr lang="zh-CN" altLang="en-US" b="1" dirty="0" smtClean="0">
                <a:solidFill>
                  <a:schemeClr val="accent3"/>
                </a:solidFill>
                <a:latin typeface="+mj-ea"/>
                <a:ea typeface="+mj-ea"/>
              </a:rPr>
              <a:t>请输入您的标</a:t>
            </a:r>
            <a:r>
              <a:rPr lang="zh-CN" altLang="en-US" b="1" dirty="0">
                <a:solidFill>
                  <a:schemeClr val="accent3"/>
                </a:solidFill>
                <a:latin typeface="+mj-ea"/>
                <a:ea typeface="+mj-ea"/>
              </a:rPr>
              <a:t>题</a:t>
            </a:r>
            <a:endParaRPr lang="zh-CN" altLang="en-US" b="1" dirty="0">
              <a:solidFill>
                <a:schemeClr val="accent3"/>
              </a:solidFill>
              <a:latin typeface="+mj-ea"/>
              <a:ea typeface="+mj-ea"/>
            </a:endParaRPr>
          </a:p>
        </p:txBody>
      </p:sp>
      <p:sp>
        <p:nvSpPr>
          <p:cNvPr id="57" name="TextBox 56"/>
          <p:cNvSpPr txBox="1"/>
          <p:nvPr/>
        </p:nvSpPr>
        <p:spPr>
          <a:xfrm>
            <a:off x="2255684" y="2097604"/>
            <a:ext cx="2039937" cy="1323439"/>
          </a:xfrm>
          <a:prstGeom prst="rect">
            <a:avLst/>
          </a:prstGeom>
          <a:noFill/>
        </p:spPr>
        <p:txBody>
          <a:bodyPr wrap="square" rtlCol="0">
            <a:spAutoFit/>
          </a:bodyPr>
          <a:lstStyle/>
          <a:p>
            <a:r>
              <a:rPr lang="zh-CN" altLang="en-US" sz="1600" dirty="0" smtClean="0">
                <a:solidFill>
                  <a:schemeClr val="accent3"/>
                </a:solidFill>
                <a:latin typeface="+mn-ea"/>
                <a:ea typeface="+mn-ea"/>
              </a:rPr>
              <a:t>输入您的文字内容</a:t>
            </a:r>
            <a:endParaRPr lang="en-US" altLang="zh-CN" sz="1600" dirty="0" smtClean="0">
              <a:solidFill>
                <a:schemeClr val="accent3"/>
              </a:solidFill>
              <a:latin typeface="+mn-ea"/>
              <a:ea typeface="+mn-ea"/>
            </a:endParaRPr>
          </a:p>
          <a:p>
            <a:r>
              <a:rPr lang="zh-CN" altLang="en-US" sz="1600" dirty="0">
                <a:solidFill>
                  <a:schemeClr val="accent3"/>
                </a:solidFill>
                <a:latin typeface="+mn-ea"/>
                <a:ea typeface="+mn-ea"/>
              </a:rPr>
              <a:t>输入您的文字</a:t>
            </a:r>
            <a:r>
              <a:rPr lang="zh-CN" altLang="en-US" sz="1600" dirty="0" smtClean="0">
                <a:solidFill>
                  <a:schemeClr val="accent3"/>
                </a:solidFill>
                <a:latin typeface="+mn-ea"/>
                <a:ea typeface="+mn-ea"/>
              </a:rPr>
              <a:t>内容</a:t>
            </a:r>
            <a:endParaRPr lang="en-US" altLang="zh-CN" sz="1600" dirty="0" smtClean="0">
              <a:solidFill>
                <a:schemeClr val="accent3"/>
              </a:solidFill>
              <a:latin typeface="+mn-ea"/>
              <a:ea typeface="+mn-ea"/>
            </a:endParaRPr>
          </a:p>
          <a:p>
            <a:r>
              <a:rPr lang="zh-CN" altLang="en-US" sz="1600" dirty="0">
                <a:solidFill>
                  <a:schemeClr val="accent3"/>
                </a:solidFill>
                <a:latin typeface="+mn-ea"/>
                <a:ea typeface="+mn-ea"/>
              </a:rPr>
              <a:t>输入您的文字内容</a:t>
            </a:r>
            <a:endParaRPr lang="en-US" altLang="zh-CN" sz="1600" dirty="0">
              <a:solidFill>
                <a:schemeClr val="accent3"/>
              </a:solidFill>
              <a:latin typeface="+mn-ea"/>
              <a:ea typeface="+mn-ea"/>
            </a:endParaRPr>
          </a:p>
          <a:p>
            <a:r>
              <a:rPr lang="zh-CN" altLang="en-US" sz="1600" dirty="0">
                <a:solidFill>
                  <a:schemeClr val="accent3"/>
                </a:solidFill>
                <a:latin typeface="+mn-ea"/>
                <a:ea typeface="+mn-ea"/>
              </a:rPr>
              <a:t>输入您的文字内容</a:t>
            </a:r>
            <a:endParaRPr lang="zh-CN" altLang="en-US" sz="1600" dirty="0">
              <a:solidFill>
                <a:schemeClr val="accent3"/>
              </a:solidFill>
              <a:latin typeface="+mn-ea"/>
              <a:ea typeface="+mn-ea"/>
            </a:endParaRPr>
          </a:p>
          <a:p>
            <a:endParaRPr lang="zh-CN" altLang="en-US" sz="1600" dirty="0">
              <a:solidFill>
                <a:schemeClr val="accent3"/>
              </a:solidFill>
              <a:latin typeface="+mn-ea"/>
              <a:ea typeface="+mn-ea"/>
            </a:endParaRPr>
          </a:p>
        </p:txBody>
      </p:sp>
      <p:sp>
        <p:nvSpPr>
          <p:cNvPr id="58" name="TextBox 57"/>
          <p:cNvSpPr txBox="1"/>
          <p:nvPr/>
        </p:nvSpPr>
        <p:spPr>
          <a:xfrm>
            <a:off x="4441611" y="2353639"/>
            <a:ext cx="755335" cy="646331"/>
          </a:xfrm>
          <a:prstGeom prst="rect">
            <a:avLst/>
          </a:prstGeom>
          <a:noFill/>
        </p:spPr>
        <p:txBody>
          <a:bodyPr wrap="none" rtlCol="0">
            <a:spAutoFit/>
          </a:bodyPr>
          <a:lstStyle/>
          <a:p>
            <a:r>
              <a:rPr lang="en-US" altLang="zh-CN" sz="3600" b="1" dirty="0" smtClean="0">
                <a:solidFill>
                  <a:schemeClr val="accent3"/>
                </a:solidFill>
                <a:latin typeface="+mj-ea"/>
                <a:ea typeface="+mj-ea"/>
              </a:rPr>
              <a:t>01</a:t>
            </a:r>
            <a:endParaRPr lang="zh-CN" altLang="en-US" sz="3600" b="1" dirty="0">
              <a:solidFill>
                <a:schemeClr val="accent3"/>
              </a:solidFill>
              <a:latin typeface="+mj-ea"/>
              <a:ea typeface="+mj-ea"/>
            </a:endParaRPr>
          </a:p>
        </p:txBody>
      </p:sp>
      <p:sp>
        <p:nvSpPr>
          <p:cNvPr id="59" name="TextBox 58"/>
          <p:cNvSpPr txBox="1"/>
          <p:nvPr/>
        </p:nvSpPr>
        <p:spPr>
          <a:xfrm>
            <a:off x="6727611" y="2353639"/>
            <a:ext cx="755335" cy="646331"/>
          </a:xfrm>
          <a:prstGeom prst="rect">
            <a:avLst/>
          </a:prstGeom>
          <a:noFill/>
        </p:spPr>
        <p:txBody>
          <a:bodyPr wrap="none" rtlCol="0">
            <a:spAutoFit/>
          </a:bodyPr>
          <a:lstStyle/>
          <a:p>
            <a:r>
              <a:rPr lang="en-US" altLang="zh-CN" sz="3600" b="1" dirty="0" smtClean="0">
                <a:solidFill>
                  <a:schemeClr val="accent3"/>
                </a:solidFill>
                <a:latin typeface="+mj-ea"/>
                <a:ea typeface="+mj-ea"/>
              </a:rPr>
              <a:t>03</a:t>
            </a:r>
            <a:endParaRPr lang="zh-CN" altLang="en-US" sz="3600" b="1" dirty="0">
              <a:solidFill>
                <a:schemeClr val="accent3"/>
              </a:solidFill>
              <a:latin typeface="+mj-ea"/>
              <a:ea typeface="+mj-ea"/>
            </a:endParaRPr>
          </a:p>
        </p:txBody>
      </p:sp>
      <p:sp>
        <p:nvSpPr>
          <p:cNvPr id="60" name="TextBox 59"/>
          <p:cNvSpPr txBox="1"/>
          <p:nvPr/>
        </p:nvSpPr>
        <p:spPr>
          <a:xfrm>
            <a:off x="4441611" y="4563439"/>
            <a:ext cx="755335" cy="646331"/>
          </a:xfrm>
          <a:prstGeom prst="rect">
            <a:avLst/>
          </a:prstGeom>
          <a:noFill/>
        </p:spPr>
        <p:txBody>
          <a:bodyPr wrap="none" rtlCol="0">
            <a:spAutoFit/>
          </a:bodyPr>
          <a:lstStyle/>
          <a:p>
            <a:r>
              <a:rPr lang="en-US" altLang="zh-CN" sz="3600" b="1" dirty="0" smtClean="0">
                <a:solidFill>
                  <a:schemeClr val="accent3"/>
                </a:solidFill>
                <a:latin typeface="+mj-ea"/>
                <a:ea typeface="+mj-ea"/>
              </a:rPr>
              <a:t>02</a:t>
            </a:r>
            <a:endParaRPr lang="zh-CN" altLang="en-US" sz="3600" b="1" dirty="0">
              <a:solidFill>
                <a:schemeClr val="accent3"/>
              </a:solidFill>
              <a:latin typeface="+mj-ea"/>
              <a:ea typeface="+mj-ea"/>
            </a:endParaRPr>
          </a:p>
        </p:txBody>
      </p:sp>
      <p:sp>
        <p:nvSpPr>
          <p:cNvPr id="61" name="TextBox 60"/>
          <p:cNvSpPr txBox="1"/>
          <p:nvPr/>
        </p:nvSpPr>
        <p:spPr>
          <a:xfrm>
            <a:off x="6727611" y="4563439"/>
            <a:ext cx="755335" cy="646331"/>
          </a:xfrm>
          <a:prstGeom prst="rect">
            <a:avLst/>
          </a:prstGeom>
          <a:noFill/>
        </p:spPr>
        <p:txBody>
          <a:bodyPr wrap="none" rtlCol="0">
            <a:spAutoFit/>
          </a:bodyPr>
          <a:lstStyle/>
          <a:p>
            <a:r>
              <a:rPr lang="en-US" altLang="zh-CN" sz="3600" b="1" dirty="0" smtClean="0">
                <a:solidFill>
                  <a:schemeClr val="accent3"/>
                </a:solidFill>
                <a:latin typeface="+mj-ea"/>
                <a:ea typeface="+mj-ea"/>
              </a:rPr>
              <a:t>04</a:t>
            </a:r>
            <a:endParaRPr lang="zh-CN" altLang="en-US" sz="3600" b="1" dirty="0">
              <a:solidFill>
                <a:schemeClr val="accent3"/>
              </a:solidFill>
              <a:latin typeface="+mj-ea"/>
              <a:ea typeface="+mj-ea"/>
            </a:endParaRPr>
          </a:p>
        </p:txBody>
      </p:sp>
      <p:sp>
        <p:nvSpPr>
          <p:cNvPr id="62" name="TextBox 61"/>
          <p:cNvSpPr txBox="1"/>
          <p:nvPr/>
        </p:nvSpPr>
        <p:spPr>
          <a:xfrm>
            <a:off x="7712865" y="1767640"/>
            <a:ext cx="1800493" cy="369332"/>
          </a:xfrm>
          <a:prstGeom prst="rect">
            <a:avLst/>
          </a:prstGeom>
          <a:noFill/>
        </p:spPr>
        <p:txBody>
          <a:bodyPr wrap="none" rtlCol="0">
            <a:spAutoFit/>
          </a:bodyPr>
          <a:lstStyle/>
          <a:p>
            <a:r>
              <a:rPr lang="zh-CN" altLang="en-US" b="1" dirty="0" smtClean="0">
                <a:solidFill>
                  <a:schemeClr val="accent3"/>
                </a:solidFill>
                <a:latin typeface="+mj-ea"/>
                <a:ea typeface="+mj-ea"/>
              </a:rPr>
              <a:t>请输入您的标</a:t>
            </a:r>
            <a:r>
              <a:rPr lang="zh-CN" altLang="en-US" b="1" dirty="0">
                <a:solidFill>
                  <a:schemeClr val="accent3"/>
                </a:solidFill>
                <a:latin typeface="+mj-ea"/>
                <a:ea typeface="+mj-ea"/>
              </a:rPr>
              <a:t>题</a:t>
            </a:r>
            <a:endParaRPr lang="zh-CN" altLang="en-US" b="1" dirty="0">
              <a:solidFill>
                <a:schemeClr val="accent3"/>
              </a:solidFill>
              <a:latin typeface="+mj-ea"/>
              <a:ea typeface="+mj-ea"/>
            </a:endParaRPr>
          </a:p>
        </p:txBody>
      </p:sp>
      <p:sp>
        <p:nvSpPr>
          <p:cNvPr id="63" name="TextBox 62"/>
          <p:cNvSpPr txBox="1"/>
          <p:nvPr/>
        </p:nvSpPr>
        <p:spPr>
          <a:xfrm>
            <a:off x="7712865" y="2097604"/>
            <a:ext cx="2039937" cy="1323439"/>
          </a:xfrm>
          <a:prstGeom prst="rect">
            <a:avLst/>
          </a:prstGeom>
          <a:noFill/>
        </p:spPr>
        <p:txBody>
          <a:bodyPr wrap="square" rtlCol="0">
            <a:spAutoFit/>
          </a:bodyPr>
          <a:lstStyle/>
          <a:p>
            <a:r>
              <a:rPr lang="zh-CN" altLang="en-US" sz="1600" dirty="0" smtClean="0">
                <a:solidFill>
                  <a:schemeClr val="accent3"/>
                </a:solidFill>
                <a:latin typeface="+mn-ea"/>
                <a:ea typeface="+mn-ea"/>
              </a:rPr>
              <a:t>输入您的文字内容</a:t>
            </a:r>
            <a:endParaRPr lang="en-US" altLang="zh-CN" sz="1600" dirty="0" smtClean="0">
              <a:solidFill>
                <a:schemeClr val="accent3"/>
              </a:solidFill>
              <a:latin typeface="+mn-ea"/>
              <a:ea typeface="+mn-ea"/>
            </a:endParaRPr>
          </a:p>
          <a:p>
            <a:r>
              <a:rPr lang="zh-CN" altLang="en-US" sz="1600" dirty="0">
                <a:solidFill>
                  <a:schemeClr val="accent3"/>
                </a:solidFill>
                <a:latin typeface="+mn-ea"/>
                <a:ea typeface="+mn-ea"/>
              </a:rPr>
              <a:t>输入您的文字</a:t>
            </a:r>
            <a:r>
              <a:rPr lang="zh-CN" altLang="en-US" sz="1600" dirty="0" smtClean="0">
                <a:solidFill>
                  <a:schemeClr val="accent3"/>
                </a:solidFill>
                <a:latin typeface="+mn-ea"/>
                <a:ea typeface="+mn-ea"/>
              </a:rPr>
              <a:t>内容</a:t>
            </a:r>
            <a:endParaRPr lang="en-US" altLang="zh-CN" sz="1600" dirty="0" smtClean="0">
              <a:solidFill>
                <a:schemeClr val="accent3"/>
              </a:solidFill>
              <a:latin typeface="+mn-ea"/>
              <a:ea typeface="+mn-ea"/>
            </a:endParaRPr>
          </a:p>
          <a:p>
            <a:r>
              <a:rPr lang="zh-CN" altLang="en-US" sz="1600" dirty="0">
                <a:solidFill>
                  <a:schemeClr val="accent3"/>
                </a:solidFill>
                <a:latin typeface="+mn-ea"/>
                <a:ea typeface="+mn-ea"/>
              </a:rPr>
              <a:t>输入您的文字内容</a:t>
            </a:r>
            <a:endParaRPr lang="en-US" altLang="zh-CN" sz="1600" dirty="0">
              <a:solidFill>
                <a:schemeClr val="accent3"/>
              </a:solidFill>
              <a:latin typeface="+mn-ea"/>
              <a:ea typeface="+mn-ea"/>
            </a:endParaRPr>
          </a:p>
          <a:p>
            <a:r>
              <a:rPr lang="zh-CN" altLang="en-US" sz="1600" dirty="0">
                <a:solidFill>
                  <a:schemeClr val="accent3"/>
                </a:solidFill>
                <a:latin typeface="+mn-ea"/>
                <a:ea typeface="+mn-ea"/>
              </a:rPr>
              <a:t>输入您的文字内容</a:t>
            </a:r>
            <a:endParaRPr lang="zh-CN" altLang="en-US" sz="1600" dirty="0">
              <a:solidFill>
                <a:schemeClr val="accent3"/>
              </a:solidFill>
              <a:latin typeface="+mn-ea"/>
              <a:ea typeface="+mn-ea"/>
            </a:endParaRPr>
          </a:p>
          <a:p>
            <a:endParaRPr lang="zh-CN" altLang="en-US" sz="1600" dirty="0">
              <a:solidFill>
                <a:schemeClr val="accent3"/>
              </a:solidFill>
              <a:latin typeface="+mn-ea"/>
              <a:ea typeface="+mn-ea"/>
            </a:endParaRPr>
          </a:p>
        </p:txBody>
      </p:sp>
      <p:sp>
        <p:nvSpPr>
          <p:cNvPr id="64" name="TextBox 63"/>
          <p:cNvSpPr txBox="1"/>
          <p:nvPr/>
        </p:nvSpPr>
        <p:spPr>
          <a:xfrm>
            <a:off x="2186236" y="4040940"/>
            <a:ext cx="1800493" cy="369332"/>
          </a:xfrm>
          <a:prstGeom prst="rect">
            <a:avLst/>
          </a:prstGeom>
          <a:noFill/>
        </p:spPr>
        <p:txBody>
          <a:bodyPr wrap="none" rtlCol="0">
            <a:spAutoFit/>
          </a:bodyPr>
          <a:lstStyle/>
          <a:p>
            <a:r>
              <a:rPr lang="zh-CN" altLang="en-US" b="1" dirty="0" smtClean="0">
                <a:solidFill>
                  <a:schemeClr val="accent3"/>
                </a:solidFill>
                <a:latin typeface="+mj-ea"/>
                <a:ea typeface="+mj-ea"/>
              </a:rPr>
              <a:t>请输入您的标</a:t>
            </a:r>
            <a:r>
              <a:rPr lang="zh-CN" altLang="en-US" b="1" dirty="0">
                <a:solidFill>
                  <a:schemeClr val="accent3"/>
                </a:solidFill>
                <a:latin typeface="+mj-ea"/>
                <a:ea typeface="+mj-ea"/>
              </a:rPr>
              <a:t>题</a:t>
            </a:r>
            <a:endParaRPr lang="zh-CN" altLang="en-US" b="1" dirty="0">
              <a:solidFill>
                <a:schemeClr val="accent3"/>
              </a:solidFill>
              <a:latin typeface="+mj-ea"/>
              <a:ea typeface="+mj-ea"/>
            </a:endParaRPr>
          </a:p>
        </p:txBody>
      </p:sp>
      <p:sp>
        <p:nvSpPr>
          <p:cNvPr id="65" name="TextBox 64"/>
          <p:cNvSpPr txBox="1"/>
          <p:nvPr/>
        </p:nvSpPr>
        <p:spPr>
          <a:xfrm>
            <a:off x="2186236" y="4370904"/>
            <a:ext cx="2039937" cy="1323439"/>
          </a:xfrm>
          <a:prstGeom prst="rect">
            <a:avLst/>
          </a:prstGeom>
          <a:noFill/>
        </p:spPr>
        <p:txBody>
          <a:bodyPr wrap="square" rtlCol="0">
            <a:spAutoFit/>
          </a:bodyPr>
          <a:lstStyle/>
          <a:p>
            <a:r>
              <a:rPr lang="zh-CN" altLang="en-US" sz="1600" dirty="0" smtClean="0">
                <a:solidFill>
                  <a:schemeClr val="accent3"/>
                </a:solidFill>
                <a:latin typeface="+mn-ea"/>
                <a:ea typeface="+mn-ea"/>
              </a:rPr>
              <a:t>输入您的文字内容</a:t>
            </a:r>
            <a:endParaRPr lang="en-US" altLang="zh-CN" sz="1600" dirty="0" smtClean="0">
              <a:solidFill>
                <a:schemeClr val="accent3"/>
              </a:solidFill>
              <a:latin typeface="+mn-ea"/>
              <a:ea typeface="+mn-ea"/>
            </a:endParaRPr>
          </a:p>
          <a:p>
            <a:r>
              <a:rPr lang="zh-CN" altLang="en-US" sz="1600" dirty="0">
                <a:solidFill>
                  <a:schemeClr val="accent3"/>
                </a:solidFill>
                <a:latin typeface="+mn-ea"/>
                <a:ea typeface="+mn-ea"/>
              </a:rPr>
              <a:t>输入您的文字</a:t>
            </a:r>
            <a:r>
              <a:rPr lang="zh-CN" altLang="en-US" sz="1600" dirty="0" smtClean="0">
                <a:solidFill>
                  <a:schemeClr val="accent3"/>
                </a:solidFill>
                <a:latin typeface="+mn-ea"/>
                <a:ea typeface="+mn-ea"/>
              </a:rPr>
              <a:t>内容</a:t>
            </a:r>
            <a:endParaRPr lang="en-US" altLang="zh-CN" sz="1600" dirty="0" smtClean="0">
              <a:solidFill>
                <a:schemeClr val="accent3"/>
              </a:solidFill>
              <a:latin typeface="+mn-ea"/>
              <a:ea typeface="+mn-ea"/>
            </a:endParaRPr>
          </a:p>
          <a:p>
            <a:r>
              <a:rPr lang="zh-CN" altLang="en-US" sz="1600" dirty="0">
                <a:solidFill>
                  <a:schemeClr val="accent3"/>
                </a:solidFill>
                <a:latin typeface="+mn-ea"/>
                <a:ea typeface="+mn-ea"/>
              </a:rPr>
              <a:t>输入您的文字内容</a:t>
            </a:r>
            <a:endParaRPr lang="en-US" altLang="zh-CN" sz="1600" dirty="0">
              <a:solidFill>
                <a:schemeClr val="accent3"/>
              </a:solidFill>
              <a:latin typeface="+mn-ea"/>
              <a:ea typeface="+mn-ea"/>
            </a:endParaRPr>
          </a:p>
          <a:p>
            <a:r>
              <a:rPr lang="zh-CN" altLang="en-US" sz="1600" dirty="0">
                <a:solidFill>
                  <a:schemeClr val="accent3"/>
                </a:solidFill>
                <a:latin typeface="+mn-ea"/>
                <a:ea typeface="+mn-ea"/>
              </a:rPr>
              <a:t>输入您的文字内容</a:t>
            </a:r>
            <a:endParaRPr lang="zh-CN" altLang="en-US" sz="1600" dirty="0">
              <a:solidFill>
                <a:schemeClr val="accent3"/>
              </a:solidFill>
              <a:latin typeface="+mn-ea"/>
              <a:ea typeface="+mn-ea"/>
            </a:endParaRPr>
          </a:p>
          <a:p>
            <a:endParaRPr lang="zh-CN" altLang="en-US" sz="1600" dirty="0">
              <a:solidFill>
                <a:schemeClr val="accent3"/>
              </a:solidFill>
              <a:latin typeface="+mn-ea"/>
              <a:ea typeface="+mn-ea"/>
            </a:endParaRPr>
          </a:p>
        </p:txBody>
      </p:sp>
      <p:sp>
        <p:nvSpPr>
          <p:cNvPr id="66" name="TextBox 65"/>
          <p:cNvSpPr txBox="1"/>
          <p:nvPr/>
        </p:nvSpPr>
        <p:spPr>
          <a:xfrm>
            <a:off x="7712865" y="4040940"/>
            <a:ext cx="1800493" cy="369332"/>
          </a:xfrm>
          <a:prstGeom prst="rect">
            <a:avLst/>
          </a:prstGeom>
          <a:noFill/>
        </p:spPr>
        <p:txBody>
          <a:bodyPr wrap="none" rtlCol="0">
            <a:spAutoFit/>
          </a:bodyPr>
          <a:lstStyle/>
          <a:p>
            <a:r>
              <a:rPr lang="zh-CN" altLang="en-US" b="1" smtClean="0">
                <a:solidFill>
                  <a:schemeClr val="accent3"/>
                </a:solidFill>
                <a:latin typeface="+mj-ea"/>
                <a:ea typeface="+mj-ea"/>
              </a:rPr>
              <a:t>请输入您的标</a:t>
            </a:r>
            <a:r>
              <a:rPr lang="zh-CN" altLang="en-US" b="1">
                <a:solidFill>
                  <a:schemeClr val="accent3"/>
                </a:solidFill>
                <a:latin typeface="+mj-ea"/>
                <a:ea typeface="+mj-ea"/>
              </a:rPr>
              <a:t>题</a:t>
            </a:r>
            <a:endParaRPr lang="zh-CN" altLang="en-US" b="1" dirty="0">
              <a:solidFill>
                <a:schemeClr val="accent3"/>
              </a:solidFill>
              <a:latin typeface="+mj-ea"/>
              <a:ea typeface="+mj-ea"/>
            </a:endParaRPr>
          </a:p>
        </p:txBody>
      </p:sp>
      <p:sp>
        <p:nvSpPr>
          <p:cNvPr id="67" name="TextBox 66"/>
          <p:cNvSpPr txBox="1"/>
          <p:nvPr/>
        </p:nvSpPr>
        <p:spPr>
          <a:xfrm>
            <a:off x="7712865" y="4370904"/>
            <a:ext cx="2039937" cy="1323439"/>
          </a:xfrm>
          <a:prstGeom prst="rect">
            <a:avLst/>
          </a:prstGeom>
          <a:noFill/>
        </p:spPr>
        <p:txBody>
          <a:bodyPr wrap="square" rtlCol="0">
            <a:spAutoFit/>
          </a:bodyPr>
          <a:lstStyle/>
          <a:p>
            <a:r>
              <a:rPr lang="zh-CN" altLang="en-US" sz="1600" dirty="0" smtClean="0">
                <a:solidFill>
                  <a:schemeClr val="accent3"/>
                </a:solidFill>
                <a:latin typeface="+mn-ea"/>
                <a:ea typeface="+mn-ea"/>
              </a:rPr>
              <a:t>输入您的文字内容</a:t>
            </a:r>
            <a:endParaRPr lang="en-US" altLang="zh-CN" sz="1600" dirty="0" smtClean="0">
              <a:solidFill>
                <a:schemeClr val="accent3"/>
              </a:solidFill>
              <a:latin typeface="+mn-ea"/>
              <a:ea typeface="+mn-ea"/>
            </a:endParaRPr>
          </a:p>
          <a:p>
            <a:r>
              <a:rPr lang="zh-CN" altLang="en-US" sz="1600" dirty="0">
                <a:solidFill>
                  <a:schemeClr val="accent3"/>
                </a:solidFill>
                <a:latin typeface="+mn-ea"/>
                <a:ea typeface="+mn-ea"/>
              </a:rPr>
              <a:t>输入您的文字</a:t>
            </a:r>
            <a:r>
              <a:rPr lang="zh-CN" altLang="en-US" sz="1600" dirty="0" smtClean="0">
                <a:solidFill>
                  <a:schemeClr val="accent3"/>
                </a:solidFill>
                <a:latin typeface="+mn-ea"/>
                <a:ea typeface="+mn-ea"/>
              </a:rPr>
              <a:t>内容</a:t>
            </a:r>
            <a:endParaRPr lang="en-US" altLang="zh-CN" sz="1600" dirty="0" smtClean="0">
              <a:solidFill>
                <a:schemeClr val="accent3"/>
              </a:solidFill>
              <a:latin typeface="+mn-ea"/>
              <a:ea typeface="+mn-ea"/>
            </a:endParaRPr>
          </a:p>
          <a:p>
            <a:r>
              <a:rPr lang="zh-CN" altLang="en-US" sz="1600" dirty="0">
                <a:solidFill>
                  <a:schemeClr val="accent3"/>
                </a:solidFill>
                <a:latin typeface="+mn-ea"/>
                <a:ea typeface="+mn-ea"/>
              </a:rPr>
              <a:t>输入您的文字内容</a:t>
            </a:r>
            <a:endParaRPr lang="en-US" altLang="zh-CN" sz="1600" dirty="0">
              <a:solidFill>
                <a:schemeClr val="accent3"/>
              </a:solidFill>
              <a:latin typeface="+mn-ea"/>
              <a:ea typeface="+mn-ea"/>
            </a:endParaRPr>
          </a:p>
          <a:p>
            <a:r>
              <a:rPr lang="zh-CN" altLang="en-US" sz="1600" dirty="0">
                <a:solidFill>
                  <a:schemeClr val="accent3"/>
                </a:solidFill>
                <a:latin typeface="+mn-ea"/>
                <a:ea typeface="+mn-ea"/>
              </a:rPr>
              <a:t>输入您的文字内容</a:t>
            </a:r>
            <a:endParaRPr lang="zh-CN" altLang="en-US" sz="1600" dirty="0">
              <a:solidFill>
                <a:schemeClr val="accent3"/>
              </a:solidFill>
              <a:latin typeface="+mn-ea"/>
              <a:ea typeface="+mn-ea"/>
            </a:endParaRPr>
          </a:p>
          <a:p>
            <a:endParaRPr lang="zh-CN" altLang="en-US" sz="1600" dirty="0">
              <a:solidFill>
                <a:schemeClr val="accent3"/>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1200" advTm="8079">
        <p14:prism/>
      </p:transition>
    </mc:Choice>
    <mc:Fallback>
      <p:transition spd="slow" advTm="8079">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639"/>
                                </p:stCondLst>
                                <p:childTnLst>
                                  <p:par>
                                    <p:cTn id="21" presetID="22" presetClass="entr" presetSubtype="1"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up)">
                                          <p:cBhvr>
                                            <p:cTn id="23" dur="700"/>
                                            <p:tgtEl>
                                              <p:spTgt spid="51"/>
                                            </p:tgtEl>
                                          </p:cBhvr>
                                        </p:animEffect>
                                      </p:childTnLst>
                                    </p:cTn>
                                  </p:par>
                                  <p:par>
                                    <p:cTn id="24" presetID="22" presetClass="entr" presetSubtype="4"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wipe(down)">
                                          <p:cBhvr>
                                            <p:cTn id="26" dur="700"/>
                                            <p:tgtEl>
                                              <p:spTgt spid="52"/>
                                            </p:tgtEl>
                                          </p:cBhvr>
                                        </p:animEffect>
                                      </p:childTnLst>
                                    </p:cTn>
                                  </p:par>
                                </p:childTnLst>
                              </p:cTn>
                            </p:par>
                            <p:par>
                              <p:cTn id="27" fill="hold">
                                <p:stCondLst>
                                  <p:cond delay="1639"/>
                                </p:stCondLst>
                                <p:childTnLst>
                                  <p:par>
                                    <p:cTn id="28" presetID="2" presetClass="entr" presetSubtype="4" fill="hold" grpId="0" nodeType="afterEffect" p14:presetBounceEnd="40000">
                                      <p:stCondLst>
                                        <p:cond delay="300"/>
                                      </p:stCondLst>
                                      <p:childTnLst>
                                        <p:set>
                                          <p:cBhvr>
                                            <p:cTn id="29" dur="1" fill="hold">
                                              <p:stCondLst>
                                                <p:cond delay="0"/>
                                              </p:stCondLst>
                                            </p:cTn>
                                            <p:tgtEl>
                                              <p:spTgt spid="50"/>
                                            </p:tgtEl>
                                            <p:attrNameLst>
                                              <p:attrName>style.visibility</p:attrName>
                                            </p:attrNameLst>
                                          </p:cBhvr>
                                          <p:to>
                                            <p:strVal val="visible"/>
                                          </p:to>
                                        </p:set>
                                        <p:anim calcmode="lin" valueType="num" p14:bounceEnd="40000">
                                          <p:cBhvr additive="base">
                                            <p:cTn id="30" dur="5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50"/>
                                            </p:tgtEl>
                                            <p:attrNameLst>
                                              <p:attrName>ppt_y</p:attrName>
                                            </p:attrNameLst>
                                          </p:cBhvr>
                                          <p:tavLst>
                                            <p:tav tm="0">
                                              <p:val>
                                                <p:strVal val="1+#ppt_h/2"/>
                                              </p:val>
                                            </p:tav>
                                            <p:tav tm="100000">
                                              <p:val>
                                                <p:strVal val="#ppt_y"/>
                                              </p:val>
                                            </p:tav>
                                          </p:tavLst>
                                        </p:anim>
                                      </p:childTnLst>
                                    </p:cTn>
                                  </p:par>
                                </p:childTnLst>
                              </p:cTn>
                            </p:par>
                            <p:par>
                              <p:cTn id="32" fill="hold">
                                <p:stCondLst>
                                  <p:cond delay="2439"/>
                                </p:stCondLst>
                                <p:childTnLst>
                                  <p:par>
                                    <p:cTn id="33" presetID="31" presetClass="entr" presetSubtype="0" fill="hold" grpId="0" nodeType="afterEffect">
                                      <p:stCondLst>
                                        <p:cond delay="0"/>
                                      </p:stCondLst>
                                      <p:childTnLst>
                                        <p:set>
                                          <p:cBhvr>
                                            <p:cTn id="34" dur="1" fill="hold">
                                              <p:stCondLst>
                                                <p:cond delay="0"/>
                                              </p:stCondLst>
                                            </p:cTn>
                                            <p:tgtEl>
                                              <p:spTgt spid="58"/>
                                            </p:tgtEl>
                                            <p:attrNameLst>
                                              <p:attrName>style.visibility</p:attrName>
                                            </p:attrNameLst>
                                          </p:cBhvr>
                                          <p:to>
                                            <p:strVal val="visible"/>
                                          </p:to>
                                        </p:set>
                                        <p:anim calcmode="lin" valueType="num">
                                          <p:cBhvr>
                                            <p:cTn id="35" dur="400" fill="hold"/>
                                            <p:tgtEl>
                                              <p:spTgt spid="58"/>
                                            </p:tgtEl>
                                            <p:attrNameLst>
                                              <p:attrName>ppt_w</p:attrName>
                                            </p:attrNameLst>
                                          </p:cBhvr>
                                          <p:tavLst>
                                            <p:tav tm="0">
                                              <p:val>
                                                <p:fltVal val="0"/>
                                              </p:val>
                                            </p:tav>
                                            <p:tav tm="100000">
                                              <p:val>
                                                <p:strVal val="#ppt_w"/>
                                              </p:val>
                                            </p:tav>
                                          </p:tavLst>
                                        </p:anim>
                                        <p:anim calcmode="lin" valueType="num">
                                          <p:cBhvr>
                                            <p:cTn id="36" dur="400" fill="hold"/>
                                            <p:tgtEl>
                                              <p:spTgt spid="58"/>
                                            </p:tgtEl>
                                            <p:attrNameLst>
                                              <p:attrName>ppt_h</p:attrName>
                                            </p:attrNameLst>
                                          </p:cBhvr>
                                          <p:tavLst>
                                            <p:tav tm="0">
                                              <p:val>
                                                <p:fltVal val="0"/>
                                              </p:val>
                                            </p:tav>
                                            <p:tav tm="100000">
                                              <p:val>
                                                <p:strVal val="#ppt_h"/>
                                              </p:val>
                                            </p:tav>
                                          </p:tavLst>
                                        </p:anim>
                                        <p:anim calcmode="lin" valueType="num">
                                          <p:cBhvr>
                                            <p:cTn id="37" dur="400" fill="hold"/>
                                            <p:tgtEl>
                                              <p:spTgt spid="58"/>
                                            </p:tgtEl>
                                            <p:attrNameLst>
                                              <p:attrName>style.rotation</p:attrName>
                                            </p:attrNameLst>
                                          </p:cBhvr>
                                          <p:tavLst>
                                            <p:tav tm="0">
                                              <p:val>
                                                <p:fltVal val="90"/>
                                              </p:val>
                                            </p:tav>
                                            <p:tav tm="100000">
                                              <p:val>
                                                <p:fltVal val="0"/>
                                              </p:val>
                                            </p:tav>
                                          </p:tavLst>
                                        </p:anim>
                                        <p:animEffect transition="in" filter="fade">
                                          <p:cBhvr>
                                            <p:cTn id="38" dur="400"/>
                                            <p:tgtEl>
                                              <p:spTgt spid="58"/>
                                            </p:tgtEl>
                                          </p:cBhvr>
                                        </p:animEffect>
                                      </p:childTnLst>
                                    </p:cTn>
                                  </p:par>
                                </p:childTnLst>
                              </p:cTn>
                            </p:par>
                            <p:par>
                              <p:cTn id="39" fill="hold">
                                <p:stCondLst>
                                  <p:cond delay="2939"/>
                                </p:stCondLst>
                                <p:childTnLst>
                                  <p:par>
                                    <p:cTn id="40" presetID="22" presetClass="entr" presetSubtype="2" fill="hold" grpId="0" nodeType="after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wipe(right)">
                                          <p:cBhvr>
                                            <p:cTn id="42" dur="500"/>
                                            <p:tgtEl>
                                              <p:spTgt spid="56"/>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wipe(right)">
                                          <p:cBhvr>
                                            <p:cTn id="45" dur="500"/>
                                            <p:tgtEl>
                                              <p:spTgt spid="57"/>
                                            </p:tgtEl>
                                          </p:cBhvr>
                                        </p:animEffect>
                                      </p:childTnLst>
                                    </p:cTn>
                                  </p:par>
                                </p:childTnLst>
                              </p:cTn>
                            </p:par>
                            <p:par>
                              <p:cTn id="46" fill="hold">
                                <p:stCondLst>
                                  <p:cond delay="3439"/>
                                </p:stCondLst>
                                <p:childTnLst>
                                  <p:par>
                                    <p:cTn id="47" presetID="2" presetClass="entr" presetSubtype="4" fill="hold" grpId="0" nodeType="afterEffect" p14:presetBounceEnd="40000">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14:bounceEnd="40000">
                                          <p:cBhvr additive="base">
                                            <p:cTn id="49"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50" dur="500" fill="hold"/>
                                            <p:tgtEl>
                                              <p:spTgt spid="53"/>
                                            </p:tgtEl>
                                            <p:attrNameLst>
                                              <p:attrName>ppt_y</p:attrName>
                                            </p:attrNameLst>
                                          </p:cBhvr>
                                          <p:tavLst>
                                            <p:tav tm="0">
                                              <p:val>
                                                <p:strVal val="1+#ppt_h/2"/>
                                              </p:val>
                                            </p:tav>
                                            <p:tav tm="100000">
                                              <p:val>
                                                <p:strVal val="#ppt_y"/>
                                              </p:val>
                                            </p:tav>
                                          </p:tavLst>
                                        </p:anim>
                                      </p:childTnLst>
                                    </p:cTn>
                                  </p:par>
                                </p:childTnLst>
                              </p:cTn>
                            </p:par>
                            <p:par>
                              <p:cTn id="51" fill="hold">
                                <p:stCondLst>
                                  <p:cond delay="3939"/>
                                </p:stCondLst>
                                <p:childTnLst>
                                  <p:par>
                                    <p:cTn id="52" presetID="31" presetClass="entr" presetSubtype="0" fill="hold" grpId="0" nodeType="afterEffect">
                                      <p:stCondLst>
                                        <p:cond delay="0"/>
                                      </p:stCondLst>
                                      <p:childTnLst>
                                        <p:set>
                                          <p:cBhvr>
                                            <p:cTn id="53" dur="1" fill="hold">
                                              <p:stCondLst>
                                                <p:cond delay="0"/>
                                              </p:stCondLst>
                                            </p:cTn>
                                            <p:tgtEl>
                                              <p:spTgt spid="60"/>
                                            </p:tgtEl>
                                            <p:attrNameLst>
                                              <p:attrName>style.visibility</p:attrName>
                                            </p:attrNameLst>
                                          </p:cBhvr>
                                          <p:to>
                                            <p:strVal val="visible"/>
                                          </p:to>
                                        </p:set>
                                        <p:anim calcmode="lin" valueType="num">
                                          <p:cBhvr>
                                            <p:cTn id="54" dur="400" fill="hold"/>
                                            <p:tgtEl>
                                              <p:spTgt spid="60"/>
                                            </p:tgtEl>
                                            <p:attrNameLst>
                                              <p:attrName>ppt_w</p:attrName>
                                            </p:attrNameLst>
                                          </p:cBhvr>
                                          <p:tavLst>
                                            <p:tav tm="0">
                                              <p:val>
                                                <p:fltVal val="0"/>
                                              </p:val>
                                            </p:tav>
                                            <p:tav tm="100000">
                                              <p:val>
                                                <p:strVal val="#ppt_w"/>
                                              </p:val>
                                            </p:tav>
                                          </p:tavLst>
                                        </p:anim>
                                        <p:anim calcmode="lin" valueType="num">
                                          <p:cBhvr>
                                            <p:cTn id="55" dur="400" fill="hold"/>
                                            <p:tgtEl>
                                              <p:spTgt spid="60"/>
                                            </p:tgtEl>
                                            <p:attrNameLst>
                                              <p:attrName>ppt_h</p:attrName>
                                            </p:attrNameLst>
                                          </p:cBhvr>
                                          <p:tavLst>
                                            <p:tav tm="0">
                                              <p:val>
                                                <p:fltVal val="0"/>
                                              </p:val>
                                            </p:tav>
                                            <p:tav tm="100000">
                                              <p:val>
                                                <p:strVal val="#ppt_h"/>
                                              </p:val>
                                            </p:tav>
                                          </p:tavLst>
                                        </p:anim>
                                        <p:anim calcmode="lin" valueType="num">
                                          <p:cBhvr>
                                            <p:cTn id="56" dur="400" fill="hold"/>
                                            <p:tgtEl>
                                              <p:spTgt spid="60"/>
                                            </p:tgtEl>
                                            <p:attrNameLst>
                                              <p:attrName>style.rotation</p:attrName>
                                            </p:attrNameLst>
                                          </p:cBhvr>
                                          <p:tavLst>
                                            <p:tav tm="0">
                                              <p:val>
                                                <p:fltVal val="90"/>
                                              </p:val>
                                            </p:tav>
                                            <p:tav tm="100000">
                                              <p:val>
                                                <p:fltVal val="0"/>
                                              </p:val>
                                            </p:tav>
                                          </p:tavLst>
                                        </p:anim>
                                        <p:animEffect transition="in" filter="fade">
                                          <p:cBhvr>
                                            <p:cTn id="57" dur="400"/>
                                            <p:tgtEl>
                                              <p:spTgt spid="60"/>
                                            </p:tgtEl>
                                          </p:cBhvr>
                                        </p:animEffect>
                                      </p:childTnLst>
                                    </p:cTn>
                                  </p:par>
                                </p:childTnLst>
                              </p:cTn>
                            </p:par>
                            <p:par>
                              <p:cTn id="58" fill="hold">
                                <p:stCondLst>
                                  <p:cond delay="4439"/>
                                </p:stCondLst>
                                <p:childTnLst>
                                  <p:par>
                                    <p:cTn id="59" presetID="22" presetClass="entr" presetSubtype="2" fill="hold" grpId="0" nodeType="after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wipe(right)">
                                          <p:cBhvr>
                                            <p:cTn id="61" dur="500"/>
                                            <p:tgtEl>
                                              <p:spTgt spid="64"/>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wipe(right)">
                                          <p:cBhvr>
                                            <p:cTn id="64" dur="500"/>
                                            <p:tgtEl>
                                              <p:spTgt spid="65"/>
                                            </p:tgtEl>
                                          </p:cBhvr>
                                        </p:animEffect>
                                      </p:childTnLst>
                                    </p:cTn>
                                  </p:par>
                                </p:childTnLst>
                              </p:cTn>
                            </p:par>
                            <p:par>
                              <p:cTn id="65" fill="hold">
                                <p:stCondLst>
                                  <p:cond delay="4939"/>
                                </p:stCondLst>
                                <p:childTnLst>
                                  <p:par>
                                    <p:cTn id="66" presetID="2" presetClass="entr" presetSubtype="4" fill="hold" grpId="0" nodeType="afterEffect" p14:presetBounceEnd="40000">
                                      <p:stCondLst>
                                        <p:cond delay="0"/>
                                      </p:stCondLst>
                                      <p:childTnLst>
                                        <p:set>
                                          <p:cBhvr>
                                            <p:cTn id="67" dur="1" fill="hold">
                                              <p:stCondLst>
                                                <p:cond delay="0"/>
                                              </p:stCondLst>
                                            </p:cTn>
                                            <p:tgtEl>
                                              <p:spTgt spid="54"/>
                                            </p:tgtEl>
                                            <p:attrNameLst>
                                              <p:attrName>style.visibility</p:attrName>
                                            </p:attrNameLst>
                                          </p:cBhvr>
                                          <p:to>
                                            <p:strVal val="visible"/>
                                          </p:to>
                                        </p:set>
                                        <p:anim calcmode="lin" valueType="num" p14:bounceEnd="40000">
                                          <p:cBhvr additive="base">
                                            <p:cTn id="68" dur="500" fill="hold"/>
                                            <p:tgtEl>
                                              <p:spTgt spid="54"/>
                                            </p:tgtEl>
                                            <p:attrNameLst>
                                              <p:attrName>ppt_x</p:attrName>
                                            </p:attrNameLst>
                                          </p:cBhvr>
                                          <p:tavLst>
                                            <p:tav tm="0">
                                              <p:val>
                                                <p:strVal val="#ppt_x"/>
                                              </p:val>
                                            </p:tav>
                                            <p:tav tm="100000">
                                              <p:val>
                                                <p:strVal val="#ppt_x"/>
                                              </p:val>
                                            </p:tav>
                                          </p:tavLst>
                                        </p:anim>
                                        <p:anim calcmode="lin" valueType="num" p14:bounceEnd="40000">
                                          <p:cBhvr additive="base">
                                            <p:cTn id="69" dur="500" fill="hold"/>
                                            <p:tgtEl>
                                              <p:spTgt spid="54"/>
                                            </p:tgtEl>
                                            <p:attrNameLst>
                                              <p:attrName>ppt_y</p:attrName>
                                            </p:attrNameLst>
                                          </p:cBhvr>
                                          <p:tavLst>
                                            <p:tav tm="0">
                                              <p:val>
                                                <p:strVal val="1+#ppt_h/2"/>
                                              </p:val>
                                            </p:tav>
                                            <p:tav tm="100000">
                                              <p:val>
                                                <p:strVal val="#ppt_y"/>
                                              </p:val>
                                            </p:tav>
                                          </p:tavLst>
                                        </p:anim>
                                      </p:childTnLst>
                                    </p:cTn>
                                  </p:par>
                                </p:childTnLst>
                              </p:cTn>
                            </p:par>
                            <p:par>
                              <p:cTn id="70" fill="hold">
                                <p:stCondLst>
                                  <p:cond delay="5439"/>
                                </p:stCondLst>
                                <p:childTnLst>
                                  <p:par>
                                    <p:cTn id="71" presetID="31" presetClass="entr" presetSubtype="0" fill="hold" grpId="0" nodeType="afterEffect">
                                      <p:stCondLst>
                                        <p:cond delay="0"/>
                                      </p:stCondLst>
                                      <p:childTnLst>
                                        <p:set>
                                          <p:cBhvr>
                                            <p:cTn id="72" dur="1" fill="hold">
                                              <p:stCondLst>
                                                <p:cond delay="0"/>
                                              </p:stCondLst>
                                            </p:cTn>
                                            <p:tgtEl>
                                              <p:spTgt spid="59"/>
                                            </p:tgtEl>
                                            <p:attrNameLst>
                                              <p:attrName>style.visibility</p:attrName>
                                            </p:attrNameLst>
                                          </p:cBhvr>
                                          <p:to>
                                            <p:strVal val="visible"/>
                                          </p:to>
                                        </p:set>
                                        <p:anim calcmode="lin" valueType="num">
                                          <p:cBhvr>
                                            <p:cTn id="73" dur="400" fill="hold"/>
                                            <p:tgtEl>
                                              <p:spTgt spid="59"/>
                                            </p:tgtEl>
                                            <p:attrNameLst>
                                              <p:attrName>ppt_w</p:attrName>
                                            </p:attrNameLst>
                                          </p:cBhvr>
                                          <p:tavLst>
                                            <p:tav tm="0">
                                              <p:val>
                                                <p:fltVal val="0"/>
                                              </p:val>
                                            </p:tav>
                                            <p:tav tm="100000">
                                              <p:val>
                                                <p:strVal val="#ppt_w"/>
                                              </p:val>
                                            </p:tav>
                                          </p:tavLst>
                                        </p:anim>
                                        <p:anim calcmode="lin" valueType="num">
                                          <p:cBhvr>
                                            <p:cTn id="74" dur="400" fill="hold"/>
                                            <p:tgtEl>
                                              <p:spTgt spid="59"/>
                                            </p:tgtEl>
                                            <p:attrNameLst>
                                              <p:attrName>ppt_h</p:attrName>
                                            </p:attrNameLst>
                                          </p:cBhvr>
                                          <p:tavLst>
                                            <p:tav tm="0">
                                              <p:val>
                                                <p:fltVal val="0"/>
                                              </p:val>
                                            </p:tav>
                                            <p:tav tm="100000">
                                              <p:val>
                                                <p:strVal val="#ppt_h"/>
                                              </p:val>
                                            </p:tav>
                                          </p:tavLst>
                                        </p:anim>
                                        <p:anim calcmode="lin" valueType="num">
                                          <p:cBhvr>
                                            <p:cTn id="75" dur="400" fill="hold"/>
                                            <p:tgtEl>
                                              <p:spTgt spid="59"/>
                                            </p:tgtEl>
                                            <p:attrNameLst>
                                              <p:attrName>style.rotation</p:attrName>
                                            </p:attrNameLst>
                                          </p:cBhvr>
                                          <p:tavLst>
                                            <p:tav tm="0">
                                              <p:val>
                                                <p:fltVal val="90"/>
                                              </p:val>
                                            </p:tav>
                                            <p:tav tm="100000">
                                              <p:val>
                                                <p:fltVal val="0"/>
                                              </p:val>
                                            </p:tav>
                                          </p:tavLst>
                                        </p:anim>
                                        <p:animEffect transition="in" filter="fade">
                                          <p:cBhvr>
                                            <p:cTn id="76" dur="400"/>
                                            <p:tgtEl>
                                              <p:spTgt spid="59"/>
                                            </p:tgtEl>
                                          </p:cBhvr>
                                        </p:animEffect>
                                      </p:childTnLst>
                                    </p:cTn>
                                  </p:par>
                                </p:childTnLst>
                              </p:cTn>
                            </p:par>
                            <p:par>
                              <p:cTn id="77" fill="hold">
                                <p:stCondLst>
                                  <p:cond delay="5939"/>
                                </p:stCondLst>
                                <p:childTnLst>
                                  <p:par>
                                    <p:cTn id="78" presetID="22" presetClass="entr" presetSubtype="8" fill="hold" grpId="0" nodeType="afterEffect">
                                      <p:stCondLst>
                                        <p:cond delay="0"/>
                                      </p:stCondLst>
                                      <p:childTnLst>
                                        <p:set>
                                          <p:cBhvr>
                                            <p:cTn id="79" dur="1" fill="hold">
                                              <p:stCondLst>
                                                <p:cond delay="0"/>
                                              </p:stCondLst>
                                            </p:cTn>
                                            <p:tgtEl>
                                              <p:spTgt spid="62"/>
                                            </p:tgtEl>
                                            <p:attrNameLst>
                                              <p:attrName>style.visibility</p:attrName>
                                            </p:attrNameLst>
                                          </p:cBhvr>
                                          <p:to>
                                            <p:strVal val="visible"/>
                                          </p:to>
                                        </p:set>
                                        <p:animEffect transition="in" filter="wipe(left)">
                                          <p:cBhvr>
                                            <p:cTn id="80" dur="500"/>
                                            <p:tgtEl>
                                              <p:spTgt spid="62"/>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63"/>
                                            </p:tgtEl>
                                            <p:attrNameLst>
                                              <p:attrName>style.visibility</p:attrName>
                                            </p:attrNameLst>
                                          </p:cBhvr>
                                          <p:to>
                                            <p:strVal val="visible"/>
                                          </p:to>
                                        </p:set>
                                        <p:animEffect transition="in" filter="wipe(left)">
                                          <p:cBhvr>
                                            <p:cTn id="83" dur="500"/>
                                            <p:tgtEl>
                                              <p:spTgt spid="63"/>
                                            </p:tgtEl>
                                          </p:cBhvr>
                                        </p:animEffect>
                                      </p:childTnLst>
                                    </p:cTn>
                                  </p:par>
                                </p:childTnLst>
                              </p:cTn>
                            </p:par>
                            <p:par>
                              <p:cTn id="84" fill="hold">
                                <p:stCondLst>
                                  <p:cond delay="6439"/>
                                </p:stCondLst>
                                <p:childTnLst>
                                  <p:par>
                                    <p:cTn id="85" presetID="2" presetClass="entr" presetSubtype="4" fill="hold" grpId="0" nodeType="afterEffect" p14:presetBounceEnd="40000">
                                      <p:stCondLst>
                                        <p:cond delay="0"/>
                                      </p:stCondLst>
                                      <p:childTnLst>
                                        <p:set>
                                          <p:cBhvr>
                                            <p:cTn id="86" dur="1" fill="hold">
                                              <p:stCondLst>
                                                <p:cond delay="0"/>
                                              </p:stCondLst>
                                            </p:cTn>
                                            <p:tgtEl>
                                              <p:spTgt spid="55"/>
                                            </p:tgtEl>
                                            <p:attrNameLst>
                                              <p:attrName>style.visibility</p:attrName>
                                            </p:attrNameLst>
                                          </p:cBhvr>
                                          <p:to>
                                            <p:strVal val="visible"/>
                                          </p:to>
                                        </p:set>
                                        <p:anim calcmode="lin" valueType="num" p14:bounceEnd="40000">
                                          <p:cBhvr additive="base">
                                            <p:cTn id="87" dur="500" fill="hold"/>
                                            <p:tgtEl>
                                              <p:spTgt spid="55"/>
                                            </p:tgtEl>
                                            <p:attrNameLst>
                                              <p:attrName>ppt_x</p:attrName>
                                            </p:attrNameLst>
                                          </p:cBhvr>
                                          <p:tavLst>
                                            <p:tav tm="0">
                                              <p:val>
                                                <p:strVal val="#ppt_x"/>
                                              </p:val>
                                            </p:tav>
                                            <p:tav tm="100000">
                                              <p:val>
                                                <p:strVal val="#ppt_x"/>
                                              </p:val>
                                            </p:tav>
                                          </p:tavLst>
                                        </p:anim>
                                        <p:anim calcmode="lin" valueType="num" p14:bounceEnd="40000">
                                          <p:cBhvr additive="base">
                                            <p:cTn id="88" dur="500" fill="hold"/>
                                            <p:tgtEl>
                                              <p:spTgt spid="55"/>
                                            </p:tgtEl>
                                            <p:attrNameLst>
                                              <p:attrName>ppt_y</p:attrName>
                                            </p:attrNameLst>
                                          </p:cBhvr>
                                          <p:tavLst>
                                            <p:tav tm="0">
                                              <p:val>
                                                <p:strVal val="1+#ppt_h/2"/>
                                              </p:val>
                                            </p:tav>
                                            <p:tav tm="100000">
                                              <p:val>
                                                <p:strVal val="#ppt_y"/>
                                              </p:val>
                                            </p:tav>
                                          </p:tavLst>
                                        </p:anim>
                                      </p:childTnLst>
                                    </p:cTn>
                                  </p:par>
                                </p:childTnLst>
                              </p:cTn>
                            </p:par>
                            <p:par>
                              <p:cTn id="89" fill="hold">
                                <p:stCondLst>
                                  <p:cond delay="6939"/>
                                </p:stCondLst>
                                <p:childTnLst>
                                  <p:par>
                                    <p:cTn id="90" presetID="31" presetClass="entr" presetSubtype="0" fill="hold" grpId="0" nodeType="afterEffect">
                                      <p:stCondLst>
                                        <p:cond delay="0"/>
                                      </p:stCondLst>
                                      <p:childTnLst>
                                        <p:set>
                                          <p:cBhvr>
                                            <p:cTn id="91" dur="1" fill="hold">
                                              <p:stCondLst>
                                                <p:cond delay="0"/>
                                              </p:stCondLst>
                                            </p:cTn>
                                            <p:tgtEl>
                                              <p:spTgt spid="61"/>
                                            </p:tgtEl>
                                            <p:attrNameLst>
                                              <p:attrName>style.visibility</p:attrName>
                                            </p:attrNameLst>
                                          </p:cBhvr>
                                          <p:to>
                                            <p:strVal val="visible"/>
                                          </p:to>
                                        </p:set>
                                        <p:anim calcmode="lin" valueType="num">
                                          <p:cBhvr>
                                            <p:cTn id="92" dur="400" fill="hold"/>
                                            <p:tgtEl>
                                              <p:spTgt spid="61"/>
                                            </p:tgtEl>
                                            <p:attrNameLst>
                                              <p:attrName>ppt_w</p:attrName>
                                            </p:attrNameLst>
                                          </p:cBhvr>
                                          <p:tavLst>
                                            <p:tav tm="0">
                                              <p:val>
                                                <p:fltVal val="0"/>
                                              </p:val>
                                            </p:tav>
                                            <p:tav tm="100000">
                                              <p:val>
                                                <p:strVal val="#ppt_w"/>
                                              </p:val>
                                            </p:tav>
                                          </p:tavLst>
                                        </p:anim>
                                        <p:anim calcmode="lin" valueType="num">
                                          <p:cBhvr>
                                            <p:cTn id="93" dur="400" fill="hold"/>
                                            <p:tgtEl>
                                              <p:spTgt spid="61"/>
                                            </p:tgtEl>
                                            <p:attrNameLst>
                                              <p:attrName>ppt_h</p:attrName>
                                            </p:attrNameLst>
                                          </p:cBhvr>
                                          <p:tavLst>
                                            <p:tav tm="0">
                                              <p:val>
                                                <p:fltVal val="0"/>
                                              </p:val>
                                            </p:tav>
                                            <p:tav tm="100000">
                                              <p:val>
                                                <p:strVal val="#ppt_h"/>
                                              </p:val>
                                            </p:tav>
                                          </p:tavLst>
                                        </p:anim>
                                        <p:anim calcmode="lin" valueType="num">
                                          <p:cBhvr>
                                            <p:cTn id="94" dur="400" fill="hold"/>
                                            <p:tgtEl>
                                              <p:spTgt spid="61"/>
                                            </p:tgtEl>
                                            <p:attrNameLst>
                                              <p:attrName>style.rotation</p:attrName>
                                            </p:attrNameLst>
                                          </p:cBhvr>
                                          <p:tavLst>
                                            <p:tav tm="0">
                                              <p:val>
                                                <p:fltVal val="90"/>
                                              </p:val>
                                            </p:tav>
                                            <p:tav tm="100000">
                                              <p:val>
                                                <p:fltVal val="0"/>
                                              </p:val>
                                            </p:tav>
                                          </p:tavLst>
                                        </p:anim>
                                        <p:animEffect transition="in" filter="fade">
                                          <p:cBhvr>
                                            <p:cTn id="95" dur="400"/>
                                            <p:tgtEl>
                                              <p:spTgt spid="61"/>
                                            </p:tgtEl>
                                          </p:cBhvr>
                                        </p:animEffect>
                                      </p:childTnLst>
                                    </p:cTn>
                                  </p:par>
                                </p:childTnLst>
                              </p:cTn>
                            </p:par>
                            <p:par>
                              <p:cTn id="96" fill="hold">
                                <p:stCondLst>
                                  <p:cond delay="7439"/>
                                </p:stCondLst>
                                <p:childTnLst>
                                  <p:par>
                                    <p:cTn id="97" presetID="22" presetClass="entr" presetSubtype="8" fill="hold" grpId="0" nodeType="afterEffect">
                                      <p:stCondLst>
                                        <p:cond delay="0"/>
                                      </p:stCondLst>
                                      <p:childTnLst>
                                        <p:set>
                                          <p:cBhvr>
                                            <p:cTn id="98" dur="1" fill="hold">
                                              <p:stCondLst>
                                                <p:cond delay="0"/>
                                              </p:stCondLst>
                                            </p:cTn>
                                            <p:tgtEl>
                                              <p:spTgt spid="66"/>
                                            </p:tgtEl>
                                            <p:attrNameLst>
                                              <p:attrName>style.visibility</p:attrName>
                                            </p:attrNameLst>
                                          </p:cBhvr>
                                          <p:to>
                                            <p:strVal val="visible"/>
                                          </p:to>
                                        </p:set>
                                        <p:animEffect transition="in" filter="wipe(left)">
                                          <p:cBhvr>
                                            <p:cTn id="99" dur="500"/>
                                            <p:tgtEl>
                                              <p:spTgt spid="66"/>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67"/>
                                            </p:tgtEl>
                                            <p:attrNameLst>
                                              <p:attrName>style.visibility</p:attrName>
                                            </p:attrNameLst>
                                          </p:cBhvr>
                                          <p:to>
                                            <p:strVal val="visible"/>
                                          </p:to>
                                        </p:set>
                                        <p:animEffect transition="in" filter="wipe(left)">
                                          <p:cBhvr>
                                            <p:cTn id="102"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0" grpId="0" animBg="1"/>
          <p:bldP spid="53" grpId="0" animBg="1"/>
          <p:bldP spid="54" grpId="0" animBg="1"/>
          <p:bldP spid="55" grpId="0" animBg="1"/>
          <p:bldP spid="56" grpId="0"/>
          <p:bldP spid="57" grpId="0"/>
          <p:bldP spid="58" grpId="0"/>
          <p:bldP spid="59" grpId="0"/>
          <p:bldP spid="60" grpId="0"/>
          <p:bldP spid="61" grpId="0"/>
          <p:bldP spid="62" grpId="0"/>
          <p:bldP spid="63" grpId="0"/>
          <p:bldP spid="64" grpId="0"/>
          <p:bldP spid="65" grpId="0"/>
          <p:bldP spid="66" grpId="0"/>
          <p:bldP spid="6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639"/>
                                </p:stCondLst>
                                <p:childTnLst>
                                  <p:par>
                                    <p:cTn id="21" presetID="22" presetClass="entr" presetSubtype="1"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up)">
                                          <p:cBhvr>
                                            <p:cTn id="23" dur="700"/>
                                            <p:tgtEl>
                                              <p:spTgt spid="51"/>
                                            </p:tgtEl>
                                          </p:cBhvr>
                                        </p:animEffect>
                                      </p:childTnLst>
                                    </p:cTn>
                                  </p:par>
                                  <p:par>
                                    <p:cTn id="24" presetID="22" presetClass="entr" presetSubtype="4"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wipe(down)">
                                          <p:cBhvr>
                                            <p:cTn id="26" dur="700"/>
                                            <p:tgtEl>
                                              <p:spTgt spid="52"/>
                                            </p:tgtEl>
                                          </p:cBhvr>
                                        </p:animEffect>
                                      </p:childTnLst>
                                    </p:cTn>
                                  </p:par>
                                </p:childTnLst>
                              </p:cTn>
                            </p:par>
                            <p:par>
                              <p:cTn id="27" fill="hold">
                                <p:stCondLst>
                                  <p:cond delay="1639"/>
                                </p:stCondLst>
                                <p:childTnLst>
                                  <p:par>
                                    <p:cTn id="28" presetID="2" presetClass="entr" presetSubtype="4" fill="hold" grpId="0" nodeType="afterEffect">
                                      <p:stCondLst>
                                        <p:cond delay="300"/>
                                      </p:stCondLst>
                                      <p:childTnLst>
                                        <p:set>
                                          <p:cBhvr>
                                            <p:cTn id="29" dur="1" fill="hold">
                                              <p:stCondLst>
                                                <p:cond delay="0"/>
                                              </p:stCondLst>
                                            </p:cTn>
                                            <p:tgtEl>
                                              <p:spTgt spid="50"/>
                                            </p:tgtEl>
                                            <p:attrNameLst>
                                              <p:attrName>style.visibility</p:attrName>
                                            </p:attrNameLst>
                                          </p:cBhvr>
                                          <p:to>
                                            <p:strVal val="visible"/>
                                          </p:to>
                                        </p:set>
                                        <p:anim calcmode="lin" valueType="num">
                                          <p:cBhvr additive="base">
                                            <p:cTn id="30" dur="500" fill="hold"/>
                                            <p:tgtEl>
                                              <p:spTgt spid="50"/>
                                            </p:tgtEl>
                                            <p:attrNameLst>
                                              <p:attrName>ppt_x</p:attrName>
                                            </p:attrNameLst>
                                          </p:cBhvr>
                                          <p:tavLst>
                                            <p:tav tm="0">
                                              <p:val>
                                                <p:strVal val="#ppt_x"/>
                                              </p:val>
                                            </p:tav>
                                            <p:tav tm="100000">
                                              <p:val>
                                                <p:strVal val="#ppt_x"/>
                                              </p:val>
                                            </p:tav>
                                          </p:tavLst>
                                        </p:anim>
                                        <p:anim calcmode="lin" valueType="num">
                                          <p:cBhvr additive="base">
                                            <p:cTn id="31" dur="500" fill="hold"/>
                                            <p:tgtEl>
                                              <p:spTgt spid="50"/>
                                            </p:tgtEl>
                                            <p:attrNameLst>
                                              <p:attrName>ppt_y</p:attrName>
                                            </p:attrNameLst>
                                          </p:cBhvr>
                                          <p:tavLst>
                                            <p:tav tm="0">
                                              <p:val>
                                                <p:strVal val="1+#ppt_h/2"/>
                                              </p:val>
                                            </p:tav>
                                            <p:tav tm="100000">
                                              <p:val>
                                                <p:strVal val="#ppt_y"/>
                                              </p:val>
                                            </p:tav>
                                          </p:tavLst>
                                        </p:anim>
                                      </p:childTnLst>
                                    </p:cTn>
                                  </p:par>
                                </p:childTnLst>
                              </p:cTn>
                            </p:par>
                            <p:par>
                              <p:cTn id="32" fill="hold">
                                <p:stCondLst>
                                  <p:cond delay="2439"/>
                                </p:stCondLst>
                                <p:childTnLst>
                                  <p:par>
                                    <p:cTn id="33" presetID="31" presetClass="entr" presetSubtype="0" fill="hold" grpId="0" nodeType="afterEffect">
                                      <p:stCondLst>
                                        <p:cond delay="0"/>
                                      </p:stCondLst>
                                      <p:childTnLst>
                                        <p:set>
                                          <p:cBhvr>
                                            <p:cTn id="34" dur="1" fill="hold">
                                              <p:stCondLst>
                                                <p:cond delay="0"/>
                                              </p:stCondLst>
                                            </p:cTn>
                                            <p:tgtEl>
                                              <p:spTgt spid="58"/>
                                            </p:tgtEl>
                                            <p:attrNameLst>
                                              <p:attrName>style.visibility</p:attrName>
                                            </p:attrNameLst>
                                          </p:cBhvr>
                                          <p:to>
                                            <p:strVal val="visible"/>
                                          </p:to>
                                        </p:set>
                                        <p:anim calcmode="lin" valueType="num">
                                          <p:cBhvr>
                                            <p:cTn id="35" dur="400" fill="hold"/>
                                            <p:tgtEl>
                                              <p:spTgt spid="58"/>
                                            </p:tgtEl>
                                            <p:attrNameLst>
                                              <p:attrName>ppt_w</p:attrName>
                                            </p:attrNameLst>
                                          </p:cBhvr>
                                          <p:tavLst>
                                            <p:tav tm="0">
                                              <p:val>
                                                <p:fltVal val="0"/>
                                              </p:val>
                                            </p:tav>
                                            <p:tav tm="100000">
                                              <p:val>
                                                <p:strVal val="#ppt_w"/>
                                              </p:val>
                                            </p:tav>
                                          </p:tavLst>
                                        </p:anim>
                                        <p:anim calcmode="lin" valueType="num">
                                          <p:cBhvr>
                                            <p:cTn id="36" dur="400" fill="hold"/>
                                            <p:tgtEl>
                                              <p:spTgt spid="58"/>
                                            </p:tgtEl>
                                            <p:attrNameLst>
                                              <p:attrName>ppt_h</p:attrName>
                                            </p:attrNameLst>
                                          </p:cBhvr>
                                          <p:tavLst>
                                            <p:tav tm="0">
                                              <p:val>
                                                <p:fltVal val="0"/>
                                              </p:val>
                                            </p:tav>
                                            <p:tav tm="100000">
                                              <p:val>
                                                <p:strVal val="#ppt_h"/>
                                              </p:val>
                                            </p:tav>
                                          </p:tavLst>
                                        </p:anim>
                                        <p:anim calcmode="lin" valueType="num">
                                          <p:cBhvr>
                                            <p:cTn id="37" dur="400" fill="hold"/>
                                            <p:tgtEl>
                                              <p:spTgt spid="58"/>
                                            </p:tgtEl>
                                            <p:attrNameLst>
                                              <p:attrName>style.rotation</p:attrName>
                                            </p:attrNameLst>
                                          </p:cBhvr>
                                          <p:tavLst>
                                            <p:tav tm="0">
                                              <p:val>
                                                <p:fltVal val="90"/>
                                              </p:val>
                                            </p:tav>
                                            <p:tav tm="100000">
                                              <p:val>
                                                <p:fltVal val="0"/>
                                              </p:val>
                                            </p:tav>
                                          </p:tavLst>
                                        </p:anim>
                                        <p:animEffect transition="in" filter="fade">
                                          <p:cBhvr>
                                            <p:cTn id="38" dur="400"/>
                                            <p:tgtEl>
                                              <p:spTgt spid="58"/>
                                            </p:tgtEl>
                                          </p:cBhvr>
                                        </p:animEffect>
                                      </p:childTnLst>
                                    </p:cTn>
                                  </p:par>
                                </p:childTnLst>
                              </p:cTn>
                            </p:par>
                            <p:par>
                              <p:cTn id="39" fill="hold">
                                <p:stCondLst>
                                  <p:cond delay="2939"/>
                                </p:stCondLst>
                                <p:childTnLst>
                                  <p:par>
                                    <p:cTn id="40" presetID="22" presetClass="entr" presetSubtype="2" fill="hold" grpId="0" nodeType="after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wipe(right)">
                                          <p:cBhvr>
                                            <p:cTn id="42" dur="500"/>
                                            <p:tgtEl>
                                              <p:spTgt spid="56"/>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wipe(right)">
                                          <p:cBhvr>
                                            <p:cTn id="45" dur="500"/>
                                            <p:tgtEl>
                                              <p:spTgt spid="57"/>
                                            </p:tgtEl>
                                          </p:cBhvr>
                                        </p:animEffect>
                                      </p:childTnLst>
                                    </p:cTn>
                                  </p:par>
                                </p:childTnLst>
                              </p:cTn>
                            </p:par>
                            <p:par>
                              <p:cTn id="46" fill="hold">
                                <p:stCondLst>
                                  <p:cond delay="3439"/>
                                </p:stCondLst>
                                <p:childTnLst>
                                  <p:par>
                                    <p:cTn id="47" presetID="2" presetClass="entr" presetSubtype="4"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additive="base">
                                            <p:cTn id="49" dur="500" fill="hold"/>
                                            <p:tgtEl>
                                              <p:spTgt spid="53"/>
                                            </p:tgtEl>
                                            <p:attrNameLst>
                                              <p:attrName>ppt_x</p:attrName>
                                            </p:attrNameLst>
                                          </p:cBhvr>
                                          <p:tavLst>
                                            <p:tav tm="0">
                                              <p:val>
                                                <p:strVal val="#ppt_x"/>
                                              </p:val>
                                            </p:tav>
                                            <p:tav tm="100000">
                                              <p:val>
                                                <p:strVal val="#ppt_x"/>
                                              </p:val>
                                            </p:tav>
                                          </p:tavLst>
                                        </p:anim>
                                        <p:anim calcmode="lin" valueType="num">
                                          <p:cBhvr additive="base">
                                            <p:cTn id="50" dur="500" fill="hold"/>
                                            <p:tgtEl>
                                              <p:spTgt spid="53"/>
                                            </p:tgtEl>
                                            <p:attrNameLst>
                                              <p:attrName>ppt_y</p:attrName>
                                            </p:attrNameLst>
                                          </p:cBhvr>
                                          <p:tavLst>
                                            <p:tav tm="0">
                                              <p:val>
                                                <p:strVal val="1+#ppt_h/2"/>
                                              </p:val>
                                            </p:tav>
                                            <p:tav tm="100000">
                                              <p:val>
                                                <p:strVal val="#ppt_y"/>
                                              </p:val>
                                            </p:tav>
                                          </p:tavLst>
                                        </p:anim>
                                      </p:childTnLst>
                                    </p:cTn>
                                  </p:par>
                                </p:childTnLst>
                              </p:cTn>
                            </p:par>
                            <p:par>
                              <p:cTn id="51" fill="hold">
                                <p:stCondLst>
                                  <p:cond delay="3939"/>
                                </p:stCondLst>
                                <p:childTnLst>
                                  <p:par>
                                    <p:cTn id="52" presetID="31" presetClass="entr" presetSubtype="0" fill="hold" grpId="0" nodeType="afterEffect">
                                      <p:stCondLst>
                                        <p:cond delay="0"/>
                                      </p:stCondLst>
                                      <p:childTnLst>
                                        <p:set>
                                          <p:cBhvr>
                                            <p:cTn id="53" dur="1" fill="hold">
                                              <p:stCondLst>
                                                <p:cond delay="0"/>
                                              </p:stCondLst>
                                            </p:cTn>
                                            <p:tgtEl>
                                              <p:spTgt spid="60"/>
                                            </p:tgtEl>
                                            <p:attrNameLst>
                                              <p:attrName>style.visibility</p:attrName>
                                            </p:attrNameLst>
                                          </p:cBhvr>
                                          <p:to>
                                            <p:strVal val="visible"/>
                                          </p:to>
                                        </p:set>
                                        <p:anim calcmode="lin" valueType="num">
                                          <p:cBhvr>
                                            <p:cTn id="54" dur="400" fill="hold"/>
                                            <p:tgtEl>
                                              <p:spTgt spid="60"/>
                                            </p:tgtEl>
                                            <p:attrNameLst>
                                              <p:attrName>ppt_w</p:attrName>
                                            </p:attrNameLst>
                                          </p:cBhvr>
                                          <p:tavLst>
                                            <p:tav tm="0">
                                              <p:val>
                                                <p:fltVal val="0"/>
                                              </p:val>
                                            </p:tav>
                                            <p:tav tm="100000">
                                              <p:val>
                                                <p:strVal val="#ppt_w"/>
                                              </p:val>
                                            </p:tav>
                                          </p:tavLst>
                                        </p:anim>
                                        <p:anim calcmode="lin" valueType="num">
                                          <p:cBhvr>
                                            <p:cTn id="55" dur="400" fill="hold"/>
                                            <p:tgtEl>
                                              <p:spTgt spid="60"/>
                                            </p:tgtEl>
                                            <p:attrNameLst>
                                              <p:attrName>ppt_h</p:attrName>
                                            </p:attrNameLst>
                                          </p:cBhvr>
                                          <p:tavLst>
                                            <p:tav tm="0">
                                              <p:val>
                                                <p:fltVal val="0"/>
                                              </p:val>
                                            </p:tav>
                                            <p:tav tm="100000">
                                              <p:val>
                                                <p:strVal val="#ppt_h"/>
                                              </p:val>
                                            </p:tav>
                                          </p:tavLst>
                                        </p:anim>
                                        <p:anim calcmode="lin" valueType="num">
                                          <p:cBhvr>
                                            <p:cTn id="56" dur="400" fill="hold"/>
                                            <p:tgtEl>
                                              <p:spTgt spid="60"/>
                                            </p:tgtEl>
                                            <p:attrNameLst>
                                              <p:attrName>style.rotation</p:attrName>
                                            </p:attrNameLst>
                                          </p:cBhvr>
                                          <p:tavLst>
                                            <p:tav tm="0">
                                              <p:val>
                                                <p:fltVal val="90"/>
                                              </p:val>
                                            </p:tav>
                                            <p:tav tm="100000">
                                              <p:val>
                                                <p:fltVal val="0"/>
                                              </p:val>
                                            </p:tav>
                                          </p:tavLst>
                                        </p:anim>
                                        <p:animEffect transition="in" filter="fade">
                                          <p:cBhvr>
                                            <p:cTn id="57" dur="400"/>
                                            <p:tgtEl>
                                              <p:spTgt spid="60"/>
                                            </p:tgtEl>
                                          </p:cBhvr>
                                        </p:animEffect>
                                      </p:childTnLst>
                                    </p:cTn>
                                  </p:par>
                                </p:childTnLst>
                              </p:cTn>
                            </p:par>
                            <p:par>
                              <p:cTn id="58" fill="hold">
                                <p:stCondLst>
                                  <p:cond delay="4439"/>
                                </p:stCondLst>
                                <p:childTnLst>
                                  <p:par>
                                    <p:cTn id="59" presetID="22" presetClass="entr" presetSubtype="2" fill="hold" grpId="0" nodeType="after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wipe(right)">
                                          <p:cBhvr>
                                            <p:cTn id="61" dur="500"/>
                                            <p:tgtEl>
                                              <p:spTgt spid="64"/>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wipe(right)">
                                          <p:cBhvr>
                                            <p:cTn id="64" dur="500"/>
                                            <p:tgtEl>
                                              <p:spTgt spid="65"/>
                                            </p:tgtEl>
                                          </p:cBhvr>
                                        </p:animEffect>
                                      </p:childTnLst>
                                    </p:cTn>
                                  </p:par>
                                </p:childTnLst>
                              </p:cTn>
                            </p:par>
                            <p:par>
                              <p:cTn id="65" fill="hold">
                                <p:stCondLst>
                                  <p:cond delay="4939"/>
                                </p:stCondLst>
                                <p:childTnLst>
                                  <p:par>
                                    <p:cTn id="66" presetID="2" presetClass="entr" presetSubtype="4" fill="hold" grpId="0" nodeType="afterEffect">
                                      <p:stCondLst>
                                        <p:cond delay="0"/>
                                      </p:stCondLst>
                                      <p:childTnLst>
                                        <p:set>
                                          <p:cBhvr>
                                            <p:cTn id="67" dur="1" fill="hold">
                                              <p:stCondLst>
                                                <p:cond delay="0"/>
                                              </p:stCondLst>
                                            </p:cTn>
                                            <p:tgtEl>
                                              <p:spTgt spid="54"/>
                                            </p:tgtEl>
                                            <p:attrNameLst>
                                              <p:attrName>style.visibility</p:attrName>
                                            </p:attrNameLst>
                                          </p:cBhvr>
                                          <p:to>
                                            <p:strVal val="visible"/>
                                          </p:to>
                                        </p:set>
                                        <p:anim calcmode="lin" valueType="num">
                                          <p:cBhvr additive="base">
                                            <p:cTn id="68" dur="500" fill="hold"/>
                                            <p:tgtEl>
                                              <p:spTgt spid="54"/>
                                            </p:tgtEl>
                                            <p:attrNameLst>
                                              <p:attrName>ppt_x</p:attrName>
                                            </p:attrNameLst>
                                          </p:cBhvr>
                                          <p:tavLst>
                                            <p:tav tm="0">
                                              <p:val>
                                                <p:strVal val="#ppt_x"/>
                                              </p:val>
                                            </p:tav>
                                            <p:tav tm="100000">
                                              <p:val>
                                                <p:strVal val="#ppt_x"/>
                                              </p:val>
                                            </p:tav>
                                          </p:tavLst>
                                        </p:anim>
                                        <p:anim calcmode="lin" valueType="num">
                                          <p:cBhvr additive="base">
                                            <p:cTn id="69" dur="500" fill="hold"/>
                                            <p:tgtEl>
                                              <p:spTgt spid="54"/>
                                            </p:tgtEl>
                                            <p:attrNameLst>
                                              <p:attrName>ppt_y</p:attrName>
                                            </p:attrNameLst>
                                          </p:cBhvr>
                                          <p:tavLst>
                                            <p:tav tm="0">
                                              <p:val>
                                                <p:strVal val="1+#ppt_h/2"/>
                                              </p:val>
                                            </p:tav>
                                            <p:tav tm="100000">
                                              <p:val>
                                                <p:strVal val="#ppt_y"/>
                                              </p:val>
                                            </p:tav>
                                          </p:tavLst>
                                        </p:anim>
                                      </p:childTnLst>
                                    </p:cTn>
                                  </p:par>
                                </p:childTnLst>
                              </p:cTn>
                            </p:par>
                            <p:par>
                              <p:cTn id="70" fill="hold">
                                <p:stCondLst>
                                  <p:cond delay="5439"/>
                                </p:stCondLst>
                                <p:childTnLst>
                                  <p:par>
                                    <p:cTn id="71" presetID="31" presetClass="entr" presetSubtype="0" fill="hold" grpId="0" nodeType="afterEffect">
                                      <p:stCondLst>
                                        <p:cond delay="0"/>
                                      </p:stCondLst>
                                      <p:childTnLst>
                                        <p:set>
                                          <p:cBhvr>
                                            <p:cTn id="72" dur="1" fill="hold">
                                              <p:stCondLst>
                                                <p:cond delay="0"/>
                                              </p:stCondLst>
                                            </p:cTn>
                                            <p:tgtEl>
                                              <p:spTgt spid="59"/>
                                            </p:tgtEl>
                                            <p:attrNameLst>
                                              <p:attrName>style.visibility</p:attrName>
                                            </p:attrNameLst>
                                          </p:cBhvr>
                                          <p:to>
                                            <p:strVal val="visible"/>
                                          </p:to>
                                        </p:set>
                                        <p:anim calcmode="lin" valueType="num">
                                          <p:cBhvr>
                                            <p:cTn id="73" dur="400" fill="hold"/>
                                            <p:tgtEl>
                                              <p:spTgt spid="59"/>
                                            </p:tgtEl>
                                            <p:attrNameLst>
                                              <p:attrName>ppt_w</p:attrName>
                                            </p:attrNameLst>
                                          </p:cBhvr>
                                          <p:tavLst>
                                            <p:tav tm="0">
                                              <p:val>
                                                <p:fltVal val="0"/>
                                              </p:val>
                                            </p:tav>
                                            <p:tav tm="100000">
                                              <p:val>
                                                <p:strVal val="#ppt_w"/>
                                              </p:val>
                                            </p:tav>
                                          </p:tavLst>
                                        </p:anim>
                                        <p:anim calcmode="lin" valueType="num">
                                          <p:cBhvr>
                                            <p:cTn id="74" dur="400" fill="hold"/>
                                            <p:tgtEl>
                                              <p:spTgt spid="59"/>
                                            </p:tgtEl>
                                            <p:attrNameLst>
                                              <p:attrName>ppt_h</p:attrName>
                                            </p:attrNameLst>
                                          </p:cBhvr>
                                          <p:tavLst>
                                            <p:tav tm="0">
                                              <p:val>
                                                <p:fltVal val="0"/>
                                              </p:val>
                                            </p:tav>
                                            <p:tav tm="100000">
                                              <p:val>
                                                <p:strVal val="#ppt_h"/>
                                              </p:val>
                                            </p:tav>
                                          </p:tavLst>
                                        </p:anim>
                                        <p:anim calcmode="lin" valueType="num">
                                          <p:cBhvr>
                                            <p:cTn id="75" dur="400" fill="hold"/>
                                            <p:tgtEl>
                                              <p:spTgt spid="59"/>
                                            </p:tgtEl>
                                            <p:attrNameLst>
                                              <p:attrName>style.rotation</p:attrName>
                                            </p:attrNameLst>
                                          </p:cBhvr>
                                          <p:tavLst>
                                            <p:tav tm="0">
                                              <p:val>
                                                <p:fltVal val="90"/>
                                              </p:val>
                                            </p:tav>
                                            <p:tav tm="100000">
                                              <p:val>
                                                <p:fltVal val="0"/>
                                              </p:val>
                                            </p:tav>
                                          </p:tavLst>
                                        </p:anim>
                                        <p:animEffect transition="in" filter="fade">
                                          <p:cBhvr>
                                            <p:cTn id="76" dur="400"/>
                                            <p:tgtEl>
                                              <p:spTgt spid="59"/>
                                            </p:tgtEl>
                                          </p:cBhvr>
                                        </p:animEffect>
                                      </p:childTnLst>
                                    </p:cTn>
                                  </p:par>
                                </p:childTnLst>
                              </p:cTn>
                            </p:par>
                            <p:par>
                              <p:cTn id="77" fill="hold">
                                <p:stCondLst>
                                  <p:cond delay="5939"/>
                                </p:stCondLst>
                                <p:childTnLst>
                                  <p:par>
                                    <p:cTn id="78" presetID="22" presetClass="entr" presetSubtype="8" fill="hold" grpId="0" nodeType="afterEffect">
                                      <p:stCondLst>
                                        <p:cond delay="0"/>
                                      </p:stCondLst>
                                      <p:childTnLst>
                                        <p:set>
                                          <p:cBhvr>
                                            <p:cTn id="79" dur="1" fill="hold">
                                              <p:stCondLst>
                                                <p:cond delay="0"/>
                                              </p:stCondLst>
                                            </p:cTn>
                                            <p:tgtEl>
                                              <p:spTgt spid="62"/>
                                            </p:tgtEl>
                                            <p:attrNameLst>
                                              <p:attrName>style.visibility</p:attrName>
                                            </p:attrNameLst>
                                          </p:cBhvr>
                                          <p:to>
                                            <p:strVal val="visible"/>
                                          </p:to>
                                        </p:set>
                                        <p:animEffect transition="in" filter="wipe(left)">
                                          <p:cBhvr>
                                            <p:cTn id="80" dur="500"/>
                                            <p:tgtEl>
                                              <p:spTgt spid="62"/>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63"/>
                                            </p:tgtEl>
                                            <p:attrNameLst>
                                              <p:attrName>style.visibility</p:attrName>
                                            </p:attrNameLst>
                                          </p:cBhvr>
                                          <p:to>
                                            <p:strVal val="visible"/>
                                          </p:to>
                                        </p:set>
                                        <p:animEffect transition="in" filter="wipe(left)">
                                          <p:cBhvr>
                                            <p:cTn id="83" dur="500"/>
                                            <p:tgtEl>
                                              <p:spTgt spid="63"/>
                                            </p:tgtEl>
                                          </p:cBhvr>
                                        </p:animEffect>
                                      </p:childTnLst>
                                    </p:cTn>
                                  </p:par>
                                </p:childTnLst>
                              </p:cTn>
                            </p:par>
                            <p:par>
                              <p:cTn id="84" fill="hold">
                                <p:stCondLst>
                                  <p:cond delay="6439"/>
                                </p:stCondLst>
                                <p:childTnLst>
                                  <p:par>
                                    <p:cTn id="85" presetID="2" presetClass="entr" presetSubtype="4" fill="hold" grpId="0" nodeType="afterEffect">
                                      <p:stCondLst>
                                        <p:cond delay="0"/>
                                      </p:stCondLst>
                                      <p:childTnLst>
                                        <p:set>
                                          <p:cBhvr>
                                            <p:cTn id="86" dur="1" fill="hold">
                                              <p:stCondLst>
                                                <p:cond delay="0"/>
                                              </p:stCondLst>
                                            </p:cTn>
                                            <p:tgtEl>
                                              <p:spTgt spid="55"/>
                                            </p:tgtEl>
                                            <p:attrNameLst>
                                              <p:attrName>style.visibility</p:attrName>
                                            </p:attrNameLst>
                                          </p:cBhvr>
                                          <p:to>
                                            <p:strVal val="visible"/>
                                          </p:to>
                                        </p:set>
                                        <p:anim calcmode="lin" valueType="num">
                                          <p:cBhvr additive="base">
                                            <p:cTn id="87" dur="500" fill="hold"/>
                                            <p:tgtEl>
                                              <p:spTgt spid="55"/>
                                            </p:tgtEl>
                                            <p:attrNameLst>
                                              <p:attrName>ppt_x</p:attrName>
                                            </p:attrNameLst>
                                          </p:cBhvr>
                                          <p:tavLst>
                                            <p:tav tm="0">
                                              <p:val>
                                                <p:strVal val="#ppt_x"/>
                                              </p:val>
                                            </p:tav>
                                            <p:tav tm="100000">
                                              <p:val>
                                                <p:strVal val="#ppt_x"/>
                                              </p:val>
                                            </p:tav>
                                          </p:tavLst>
                                        </p:anim>
                                        <p:anim calcmode="lin" valueType="num">
                                          <p:cBhvr additive="base">
                                            <p:cTn id="88" dur="500" fill="hold"/>
                                            <p:tgtEl>
                                              <p:spTgt spid="55"/>
                                            </p:tgtEl>
                                            <p:attrNameLst>
                                              <p:attrName>ppt_y</p:attrName>
                                            </p:attrNameLst>
                                          </p:cBhvr>
                                          <p:tavLst>
                                            <p:tav tm="0">
                                              <p:val>
                                                <p:strVal val="1+#ppt_h/2"/>
                                              </p:val>
                                            </p:tav>
                                            <p:tav tm="100000">
                                              <p:val>
                                                <p:strVal val="#ppt_y"/>
                                              </p:val>
                                            </p:tav>
                                          </p:tavLst>
                                        </p:anim>
                                      </p:childTnLst>
                                    </p:cTn>
                                  </p:par>
                                </p:childTnLst>
                              </p:cTn>
                            </p:par>
                            <p:par>
                              <p:cTn id="89" fill="hold">
                                <p:stCondLst>
                                  <p:cond delay="6939"/>
                                </p:stCondLst>
                                <p:childTnLst>
                                  <p:par>
                                    <p:cTn id="90" presetID="31" presetClass="entr" presetSubtype="0" fill="hold" grpId="0" nodeType="afterEffect">
                                      <p:stCondLst>
                                        <p:cond delay="0"/>
                                      </p:stCondLst>
                                      <p:childTnLst>
                                        <p:set>
                                          <p:cBhvr>
                                            <p:cTn id="91" dur="1" fill="hold">
                                              <p:stCondLst>
                                                <p:cond delay="0"/>
                                              </p:stCondLst>
                                            </p:cTn>
                                            <p:tgtEl>
                                              <p:spTgt spid="61"/>
                                            </p:tgtEl>
                                            <p:attrNameLst>
                                              <p:attrName>style.visibility</p:attrName>
                                            </p:attrNameLst>
                                          </p:cBhvr>
                                          <p:to>
                                            <p:strVal val="visible"/>
                                          </p:to>
                                        </p:set>
                                        <p:anim calcmode="lin" valueType="num">
                                          <p:cBhvr>
                                            <p:cTn id="92" dur="400" fill="hold"/>
                                            <p:tgtEl>
                                              <p:spTgt spid="61"/>
                                            </p:tgtEl>
                                            <p:attrNameLst>
                                              <p:attrName>ppt_w</p:attrName>
                                            </p:attrNameLst>
                                          </p:cBhvr>
                                          <p:tavLst>
                                            <p:tav tm="0">
                                              <p:val>
                                                <p:fltVal val="0"/>
                                              </p:val>
                                            </p:tav>
                                            <p:tav tm="100000">
                                              <p:val>
                                                <p:strVal val="#ppt_w"/>
                                              </p:val>
                                            </p:tav>
                                          </p:tavLst>
                                        </p:anim>
                                        <p:anim calcmode="lin" valueType="num">
                                          <p:cBhvr>
                                            <p:cTn id="93" dur="400" fill="hold"/>
                                            <p:tgtEl>
                                              <p:spTgt spid="61"/>
                                            </p:tgtEl>
                                            <p:attrNameLst>
                                              <p:attrName>ppt_h</p:attrName>
                                            </p:attrNameLst>
                                          </p:cBhvr>
                                          <p:tavLst>
                                            <p:tav tm="0">
                                              <p:val>
                                                <p:fltVal val="0"/>
                                              </p:val>
                                            </p:tav>
                                            <p:tav tm="100000">
                                              <p:val>
                                                <p:strVal val="#ppt_h"/>
                                              </p:val>
                                            </p:tav>
                                          </p:tavLst>
                                        </p:anim>
                                        <p:anim calcmode="lin" valueType="num">
                                          <p:cBhvr>
                                            <p:cTn id="94" dur="400" fill="hold"/>
                                            <p:tgtEl>
                                              <p:spTgt spid="61"/>
                                            </p:tgtEl>
                                            <p:attrNameLst>
                                              <p:attrName>style.rotation</p:attrName>
                                            </p:attrNameLst>
                                          </p:cBhvr>
                                          <p:tavLst>
                                            <p:tav tm="0">
                                              <p:val>
                                                <p:fltVal val="90"/>
                                              </p:val>
                                            </p:tav>
                                            <p:tav tm="100000">
                                              <p:val>
                                                <p:fltVal val="0"/>
                                              </p:val>
                                            </p:tav>
                                          </p:tavLst>
                                        </p:anim>
                                        <p:animEffect transition="in" filter="fade">
                                          <p:cBhvr>
                                            <p:cTn id="95" dur="400"/>
                                            <p:tgtEl>
                                              <p:spTgt spid="61"/>
                                            </p:tgtEl>
                                          </p:cBhvr>
                                        </p:animEffect>
                                      </p:childTnLst>
                                    </p:cTn>
                                  </p:par>
                                </p:childTnLst>
                              </p:cTn>
                            </p:par>
                            <p:par>
                              <p:cTn id="96" fill="hold">
                                <p:stCondLst>
                                  <p:cond delay="7439"/>
                                </p:stCondLst>
                                <p:childTnLst>
                                  <p:par>
                                    <p:cTn id="97" presetID="22" presetClass="entr" presetSubtype="8" fill="hold" grpId="0" nodeType="afterEffect">
                                      <p:stCondLst>
                                        <p:cond delay="0"/>
                                      </p:stCondLst>
                                      <p:childTnLst>
                                        <p:set>
                                          <p:cBhvr>
                                            <p:cTn id="98" dur="1" fill="hold">
                                              <p:stCondLst>
                                                <p:cond delay="0"/>
                                              </p:stCondLst>
                                            </p:cTn>
                                            <p:tgtEl>
                                              <p:spTgt spid="66"/>
                                            </p:tgtEl>
                                            <p:attrNameLst>
                                              <p:attrName>style.visibility</p:attrName>
                                            </p:attrNameLst>
                                          </p:cBhvr>
                                          <p:to>
                                            <p:strVal val="visible"/>
                                          </p:to>
                                        </p:set>
                                        <p:animEffect transition="in" filter="wipe(left)">
                                          <p:cBhvr>
                                            <p:cTn id="99" dur="500"/>
                                            <p:tgtEl>
                                              <p:spTgt spid="66"/>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67"/>
                                            </p:tgtEl>
                                            <p:attrNameLst>
                                              <p:attrName>style.visibility</p:attrName>
                                            </p:attrNameLst>
                                          </p:cBhvr>
                                          <p:to>
                                            <p:strVal val="visible"/>
                                          </p:to>
                                        </p:set>
                                        <p:animEffect transition="in" filter="wipe(left)">
                                          <p:cBhvr>
                                            <p:cTn id="102"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0" grpId="0" animBg="1"/>
          <p:bldP spid="53" grpId="0" animBg="1"/>
          <p:bldP spid="54" grpId="0" animBg="1"/>
          <p:bldP spid="55" grpId="0" animBg="1"/>
          <p:bldP spid="56" grpId="0"/>
          <p:bldP spid="57" grpId="0"/>
          <p:bldP spid="58" grpId="0"/>
          <p:bldP spid="59" grpId="0"/>
          <p:bldP spid="60" grpId="0"/>
          <p:bldP spid="61" grpId="0"/>
          <p:bldP spid="62" grpId="0"/>
          <p:bldP spid="63" grpId="0"/>
          <p:bldP spid="64" grpId="0"/>
          <p:bldP spid="65" grpId="0"/>
          <p:bldP spid="66" grpId="0"/>
          <p:bldP spid="67"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smtClean="0"/>
              <a:t>请输入您的标题</a:t>
            </a:r>
            <a:endParaRPr lang="zh-CN" altLang="en-US" dirty="0"/>
          </a:p>
        </p:txBody>
      </p:sp>
      <p:sp>
        <p:nvSpPr>
          <p:cNvPr id="5" name="Freeform 6"/>
          <p:cNvSpPr/>
          <p:nvPr/>
        </p:nvSpPr>
        <p:spPr bwMode="auto">
          <a:xfrm>
            <a:off x="6648450" y="2868613"/>
            <a:ext cx="1376363" cy="158750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6" name="Freeform 7"/>
          <p:cNvSpPr/>
          <p:nvPr/>
        </p:nvSpPr>
        <p:spPr bwMode="auto">
          <a:xfrm>
            <a:off x="3794125" y="2868613"/>
            <a:ext cx="1374775" cy="158750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7" name="Freeform 8"/>
          <p:cNvSpPr/>
          <p:nvPr/>
        </p:nvSpPr>
        <p:spPr bwMode="auto">
          <a:xfrm>
            <a:off x="4506913" y="1628775"/>
            <a:ext cx="1374775"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8" name="Freeform 9"/>
          <p:cNvSpPr/>
          <p:nvPr/>
        </p:nvSpPr>
        <p:spPr bwMode="auto">
          <a:xfrm>
            <a:off x="5937250" y="1628775"/>
            <a:ext cx="1374775"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9" name="Freeform 10"/>
          <p:cNvSpPr/>
          <p:nvPr/>
        </p:nvSpPr>
        <p:spPr bwMode="auto">
          <a:xfrm>
            <a:off x="4506913" y="4100513"/>
            <a:ext cx="1374775"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10" name="Freeform 11"/>
          <p:cNvSpPr/>
          <p:nvPr/>
        </p:nvSpPr>
        <p:spPr bwMode="auto">
          <a:xfrm>
            <a:off x="5937250" y="4100513"/>
            <a:ext cx="1374775"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11" name="Freeform 12"/>
          <p:cNvSpPr>
            <a:spLocks noEditPoints="1"/>
          </p:cNvSpPr>
          <p:nvPr/>
        </p:nvSpPr>
        <p:spPr bwMode="auto">
          <a:xfrm>
            <a:off x="4911725" y="4645025"/>
            <a:ext cx="598488" cy="446088"/>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12" name="Freeform 13"/>
          <p:cNvSpPr>
            <a:spLocks noEditPoints="1"/>
          </p:cNvSpPr>
          <p:nvPr/>
        </p:nvSpPr>
        <p:spPr bwMode="auto">
          <a:xfrm>
            <a:off x="7077075" y="3362325"/>
            <a:ext cx="612775" cy="604838"/>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13" name="Freeform 14"/>
          <p:cNvSpPr>
            <a:spLocks noEditPoints="1"/>
          </p:cNvSpPr>
          <p:nvPr/>
        </p:nvSpPr>
        <p:spPr bwMode="auto">
          <a:xfrm>
            <a:off x="4995863" y="2058988"/>
            <a:ext cx="439738" cy="60007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14" name="Freeform 15"/>
          <p:cNvSpPr>
            <a:spLocks noEditPoints="1"/>
          </p:cNvSpPr>
          <p:nvPr/>
        </p:nvSpPr>
        <p:spPr bwMode="auto">
          <a:xfrm>
            <a:off x="6276975" y="2125663"/>
            <a:ext cx="698500" cy="598488"/>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15" name="Freeform 16"/>
          <p:cNvSpPr>
            <a:spLocks noEditPoints="1"/>
          </p:cNvSpPr>
          <p:nvPr/>
        </p:nvSpPr>
        <p:spPr bwMode="auto">
          <a:xfrm>
            <a:off x="6292850" y="4614863"/>
            <a:ext cx="752475" cy="60007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16" name="Freeform 17"/>
          <p:cNvSpPr>
            <a:spLocks noEditPoints="1"/>
          </p:cNvSpPr>
          <p:nvPr/>
        </p:nvSpPr>
        <p:spPr bwMode="auto">
          <a:xfrm>
            <a:off x="4184650" y="3359150"/>
            <a:ext cx="612775" cy="614363"/>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17" name="TextBox 16"/>
          <p:cNvSpPr txBox="1"/>
          <p:nvPr/>
        </p:nvSpPr>
        <p:spPr>
          <a:xfrm>
            <a:off x="2187304" y="1695971"/>
            <a:ext cx="1997346" cy="400110"/>
          </a:xfrm>
          <a:prstGeom prst="rect">
            <a:avLst/>
          </a:prstGeom>
          <a:noFill/>
        </p:spPr>
        <p:txBody>
          <a:bodyPr wrap="square" rtlCol="0">
            <a:spAutoFit/>
          </a:bodyPr>
          <a:lstStyle/>
          <a:p>
            <a:pPr algn="r"/>
            <a:r>
              <a:rPr lang="zh-CN" altLang="en-US" sz="2000" b="1" dirty="0" smtClean="0">
                <a:solidFill>
                  <a:schemeClr val="accent3"/>
                </a:solidFill>
                <a:latin typeface="+mj-ea"/>
                <a:ea typeface="+mj-ea"/>
              </a:rPr>
              <a:t>主要任务</a:t>
            </a:r>
            <a:endParaRPr lang="zh-CN" altLang="en-US" sz="2000" b="1" dirty="0">
              <a:solidFill>
                <a:schemeClr val="accent3"/>
              </a:solidFill>
              <a:latin typeface="+mj-ea"/>
              <a:ea typeface="+mj-ea"/>
            </a:endParaRPr>
          </a:p>
        </p:txBody>
      </p:sp>
      <p:sp>
        <p:nvSpPr>
          <p:cNvPr id="18" name="TextBox 17"/>
          <p:cNvSpPr txBox="1"/>
          <p:nvPr/>
        </p:nvSpPr>
        <p:spPr>
          <a:xfrm>
            <a:off x="795556" y="2089398"/>
            <a:ext cx="3408288" cy="646331"/>
          </a:xfrm>
          <a:prstGeom prst="rect">
            <a:avLst/>
          </a:prstGeom>
          <a:noFill/>
        </p:spPr>
        <p:txBody>
          <a:bodyPr wrap="square" rtlCol="0">
            <a:spAutoFit/>
          </a:bodyPr>
          <a:lstStyle/>
          <a:p>
            <a:pPr algn="r"/>
            <a:r>
              <a:rPr lang="zh-CN" altLang="en-US" dirty="0">
                <a:solidFill>
                  <a:schemeClr val="accent3"/>
                </a:solidFill>
                <a:latin typeface="+mn-ea"/>
                <a:ea typeface="+mn-ea"/>
              </a:rPr>
              <a:t>请在这里输入段落文本</a:t>
            </a:r>
            <a:r>
              <a:rPr lang="zh-CN" altLang="en-US" dirty="0" smtClean="0">
                <a:solidFill>
                  <a:schemeClr val="accent3"/>
                </a:solidFill>
                <a:latin typeface="+mn-ea"/>
                <a:ea typeface="+mn-ea"/>
              </a:rPr>
              <a:t>内容请在这里输入段落文本内容</a:t>
            </a:r>
            <a:endParaRPr lang="zh-CN" altLang="en-US" dirty="0">
              <a:solidFill>
                <a:schemeClr val="accent3"/>
              </a:solidFill>
              <a:latin typeface="+mn-ea"/>
              <a:ea typeface="+mn-ea"/>
            </a:endParaRPr>
          </a:p>
        </p:txBody>
      </p:sp>
      <p:sp>
        <p:nvSpPr>
          <p:cNvPr id="19" name="TextBox 18"/>
          <p:cNvSpPr txBox="1"/>
          <p:nvPr/>
        </p:nvSpPr>
        <p:spPr>
          <a:xfrm>
            <a:off x="7498889" y="1695971"/>
            <a:ext cx="1997346" cy="400110"/>
          </a:xfrm>
          <a:prstGeom prst="rect">
            <a:avLst/>
          </a:prstGeom>
          <a:noFill/>
        </p:spPr>
        <p:txBody>
          <a:bodyPr wrap="square" rtlCol="0">
            <a:spAutoFit/>
          </a:bodyPr>
          <a:lstStyle/>
          <a:p>
            <a:r>
              <a:rPr lang="zh-CN" altLang="en-US" sz="2000" b="1" dirty="0" smtClean="0">
                <a:solidFill>
                  <a:schemeClr val="accent3"/>
                </a:solidFill>
                <a:latin typeface="+mj-ea"/>
                <a:ea typeface="+mj-ea"/>
              </a:rPr>
              <a:t>团队协同较好</a:t>
            </a:r>
            <a:endParaRPr lang="zh-CN" altLang="en-US" sz="2000" b="1" dirty="0">
              <a:solidFill>
                <a:schemeClr val="accent3"/>
              </a:solidFill>
              <a:latin typeface="+mj-ea"/>
              <a:ea typeface="+mj-ea"/>
            </a:endParaRPr>
          </a:p>
        </p:txBody>
      </p:sp>
      <p:sp>
        <p:nvSpPr>
          <p:cNvPr id="20" name="TextBox 19"/>
          <p:cNvSpPr txBox="1"/>
          <p:nvPr/>
        </p:nvSpPr>
        <p:spPr>
          <a:xfrm>
            <a:off x="7464370" y="2089398"/>
            <a:ext cx="3408288" cy="646331"/>
          </a:xfrm>
          <a:prstGeom prst="rect">
            <a:avLst/>
          </a:prstGeom>
          <a:noFill/>
        </p:spPr>
        <p:txBody>
          <a:bodyPr wrap="square" rtlCol="0">
            <a:spAutoFit/>
          </a:bodyPr>
          <a:lstStyle/>
          <a:p>
            <a:r>
              <a:rPr lang="zh-CN" altLang="en-US" dirty="0">
                <a:solidFill>
                  <a:schemeClr val="accent3"/>
                </a:solidFill>
                <a:latin typeface="+mn-ea"/>
                <a:ea typeface="+mn-ea"/>
              </a:rPr>
              <a:t>请在这里输入段落文本</a:t>
            </a:r>
            <a:r>
              <a:rPr lang="zh-CN" altLang="en-US" dirty="0" smtClean="0">
                <a:solidFill>
                  <a:schemeClr val="accent3"/>
                </a:solidFill>
                <a:latin typeface="+mn-ea"/>
                <a:ea typeface="+mn-ea"/>
              </a:rPr>
              <a:t>内容请在这里输入段落文本内容</a:t>
            </a:r>
            <a:endParaRPr lang="zh-CN" altLang="en-US" dirty="0">
              <a:solidFill>
                <a:schemeClr val="accent3"/>
              </a:solidFill>
              <a:latin typeface="+mn-ea"/>
              <a:ea typeface="+mn-ea"/>
            </a:endParaRPr>
          </a:p>
        </p:txBody>
      </p:sp>
      <p:sp>
        <p:nvSpPr>
          <p:cNvPr id="21" name="TextBox 20"/>
          <p:cNvSpPr txBox="1"/>
          <p:nvPr/>
        </p:nvSpPr>
        <p:spPr>
          <a:xfrm>
            <a:off x="8192572" y="3099102"/>
            <a:ext cx="1997346" cy="400110"/>
          </a:xfrm>
          <a:prstGeom prst="rect">
            <a:avLst/>
          </a:prstGeom>
          <a:noFill/>
        </p:spPr>
        <p:txBody>
          <a:bodyPr wrap="square" rtlCol="0">
            <a:spAutoFit/>
          </a:bodyPr>
          <a:lstStyle/>
          <a:p>
            <a:r>
              <a:rPr lang="zh-CN" altLang="en-US" sz="2000" b="1" dirty="0" smtClean="0">
                <a:solidFill>
                  <a:schemeClr val="accent3"/>
                </a:solidFill>
                <a:latin typeface="+mj-ea"/>
                <a:ea typeface="+mj-ea"/>
              </a:rPr>
              <a:t>操作方式</a:t>
            </a:r>
            <a:endParaRPr lang="zh-CN" altLang="en-US" sz="2000" b="1" dirty="0">
              <a:solidFill>
                <a:schemeClr val="accent3"/>
              </a:solidFill>
              <a:latin typeface="+mj-ea"/>
              <a:ea typeface="+mj-ea"/>
            </a:endParaRPr>
          </a:p>
        </p:txBody>
      </p:sp>
      <p:sp>
        <p:nvSpPr>
          <p:cNvPr id="22" name="TextBox 21"/>
          <p:cNvSpPr txBox="1"/>
          <p:nvPr/>
        </p:nvSpPr>
        <p:spPr>
          <a:xfrm>
            <a:off x="8158053" y="3492529"/>
            <a:ext cx="3408288" cy="646331"/>
          </a:xfrm>
          <a:prstGeom prst="rect">
            <a:avLst/>
          </a:prstGeom>
          <a:noFill/>
        </p:spPr>
        <p:txBody>
          <a:bodyPr wrap="square" rtlCol="0">
            <a:spAutoFit/>
          </a:bodyPr>
          <a:lstStyle/>
          <a:p>
            <a:r>
              <a:rPr lang="zh-CN" altLang="en-US" dirty="0">
                <a:solidFill>
                  <a:schemeClr val="accent3"/>
                </a:solidFill>
                <a:latin typeface="+mn-ea"/>
                <a:ea typeface="+mn-ea"/>
              </a:rPr>
              <a:t>请在这里输入段落文本</a:t>
            </a:r>
            <a:r>
              <a:rPr lang="zh-CN" altLang="en-US" dirty="0" smtClean="0">
                <a:solidFill>
                  <a:schemeClr val="accent3"/>
                </a:solidFill>
                <a:latin typeface="+mn-ea"/>
                <a:ea typeface="+mn-ea"/>
              </a:rPr>
              <a:t>内容请在这里输入段落文本内容</a:t>
            </a:r>
            <a:endParaRPr lang="zh-CN" altLang="en-US" dirty="0">
              <a:solidFill>
                <a:schemeClr val="accent3"/>
              </a:solidFill>
              <a:latin typeface="+mn-ea"/>
              <a:ea typeface="+mn-ea"/>
            </a:endParaRPr>
          </a:p>
        </p:txBody>
      </p:sp>
      <p:sp>
        <p:nvSpPr>
          <p:cNvPr id="23" name="TextBox 22"/>
          <p:cNvSpPr txBox="1"/>
          <p:nvPr/>
        </p:nvSpPr>
        <p:spPr>
          <a:xfrm>
            <a:off x="7467358" y="4439171"/>
            <a:ext cx="1997346" cy="400110"/>
          </a:xfrm>
          <a:prstGeom prst="rect">
            <a:avLst/>
          </a:prstGeom>
          <a:noFill/>
        </p:spPr>
        <p:txBody>
          <a:bodyPr wrap="square" rtlCol="0">
            <a:spAutoFit/>
          </a:bodyPr>
          <a:lstStyle/>
          <a:p>
            <a:r>
              <a:rPr lang="zh-CN" altLang="en-US" sz="2000" b="1" dirty="0" smtClean="0">
                <a:solidFill>
                  <a:schemeClr val="accent3"/>
                </a:solidFill>
                <a:latin typeface="+mj-ea"/>
                <a:ea typeface="+mj-ea"/>
              </a:rPr>
              <a:t>资金略欠缺</a:t>
            </a:r>
            <a:endParaRPr lang="zh-CN" altLang="en-US" sz="2000" b="1" dirty="0">
              <a:solidFill>
                <a:schemeClr val="accent3"/>
              </a:solidFill>
              <a:latin typeface="+mj-ea"/>
              <a:ea typeface="+mj-ea"/>
            </a:endParaRPr>
          </a:p>
        </p:txBody>
      </p:sp>
      <p:sp>
        <p:nvSpPr>
          <p:cNvPr id="24" name="TextBox 23"/>
          <p:cNvSpPr txBox="1"/>
          <p:nvPr/>
        </p:nvSpPr>
        <p:spPr>
          <a:xfrm>
            <a:off x="7432839" y="4832598"/>
            <a:ext cx="3408288" cy="646331"/>
          </a:xfrm>
          <a:prstGeom prst="rect">
            <a:avLst/>
          </a:prstGeom>
          <a:noFill/>
        </p:spPr>
        <p:txBody>
          <a:bodyPr wrap="square" rtlCol="0">
            <a:spAutoFit/>
          </a:bodyPr>
          <a:lstStyle/>
          <a:p>
            <a:r>
              <a:rPr lang="zh-CN" altLang="en-US" dirty="0">
                <a:solidFill>
                  <a:schemeClr val="accent3"/>
                </a:solidFill>
                <a:latin typeface="+mn-ea"/>
                <a:ea typeface="+mn-ea"/>
              </a:rPr>
              <a:t>请在这里输入段落文本</a:t>
            </a:r>
            <a:r>
              <a:rPr lang="zh-CN" altLang="en-US" dirty="0" smtClean="0">
                <a:solidFill>
                  <a:schemeClr val="accent3"/>
                </a:solidFill>
                <a:latin typeface="+mn-ea"/>
                <a:ea typeface="+mn-ea"/>
              </a:rPr>
              <a:t>内容请在这里输入段落文本内容</a:t>
            </a:r>
            <a:endParaRPr lang="zh-CN" altLang="en-US" dirty="0">
              <a:solidFill>
                <a:schemeClr val="accent3"/>
              </a:solidFill>
              <a:latin typeface="+mn-ea"/>
              <a:ea typeface="+mn-ea"/>
            </a:endParaRPr>
          </a:p>
        </p:txBody>
      </p:sp>
      <p:sp>
        <p:nvSpPr>
          <p:cNvPr id="25" name="TextBox 24"/>
          <p:cNvSpPr txBox="1"/>
          <p:nvPr/>
        </p:nvSpPr>
        <p:spPr>
          <a:xfrm>
            <a:off x="2313429" y="4454937"/>
            <a:ext cx="1997346" cy="400110"/>
          </a:xfrm>
          <a:prstGeom prst="rect">
            <a:avLst/>
          </a:prstGeom>
          <a:noFill/>
        </p:spPr>
        <p:txBody>
          <a:bodyPr wrap="square" rtlCol="0">
            <a:spAutoFit/>
          </a:bodyPr>
          <a:lstStyle/>
          <a:p>
            <a:pPr algn="r"/>
            <a:r>
              <a:rPr lang="zh-CN" altLang="en-US" sz="2000" b="1" dirty="0" smtClean="0">
                <a:solidFill>
                  <a:schemeClr val="accent3"/>
                </a:solidFill>
                <a:latin typeface="+mj-ea"/>
                <a:ea typeface="+mj-ea"/>
              </a:rPr>
              <a:t>效益预</a:t>
            </a:r>
            <a:r>
              <a:rPr lang="zh-CN" altLang="en-US" sz="2000" b="1" dirty="0">
                <a:solidFill>
                  <a:schemeClr val="accent3"/>
                </a:solidFill>
                <a:latin typeface="+mj-ea"/>
                <a:ea typeface="+mj-ea"/>
              </a:rPr>
              <a:t>测</a:t>
            </a:r>
            <a:endParaRPr lang="zh-CN" altLang="en-US" sz="2000" b="1" dirty="0">
              <a:solidFill>
                <a:schemeClr val="accent3"/>
              </a:solidFill>
              <a:latin typeface="+mj-ea"/>
              <a:ea typeface="+mj-ea"/>
            </a:endParaRPr>
          </a:p>
        </p:txBody>
      </p:sp>
      <p:sp>
        <p:nvSpPr>
          <p:cNvPr id="26" name="TextBox 25"/>
          <p:cNvSpPr txBox="1"/>
          <p:nvPr/>
        </p:nvSpPr>
        <p:spPr>
          <a:xfrm>
            <a:off x="921681" y="4848364"/>
            <a:ext cx="3408288" cy="646331"/>
          </a:xfrm>
          <a:prstGeom prst="rect">
            <a:avLst/>
          </a:prstGeom>
          <a:noFill/>
        </p:spPr>
        <p:txBody>
          <a:bodyPr wrap="square" rtlCol="0">
            <a:spAutoFit/>
          </a:bodyPr>
          <a:lstStyle/>
          <a:p>
            <a:pPr algn="r"/>
            <a:r>
              <a:rPr lang="zh-CN" altLang="en-US" dirty="0">
                <a:solidFill>
                  <a:schemeClr val="accent3"/>
                </a:solidFill>
                <a:latin typeface="+mn-ea"/>
                <a:ea typeface="+mn-ea"/>
              </a:rPr>
              <a:t>请在这里输入段落文本</a:t>
            </a:r>
            <a:r>
              <a:rPr lang="zh-CN" altLang="en-US" dirty="0" smtClean="0">
                <a:solidFill>
                  <a:schemeClr val="accent3"/>
                </a:solidFill>
                <a:latin typeface="+mn-ea"/>
                <a:ea typeface="+mn-ea"/>
              </a:rPr>
              <a:t>内容请在这里输入段落文本内容</a:t>
            </a:r>
            <a:endParaRPr lang="zh-CN" altLang="en-US" dirty="0">
              <a:solidFill>
                <a:schemeClr val="accent3"/>
              </a:solidFill>
              <a:latin typeface="+mn-ea"/>
              <a:ea typeface="+mn-ea"/>
            </a:endParaRPr>
          </a:p>
        </p:txBody>
      </p:sp>
      <p:sp>
        <p:nvSpPr>
          <p:cNvPr id="27" name="TextBox 26"/>
          <p:cNvSpPr txBox="1"/>
          <p:nvPr/>
        </p:nvSpPr>
        <p:spPr>
          <a:xfrm>
            <a:off x="1667043" y="3099103"/>
            <a:ext cx="1997346" cy="400110"/>
          </a:xfrm>
          <a:prstGeom prst="rect">
            <a:avLst/>
          </a:prstGeom>
          <a:noFill/>
        </p:spPr>
        <p:txBody>
          <a:bodyPr wrap="square" rtlCol="0">
            <a:spAutoFit/>
          </a:bodyPr>
          <a:lstStyle/>
          <a:p>
            <a:pPr algn="r"/>
            <a:r>
              <a:rPr lang="zh-CN" altLang="en-US" sz="2000" b="1" dirty="0" smtClean="0">
                <a:solidFill>
                  <a:schemeClr val="accent3"/>
                </a:solidFill>
                <a:latin typeface="+mj-ea"/>
                <a:ea typeface="+mj-ea"/>
              </a:rPr>
              <a:t>时间表</a:t>
            </a:r>
            <a:endParaRPr lang="zh-CN" altLang="en-US" sz="2000" b="1" dirty="0">
              <a:solidFill>
                <a:schemeClr val="accent3"/>
              </a:solidFill>
              <a:latin typeface="+mj-ea"/>
              <a:ea typeface="+mj-ea"/>
            </a:endParaRPr>
          </a:p>
        </p:txBody>
      </p:sp>
      <p:sp>
        <p:nvSpPr>
          <p:cNvPr id="28" name="TextBox 27"/>
          <p:cNvSpPr txBox="1"/>
          <p:nvPr/>
        </p:nvSpPr>
        <p:spPr>
          <a:xfrm>
            <a:off x="275295" y="3492530"/>
            <a:ext cx="3408288" cy="646331"/>
          </a:xfrm>
          <a:prstGeom prst="rect">
            <a:avLst/>
          </a:prstGeom>
          <a:noFill/>
        </p:spPr>
        <p:txBody>
          <a:bodyPr wrap="square" rtlCol="0">
            <a:spAutoFit/>
          </a:bodyPr>
          <a:lstStyle/>
          <a:p>
            <a:pPr algn="r"/>
            <a:r>
              <a:rPr lang="zh-CN" altLang="en-US" dirty="0">
                <a:solidFill>
                  <a:schemeClr val="accent3"/>
                </a:solidFill>
                <a:latin typeface="+mn-ea"/>
                <a:ea typeface="+mn-ea"/>
              </a:rPr>
              <a:t>请在这里输入段落文本</a:t>
            </a:r>
            <a:r>
              <a:rPr lang="zh-CN" altLang="en-US" dirty="0" smtClean="0">
                <a:solidFill>
                  <a:schemeClr val="accent3"/>
                </a:solidFill>
                <a:latin typeface="+mn-ea"/>
                <a:ea typeface="+mn-ea"/>
              </a:rPr>
              <a:t>内容请在这里输入段落文本内容</a:t>
            </a:r>
            <a:endParaRPr lang="zh-CN" altLang="en-US" dirty="0">
              <a:solidFill>
                <a:schemeClr val="accent3"/>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1200" advTm="7542">
        <p14:prism/>
      </p:transition>
    </mc:Choice>
    <mc:Fallback>
      <p:transition spd="slow" advTm="7542">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639"/>
                                </p:stCondLst>
                                <p:childTnLst>
                                  <p:par>
                                    <p:cTn id="21" presetID="2" presetClass="entr" presetSubtype="9" fill="hold" grpId="0" nodeType="afterEffect" p14:presetBounceEnd="40000">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14:bounceEnd="40000">
                                          <p:cBhvr additive="base">
                                            <p:cTn id="23"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24" dur="500" fill="hold"/>
                                            <p:tgtEl>
                                              <p:spTgt spid="7"/>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14:presetBounceEnd="40000">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14:bounceEnd="40000">
                                          <p:cBhvr additive="base">
                                            <p:cTn id="27"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2" fill="hold" grpId="0" nodeType="withEffect" p14:presetBounceEnd="40000">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14:bounceEnd="40000">
                                          <p:cBhvr additive="base">
                                            <p:cTn id="31"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5"/>
                                            </p:tgtEl>
                                            <p:attrNameLst>
                                              <p:attrName>ppt_y</p:attrName>
                                            </p:attrNameLst>
                                          </p:cBhvr>
                                          <p:tavLst>
                                            <p:tav tm="0">
                                              <p:val>
                                                <p:strVal val="#ppt_y"/>
                                              </p:val>
                                            </p:tav>
                                            <p:tav tm="100000">
                                              <p:val>
                                                <p:strVal val="#ppt_y"/>
                                              </p:val>
                                            </p:tav>
                                          </p:tavLst>
                                        </p:anim>
                                      </p:childTnLst>
                                    </p:cTn>
                                  </p:par>
                                  <p:par>
                                    <p:cTn id="33" presetID="2" presetClass="entr" presetSubtype="6" fill="hold" grpId="0" nodeType="withEffect" p14:presetBounceEnd="40000">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14:bounceEnd="40000">
                                          <p:cBhvr additive="base">
                                            <p:cTn id="35"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12" fill="hold" grpId="0" nodeType="withEffect" p14:presetBounceEnd="40000">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14:bounceEnd="40000">
                                          <p:cBhvr additive="base">
                                            <p:cTn id="39" dur="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40" dur="500" fill="hold"/>
                                            <p:tgtEl>
                                              <p:spTgt spid="9"/>
                                            </p:tgtEl>
                                            <p:attrNameLst>
                                              <p:attrName>ppt_y</p:attrName>
                                            </p:attrNameLst>
                                          </p:cBhvr>
                                          <p:tavLst>
                                            <p:tav tm="0">
                                              <p:val>
                                                <p:strVal val="1+#ppt_h/2"/>
                                              </p:val>
                                            </p:tav>
                                            <p:tav tm="100000">
                                              <p:val>
                                                <p:strVal val="#ppt_y"/>
                                              </p:val>
                                            </p:tav>
                                          </p:tavLst>
                                        </p:anim>
                                      </p:childTnLst>
                                    </p:cTn>
                                  </p:par>
                                  <p:par>
                                    <p:cTn id="41" presetID="2" presetClass="entr" presetSubtype="8" fill="hold" grpId="0" nodeType="withEffect" p14:presetBounceEnd="40000">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14:bounceEnd="40000">
                                          <p:cBhvr additive="base">
                                            <p:cTn id="43" dur="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44" dur="500" fill="hold"/>
                                            <p:tgtEl>
                                              <p:spTgt spid="6"/>
                                            </p:tgtEl>
                                            <p:attrNameLst>
                                              <p:attrName>ppt_y</p:attrName>
                                            </p:attrNameLst>
                                          </p:cBhvr>
                                          <p:tavLst>
                                            <p:tav tm="0">
                                              <p:val>
                                                <p:strVal val="#ppt_y"/>
                                              </p:val>
                                            </p:tav>
                                            <p:tav tm="100000">
                                              <p:val>
                                                <p:strVal val="#ppt_y"/>
                                              </p:val>
                                            </p:tav>
                                          </p:tavLst>
                                        </p:anim>
                                      </p:childTnLst>
                                    </p:cTn>
                                  </p:par>
                                </p:childTnLst>
                              </p:cTn>
                            </p:par>
                            <p:par>
                              <p:cTn id="45" fill="hold">
                                <p:stCondLst>
                                  <p:cond delay="1139"/>
                                </p:stCondLst>
                                <p:childTnLst>
                                  <p:par>
                                    <p:cTn id="46" presetID="31"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400" fill="hold"/>
                                            <p:tgtEl>
                                              <p:spTgt spid="13"/>
                                            </p:tgtEl>
                                            <p:attrNameLst>
                                              <p:attrName>ppt_w</p:attrName>
                                            </p:attrNameLst>
                                          </p:cBhvr>
                                          <p:tavLst>
                                            <p:tav tm="0">
                                              <p:val>
                                                <p:fltVal val="0"/>
                                              </p:val>
                                            </p:tav>
                                            <p:tav tm="100000">
                                              <p:val>
                                                <p:strVal val="#ppt_w"/>
                                              </p:val>
                                            </p:tav>
                                          </p:tavLst>
                                        </p:anim>
                                        <p:anim calcmode="lin" valueType="num">
                                          <p:cBhvr>
                                            <p:cTn id="49" dur="400" fill="hold"/>
                                            <p:tgtEl>
                                              <p:spTgt spid="13"/>
                                            </p:tgtEl>
                                            <p:attrNameLst>
                                              <p:attrName>ppt_h</p:attrName>
                                            </p:attrNameLst>
                                          </p:cBhvr>
                                          <p:tavLst>
                                            <p:tav tm="0">
                                              <p:val>
                                                <p:fltVal val="0"/>
                                              </p:val>
                                            </p:tav>
                                            <p:tav tm="100000">
                                              <p:val>
                                                <p:strVal val="#ppt_h"/>
                                              </p:val>
                                            </p:tav>
                                          </p:tavLst>
                                        </p:anim>
                                        <p:anim calcmode="lin" valueType="num">
                                          <p:cBhvr>
                                            <p:cTn id="50" dur="400" fill="hold"/>
                                            <p:tgtEl>
                                              <p:spTgt spid="13"/>
                                            </p:tgtEl>
                                            <p:attrNameLst>
                                              <p:attrName>style.rotation</p:attrName>
                                            </p:attrNameLst>
                                          </p:cBhvr>
                                          <p:tavLst>
                                            <p:tav tm="0">
                                              <p:val>
                                                <p:fltVal val="90"/>
                                              </p:val>
                                            </p:tav>
                                            <p:tav tm="100000">
                                              <p:val>
                                                <p:fltVal val="0"/>
                                              </p:val>
                                            </p:tav>
                                          </p:tavLst>
                                        </p:anim>
                                        <p:animEffect transition="in" filter="fade">
                                          <p:cBhvr>
                                            <p:cTn id="51" dur="400"/>
                                            <p:tgtEl>
                                              <p:spTgt spid="13"/>
                                            </p:tgtEl>
                                          </p:cBhvr>
                                        </p:animEffect>
                                      </p:childTnLst>
                                    </p:cTn>
                                  </p:par>
                                </p:childTnLst>
                              </p:cTn>
                            </p:par>
                            <p:par>
                              <p:cTn id="52" fill="hold">
                                <p:stCondLst>
                                  <p:cond delay="1639"/>
                                </p:stCondLst>
                                <p:childTnLst>
                                  <p:par>
                                    <p:cTn id="53" presetID="22" presetClass="entr" presetSubtype="2"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right)">
                                          <p:cBhvr>
                                            <p:cTn id="55" dur="500"/>
                                            <p:tgtEl>
                                              <p:spTgt spid="17"/>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right)">
                                          <p:cBhvr>
                                            <p:cTn id="58" dur="500"/>
                                            <p:tgtEl>
                                              <p:spTgt spid="18"/>
                                            </p:tgtEl>
                                          </p:cBhvr>
                                        </p:animEffect>
                                      </p:childTnLst>
                                    </p:cTn>
                                  </p:par>
                                </p:childTnLst>
                              </p:cTn>
                            </p:par>
                            <p:par>
                              <p:cTn id="59" fill="hold">
                                <p:stCondLst>
                                  <p:cond delay="2139"/>
                                </p:stCondLst>
                                <p:childTnLst>
                                  <p:par>
                                    <p:cTn id="60" presetID="31" presetClass="entr" presetSubtype="0"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400" fill="hold"/>
                                            <p:tgtEl>
                                              <p:spTgt spid="14"/>
                                            </p:tgtEl>
                                            <p:attrNameLst>
                                              <p:attrName>ppt_w</p:attrName>
                                            </p:attrNameLst>
                                          </p:cBhvr>
                                          <p:tavLst>
                                            <p:tav tm="0">
                                              <p:val>
                                                <p:fltVal val="0"/>
                                              </p:val>
                                            </p:tav>
                                            <p:tav tm="100000">
                                              <p:val>
                                                <p:strVal val="#ppt_w"/>
                                              </p:val>
                                            </p:tav>
                                          </p:tavLst>
                                        </p:anim>
                                        <p:anim calcmode="lin" valueType="num">
                                          <p:cBhvr>
                                            <p:cTn id="63" dur="400" fill="hold"/>
                                            <p:tgtEl>
                                              <p:spTgt spid="14"/>
                                            </p:tgtEl>
                                            <p:attrNameLst>
                                              <p:attrName>ppt_h</p:attrName>
                                            </p:attrNameLst>
                                          </p:cBhvr>
                                          <p:tavLst>
                                            <p:tav tm="0">
                                              <p:val>
                                                <p:fltVal val="0"/>
                                              </p:val>
                                            </p:tav>
                                            <p:tav tm="100000">
                                              <p:val>
                                                <p:strVal val="#ppt_h"/>
                                              </p:val>
                                            </p:tav>
                                          </p:tavLst>
                                        </p:anim>
                                        <p:anim calcmode="lin" valueType="num">
                                          <p:cBhvr>
                                            <p:cTn id="64" dur="400" fill="hold"/>
                                            <p:tgtEl>
                                              <p:spTgt spid="14"/>
                                            </p:tgtEl>
                                            <p:attrNameLst>
                                              <p:attrName>style.rotation</p:attrName>
                                            </p:attrNameLst>
                                          </p:cBhvr>
                                          <p:tavLst>
                                            <p:tav tm="0">
                                              <p:val>
                                                <p:fltVal val="90"/>
                                              </p:val>
                                            </p:tav>
                                            <p:tav tm="100000">
                                              <p:val>
                                                <p:fltVal val="0"/>
                                              </p:val>
                                            </p:tav>
                                          </p:tavLst>
                                        </p:anim>
                                        <p:animEffect transition="in" filter="fade">
                                          <p:cBhvr>
                                            <p:cTn id="65" dur="400"/>
                                            <p:tgtEl>
                                              <p:spTgt spid="14"/>
                                            </p:tgtEl>
                                          </p:cBhvr>
                                        </p:animEffect>
                                      </p:childTnLst>
                                    </p:cTn>
                                  </p:par>
                                </p:childTnLst>
                              </p:cTn>
                            </p:par>
                            <p:par>
                              <p:cTn id="66" fill="hold">
                                <p:stCondLst>
                                  <p:cond delay="2639"/>
                                </p:stCondLst>
                                <p:childTnLst>
                                  <p:par>
                                    <p:cTn id="67" presetID="22" presetClass="entr" presetSubtype="8"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left)">
                                          <p:cBhvr>
                                            <p:cTn id="69" dur="500"/>
                                            <p:tgtEl>
                                              <p:spTgt spid="1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left)">
                                          <p:cBhvr>
                                            <p:cTn id="72" dur="500"/>
                                            <p:tgtEl>
                                              <p:spTgt spid="20"/>
                                            </p:tgtEl>
                                          </p:cBhvr>
                                        </p:animEffect>
                                      </p:childTnLst>
                                    </p:cTn>
                                  </p:par>
                                </p:childTnLst>
                              </p:cTn>
                            </p:par>
                            <p:par>
                              <p:cTn id="73" fill="hold">
                                <p:stCondLst>
                                  <p:cond delay="3139"/>
                                </p:stCondLst>
                                <p:childTnLst>
                                  <p:par>
                                    <p:cTn id="74" presetID="31" presetClass="entr" presetSubtype="0"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 calcmode="lin" valueType="num">
                                          <p:cBhvr>
                                            <p:cTn id="76" dur="400" fill="hold"/>
                                            <p:tgtEl>
                                              <p:spTgt spid="12"/>
                                            </p:tgtEl>
                                            <p:attrNameLst>
                                              <p:attrName>ppt_w</p:attrName>
                                            </p:attrNameLst>
                                          </p:cBhvr>
                                          <p:tavLst>
                                            <p:tav tm="0">
                                              <p:val>
                                                <p:fltVal val="0"/>
                                              </p:val>
                                            </p:tav>
                                            <p:tav tm="100000">
                                              <p:val>
                                                <p:strVal val="#ppt_w"/>
                                              </p:val>
                                            </p:tav>
                                          </p:tavLst>
                                        </p:anim>
                                        <p:anim calcmode="lin" valueType="num">
                                          <p:cBhvr>
                                            <p:cTn id="77" dur="400" fill="hold"/>
                                            <p:tgtEl>
                                              <p:spTgt spid="12"/>
                                            </p:tgtEl>
                                            <p:attrNameLst>
                                              <p:attrName>ppt_h</p:attrName>
                                            </p:attrNameLst>
                                          </p:cBhvr>
                                          <p:tavLst>
                                            <p:tav tm="0">
                                              <p:val>
                                                <p:fltVal val="0"/>
                                              </p:val>
                                            </p:tav>
                                            <p:tav tm="100000">
                                              <p:val>
                                                <p:strVal val="#ppt_h"/>
                                              </p:val>
                                            </p:tav>
                                          </p:tavLst>
                                        </p:anim>
                                        <p:anim calcmode="lin" valueType="num">
                                          <p:cBhvr>
                                            <p:cTn id="78" dur="400" fill="hold"/>
                                            <p:tgtEl>
                                              <p:spTgt spid="12"/>
                                            </p:tgtEl>
                                            <p:attrNameLst>
                                              <p:attrName>style.rotation</p:attrName>
                                            </p:attrNameLst>
                                          </p:cBhvr>
                                          <p:tavLst>
                                            <p:tav tm="0">
                                              <p:val>
                                                <p:fltVal val="90"/>
                                              </p:val>
                                            </p:tav>
                                            <p:tav tm="100000">
                                              <p:val>
                                                <p:fltVal val="0"/>
                                              </p:val>
                                            </p:tav>
                                          </p:tavLst>
                                        </p:anim>
                                        <p:animEffect transition="in" filter="fade">
                                          <p:cBhvr>
                                            <p:cTn id="79" dur="400"/>
                                            <p:tgtEl>
                                              <p:spTgt spid="12"/>
                                            </p:tgtEl>
                                          </p:cBhvr>
                                        </p:animEffect>
                                      </p:childTnLst>
                                    </p:cTn>
                                  </p:par>
                                </p:childTnLst>
                              </p:cTn>
                            </p:par>
                            <p:par>
                              <p:cTn id="80" fill="hold">
                                <p:stCondLst>
                                  <p:cond delay="3639"/>
                                </p:stCondLst>
                                <p:childTnLst>
                                  <p:par>
                                    <p:cTn id="81" presetID="22" presetClass="entr" presetSubtype="8"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left)">
                                          <p:cBhvr>
                                            <p:cTn id="83" dur="500"/>
                                            <p:tgtEl>
                                              <p:spTgt spid="21"/>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wipe(left)">
                                          <p:cBhvr>
                                            <p:cTn id="86" dur="500"/>
                                            <p:tgtEl>
                                              <p:spTgt spid="22"/>
                                            </p:tgtEl>
                                          </p:cBhvr>
                                        </p:animEffect>
                                      </p:childTnLst>
                                    </p:cTn>
                                  </p:par>
                                </p:childTnLst>
                              </p:cTn>
                            </p:par>
                            <p:par>
                              <p:cTn id="87" fill="hold">
                                <p:stCondLst>
                                  <p:cond delay="4139"/>
                                </p:stCondLst>
                                <p:childTnLst>
                                  <p:par>
                                    <p:cTn id="88" presetID="31" presetClass="entr" presetSubtype="0" fill="hold" grpId="0" nodeType="afterEffect">
                                      <p:stCondLst>
                                        <p:cond delay="0"/>
                                      </p:stCondLst>
                                      <p:childTnLst>
                                        <p:set>
                                          <p:cBhvr>
                                            <p:cTn id="89" dur="1" fill="hold">
                                              <p:stCondLst>
                                                <p:cond delay="0"/>
                                              </p:stCondLst>
                                            </p:cTn>
                                            <p:tgtEl>
                                              <p:spTgt spid="15"/>
                                            </p:tgtEl>
                                            <p:attrNameLst>
                                              <p:attrName>style.visibility</p:attrName>
                                            </p:attrNameLst>
                                          </p:cBhvr>
                                          <p:to>
                                            <p:strVal val="visible"/>
                                          </p:to>
                                        </p:set>
                                        <p:anim calcmode="lin" valueType="num">
                                          <p:cBhvr>
                                            <p:cTn id="90" dur="400" fill="hold"/>
                                            <p:tgtEl>
                                              <p:spTgt spid="15"/>
                                            </p:tgtEl>
                                            <p:attrNameLst>
                                              <p:attrName>ppt_w</p:attrName>
                                            </p:attrNameLst>
                                          </p:cBhvr>
                                          <p:tavLst>
                                            <p:tav tm="0">
                                              <p:val>
                                                <p:fltVal val="0"/>
                                              </p:val>
                                            </p:tav>
                                            <p:tav tm="100000">
                                              <p:val>
                                                <p:strVal val="#ppt_w"/>
                                              </p:val>
                                            </p:tav>
                                          </p:tavLst>
                                        </p:anim>
                                        <p:anim calcmode="lin" valueType="num">
                                          <p:cBhvr>
                                            <p:cTn id="91" dur="400" fill="hold"/>
                                            <p:tgtEl>
                                              <p:spTgt spid="15"/>
                                            </p:tgtEl>
                                            <p:attrNameLst>
                                              <p:attrName>ppt_h</p:attrName>
                                            </p:attrNameLst>
                                          </p:cBhvr>
                                          <p:tavLst>
                                            <p:tav tm="0">
                                              <p:val>
                                                <p:fltVal val="0"/>
                                              </p:val>
                                            </p:tav>
                                            <p:tav tm="100000">
                                              <p:val>
                                                <p:strVal val="#ppt_h"/>
                                              </p:val>
                                            </p:tav>
                                          </p:tavLst>
                                        </p:anim>
                                        <p:anim calcmode="lin" valueType="num">
                                          <p:cBhvr>
                                            <p:cTn id="92" dur="400" fill="hold"/>
                                            <p:tgtEl>
                                              <p:spTgt spid="15"/>
                                            </p:tgtEl>
                                            <p:attrNameLst>
                                              <p:attrName>style.rotation</p:attrName>
                                            </p:attrNameLst>
                                          </p:cBhvr>
                                          <p:tavLst>
                                            <p:tav tm="0">
                                              <p:val>
                                                <p:fltVal val="90"/>
                                              </p:val>
                                            </p:tav>
                                            <p:tav tm="100000">
                                              <p:val>
                                                <p:fltVal val="0"/>
                                              </p:val>
                                            </p:tav>
                                          </p:tavLst>
                                        </p:anim>
                                        <p:animEffect transition="in" filter="fade">
                                          <p:cBhvr>
                                            <p:cTn id="93" dur="400"/>
                                            <p:tgtEl>
                                              <p:spTgt spid="15"/>
                                            </p:tgtEl>
                                          </p:cBhvr>
                                        </p:animEffect>
                                      </p:childTnLst>
                                    </p:cTn>
                                  </p:par>
                                </p:childTnLst>
                              </p:cTn>
                            </p:par>
                            <p:par>
                              <p:cTn id="94" fill="hold">
                                <p:stCondLst>
                                  <p:cond delay="4639"/>
                                </p:stCondLst>
                                <p:childTnLst>
                                  <p:par>
                                    <p:cTn id="95" presetID="22" presetClass="entr" presetSubtype="8" fill="hold" grpId="0"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wipe(left)">
                                          <p:cBhvr>
                                            <p:cTn id="97" dur="500"/>
                                            <p:tgtEl>
                                              <p:spTgt spid="23"/>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4"/>
                                            </p:tgtEl>
                                            <p:attrNameLst>
                                              <p:attrName>style.visibility</p:attrName>
                                            </p:attrNameLst>
                                          </p:cBhvr>
                                          <p:to>
                                            <p:strVal val="visible"/>
                                          </p:to>
                                        </p:set>
                                        <p:animEffect transition="in" filter="wipe(left)">
                                          <p:cBhvr>
                                            <p:cTn id="100" dur="500"/>
                                            <p:tgtEl>
                                              <p:spTgt spid="24"/>
                                            </p:tgtEl>
                                          </p:cBhvr>
                                        </p:animEffect>
                                      </p:childTnLst>
                                    </p:cTn>
                                  </p:par>
                                </p:childTnLst>
                              </p:cTn>
                            </p:par>
                            <p:par>
                              <p:cTn id="101" fill="hold">
                                <p:stCondLst>
                                  <p:cond delay="5139"/>
                                </p:stCondLst>
                                <p:childTnLst>
                                  <p:par>
                                    <p:cTn id="102" presetID="31" presetClass="entr" presetSubtype="0" fill="hold" grpId="0" nodeType="afterEffect">
                                      <p:stCondLst>
                                        <p:cond delay="0"/>
                                      </p:stCondLst>
                                      <p:childTnLst>
                                        <p:set>
                                          <p:cBhvr>
                                            <p:cTn id="103" dur="1" fill="hold">
                                              <p:stCondLst>
                                                <p:cond delay="0"/>
                                              </p:stCondLst>
                                            </p:cTn>
                                            <p:tgtEl>
                                              <p:spTgt spid="11"/>
                                            </p:tgtEl>
                                            <p:attrNameLst>
                                              <p:attrName>style.visibility</p:attrName>
                                            </p:attrNameLst>
                                          </p:cBhvr>
                                          <p:to>
                                            <p:strVal val="visible"/>
                                          </p:to>
                                        </p:set>
                                        <p:anim calcmode="lin" valueType="num">
                                          <p:cBhvr>
                                            <p:cTn id="104" dur="400" fill="hold"/>
                                            <p:tgtEl>
                                              <p:spTgt spid="11"/>
                                            </p:tgtEl>
                                            <p:attrNameLst>
                                              <p:attrName>ppt_w</p:attrName>
                                            </p:attrNameLst>
                                          </p:cBhvr>
                                          <p:tavLst>
                                            <p:tav tm="0">
                                              <p:val>
                                                <p:fltVal val="0"/>
                                              </p:val>
                                            </p:tav>
                                            <p:tav tm="100000">
                                              <p:val>
                                                <p:strVal val="#ppt_w"/>
                                              </p:val>
                                            </p:tav>
                                          </p:tavLst>
                                        </p:anim>
                                        <p:anim calcmode="lin" valueType="num">
                                          <p:cBhvr>
                                            <p:cTn id="105" dur="400" fill="hold"/>
                                            <p:tgtEl>
                                              <p:spTgt spid="11"/>
                                            </p:tgtEl>
                                            <p:attrNameLst>
                                              <p:attrName>ppt_h</p:attrName>
                                            </p:attrNameLst>
                                          </p:cBhvr>
                                          <p:tavLst>
                                            <p:tav tm="0">
                                              <p:val>
                                                <p:fltVal val="0"/>
                                              </p:val>
                                            </p:tav>
                                            <p:tav tm="100000">
                                              <p:val>
                                                <p:strVal val="#ppt_h"/>
                                              </p:val>
                                            </p:tav>
                                          </p:tavLst>
                                        </p:anim>
                                        <p:anim calcmode="lin" valueType="num">
                                          <p:cBhvr>
                                            <p:cTn id="106" dur="400" fill="hold"/>
                                            <p:tgtEl>
                                              <p:spTgt spid="11"/>
                                            </p:tgtEl>
                                            <p:attrNameLst>
                                              <p:attrName>style.rotation</p:attrName>
                                            </p:attrNameLst>
                                          </p:cBhvr>
                                          <p:tavLst>
                                            <p:tav tm="0">
                                              <p:val>
                                                <p:fltVal val="90"/>
                                              </p:val>
                                            </p:tav>
                                            <p:tav tm="100000">
                                              <p:val>
                                                <p:fltVal val="0"/>
                                              </p:val>
                                            </p:tav>
                                          </p:tavLst>
                                        </p:anim>
                                        <p:animEffect transition="in" filter="fade">
                                          <p:cBhvr>
                                            <p:cTn id="107" dur="400"/>
                                            <p:tgtEl>
                                              <p:spTgt spid="11"/>
                                            </p:tgtEl>
                                          </p:cBhvr>
                                        </p:animEffect>
                                      </p:childTnLst>
                                    </p:cTn>
                                  </p:par>
                                </p:childTnLst>
                              </p:cTn>
                            </p:par>
                            <p:par>
                              <p:cTn id="108" fill="hold">
                                <p:stCondLst>
                                  <p:cond delay="5639"/>
                                </p:stCondLst>
                                <p:childTnLst>
                                  <p:par>
                                    <p:cTn id="109" presetID="22" presetClass="entr" presetSubtype="2" fill="hold" grpId="0" nodeType="after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wipe(right)">
                                          <p:cBhvr>
                                            <p:cTn id="111" dur="500"/>
                                            <p:tgtEl>
                                              <p:spTgt spid="25"/>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wipe(right)">
                                          <p:cBhvr>
                                            <p:cTn id="114" dur="500"/>
                                            <p:tgtEl>
                                              <p:spTgt spid="26"/>
                                            </p:tgtEl>
                                          </p:cBhvr>
                                        </p:animEffect>
                                      </p:childTnLst>
                                    </p:cTn>
                                  </p:par>
                                </p:childTnLst>
                              </p:cTn>
                            </p:par>
                            <p:par>
                              <p:cTn id="115" fill="hold">
                                <p:stCondLst>
                                  <p:cond delay="6139"/>
                                </p:stCondLst>
                                <p:childTnLst>
                                  <p:par>
                                    <p:cTn id="116" presetID="31" presetClass="entr" presetSubtype="0" fill="hold" grpId="0" nodeType="afterEffect">
                                      <p:stCondLst>
                                        <p:cond delay="0"/>
                                      </p:stCondLst>
                                      <p:childTnLst>
                                        <p:set>
                                          <p:cBhvr>
                                            <p:cTn id="117" dur="1" fill="hold">
                                              <p:stCondLst>
                                                <p:cond delay="0"/>
                                              </p:stCondLst>
                                            </p:cTn>
                                            <p:tgtEl>
                                              <p:spTgt spid="16"/>
                                            </p:tgtEl>
                                            <p:attrNameLst>
                                              <p:attrName>style.visibility</p:attrName>
                                            </p:attrNameLst>
                                          </p:cBhvr>
                                          <p:to>
                                            <p:strVal val="visible"/>
                                          </p:to>
                                        </p:set>
                                        <p:anim calcmode="lin" valueType="num">
                                          <p:cBhvr>
                                            <p:cTn id="118" dur="400" fill="hold"/>
                                            <p:tgtEl>
                                              <p:spTgt spid="16"/>
                                            </p:tgtEl>
                                            <p:attrNameLst>
                                              <p:attrName>ppt_w</p:attrName>
                                            </p:attrNameLst>
                                          </p:cBhvr>
                                          <p:tavLst>
                                            <p:tav tm="0">
                                              <p:val>
                                                <p:fltVal val="0"/>
                                              </p:val>
                                            </p:tav>
                                            <p:tav tm="100000">
                                              <p:val>
                                                <p:strVal val="#ppt_w"/>
                                              </p:val>
                                            </p:tav>
                                          </p:tavLst>
                                        </p:anim>
                                        <p:anim calcmode="lin" valueType="num">
                                          <p:cBhvr>
                                            <p:cTn id="119" dur="400" fill="hold"/>
                                            <p:tgtEl>
                                              <p:spTgt spid="16"/>
                                            </p:tgtEl>
                                            <p:attrNameLst>
                                              <p:attrName>ppt_h</p:attrName>
                                            </p:attrNameLst>
                                          </p:cBhvr>
                                          <p:tavLst>
                                            <p:tav tm="0">
                                              <p:val>
                                                <p:fltVal val="0"/>
                                              </p:val>
                                            </p:tav>
                                            <p:tav tm="100000">
                                              <p:val>
                                                <p:strVal val="#ppt_h"/>
                                              </p:val>
                                            </p:tav>
                                          </p:tavLst>
                                        </p:anim>
                                        <p:anim calcmode="lin" valueType="num">
                                          <p:cBhvr>
                                            <p:cTn id="120" dur="400" fill="hold"/>
                                            <p:tgtEl>
                                              <p:spTgt spid="16"/>
                                            </p:tgtEl>
                                            <p:attrNameLst>
                                              <p:attrName>style.rotation</p:attrName>
                                            </p:attrNameLst>
                                          </p:cBhvr>
                                          <p:tavLst>
                                            <p:tav tm="0">
                                              <p:val>
                                                <p:fltVal val="90"/>
                                              </p:val>
                                            </p:tav>
                                            <p:tav tm="100000">
                                              <p:val>
                                                <p:fltVal val="0"/>
                                              </p:val>
                                            </p:tav>
                                          </p:tavLst>
                                        </p:anim>
                                        <p:animEffect transition="in" filter="fade">
                                          <p:cBhvr>
                                            <p:cTn id="121" dur="400"/>
                                            <p:tgtEl>
                                              <p:spTgt spid="16"/>
                                            </p:tgtEl>
                                          </p:cBhvr>
                                        </p:animEffect>
                                      </p:childTnLst>
                                    </p:cTn>
                                  </p:par>
                                </p:childTnLst>
                              </p:cTn>
                            </p:par>
                            <p:par>
                              <p:cTn id="122" fill="hold">
                                <p:stCondLst>
                                  <p:cond delay="6639"/>
                                </p:stCondLst>
                                <p:childTnLst>
                                  <p:par>
                                    <p:cTn id="123" presetID="22" presetClass="entr" presetSubtype="2" fill="hold" grpId="0" nodeType="after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wipe(right)">
                                          <p:cBhvr>
                                            <p:cTn id="125" dur="500"/>
                                            <p:tgtEl>
                                              <p:spTgt spid="27"/>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animEffect transition="in" filter="wipe(right)">
                                          <p:cBhvr>
                                            <p:cTn id="12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2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639"/>
                                </p:stCondLst>
                                <p:childTnLst>
                                  <p:par>
                                    <p:cTn id="21" presetID="2" presetClass="entr" presetSubtype="9"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1+#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par>
                                    <p:cTn id="33" presetID="2" presetClass="entr" presetSubtype="6"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12"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0-#ppt_w/2"/>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ppt_y"/>
                                              </p:val>
                                            </p:tav>
                                            <p:tav tm="100000">
                                              <p:val>
                                                <p:strVal val="#ppt_y"/>
                                              </p:val>
                                            </p:tav>
                                          </p:tavLst>
                                        </p:anim>
                                      </p:childTnLst>
                                    </p:cTn>
                                  </p:par>
                                </p:childTnLst>
                              </p:cTn>
                            </p:par>
                            <p:par>
                              <p:cTn id="45" fill="hold">
                                <p:stCondLst>
                                  <p:cond delay="1139"/>
                                </p:stCondLst>
                                <p:childTnLst>
                                  <p:par>
                                    <p:cTn id="46" presetID="31"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400" fill="hold"/>
                                            <p:tgtEl>
                                              <p:spTgt spid="13"/>
                                            </p:tgtEl>
                                            <p:attrNameLst>
                                              <p:attrName>ppt_w</p:attrName>
                                            </p:attrNameLst>
                                          </p:cBhvr>
                                          <p:tavLst>
                                            <p:tav tm="0">
                                              <p:val>
                                                <p:fltVal val="0"/>
                                              </p:val>
                                            </p:tav>
                                            <p:tav tm="100000">
                                              <p:val>
                                                <p:strVal val="#ppt_w"/>
                                              </p:val>
                                            </p:tav>
                                          </p:tavLst>
                                        </p:anim>
                                        <p:anim calcmode="lin" valueType="num">
                                          <p:cBhvr>
                                            <p:cTn id="49" dur="400" fill="hold"/>
                                            <p:tgtEl>
                                              <p:spTgt spid="13"/>
                                            </p:tgtEl>
                                            <p:attrNameLst>
                                              <p:attrName>ppt_h</p:attrName>
                                            </p:attrNameLst>
                                          </p:cBhvr>
                                          <p:tavLst>
                                            <p:tav tm="0">
                                              <p:val>
                                                <p:fltVal val="0"/>
                                              </p:val>
                                            </p:tav>
                                            <p:tav tm="100000">
                                              <p:val>
                                                <p:strVal val="#ppt_h"/>
                                              </p:val>
                                            </p:tav>
                                          </p:tavLst>
                                        </p:anim>
                                        <p:anim calcmode="lin" valueType="num">
                                          <p:cBhvr>
                                            <p:cTn id="50" dur="400" fill="hold"/>
                                            <p:tgtEl>
                                              <p:spTgt spid="13"/>
                                            </p:tgtEl>
                                            <p:attrNameLst>
                                              <p:attrName>style.rotation</p:attrName>
                                            </p:attrNameLst>
                                          </p:cBhvr>
                                          <p:tavLst>
                                            <p:tav tm="0">
                                              <p:val>
                                                <p:fltVal val="90"/>
                                              </p:val>
                                            </p:tav>
                                            <p:tav tm="100000">
                                              <p:val>
                                                <p:fltVal val="0"/>
                                              </p:val>
                                            </p:tav>
                                          </p:tavLst>
                                        </p:anim>
                                        <p:animEffect transition="in" filter="fade">
                                          <p:cBhvr>
                                            <p:cTn id="51" dur="400"/>
                                            <p:tgtEl>
                                              <p:spTgt spid="13"/>
                                            </p:tgtEl>
                                          </p:cBhvr>
                                        </p:animEffect>
                                      </p:childTnLst>
                                    </p:cTn>
                                  </p:par>
                                </p:childTnLst>
                              </p:cTn>
                            </p:par>
                            <p:par>
                              <p:cTn id="52" fill="hold">
                                <p:stCondLst>
                                  <p:cond delay="1639"/>
                                </p:stCondLst>
                                <p:childTnLst>
                                  <p:par>
                                    <p:cTn id="53" presetID="22" presetClass="entr" presetSubtype="2"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right)">
                                          <p:cBhvr>
                                            <p:cTn id="55" dur="500"/>
                                            <p:tgtEl>
                                              <p:spTgt spid="17"/>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right)">
                                          <p:cBhvr>
                                            <p:cTn id="58" dur="500"/>
                                            <p:tgtEl>
                                              <p:spTgt spid="18"/>
                                            </p:tgtEl>
                                          </p:cBhvr>
                                        </p:animEffect>
                                      </p:childTnLst>
                                    </p:cTn>
                                  </p:par>
                                </p:childTnLst>
                              </p:cTn>
                            </p:par>
                            <p:par>
                              <p:cTn id="59" fill="hold">
                                <p:stCondLst>
                                  <p:cond delay="2139"/>
                                </p:stCondLst>
                                <p:childTnLst>
                                  <p:par>
                                    <p:cTn id="60" presetID="31" presetClass="entr" presetSubtype="0"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400" fill="hold"/>
                                            <p:tgtEl>
                                              <p:spTgt spid="14"/>
                                            </p:tgtEl>
                                            <p:attrNameLst>
                                              <p:attrName>ppt_w</p:attrName>
                                            </p:attrNameLst>
                                          </p:cBhvr>
                                          <p:tavLst>
                                            <p:tav tm="0">
                                              <p:val>
                                                <p:fltVal val="0"/>
                                              </p:val>
                                            </p:tav>
                                            <p:tav tm="100000">
                                              <p:val>
                                                <p:strVal val="#ppt_w"/>
                                              </p:val>
                                            </p:tav>
                                          </p:tavLst>
                                        </p:anim>
                                        <p:anim calcmode="lin" valueType="num">
                                          <p:cBhvr>
                                            <p:cTn id="63" dur="400" fill="hold"/>
                                            <p:tgtEl>
                                              <p:spTgt spid="14"/>
                                            </p:tgtEl>
                                            <p:attrNameLst>
                                              <p:attrName>ppt_h</p:attrName>
                                            </p:attrNameLst>
                                          </p:cBhvr>
                                          <p:tavLst>
                                            <p:tav tm="0">
                                              <p:val>
                                                <p:fltVal val="0"/>
                                              </p:val>
                                            </p:tav>
                                            <p:tav tm="100000">
                                              <p:val>
                                                <p:strVal val="#ppt_h"/>
                                              </p:val>
                                            </p:tav>
                                          </p:tavLst>
                                        </p:anim>
                                        <p:anim calcmode="lin" valueType="num">
                                          <p:cBhvr>
                                            <p:cTn id="64" dur="400" fill="hold"/>
                                            <p:tgtEl>
                                              <p:spTgt spid="14"/>
                                            </p:tgtEl>
                                            <p:attrNameLst>
                                              <p:attrName>style.rotation</p:attrName>
                                            </p:attrNameLst>
                                          </p:cBhvr>
                                          <p:tavLst>
                                            <p:tav tm="0">
                                              <p:val>
                                                <p:fltVal val="90"/>
                                              </p:val>
                                            </p:tav>
                                            <p:tav tm="100000">
                                              <p:val>
                                                <p:fltVal val="0"/>
                                              </p:val>
                                            </p:tav>
                                          </p:tavLst>
                                        </p:anim>
                                        <p:animEffect transition="in" filter="fade">
                                          <p:cBhvr>
                                            <p:cTn id="65" dur="400"/>
                                            <p:tgtEl>
                                              <p:spTgt spid="14"/>
                                            </p:tgtEl>
                                          </p:cBhvr>
                                        </p:animEffect>
                                      </p:childTnLst>
                                    </p:cTn>
                                  </p:par>
                                </p:childTnLst>
                              </p:cTn>
                            </p:par>
                            <p:par>
                              <p:cTn id="66" fill="hold">
                                <p:stCondLst>
                                  <p:cond delay="2639"/>
                                </p:stCondLst>
                                <p:childTnLst>
                                  <p:par>
                                    <p:cTn id="67" presetID="22" presetClass="entr" presetSubtype="8"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left)">
                                          <p:cBhvr>
                                            <p:cTn id="69" dur="500"/>
                                            <p:tgtEl>
                                              <p:spTgt spid="1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left)">
                                          <p:cBhvr>
                                            <p:cTn id="72" dur="500"/>
                                            <p:tgtEl>
                                              <p:spTgt spid="20"/>
                                            </p:tgtEl>
                                          </p:cBhvr>
                                        </p:animEffect>
                                      </p:childTnLst>
                                    </p:cTn>
                                  </p:par>
                                </p:childTnLst>
                              </p:cTn>
                            </p:par>
                            <p:par>
                              <p:cTn id="73" fill="hold">
                                <p:stCondLst>
                                  <p:cond delay="3139"/>
                                </p:stCondLst>
                                <p:childTnLst>
                                  <p:par>
                                    <p:cTn id="74" presetID="31" presetClass="entr" presetSubtype="0"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 calcmode="lin" valueType="num">
                                          <p:cBhvr>
                                            <p:cTn id="76" dur="400" fill="hold"/>
                                            <p:tgtEl>
                                              <p:spTgt spid="12"/>
                                            </p:tgtEl>
                                            <p:attrNameLst>
                                              <p:attrName>ppt_w</p:attrName>
                                            </p:attrNameLst>
                                          </p:cBhvr>
                                          <p:tavLst>
                                            <p:tav tm="0">
                                              <p:val>
                                                <p:fltVal val="0"/>
                                              </p:val>
                                            </p:tav>
                                            <p:tav tm="100000">
                                              <p:val>
                                                <p:strVal val="#ppt_w"/>
                                              </p:val>
                                            </p:tav>
                                          </p:tavLst>
                                        </p:anim>
                                        <p:anim calcmode="lin" valueType="num">
                                          <p:cBhvr>
                                            <p:cTn id="77" dur="400" fill="hold"/>
                                            <p:tgtEl>
                                              <p:spTgt spid="12"/>
                                            </p:tgtEl>
                                            <p:attrNameLst>
                                              <p:attrName>ppt_h</p:attrName>
                                            </p:attrNameLst>
                                          </p:cBhvr>
                                          <p:tavLst>
                                            <p:tav tm="0">
                                              <p:val>
                                                <p:fltVal val="0"/>
                                              </p:val>
                                            </p:tav>
                                            <p:tav tm="100000">
                                              <p:val>
                                                <p:strVal val="#ppt_h"/>
                                              </p:val>
                                            </p:tav>
                                          </p:tavLst>
                                        </p:anim>
                                        <p:anim calcmode="lin" valueType="num">
                                          <p:cBhvr>
                                            <p:cTn id="78" dur="400" fill="hold"/>
                                            <p:tgtEl>
                                              <p:spTgt spid="12"/>
                                            </p:tgtEl>
                                            <p:attrNameLst>
                                              <p:attrName>style.rotation</p:attrName>
                                            </p:attrNameLst>
                                          </p:cBhvr>
                                          <p:tavLst>
                                            <p:tav tm="0">
                                              <p:val>
                                                <p:fltVal val="90"/>
                                              </p:val>
                                            </p:tav>
                                            <p:tav tm="100000">
                                              <p:val>
                                                <p:fltVal val="0"/>
                                              </p:val>
                                            </p:tav>
                                          </p:tavLst>
                                        </p:anim>
                                        <p:animEffect transition="in" filter="fade">
                                          <p:cBhvr>
                                            <p:cTn id="79" dur="400"/>
                                            <p:tgtEl>
                                              <p:spTgt spid="12"/>
                                            </p:tgtEl>
                                          </p:cBhvr>
                                        </p:animEffect>
                                      </p:childTnLst>
                                    </p:cTn>
                                  </p:par>
                                </p:childTnLst>
                              </p:cTn>
                            </p:par>
                            <p:par>
                              <p:cTn id="80" fill="hold">
                                <p:stCondLst>
                                  <p:cond delay="3639"/>
                                </p:stCondLst>
                                <p:childTnLst>
                                  <p:par>
                                    <p:cTn id="81" presetID="22" presetClass="entr" presetSubtype="8"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left)">
                                          <p:cBhvr>
                                            <p:cTn id="83" dur="500"/>
                                            <p:tgtEl>
                                              <p:spTgt spid="21"/>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wipe(left)">
                                          <p:cBhvr>
                                            <p:cTn id="86" dur="500"/>
                                            <p:tgtEl>
                                              <p:spTgt spid="22"/>
                                            </p:tgtEl>
                                          </p:cBhvr>
                                        </p:animEffect>
                                      </p:childTnLst>
                                    </p:cTn>
                                  </p:par>
                                </p:childTnLst>
                              </p:cTn>
                            </p:par>
                            <p:par>
                              <p:cTn id="87" fill="hold">
                                <p:stCondLst>
                                  <p:cond delay="4139"/>
                                </p:stCondLst>
                                <p:childTnLst>
                                  <p:par>
                                    <p:cTn id="88" presetID="31" presetClass="entr" presetSubtype="0" fill="hold" grpId="0" nodeType="afterEffect">
                                      <p:stCondLst>
                                        <p:cond delay="0"/>
                                      </p:stCondLst>
                                      <p:childTnLst>
                                        <p:set>
                                          <p:cBhvr>
                                            <p:cTn id="89" dur="1" fill="hold">
                                              <p:stCondLst>
                                                <p:cond delay="0"/>
                                              </p:stCondLst>
                                            </p:cTn>
                                            <p:tgtEl>
                                              <p:spTgt spid="15"/>
                                            </p:tgtEl>
                                            <p:attrNameLst>
                                              <p:attrName>style.visibility</p:attrName>
                                            </p:attrNameLst>
                                          </p:cBhvr>
                                          <p:to>
                                            <p:strVal val="visible"/>
                                          </p:to>
                                        </p:set>
                                        <p:anim calcmode="lin" valueType="num">
                                          <p:cBhvr>
                                            <p:cTn id="90" dur="400" fill="hold"/>
                                            <p:tgtEl>
                                              <p:spTgt spid="15"/>
                                            </p:tgtEl>
                                            <p:attrNameLst>
                                              <p:attrName>ppt_w</p:attrName>
                                            </p:attrNameLst>
                                          </p:cBhvr>
                                          <p:tavLst>
                                            <p:tav tm="0">
                                              <p:val>
                                                <p:fltVal val="0"/>
                                              </p:val>
                                            </p:tav>
                                            <p:tav tm="100000">
                                              <p:val>
                                                <p:strVal val="#ppt_w"/>
                                              </p:val>
                                            </p:tav>
                                          </p:tavLst>
                                        </p:anim>
                                        <p:anim calcmode="lin" valueType="num">
                                          <p:cBhvr>
                                            <p:cTn id="91" dur="400" fill="hold"/>
                                            <p:tgtEl>
                                              <p:spTgt spid="15"/>
                                            </p:tgtEl>
                                            <p:attrNameLst>
                                              <p:attrName>ppt_h</p:attrName>
                                            </p:attrNameLst>
                                          </p:cBhvr>
                                          <p:tavLst>
                                            <p:tav tm="0">
                                              <p:val>
                                                <p:fltVal val="0"/>
                                              </p:val>
                                            </p:tav>
                                            <p:tav tm="100000">
                                              <p:val>
                                                <p:strVal val="#ppt_h"/>
                                              </p:val>
                                            </p:tav>
                                          </p:tavLst>
                                        </p:anim>
                                        <p:anim calcmode="lin" valueType="num">
                                          <p:cBhvr>
                                            <p:cTn id="92" dur="400" fill="hold"/>
                                            <p:tgtEl>
                                              <p:spTgt spid="15"/>
                                            </p:tgtEl>
                                            <p:attrNameLst>
                                              <p:attrName>style.rotation</p:attrName>
                                            </p:attrNameLst>
                                          </p:cBhvr>
                                          <p:tavLst>
                                            <p:tav tm="0">
                                              <p:val>
                                                <p:fltVal val="90"/>
                                              </p:val>
                                            </p:tav>
                                            <p:tav tm="100000">
                                              <p:val>
                                                <p:fltVal val="0"/>
                                              </p:val>
                                            </p:tav>
                                          </p:tavLst>
                                        </p:anim>
                                        <p:animEffect transition="in" filter="fade">
                                          <p:cBhvr>
                                            <p:cTn id="93" dur="400"/>
                                            <p:tgtEl>
                                              <p:spTgt spid="15"/>
                                            </p:tgtEl>
                                          </p:cBhvr>
                                        </p:animEffect>
                                      </p:childTnLst>
                                    </p:cTn>
                                  </p:par>
                                </p:childTnLst>
                              </p:cTn>
                            </p:par>
                            <p:par>
                              <p:cTn id="94" fill="hold">
                                <p:stCondLst>
                                  <p:cond delay="4639"/>
                                </p:stCondLst>
                                <p:childTnLst>
                                  <p:par>
                                    <p:cTn id="95" presetID="22" presetClass="entr" presetSubtype="8" fill="hold" grpId="0"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wipe(left)">
                                          <p:cBhvr>
                                            <p:cTn id="97" dur="500"/>
                                            <p:tgtEl>
                                              <p:spTgt spid="23"/>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4"/>
                                            </p:tgtEl>
                                            <p:attrNameLst>
                                              <p:attrName>style.visibility</p:attrName>
                                            </p:attrNameLst>
                                          </p:cBhvr>
                                          <p:to>
                                            <p:strVal val="visible"/>
                                          </p:to>
                                        </p:set>
                                        <p:animEffect transition="in" filter="wipe(left)">
                                          <p:cBhvr>
                                            <p:cTn id="100" dur="500"/>
                                            <p:tgtEl>
                                              <p:spTgt spid="24"/>
                                            </p:tgtEl>
                                          </p:cBhvr>
                                        </p:animEffect>
                                      </p:childTnLst>
                                    </p:cTn>
                                  </p:par>
                                </p:childTnLst>
                              </p:cTn>
                            </p:par>
                            <p:par>
                              <p:cTn id="101" fill="hold">
                                <p:stCondLst>
                                  <p:cond delay="5139"/>
                                </p:stCondLst>
                                <p:childTnLst>
                                  <p:par>
                                    <p:cTn id="102" presetID="31" presetClass="entr" presetSubtype="0" fill="hold" grpId="0" nodeType="afterEffect">
                                      <p:stCondLst>
                                        <p:cond delay="0"/>
                                      </p:stCondLst>
                                      <p:childTnLst>
                                        <p:set>
                                          <p:cBhvr>
                                            <p:cTn id="103" dur="1" fill="hold">
                                              <p:stCondLst>
                                                <p:cond delay="0"/>
                                              </p:stCondLst>
                                            </p:cTn>
                                            <p:tgtEl>
                                              <p:spTgt spid="11"/>
                                            </p:tgtEl>
                                            <p:attrNameLst>
                                              <p:attrName>style.visibility</p:attrName>
                                            </p:attrNameLst>
                                          </p:cBhvr>
                                          <p:to>
                                            <p:strVal val="visible"/>
                                          </p:to>
                                        </p:set>
                                        <p:anim calcmode="lin" valueType="num">
                                          <p:cBhvr>
                                            <p:cTn id="104" dur="400" fill="hold"/>
                                            <p:tgtEl>
                                              <p:spTgt spid="11"/>
                                            </p:tgtEl>
                                            <p:attrNameLst>
                                              <p:attrName>ppt_w</p:attrName>
                                            </p:attrNameLst>
                                          </p:cBhvr>
                                          <p:tavLst>
                                            <p:tav tm="0">
                                              <p:val>
                                                <p:fltVal val="0"/>
                                              </p:val>
                                            </p:tav>
                                            <p:tav tm="100000">
                                              <p:val>
                                                <p:strVal val="#ppt_w"/>
                                              </p:val>
                                            </p:tav>
                                          </p:tavLst>
                                        </p:anim>
                                        <p:anim calcmode="lin" valueType="num">
                                          <p:cBhvr>
                                            <p:cTn id="105" dur="400" fill="hold"/>
                                            <p:tgtEl>
                                              <p:spTgt spid="11"/>
                                            </p:tgtEl>
                                            <p:attrNameLst>
                                              <p:attrName>ppt_h</p:attrName>
                                            </p:attrNameLst>
                                          </p:cBhvr>
                                          <p:tavLst>
                                            <p:tav tm="0">
                                              <p:val>
                                                <p:fltVal val="0"/>
                                              </p:val>
                                            </p:tav>
                                            <p:tav tm="100000">
                                              <p:val>
                                                <p:strVal val="#ppt_h"/>
                                              </p:val>
                                            </p:tav>
                                          </p:tavLst>
                                        </p:anim>
                                        <p:anim calcmode="lin" valueType="num">
                                          <p:cBhvr>
                                            <p:cTn id="106" dur="400" fill="hold"/>
                                            <p:tgtEl>
                                              <p:spTgt spid="11"/>
                                            </p:tgtEl>
                                            <p:attrNameLst>
                                              <p:attrName>style.rotation</p:attrName>
                                            </p:attrNameLst>
                                          </p:cBhvr>
                                          <p:tavLst>
                                            <p:tav tm="0">
                                              <p:val>
                                                <p:fltVal val="90"/>
                                              </p:val>
                                            </p:tav>
                                            <p:tav tm="100000">
                                              <p:val>
                                                <p:fltVal val="0"/>
                                              </p:val>
                                            </p:tav>
                                          </p:tavLst>
                                        </p:anim>
                                        <p:animEffect transition="in" filter="fade">
                                          <p:cBhvr>
                                            <p:cTn id="107" dur="400"/>
                                            <p:tgtEl>
                                              <p:spTgt spid="11"/>
                                            </p:tgtEl>
                                          </p:cBhvr>
                                        </p:animEffect>
                                      </p:childTnLst>
                                    </p:cTn>
                                  </p:par>
                                </p:childTnLst>
                              </p:cTn>
                            </p:par>
                            <p:par>
                              <p:cTn id="108" fill="hold">
                                <p:stCondLst>
                                  <p:cond delay="5639"/>
                                </p:stCondLst>
                                <p:childTnLst>
                                  <p:par>
                                    <p:cTn id="109" presetID="22" presetClass="entr" presetSubtype="2" fill="hold" grpId="0" nodeType="after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wipe(right)">
                                          <p:cBhvr>
                                            <p:cTn id="111" dur="500"/>
                                            <p:tgtEl>
                                              <p:spTgt spid="25"/>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wipe(right)">
                                          <p:cBhvr>
                                            <p:cTn id="114" dur="500"/>
                                            <p:tgtEl>
                                              <p:spTgt spid="26"/>
                                            </p:tgtEl>
                                          </p:cBhvr>
                                        </p:animEffect>
                                      </p:childTnLst>
                                    </p:cTn>
                                  </p:par>
                                </p:childTnLst>
                              </p:cTn>
                            </p:par>
                            <p:par>
                              <p:cTn id="115" fill="hold">
                                <p:stCondLst>
                                  <p:cond delay="6139"/>
                                </p:stCondLst>
                                <p:childTnLst>
                                  <p:par>
                                    <p:cTn id="116" presetID="31" presetClass="entr" presetSubtype="0" fill="hold" grpId="0" nodeType="afterEffect">
                                      <p:stCondLst>
                                        <p:cond delay="0"/>
                                      </p:stCondLst>
                                      <p:childTnLst>
                                        <p:set>
                                          <p:cBhvr>
                                            <p:cTn id="117" dur="1" fill="hold">
                                              <p:stCondLst>
                                                <p:cond delay="0"/>
                                              </p:stCondLst>
                                            </p:cTn>
                                            <p:tgtEl>
                                              <p:spTgt spid="16"/>
                                            </p:tgtEl>
                                            <p:attrNameLst>
                                              <p:attrName>style.visibility</p:attrName>
                                            </p:attrNameLst>
                                          </p:cBhvr>
                                          <p:to>
                                            <p:strVal val="visible"/>
                                          </p:to>
                                        </p:set>
                                        <p:anim calcmode="lin" valueType="num">
                                          <p:cBhvr>
                                            <p:cTn id="118" dur="400" fill="hold"/>
                                            <p:tgtEl>
                                              <p:spTgt spid="16"/>
                                            </p:tgtEl>
                                            <p:attrNameLst>
                                              <p:attrName>ppt_w</p:attrName>
                                            </p:attrNameLst>
                                          </p:cBhvr>
                                          <p:tavLst>
                                            <p:tav tm="0">
                                              <p:val>
                                                <p:fltVal val="0"/>
                                              </p:val>
                                            </p:tav>
                                            <p:tav tm="100000">
                                              <p:val>
                                                <p:strVal val="#ppt_w"/>
                                              </p:val>
                                            </p:tav>
                                          </p:tavLst>
                                        </p:anim>
                                        <p:anim calcmode="lin" valueType="num">
                                          <p:cBhvr>
                                            <p:cTn id="119" dur="400" fill="hold"/>
                                            <p:tgtEl>
                                              <p:spTgt spid="16"/>
                                            </p:tgtEl>
                                            <p:attrNameLst>
                                              <p:attrName>ppt_h</p:attrName>
                                            </p:attrNameLst>
                                          </p:cBhvr>
                                          <p:tavLst>
                                            <p:tav tm="0">
                                              <p:val>
                                                <p:fltVal val="0"/>
                                              </p:val>
                                            </p:tav>
                                            <p:tav tm="100000">
                                              <p:val>
                                                <p:strVal val="#ppt_h"/>
                                              </p:val>
                                            </p:tav>
                                          </p:tavLst>
                                        </p:anim>
                                        <p:anim calcmode="lin" valueType="num">
                                          <p:cBhvr>
                                            <p:cTn id="120" dur="400" fill="hold"/>
                                            <p:tgtEl>
                                              <p:spTgt spid="16"/>
                                            </p:tgtEl>
                                            <p:attrNameLst>
                                              <p:attrName>style.rotation</p:attrName>
                                            </p:attrNameLst>
                                          </p:cBhvr>
                                          <p:tavLst>
                                            <p:tav tm="0">
                                              <p:val>
                                                <p:fltVal val="90"/>
                                              </p:val>
                                            </p:tav>
                                            <p:tav tm="100000">
                                              <p:val>
                                                <p:fltVal val="0"/>
                                              </p:val>
                                            </p:tav>
                                          </p:tavLst>
                                        </p:anim>
                                        <p:animEffect transition="in" filter="fade">
                                          <p:cBhvr>
                                            <p:cTn id="121" dur="400"/>
                                            <p:tgtEl>
                                              <p:spTgt spid="16"/>
                                            </p:tgtEl>
                                          </p:cBhvr>
                                        </p:animEffect>
                                      </p:childTnLst>
                                    </p:cTn>
                                  </p:par>
                                </p:childTnLst>
                              </p:cTn>
                            </p:par>
                            <p:par>
                              <p:cTn id="122" fill="hold">
                                <p:stCondLst>
                                  <p:cond delay="6639"/>
                                </p:stCondLst>
                                <p:childTnLst>
                                  <p:par>
                                    <p:cTn id="123" presetID="22" presetClass="entr" presetSubtype="2" fill="hold" grpId="0" nodeType="after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wipe(right)">
                                          <p:cBhvr>
                                            <p:cTn id="125" dur="500"/>
                                            <p:tgtEl>
                                              <p:spTgt spid="27"/>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animEffect transition="in" filter="wipe(right)">
                                          <p:cBhvr>
                                            <p:cTn id="12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28"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smtClean="0"/>
              <a:t>请输入您的标题</a:t>
            </a:r>
            <a:endParaRPr lang="zh-CN" altLang="en-US" dirty="0"/>
          </a:p>
        </p:txBody>
      </p:sp>
      <p:sp>
        <p:nvSpPr>
          <p:cNvPr id="5" name="矩形 4"/>
          <p:cNvSpPr/>
          <p:nvPr/>
        </p:nvSpPr>
        <p:spPr bwMode="auto">
          <a:xfrm>
            <a:off x="1457027" y="2348880"/>
            <a:ext cx="2736304" cy="1944216"/>
          </a:xfrm>
          <a:prstGeom prst="rect">
            <a:avLst/>
          </a:prstGeom>
          <a:blipFill>
            <a:blip r:embed="rId1" cstate="print">
              <a:extLst>
                <a:ext uri="{28A0092B-C50C-407E-A947-70E740481C1C}">
                  <a14:useLocalDpi xmlns:a14="http://schemas.microsoft.com/office/drawing/2010/main" val="0"/>
                </a:ext>
              </a:extLst>
            </a:blip>
            <a:stretch>
              <a:fillRect/>
            </a:stretch>
          </a:blipFill>
          <a:ln w="9525" cap="flat" cmpd="sng" algn="ctr">
            <a:solidFill>
              <a:schemeClr val="bg2">
                <a:lumMod val="7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accent3"/>
              </a:solidFill>
              <a:effectLst/>
              <a:latin typeface="Arial" panose="020B0604020202020204" pitchFamily="34" charset="0"/>
              <a:ea typeface="宋体" panose="02010600030101010101" pitchFamily="2" charset="-122"/>
            </a:endParaRPr>
          </a:p>
        </p:txBody>
      </p:sp>
      <p:sp>
        <p:nvSpPr>
          <p:cNvPr id="6" name="TextBox 5"/>
          <p:cNvSpPr txBox="1"/>
          <p:nvPr/>
        </p:nvSpPr>
        <p:spPr>
          <a:xfrm>
            <a:off x="704261" y="1244463"/>
            <a:ext cx="10650704" cy="923330"/>
          </a:xfrm>
          <a:prstGeom prst="rect">
            <a:avLst/>
          </a:prstGeom>
          <a:noFill/>
        </p:spPr>
        <p:txBody>
          <a:bodyPr wrap="square" rtlCol="0">
            <a:spAutoFit/>
          </a:bodyPr>
          <a:lstStyle/>
          <a:p>
            <a:pPr algn="ctr"/>
            <a:r>
              <a:rPr lang="zh-CN" altLang="en-US" dirty="0">
                <a:solidFill>
                  <a:schemeClr val="accent3"/>
                </a:solidFill>
                <a:latin typeface="微软雅黑" panose="020B0503020204020204" pitchFamily="34" charset="-122"/>
                <a:ea typeface="微软雅黑" panose="020B0503020204020204" pitchFamily="34" charset="-122"/>
                <a:cs typeface="方正兰亭细黑_GBK_M" pitchFamily="2" charset="2"/>
              </a:rPr>
              <a:t>再次录入上述图表的综合描述说明，再次录入上述图表的综合描述</a:t>
            </a:r>
            <a:r>
              <a:rPr lang="zh-CN" altLang="en-US" dirty="0" smtClean="0">
                <a:solidFill>
                  <a:schemeClr val="accent3"/>
                </a:solidFill>
                <a:latin typeface="微软雅黑" panose="020B0503020204020204" pitchFamily="34" charset="-122"/>
                <a:ea typeface="微软雅黑" panose="020B0503020204020204" pitchFamily="34" charset="-122"/>
                <a:cs typeface="方正兰亭细黑_GBK_M" pitchFamily="2" charset="2"/>
              </a:rPr>
              <a:t>说明</a:t>
            </a:r>
            <a:r>
              <a:rPr lang="en-US" altLang="zh-CN" dirty="0" smtClean="0">
                <a:solidFill>
                  <a:schemeClr val="accent3"/>
                </a:solidFill>
                <a:latin typeface="微软雅黑" panose="020B0503020204020204" pitchFamily="34" charset="-122"/>
                <a:ea typeface="微软雅黑" panose="020B0503020204020204" pitchFamily="34" charset="-122"/>
                <a:cs typeface="方正兰亭细黑_GBK_M" pitchFamily="2" charset="2"/>
              </a:rPr>
              <a:t>,</a:t>
            </a:r>
            <a:r>
              <a:rPr lang="zh-CN" altLang="en-US" dirty="0">
                <a:solidFill>
                  <a:schemeClr val="accent3"/>
                </a:solidFill>
                <a:latin typeface="微软雅黑" panose="020B0503020204020204" pitchFamily="34" charset="-122"/>
                <a:ea typeface="微软雅黑" panose="020B0503020204020204" pitchFamily="34" charset="-122"/>
                <a:cs typeface="方正兰亭细黑_GBK_M" pitchFamily="2" charset="2"/>
              </a:rPr>
              <a:t>再次录入上述图表的综合描述说明，再次录入上述图表的综合描述</a:t>
            </a:r>
            <a:r>
              <a:rPr lang="zh-CN" altLang="en-US" dirty="0" smtClean="0">
                <a:solidFill>
                  <a:schemeClr val="accent3"/>
                </a:solidFill>
                <a:latin typeface="微软雅黑" panose="020B0503020204020204" pitchFamily="34" charset="-122"/>
                <a:ea typeface="微软雅黑" panose="020B0503020204020204" pitchFamily="34" charset="-122"/>
                <a:cs typeface="方正兰亭细黑_GBK_M" pitchFamily="2" charset="2"/>
              </a:rPr>
              <a:t>说明再次</a:t>
            </a:r>
            <a:r>
              <a:rPr lang="zh-CN" altLang="en-US" dirty="0">
                <a:solidFill>
                  <a:schemeClr val="accent3"/>
                </a:solidFill>
                <a:latin typeface="微软雅黑" panose="020B0503020204020204" pitchFamily="34" charset="-122"/>
                <a:ea typeface="微软雅黑" panose="020B0503020204020204" pitchFamily="34" charset="-122"/>
                <a:cs typeface="方正兰亭细黑_GBK_M" pitchFamily="2" charset="2"/>
              </a:rPr>
              <a:t>录入上述图表的综合描述说明，再次录入上述图表的综合描述</a:t>
            </a:r>
            <a:r>
              <a:rPr lang="zh-CN" altLang="en-US" dirty="0" smtClean="0">
                <a:solidFill>
                  <a:schemeClr val="accent3"/>
                </a:solidFill>
                <a:latin typeface="微软雅黑" panose="020B0503020204020204" pitchFamily="34" charset="-122"/>
                <a:ea typeface="微软雅黑" panose="020B0503020204020204" pitchFamily="34" charset="-122"/>
                <a:cs typeface="方正兰亭细黑_GBK_M" pitchFamily="2" charset="2"/>
              </a:rPr>
              <a:t>说明</a:t>
            </a:r>
            <a:endParaRPr lang="zh-CN" altLang="en-US" sz="1400" dirty="0">
              <a:solidFill>
                <a:schemeClr val="accent3"/>
              </a:solidFill>
              <a:latin typeface="方正兰亭细黑_GBK_M" pitchFamily="2" charset="2"/>
              <a:ea typeface="方正兰亭细黑_GBK_M" pitchFamily="2" charset="2"/>
              <a:cs typeface="方正兰亭细黑_GBK_M" pitchFamily="2" charset="2"/>
            </a:endParaRPr>
          </a:p>
        </p:txBody>
      </p:sp>
      <p:sp>
        <p:nvSpPr>
          <p:cNvPr id="7" name="矩形 6"/>
          <p:cNvSpPr/>
          <p:nvPr/>
        </p:nvSpPr>
        <p:spPr bwMode="auto">
          <a:xfrm>
            <a:off x="4767785" y="2348880"/>
            <a:ext cx="2736304" cy="1944216"/>
          </a:xfrm>
          <a:prstGeom prst="rect">
            <a:avLst/>
          </a:prstGeom>
          <a:blipFill>
            <a:blip r:embed="rId2" cstate="print">
              <a:extLst>
                <a:ext uri="{28A0092B-C50C-407E-A947-70E740481C1C}">
                  <a14:useLocalDpi xmlns:a14="http://schemas.microsoft.com/office/drawing/2010/main" val="0"/>
                </a:ext>
              </a:extLst>
            </a:blip>
            <a:stretch>
              <a:fillRect/>
            </a:stretch>
          </a:blipFill>
          <a:ln w="9525" cap="flat" cmpd="sng" algn="ctr">
            <a:solidFill>
              <a:schemeClr val="bg2">
                <a:lumMod val="7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accent3"/>
              </a:solidFill>
              <a:effectLst/>
              <a:latin typeface="Arial" panose="020B0604020202020204" pitchFamily="34" charset="0"/>
              <a:ea typeface="宋体" panose="02010600030101010101" pitchFamily="2" charset="-122"/>
            </a:endParaRPr>
          </a:p>
        </p:txBody>
      </p:sp>
      <p:sp>
        <p:nvSpPr>
          <p:cNvPr id="8" name="矩形 7"/>
          <p:cNvSpPr/>
          <p:nvPr/>
        </p:nvSpPr>
        <p:spPr bwMode="auto">
          <a:xfrm>
            <a:off x="8078544" y="2348880"/>
            <a:ext cx="2736304" cy="1944216"/>
          </a:xfrm>
          <a:prstGeom prst="rect">
            <a:avLst/>
          </a:prstGeom>
          <a:blipFill>
            <a:blip r:embed="rId3" cstate="print">
              <a:extLst>
                <a:ext uri="{28A0092B-C50C-407E-A947-70E740481C1C}">
                  <a14:useLocalDpi xmlns:a14="http://schemas.microsoft.com/office/drawing/2010/main" val="0"/>
                </a:ext>
              </a:extLst>
            </a:blip>
            <a:stretch>
              <a:fillRect/>
            </a:stretch>
          </a:blipFill>
          <a:ln w="9525" cap="flat" cmpd="sng" algn="ctr">
            <a:solidFill>
              <a:schemeClr val="bg2">
                <a:lumMod val="7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accent3"/>
              </a:solidFill>
              <a:effectLst/>
              <a:latin typeface="Arial" panose="020B0604020202020204" pitchFamily="34" charset="0"/>
              <a:ea typeface="宋体" panose="02010600030101010101" pitchFamily="2" charset="-122"/>
            </a:endParaRPr>
          </a:p>
        </p:txBody>
      </p:sp>
      <p:sp>
        <p:nvSpPr>
          <p:cNvPr id="9" name="矩形 8"/>
          <p:cNvSpPr/>
          <p:nvPr/>
        </p:nvSpPr>
        <p:spPr bwMode="auto">
          <a:xfrm>
            <a:off x="0" y="4509120"/>
            <a:ext cx="12196763" cy="648072"/>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accent3"/>
              </a:solidFill>
              <a:effectLst/>
              <a:latin typeface="Arial" panose="020B0604020202020204" pitchFamily="34" charset="0"/>
              <a:ea typeface="宋体" panose="02010600030101010101" pitchFamily="2" charset="-122"/>
            </a:endParaRPr>
          </a:p>
        </p:txBody>
      </p:sp>
      <p:sp>
        <p:nvSpPr>
          <p:cNvPr id="10" name="TextBox 9"/>
          <p:cNvSpPr txBox="1"/>
          <p:nvPr/>
        </p:nvSpPr>
        <p:spPr>
          <a:xfrm>
            <a:off x="1762403" y="4608934"/>
            <a:ext cx="2175737" cy="461665"/>
          </a:xfrm>
          <a:prstGeom prst="rect">
            <a:avLst/>
          </a:prstGeom>
          <a:noFill/>
        </p:spPr>
        <p:txBody>
          <a:bodyPr wrap="square" rtlCol="0">
            <a:spAutoFit/>
          </a:bodyPr>
          <a:lstStyle/>
          <a:p>
            <a:pPr algn="ctr"/>
            <a:r>
              <a:rPr lang="zh-CN" altLang="en-US" sz="2400" b="1" dirty="0" smtClean="0">
                <a:solidFill>
                  <a:schemeClr val="bg2"/>
                </a:solidFill>
                <a:latin typeface="+mn-ea"/>
                <a:ea typeface="+mn-ea"/>
              </a:rPr>
              <a:t>这里是标题</a:t>
            </a:r>
            <a:endParaRPr lang="en-US" altLang="zh-CN" sz="2400" b="1" dirty="0" smtClean="0">
              <a:solidFill>
                <a:schemeClr val="bg2"/>
              </a:solidFill>
              <a:latin typeface="+mn-ea"/>
              <a:ea typeface="+mn-ea"/>
            </a:endParaRPr>
          </a:p>
        </p:txBody>
      </p:sp>
      <p:sp>
        <p:nvSpPr>
          <p:cNvPr id="11" name="TextBox 10"/>
          <p:cNvSpPr txBox="1"/>
          <p:nvPr/>
        </p:nvSpPr>
        <p:spPr>
          <a:xfrm>
            <a:off x="1425649" y="5354625"/>
            <a:ext cx="2767681" cy="923330"/>
          </a:xfrm>
          <a:prstGeom prst="rect">
            <a:avLst/>
          </a:prstGeom>
          <a:noFill/>
        </p:spPr>
        <p:txBody>
          <a:bodyPr wrap="square" rtlCol="0">
            <a:spAutoFit/>
          </a:bodyPr>
          <a:lstStyle/>
          <a:p>
            <a:pPr algn="ctr"/>
            <a:r>
              <a:rPr lang="zh-CN" altLang="en-US" dirty="0" smtClean="0">
                <a:solidFill>
                  <a:schemeClr val="accent3"/>
                </a:solidFill>
                <a:latin typeface="+mn-ea"/>
                <a:ea typeface="+mn-ea"/>
              </a:rPr>
              <a:t>这里可以添加主要内容</a:t>
            </a:r>
            <a:r>
              <a:rPr lang="zh-CN" altLang="en-US" dirty="0">
                <a:solidFill>
                  <a:schemeClr val="accent3"/>
                </a:solidFill>
                <a:latin typeface="+mn-ea"/>
                <a:ea typeface="+mn-ea"/>
              </a:rPr>
              <a:t>这里可以添加主要</a:t>
            </a:r>
            <a:r>
              <a:rPr lang="zh-CN" altLang="en-US" dirty="0" smtClean="0">
                <a:solidFill>
                  <a:schemeClr val="accent3"/>
                </a:solidFill>
                <a:latin typeface="+mn-ea"/>
                <a:ea typeface="+mn-ea"/>
              </a:rPr>
              <a:t>内容</a:t>
            </a:r>
            <a:r>
              <a:rPr lang="zh-CN" altLang="en-US" dirty="0">
                <a:solidFill>
                  <a:schemeClr val="accent3"/>
                </a:solidFill>
                <a:latin typeface="+mn-ea"/>
                <a:ea typeface="+mn-ea"/>
              </a:rPr>
              <a:t>这里可以添加</a:t>
            </a:r>
            <a:r>
              <a:rPr lang="zh-CN" altLang="en-US" dirty="0" smtClean="0">
                <a:solidFill>
                  <a:schemeClr val="accent3"/>
                </a:solidFill>
                <a:latin typeface="+mn-ea"/>
                <a:ea typeface="+mn-ea"/>
              </a:rPr>
              <a:t>主要</a:t>
            </a:r>
            <a:endParaRPr lang="zh-CN" altLang="en-US" dirty="0">
              <a:solidFill>
                <a:schemeClr val="accent3"/>
              </a:solidFill>
              <a:latin typeface="+mn-ea"/>
              <a:ea typeface="+mn-ea"/>
            </a:endParaRPr>
          </a:p>
        </p:txBody>
      </p:sp>
      <p:sp>
        <p:nvSpPr>
          <p:cNvPr id="12" name="TextBox 11"/>
          <p:cNvSpPr txBox="1"/>
          <p:nvPr/>
        </p:nvSpPr>
        <p:spPr>
          <a:xfrm>
            <a:off x="5073161" y="4608934"/>
            <a:ext cx="2175737" cy="461665"/>
          </a:xfrm>
          <a:prstGeom prst="rect">
            <a:avLst/>
          </a:prstGeom>
          <a:noFill/>
        </p:spPr>
        <p:txBody>
          <a:bodyPr wrap="square" rtlCol="0">
            <a:spAutoFit/>
          </a:bodyPr>
          <a:lstStyle/>
          <a:p>
            <a:pPr algn="ctr"/>
            <a:r>
              <a:rPr lang="zh-CN" altLang="en-US" sz="2400" b="1" dirty="0" smtClean="0">
                <a:solidFill>
                  <a:schemeClr val="bg2"/>
                </a:solidFill>
                <a:latin typeface="+mn-ea"/>
                <a:ea typeface="+mn-ea"/>
              </a:rPr>
              <a:t>这里是标题</a:t>
            </a:r>
            <a:endParaRPr lang="en-US" altLang="zh-CN" sz="2400" b="1" dirty="0" smtClean="0">
              <a:solidFill>
                <a:schemeClr val="bg2"/>
              </a:solidFill>
              <a:latin typeface="+mn-ea"/>
              <a:ea typeface="+mn-ea"/>
            </a:endParaRPr>
          </a:p>
        </p:txBody>
      </p:sp>
      <p:sp>
        <p:nvSpPr>
          <p:cNvPr id="13" name="TextBox 12"/>
          <p:cNvSpPr txBox="1"/>
          <p:nvPr/>
        </p:nvSpPr>
        <p:spPr>
          <a:xfrm>
            <a:off x="4736407" y="5354625"/>
            <a:ext cx="2767681" cy="923330"/>
          </a:xfrm>
          <a:prstGeom prst="rect">
            <a:avLst/>
          </a:prstGeom>
          <a:noFill/>
        </p:spPr>
        <p:txBody>
          <a:bodyPr wrap="square" rtlCol="0">
            <a:spAutoFit/>
          </a:bodyPr>
          <a:lstStyle/>
          <a:p>
            <a:pPr algn="ctr"/>
            <a:r>
              <a:rPr lang="zh-CN" altLang="en-US" dirty="0" smtClean="0">
                <a:solidFill>
                  <a:schemeClr val="accent3"/>
                </a:solidFill>
                <a:latin typeface="+mn-ea"/>
                <a:ea typeface="+mn-ea"/>
              </a:rPr>
              <a:t>这里可以添加主要内容</a:t>
            </a:r>
            <a:r>
              <a:rPr lang="zh-CN" altLang="en-US" dirty="0">
                <a:solidFill>
                  <a:schemeClr val="accent3"/>
                </a:solidFill>
                <a:latin typeface="+mn-ea"/>
                <a:ea typeface="+mn-ea"/>
              </a:rPr>
              <a:t>这里可以添加主要</a:t>
            </a:r>
            <a:r>
              <a:rPr lang="zh-CN" altLang="en-US" dirty="0" smtClean="0">
                <a:solidFill>
                  <a:schemeClr val="accent3"/>
                </a:solidFill>
                <a:latin typeface="+mn-ea"/>
                <a:ea typeface="+mn-ea"/>
              </a:rPr>
              <a:t>内容</a:t>
            </a:r>
            <a:r>
              <a:rPr lang="zh-CN" altLang="en-US" dirty="0">
                <a:solidFill>
                  <a:schemeClr val="accent3"/>
                </a:solidFill>
                <a:latin typeface="+mn-ea"/>
                <a:ea typeface="+mn-ea"/>
              </a:rPr>
              <a:t>这里可以添加</a:t>
            </a:r>
            <a:r>
              <a:rPr lang="zh-CN" altLang="en-US" dirty="0" smtClean="0">
                <a:solidFill>
                  <a:schemeClr val="accent3"/>
                </a:solidFill>
                <a:latin typeface="+mn-ea"/>
                <a:ea typeface="+mn-ea"/>
              </a:rPr>
              <a:t>主要</a:t>
            </a:r>
            <a:endParaRPr lang="zh-CN" altLang="en-US" dirty="0">
              <a:solidFill>
                <a:schemeClr val="accent3"/>
              </a:solidFill>
              <a:latin typeface="+mn-ea"/>
              <a:ea typeface="+mn-ea"/>
            </a:endParaRPr>
          </a:p>
        </p:txBody>
      </p:sp>
      <p:sp>
        <p:nvSpPr>
          <p:cNvPr id="14" name="TextBox 13"/>
          <p:cNvSpPr txBox="1"/>
          <p:nvPr/>
        </p:nvSpPr>
        <p:spPr>
          <a:xfrm>
            <a:off x="8399685" y="4608934"/>
            <a:ext cx="2175737" cy="461665"/>
          </a:xfrm>
          <a:prstGeom prst="rect">
            <a:avLst/>
          </a:prstGeom>
          <a:noFill/>
        </p:spPr>
        <p:txBody>
          <a:bodyPr wrap="square" rtlCol="0">
            <a:spAutoFit/>
          </a:bodyPr>
          <a:lstStyle/>
          <a:p>
            <a:pPr algn="ctr"/>
            <a:r>
              <a:rPr lang="zh-CN" altLang="en-US" sz="2400" b="1" dirty="0" smtClean="0">
                <a:solidFill>
                  <a:schemeClr val="bg2"/>
                </a:solidFill>
                <a:latin typeface="+mn-ea"/>
                <a:ea typeface="+mn-ea"/>
              </a:rPr>
              <a:t>这里是标题</a:t>
            </a:r>
            <a:endParaRPr lang="en-US" altLang="zh-CN" sz="2400" b="1" dirty="0" smtClean="0">
              <a:solidFill>
                <a:schemeClr val="bg2"/>
              </a:solidFill>
              <a:latin typeface="+mn-ea"/>
              <a:ea typeface="+mn-ea"/>
            </a:endParaRPr>
          </a:p>
        </p:txBody>
      </p:sp>
      <p:sp>
        <p:nvSpPr>
          <p:cNvPr id="15" name="TextBox 14"/>
          <p:cNvSpPr txBox="1"/>
          <p:nvPr/>
        </p:nvSpPr>
        <p:spPr>
          <a:xfrm>
            <a:off x="8062931" y="5354625"/>
            <a:ext cx="2767681" cy="923330"/>
          </a:xfrm>
          <a:prstGeom prst="rect">
            <a:avLst/>
          </a:prstGeom>
          <a:noFill/>
        </p:spPr>
        <p:txBody>
          <a:bodyPr wrap="square" rtlCol="0">
            <a:spAutoFit/>
          </a:bodyPr>
          <a:lstStyle/>
          <a:p>
            <a:pPr algn="ctr"/>
            <a:r>
              <a:rPr lang="zh-CN" altLang="en-US" dirty="0" smtClean="0">
                <a:solidFill>
                  <a:schemeClr val="accent3"/>
                </a:solidFill>
                <a:latin typeface="+mn-ea"/>
                <a:ea typeface="+mn-ea"/>
              </a:rPr>
              <a:t>这里可以添加主要内容</a:t>
            </a:r>
            <a:r>
              <a:rPr lang="zh-CN" altLang="en-US" dirty="0">
                <a:solidFill>
                  <a:schemeClr val="accent3"/>
                </a:solidFill>
                <a:latin typeface="+mn-ea"/>
                <a:ea typeface="+mn-ea"/>
              </a:rPr>
              <a:t>这里可以添加主要</a:t>
            </a:r>
            <a:r>
              <a:rPr lang="zh-CN" altLang="en-US" dirty="0" smtClean="0">
                <a:solidFill>
                  <a:schemeClr val="accent3"/>
                </a:solidFill>
                <a:latin typeface="+mn-ea"/>
                <a:ea typeface="+mn-ea"/>
              </a:rPr>
              <a:t>内容</a:t>
            </a:r>
            <a:r>
              <a:rPr lang="zh-CN" altLang="en-US" dirty="0">
                <a:solidFill>
                  <a:schemeClr val="accent3"/>
                </a:solidFill>
                <a:latin typeface="+mn-ea"/>
                <a:ea typeface="+mn-ea"/>
              </a:rPr>
              <a:t>这里可以添加</a:t>
            </a:r>
            <a:r>
              <a:rPr lang="zh-CN" altLang="en-US" dirty="0" smtClean="0">
                <a:solidFill>
                  <a:schemeClr val="accent3"/>
                </a:solidFill>
                <a:latin typeface="+mn-ea"/>
                <a:ea typeface="+mn-ea"/>
              </a:rPr>
              <a:t>主要</a:t>
            </a:r>
            <a:endParaRPr lang="zh-CN" altLang="en-US" dirty="0">
              <a:solidFill>
                <a:schemeClr val="accent3"/>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1200" advTm="3541">
        <p14:prism/>
      </p:transition>
    </mc:Choice>
    <mc:Fallback>
      <p:transition spd="slow" advTm="35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639"/>
                            </p:stCondLst>
                            <p:childTnLst>
                              <p:par>
                                <p:cTn id="21" presetID="16" presetClass="entr" presetSubtype="37"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outVertical)">
                                      <p:cBhvr>
                                        <p:cTn id="23" dur="500"/>
                                        <p:tgtEl>
                                          <p:spTgt spid="6"/>
                                        </p:tgtEl>
                                      </p:cBhvr>
                                    </p:animEffect>
                                  </p:childTnLst>
                                </p:cTn>
                              </p:par>
                            </p:childTnLst>
                          </p:cTn>
                        </p:par>
                        <p:par>
                          <p:cTn id="24" fill="hold">
                            <p:stCondLst>
                              <p:cond delay="1139"/>
                            </p:stCondLst>
                            <p:childTnLst>
                              <p:par>
                                <p:cTn id="25" presetID="16" presetClass="entr" presetSubtype="2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par>
                          <p:cTn id="28" fill="hold">
                            <p:stCondLst>
                              <p:cond delay="1639"/>
                            </p:stCondLst>
                            <p:childTnLst>
                              <p:par>
                                <p:cTn id="29" presetID="12" presetClass="entr" presetSubtype="4"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400"/>
                                        <p:tgtEl>
                                          <p:spTgt spid="5"/>
                                        </p:tgtEl>
                                        <p:attrNameLst>
                                          <p:attrName>ppt_y</p:attrName>
                                        </p:attrNameLst>
                                      </p:cBhvr>
                                      <p:tavLst>
                                        <p:tav tm="0">
                                          <p:val>
                                            <p:strVal val="#ppt_y+#ppt_h*1.125000"/>
                                          </p:val>
                                        </p:tav>
                                        <p:tav tm="100000">
                                          <p:val>
                                            <p:strVal val="#ppt_y"/>
                                          </p:val>
                                        </p:tav>
                                      </p:tavLst>
                                    </p:anim>
                                    <p:animEffect transition="in" filter="wipe(up)">
                                      <p:cBhvr>
                                        <p:cTn id="32" dur="400"/>
                                        <p:tgtEl>
                                          <p:spTgt spid="5"/>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400"/>
                                        <p:tgtEl>
                                          <p:spTgt spid="7"/>
                                        </p:tgtEl>
                                        <p:attrNameLst>
                                          <p:attrName>ppt_y</p:attrName>
                                        </p:attrNameLst>
                                      </p:cBhvr>
                                      <p:tavLst>
                                        <p:tav tm="0">
                                          <p:val>
                                            <p:strVal val="#ppt_y+#ppt_h*1.125000"/>
                                          </p:val>
                                        </p:tav>
                                        <p:tav tm="100000">
                                          <p:val>
                                            <p:strVal val="#ppt_y"/>
                                          </p:val>
                                        </p:tav>
                                      </p:tavLst>
                                    </p:anim>
                                    <p:animEffect transition="in" filter="wipe(up)">
                                      <p:cBhvr>
                                        <p:cTn id="36" dur="400"/>
                                        <p:tgtEl>
                                          <p:spTgt spid="7"/>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400"/>
                                        <p:tgtEl>
                                          <p:spTgt spid="8"/>
                                        </p:tgtEl>
                                        <p:attrNameLst>
                                          <p:attrName>ppt_y</p:attrName>
                                        </p:attrNameLst>
                                      </p:cBhvr>
                                      <p:tavLst>
                                        <p:tav tm="0">
                                          <p:val>
                                            <p:strVal val="#ppt_y+#ppt_h*1.125000"/>
                                          </p:val>
                                        </p:tav>
                                        <p:tav tm="100000">
                                          <p:val>
                                            <p:strVal val="#ppt_y"/>
                                          </p:val>
                                        </p:tav>
                                      </p:tavLst>
                                    </p:anim>
                                    <p:animEffect transition="in" filter="wipe(up)">
                                      <p:cBhvr>
                                        <p:cTn id="40" dur="400"/>
                                        <p:tgtEl>
                                          <p:spTgt spid="8"/>
                                        </p:tgtEl>
                                      </p:cBhvr>
                                    </p:animEffect>
                                  </p:childTnLst>
                                </p:cTn>
                              </p:par>
                              <p:par>
                                <p:cTn id="41" presetID="2" presetClass="entr" presetSubtype="6"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1+#ppt_w/2"/>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1+#ppt_w/2"/>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childTnLst>
                          </p:cTn>
                        </p:par>
                        <p:par>
                          <p:cTn id="53" fill="hold">
                            <p:stCondLst>
                              <p:cond delay="2139"/>
                            </p:stCondLst>
                            <p:childTnLst>
                              <p:par>
                                <p:cTn id="54" presetID="22" presetClass="entr" presetSubtype="1"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up)">
                                      <p:cBhvr>
                                        <p:cTn id="56" dur="500"/>
                                        <p:tgtEl>
                                          <p:spTgt spid="11"/>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up)">
                                      <p:cBhvr>
                                        <p:cTn id="59" dur="500"/>
                                        <p:tgtEl>
                                          <p:spTgt spid="13"/>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up)">
                                      <p:cBhvr>
                                        <p:cTn id="6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p:bldP spid="7" grpId="0" animBg="1"/>
      <p:bldP spid="8" grpId="0" animBg="1"/>
      <p:bldP spid="9" grpId="0" animBg="1"/>
      <p:bldP spid="10" grpId="0"/>
      <p:bldP spid="11" grpId="0"/>
      <p:bldP spid="12" grpId="0"/>
      <p:bldP spid="13" grpId="0"/>
      <p:bldP spid="14" grpId="0"/>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smtClean="0"/>
              <a:t>请输入您的标题</a:t>
            </a:r>
            <a:endParaRPr lang="zh-CN" altLang="en-US" dirty="0"/>
          </a:p>
        </p:txBody>
      </p:sp>
      <p:sp>
        <p:nvSpPr>
          <p:cNvPr id="5" name="Oval 6"/>
          <p:cNvSpPr>
            <a:spLocks noChangeAspect="1" noChangeArrowheads="1"/>
          </p:cNvSpPr>
          <p:nvPr/>
        </p:nvSpPr>
        <p:spPr bwMode="auto">
          <a:xfrm>
            <a:off x="6037102" y="4058513"/>
            <a:ext cx="1436316" cy="1440000"/>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6" name="Oval 7"/>
          <p:cNvSpPr>
            <a:spLocks noChangeAspect="1" noChangeArrowheads="1"/>
          </p:cNvSpPr>
          <p:nvPr/>
        </p:nvSpPr>
        <p:spPr bwMode="auto">
          <a:xfrm>
            <a:off x="8239427" y="2807272"/>
            <a:ext cx="1438159" cy="1440000"/>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7" name="Oval 8"/>
          <p:cNvSpPr>
            <a:spLocks noChangeAspect="1" noChangeArrowheads="1"/>
          </p:cNvSpPr>
          <p:nvPr/>
        </p:nvSpPr>
        <p:spPr bwMode="auto">
          <a:xfrm>
            <a:off x="10060822" y="1481412"/>
            <a:ext cx="1438159" cy="1440000"/>
          </a:xfrm>
          <a:prstGeom prst="ellipse">
            <a:avLst/>
          </a:prstGeom>
          <a:solidFill>
            <a:schemeClr val="accent2"/>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8" name="Freeform 9"/>
          <p:cNvSpPr/>
          <p:nvPr/>
        </p:nvSpPr>
        <p:spPr bwMode="auto">
          <a:xfrm>
            <a:off x="5666333" y="2976984"/>
            <a:ext cx="6584348" cy="3714425"/>
          </a:xfrm>
          <a:custGeom>
            <a:avLst/>
            <a:gdLst/>
            <a:ahLst/>
            <a:cxnLst/>
            <a:rect l="l" t="t" r="r" b="b"/>
            <a:pathLst>
              <a:path w="5358466" h="3767155">
                <a:moveTo>
                  <a:pt x="3479568" y="0"/>
                </a:moveTo>
                <a:lnTo>
                  <a:pt x="3618115" y="0"/>
                </a:lnTo>
                <a:lnTo>
                  <a:pt x="5358466" y="0"/>
                </a:lnTo>
                <a:lnTo>
                  <a:pt x="5358466" y="138769"/>
                </a:lnTo>
                <a:lnTo>
                  <a:pt x="3618115" y="138769"/>
                </a:lnTo>
                <a:lnTo>
                  <a:pt x="3618115" y="1287028"/>
                </a:lnTo>
                <a:lnTo>
                  <a:pt x="3618115" y="1425797"/>
                </a:lnTo>
                <a:lnTo>
                  <a:pt x="3479568" y="1425797"/>
                </a:lnTo>
                <a:lnTo>
                  <a:pt x="1878331" y="1425797"/>
                </a:lnTo>
                <a:lnTo>
                  <a:pt x="1878331" y="2574055"/>
                </a:lnTo>
                <a:lnTo>
                  <a:pt x="1878331" y="2712824"/>
                </a:lnTo>
                <a:lnTo>
                  <a:pt x="1739784" y="2712824"/>
                </a:lnTo>
                <a:lnTo>
                  <a:pt x="138547" y="2712824"/>
                </a:lnTo>
                <a:lnTo>
                  <a:pt x="138547" y="3767155"/>
                </a:lnTo>
                <a:lnTo>
                  <a:pt x="0" y="3767155"/>
                </a:lnTo>
                <a:lnTo>
                  <a:pt x="0" y="2712824"/>
                </a:lnTo>
                <a:lnTo>
                  <a:pt x="0" y="2574055"/>
                </a:lnTo>
                <a:lnTo>
                  <a:pt x="138547" y="2574055"/>
                </a:lnTo>
                <a:lnTo>
                  <a:pt x="1739784" y="2574055"/>
                </a:lnTo>
                <a:lnTo>
                  <a:pt x="1739784" y="1425797"/>
                </a:lnTo>
                <a:lnTo>
                  <a:pt x="1739784" y="1287028"/>
                </a:lnTo>
                <a:lnTo>
                  <a:pt x="1878331" y="1287028"/>
                </a:lnTo>
                <a:lnTo>
                  <a:pt x="3479568" y="1287028"/>
                </a:lnTo>
                <a:lnTo>
                  <a:pt x="3479568" y="138769"/>
                </a:ln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9" name="Line 10"/>
          <p:cNvSpPr>
            <a:spLocks noChangeShapeType="1"/>
          </p:cNvSpPr>
          <p:nvPr/>
        </p:nvSpPr>
        <p:spPr bwMode="auto">
          <a:xfrm flipH="1">
            <a:off x="4802237" y="4933670"/>
            <a:ext cx="1114908" cy="0"/>
          </a:xfrm>
          <a:prstGeom prst="line">
            <a:avLst/>
          </a:prstGeom>
          <a:noFill/>
          <a:ln w="12700" cap="flat">
            <a:solidFill>
              <a:schemeClr val="accent3"/>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3"/>
              </a:solidFill>
            </a:endParaRPr>
          </a:p>
        </p:txBody>
      </p:sp>
      <p:sp>
        <p:nvSpPr>
          <p:cNvPr id="10" name="Line 11"/>
          <p:cNvSpPr>
            <a:spLocks noChangeShapeType="1"/>
          </p:cNvSpPr>
          <p:nvPr/>
        </p:nvSpPr>
        <p:spPr bwMode="auto">
          <a:xfrm flipH="1">
            <a:off x="5917144" y="3569404"/>
            <a:ext cx="2053442" cy="0"/>
          </a:xfrm>
          <a:prstGeom prst="line">
            <a:avLst/>
          </a:prstGeom>
          <a:noFill/>
          <a:ln w="12700" cap="flat">
            <a:solidFill>
              <a:schemeClr val="accent3"/>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3"/>
              </a:solidFill>
            </a:endParaRPr>
          </a:p>
        </p:txBody>
      </p:sp>
      <p:sp>
        <p:nvSpPr>
          <p:cNvPr id="11" name="Line 12"/>
          <p:cNvSpPr>
            <a:spLocks noChangeShapeType="1"/>
          </p:cNvSpPr>
          <p:nvPr/>
        </p:nvSpPr>
        <p:spPr bwMode="auto">
          <a:xfrm flipH="1">
            <a:off x="6850018" y="2201412"/>
            <a:ext cx="3064784" cy="0"/>
          </a:xfrm>
          <a:prstGeom prst="line">
            <a:avLst/>
          </a:prstGeom>
          <a:noFill/>
          <a:ln w="12700" cap="flat">
            <a:solidFill>
              <a:schemeClr val="accent3"/>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3"/>
              </a:solidFill>
            </a:endParaRPr>
          </a:p>
        </p:txBody>
      </p:sp>
      <p:sp>
        <p:nvSpPr>
          <p:cNvPr id="12" name="TextBox 11"/>
          <p:cNvSpPr txBox="1"/>
          <p:nvPr/>
        </p:nvSpPr>
        <p:spPr>
          <a:xfrm>
            <a:off x="10101515" y="1791608"/>
            <a:ext cx="1397466" cy="830997"/>
          </a:xfrm>
          <a:prstGeom prst="rect">
            <a:avLst/>
          </a:prstGeom>
          <a:noFill/>
        </p:spPr>
        <p:txBody>
          <a:bodyPr wrap="square" rtlCol="0">
            <a:spAutoFit/>
          </a:bodyPr>
          <a:lstStyle/>
          <a:p>
            <a:pPr algn="ctr"/>
            <a:r>
              <a:rPr lang="zh-CN" altLang="en-US" sz="2400" b="1" dirty="0" smtClean="0">
                <a:solidFill>
                  <a:schemeClr val="bg2"/>
                </a:solidFill>
                <a:latin typeface="+mj-ea"/>
                <a:ea typeface="+mj-ea"/>
              </a:rPr>
              <a:t>态度价值观</a:t>
            </a:r>
            <a:endParaRPr lang="zh-CN" altLang="en-US" sz="2400" b="1" dirty="0">
              <a:solidFill>
                <a:schemeClr val="bg2"/>
              </a:solidFill>
              <a:latin typeface="+mj-ea"/>
              <a:ea typeface="+mj-ea"/>
            </a:endParaRPr>
          </a:p>
        </p:txBody>
      </p:sp>
      <p:sp>
        <p:nvSpPr>
          <p:cNvPr id="13" name="TextBox 12"/>
          <p:cNvSpPr txBox="1"/>
          <p:nvPr/>
        </p:nvSpPr>
        <p:spPr>
          <a:xfrm>
            <a:off x="8275234" y="3117468"/>
            <a:ext cx="1366544" cy="830997"/>
          </a:xfrm>
          <a:prstGeom prst="rect">
            <a:avLst/>
          </a:prstGeom>
          <a:noFill/>
        </p:spPr>
        <p:txBody>
          <a:bodyPr wrap="square" rtlCol="0">
            <a:spAutoFit/>
          </a:bodyPr>
          <a:lstStyle>
            <a:defPPr>
              <a:defRPr lang="zh-CN"/>
            </a:defPPr>
            <a:lvl1pPr algn="ctr">
              <a:defRPr sz="2800">
                <a:solidFill>
                  <a:schemeClr val="accent2"/>
                </a:solidFill>
                <a:latin typeface="+mj-ea"/>
                <a:ea typeface="+mj-ea"/>
              </a:defRPr>
            </a:lvl1pPr>
          </a:lstStyle>
          <a:p>
            <a:r>
              <a:rPr lang="zh-CN" altLang="en-US" sz="2400" b="1" dirty="0" smtClean="0">
                <a:solidFill>
                  <a:schemeClr val="bg2"/>
                </a:solidFill>
              </a:rPr>
              <a:t>过程与方法</a:t>
            </a:r>
            <a:endParaRPr lang="zh-CN" altLang="en-US" sz="2400" b="1" dirty="0">
              <a:solidFill>
                <a:schemeClr val="bg2"/>
              </a:solidFill>
            </a:endParaRPr>
          </a:p>
        </p:txBody>
      </p:sp>
      <p:sp>
        <p:nvSpPr>
          <p:cNvPr id="14" name="TextBox 13"/>
          <p:cNvSpPr txBox="1"/>
          <p:nvPr/>
        </p:nvSpPr>
        <p:spPr>
          <a:xfrm>
            <a:off x="6037102" y="4426218"/>
            <a:ext cx="1318252" cy="830997"/>
          </a:xfrm>
          <a:prstGeom prst="rect">
            <a:avLst/>
          </a:prstGeom>
          <a:noFill/>
        </p:spPr>
        <p:txBody>
          <a:bodyPr wrap="square" rtlCol="0">
            <a:spAutoFit/>
          </a:bodyPr>
          <a:lstStyle>
            <a:defPPr>
              <a:defRPr lang="zh-CN"/>
            </a:defPPr>
            <a:lvl1pPr algn="ctr">
              <a:defRPr sz="2800">
                <a:solidFill>
                  <a:schemeClr val="accent2"/>
                </a:solidFill>
                <a:latin typeface="+mj-ea"/>
                <a:ea typeface="+mj-ea"/>
              </a:defRPr>
            </a:lvl1pPr>
          </a:lstStyle>
          <a:p>
            <a:r>
              <a:rPr lang="zh-CN" altLang="en-US" sz="2400" b="1" dirty="0" smtClean="0">
                <a:solidFill>
                  <a:schemeClr val="bg2"/>
                </a:solidFill>
              </a:rPr>
              <a:t>知识与技能</a:t>
            </a:r>
            <a:endParaRPr lang="zh-CN" altLang="en-US" sz="2400" b="1" dirty="0">
              <a:solidFill>
                <a:schemeClr val="bg2"/>
              </a:solidFill>
            </a:endParaRPr>
          </a:p>
        </p:txBody>
      </p:sp>
      <p:sp>
        <p:nvSpPr>
          <p:cNvPr id="15" name="矩形 14"/>
          <p:cNvSpPr/>
          <p:nvPr/>
        </p:nvSpPr>
        <p:spPr>
          <a:xfrm>
            <a:off x="1201837" y="4518171"/>
            <a:ext cx="3384374" cy="1200329"/>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sz="2400" dirty="0">
                <a:solidFill>
                  <a:schemeClr val="accent3"/>
                </a:solidFill>
                <a:latin typeface="微软雅黑" panose="020B0503020204020204" pitchFamily="34" charset="-122"/>
                <a:ea typeface="微软雅黑" panose="020B0503020204020204" pitchFamily="34" charset="-122"/>
              </a:rPr>
              <a:t>初步培养学生运用讲故事的技巧绘声绘色地讲故事的能力。</a:t>
            </a:r>
            <a:endParaRPr lang="zh-CN" altLang="en-US" sz="2400" dirty="0">
              <a:solidFill>
                <a:schemeClr val="accent3"/>
              </a:solidFill>
              <a:latin typeface="微软雅黑" panose="020B0503020204020204" pitchFamily="34" charset="-122"/>
              <a:ea typeface="微软雅黑" panose="020B0503020204020204" pitchFamily="34" charset="-122"/>
            </a:endParaRPr>
          </a:p>
        </p:txBody>
      </p:sp>
      <p:sp>
        <p:nvSpPr>
          <p:cNvPr id="16" name="矩形 15"/>
          <p:cNvSpPr/>
          <p:nvPr/>
        </p:nvSpPr>
        <p:spPr>
          <a:xfrm>
            <a:off x="1201837" y="3240603"/>
            <a:ext cx="4464496" cy="830997"/>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sz="2400" dirty="0">
                <a:solidFill>
                  <a:schemeClr val="accent3"/>
                </a:solidFill>
                <a:latin typeface="微软雅黑" panose="020B0503020204020204" pitchFamily="34" charset="-122"/>
                <a:ea typeface="微软雅黑" panose="020B0503020204020204" pitchFamily="34" charset="-122"/>
              </a:rPr>
              <a:t>通过案例对比、分析总结掌握讲故事的技能技巧</a:t>
            </a:r>
            <a:endParaRPr lang="zh-CN" altLang="en-US" sz="2400" dirty="0">
              <a:solidFill>
                <a:schemeClr val="accent3"/>
              </a:solidFill>
              <a:latin typeface="微软雅黑" panose="020B0503020204020204" pitchFamily="34" charset="-122"/>
              <a:ea typeface="微软雅黑" panose="020B0503020204020204" pitchFamily="34" charset="-122"/>
            </a:endParaRPr>
          </a:p>
        </p:txBody>
      </p:sp>
      <p:sp>
        <p:nvSpPr>
          <p:cNvPr id="17" name="矩形 16"/>
          <p:cNvSpPr/>
          <p:nvPr/>
        </p:nvSpPr>
        <p:spPr>
          <a:xfrm>
            <a:off x="1201836" y="1606943"/>
            <a:ext cx="5648181" cy="1200329"/>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en-US" altLang="zh-CN" sz="2400" dirty="0">
                <a:solidFill>
                  <a:schemeClr val="accent3"/>
                </a:solidFill>
                <a:latin typeface="微软雅黑" panose="020B0503020204020204" pitchFamily="34" charset="-122"/>
                <a:ea typeface="微软雅黑" panose="020B0503020204020204" pitchFamily="34" charset="-122"/>
              </a:rPr>
              <a:t>1</a:t>
            </a:r>
            <a:r>
              <a:rPr lang="zh-CN" altLang="en-US" sz="2400" dirty="0">
                <a:solidFill>
                  <a:schemeClr val="accent3"/>
                </a:solidFill>
                <a:latin typeface="微软雅黑" panose="020B0503020204020204" pitchFamily="34" charset="-122"/>
                <a:ea typeface="微软雅黑" panose="020B0503020204020204" pitchFamily="34" charset="-122"/>
              </a:rPr>
              <a:t>、激发学生讲故事的热情，培养良好的语言表达素养；</a:t>
            </a:r>
            <a:endParaRPr lang="zh-CN" altLang="en-US" sz="2400" dirty="0">
              <a:solidFill>
                <a:schemeClr val="accent3"/>
              </a:solidFill>
              <a:latin typeface="微软雅黑" panose="020B0503020204020204" pitchFamily="34" charset="-122"/>
              <a:ea typeface="微软雅黑" panose="020B0503020204020204" pitchFamily="34" charset="-122"/>
            </a:endParaRPr>
          </a:p>
          <a:p>
            <a:pPr algn="just"/>
            <a:r>
              <a:rPr lang="en-US" altLang="zh-CN" sz="2400" dirty="0">
                <a:solidFill>
                  <a:schemeClr val="accent3"/>
                </a:solidFill>
                <a:latin typeface="微软雅黑" panose="020B0503020204020204" pitchFamily="34" charset="-122"/>
                <a:ea typeface="微软雅黑" panose="020B0503020204020204" pitchFamily="34" charset="-122"/>
              </a:rPr>
              <a:t>2</a:t>
            </a:r>
            <a:r>
              <a:rPr lang="zh-CN" altLang="en-US" sz="2400" dirty="0">
                <a:solidFill>
                  <a:schemeClr val="accent3"/>
                </a:solidFill>
                <a:latin typeface="微软雅黑" panose="020B0503020204020204" pitchFamily="34" charset="-122"/>
                <a:ea typeface="微软雅黑" panose="020B0503020204020204" pitchFamily="34" charset="-122"/>
              </a:rPr>
              <a:t>、培养学生对幼儿教育事业的热爱。</a:t>
            </a:r>
            <a:endParaRPr lang="zh-CN" altLang="en-US" sz="2400" dirty="0">
              <a:solidFill>
                <a:schemeClr val="accent3"/>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8354">
        <p14:prism/>
      </p:transition>
    </mc:Choice>
    <mc:Fallback>
      <p:transition spd="slow" advTm="83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639"/>
                            </p:stCondLst>
                            <p:childTnLst>
                              <p:par>
                                <p:cTn id="21" presetID="18" presetClass="entr" presetSubtype="3"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strips(upRight)">
                                      <p:cBhvr>
                                        <p:cTn id="23" dur="1000"/>
                                        <p:tgtEl>
                                          <p:spTgt spid="8"/>
                                        </p:tgtEl>
                                      </p:cBhvr>
                                    </p:animEffect>
                                  </p:childTnLst>
                                </p:cTn>
                              </p:par>
                            </p:childTnLst>
                          </p:cTn>
                        </p:par>
                        <p:par>
                          <p:cTn id="24" fill="hold">
                            <p:stCondLst>
                              <p:cond delay="1639"/>
                            </p:stCondLst>
                            <p:childTnLst>
                              <p:par>
                                <p:cTn id="25" presetID="26"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232">
                                          <p:stCondLst>
                                            <p:cond delay="0"/>
                                          </p:stCondLst>
                                        </p:cTn>
                                        <p:tgtEl>
                                          <p:spTgt spid="5"/>
                                        </p:tgtEl>
                                      </p:cBhvr>
                                    </p:animEffect>
                                    <p:anim calcmode="lin" valueType="num">
                                      <p:cBhvr>
                                        <p:cTn id="28" dur="729"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9" dur="2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0" dur="266" tmFilter="0, 0; 0.125,0.2665; 0.25,0.4; 0.375,0.465; 0.5,0.5;  0.625,0.535; 0.75,0.6; 0.875,0.7335; 1,1">
                                          <p:stCondLst>
                                            <p:cond delay="266"/>
                                          </p:stCondLst>
                                        </p:cTn>
                                        <p:tgtEl>
                                          <p:spTgt spid="5"/>
                                        </p:tgtEl>
                                        <p:attrNameLst>
                                          <p:attrName>ppt_y</p:attrName>
                                        </p:attrNameLst>
                                      </p:cBhvr>
                                      <p:tavLst>
                                        <p:tav tm="0" fmla="#ppt_y-sin(pi*$)/9">
                                          <p:val>
                                            <p:fltVal val="0"/>
                                          </p:val>
                                        </p:tav>
                                        <p:tav tm="100000">
                                          <p:val>
                                            <p:fltVal val="1"/>
                                          </p:val>
                                        </p:tav>
                                      </p:tavLst>
                                    </p:anim>
                                    <p:anim calcmode="lin" valueType="num">
                                      <p:cBhvr>
                                        <p:cTn id="31" dur="133" tmFilter="0, 0; 0.125,0.2665; 0.25,0.4; 0.375,0.465; 0.5,0.5;  0.625,0.535; 0.75,0.6; 0.875,0.7335; 1,1">
                                          <p:stCondLst>
                                            <p:cond delay="530"/>
                                          </p:stCondLst>
                                        </p:cTn>
                                        <p:tgtEl>
                                          <p:spTgt spid="5"/>
                                        </p:tgtEl>
                                        <p:attrNameLst>
                                          <p:attrName>ppt_y</p:attrName>
                                        </p:attrNameLst>
                                      </p:cBhvr>
                                      <p:tavLst>
                                        <p:tav tm="0" fmla="#ppt_y-sin(pi*$)/27">
                                          <p:val>
                                            <p:fltVal val="0"/>
                                          </p:val>
                                        </p:tav>
                                        <p:tav tm="100000">
                                          <p:val>
                                            <p:fltVal val="1"/>
                                          </p:val>
                                        </p:tav>
                                      </p:tavLst>
                                    </p:anim>
                                    <p:anim calcmode="lin" valueType="num">
                                      <p:cBhvr>
                                        <p:cTn id="32" dur="66" tmFilter="0, 0; 0.125,0.2665; 0.25,0.4; 0.375,0.465; 0.5,0.5;  0.625,0.535; 0.75,0.6; 0.875,0.7335; 1,1">
                                          <p:stCondLst>
                                            <p:cond delay="662"/>
                                          </p:stCondLst>
                                        </p:cTn>
                                        <p:tgtEl>
                                          <p:spTgt spid="5"/>
                                        </p:tgtEl>
                                        <p:attrNameLst>
                                          <p:attrName>ppt_y</p:attrName>
                                        </p:attrNameLst>
                                      </p:cBhvr>
                                      <p:tavLst>
                                        <p:tav tm="0" fmla="#ppt_y-sin(pi*$)/81">
                                          <p:val>
                                            <p:fltVal val="0"/>
                                          </p:val>
                                        </p:tav>
                                        <p:tav tm="100000">
                                          <p:val>
                                            <p:fltVal val="1"/>
                                          </p:val>
                                        </p:tav>
                                      </p:tavLst>
                                    </p:anim>
                                    <p:animScale>
                                      <p:cBhvr>
                                        <p:cTn id="33" dur="10">
                                          <p:stCondLst>
                                            <p:cond delay="260"/>
                                          </p:stCondLst>
                                        </p:cTn>
                                        <p:tgtEl>
                                          <p:spTgt spid="5"/>
                                        </p:tgtEl>
                                      </p:cBhvr>
                                      <p:to x="100000" y="60000"/>
                                    </p:animScale>
                                    <p:animScale>
                                      <p:cBhvr>
                                        <p:cTn id="34" dur="66" decel="50000">
                                          <p:stCondLst>
                                            <p:cond delay="270"/>
                                          </p:stCondLst>
                                        </p:cTn>
                                        <p:tgtEl>
                                          <p:spTgt spid="5"/>
                                        </p:tgtEl>
                                      </p:cBhvr>
                                      <p:to x="100000" y="100000"/>
                                    </p:animScale>
                                    <p:animScale>
                                      <p:cBhvr>
                                        <p:cTn id="35" dur="10">
                                          <p:stCondLst>
                                            <p:cond delay="525"/>
                                          </p:stCondLst>
                                        </p:cTn>
                                        <p:tgtEl>
                                          <p:spTgt spid="5"/>
                                        </p:tgtEl>
                                      </p:cBhvr>
                                      <p:to x="100000" y="80000"/>
                                    </p:animScale>
                                    <p:animScale>
                                      <p:cBhvr>
                                        <p:cTn id="36" dur="66" decel="50000">
                                          <p:stCondLst>
                                            <p:cond delay="535"/>
                                          </p:stCondLst>
                                        </p:cTn>
                                        <p:tgtEl>
                                          <p:spTgt spid="5"/>
                                        </p:tgtEl>
                                      </p:cBhvr>
                                      <p:to x="100000" y="100000"/>
                                    </p:animScale>
                                    <p:animScale>
                                      <p:cBhvr>
                                        <p:cTn id="37" dur="10">
                                          <p:stCondLst>
                                            <p:cond delay="657"/>
                                          </p:stCondLst>
                                        </p:cTn>
                                        <p:tgtEl>
                                          <p:spTgt spid="5"/>
                                        </p:tgtEl>
                                      </p:cBhvr>
                                      <p:to x="100000" y="90000"/>
                                    </p:animScale>
                                    <p:animScale>
                                      <p:cBhvr>
                                        <p:cTn id="38" dur="66" decel="50000">
                                          <p:stCondLst>
                                            <p:cond delay="667"/>
                                          </p:stCondLst>
                                        </p:cTn>
                                        <p:tgtEl>
                                          <p:spTgt spid="5"/>
                                        </p:tgtEl>
                                      </p:cBhvr>
                                      <p:to x="100000" y="100000"/>
                                    </p:animScale>
                                    <p:animScale>
                                      <p:cBhvr>
                                        <p:cTn id="39" dur="10">
                                          <p:stCondLst>
                                            <p:cond delay="723"/>
                                          </p:stCondLst>
                                        </p:cTn>
                                        <p:tgtEl>
                                          <p:spTgt spid="5"/>
                                        </p:tgtEl>
                                      </p:cBhvr>
                                      <p:to x="100000" y="95000"/>
                                    </p:animScale>
                                    <p:animScale>
                                      <p:cBhvr>
                                        <p:cTn id="40" dur="66" decel="50000">
                                          <p:stCondLst>
                                            <p:cond delay="734"/>
                                          </p:stCondLst>
                                        </p:cTn>
                                        <p:tgtEl>
                                          <p:spTgt spid="5"/>
                                        </p:tgtEl>
                                      </p:cBhvr>
                                      <p:to x="100000" y="100000"/>
                                    </p:animScale>
                                  </p:childTnLst>
                                </p:cTn>
                              </p:par>
                              <p:par>
                                <p:cTn id="41" presetID="26" presetClass="entr" presetSubtype="0" fill="hold" grpId="0" nodeType="withEffect">
                                  <p:stCondLst>
                                    <p:cond delay="20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290">
                                          <p:stCondLst>
                                            <p:cond delay="0"/>
                                          </p:stCondLst>
                                        </p:cTn>
                                        <p:tgtEl>
                                          <p:spTgt spid="6"/>
                                        </p:tgtEl>
                                      </p:cBhvr>
                                    </p:animEffect>
                                    <p:anim calcmode="lin" valueType="num">
                                      <p:cBhvr>
                                        <p:cTn id="44"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5"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6"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47"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48"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49" dur="13">
                                          <p:stCondLst>
                                            <p:cond delay="325"/>
                                          </p:stCondLst>
                                        </p:cTn>
                                        <p:tgtEl>
                                          <p:spTgt spid="6"/>
                                        </p:tgtEl>
                                      </p:cBhvr>
                                      <p:to x="100000" y="60000"/>
                                    </p:animScale>
                                    <p:animScale>
                                      <p:cBhvr>
                                        <p:cTn id="50" dur="83" decel="50000">
                                          <p:stCondLst>
                                            <p:cond delay="338"/>
                                          </p:stCondLst>
                                        </p:cTn>
                                        <p:tgtEl>
                                          <p:spTgt spid="6"/>
                                        </p:tgtEl>
                                      </p:cBhvr>
                                      <p:to x="100000" y="100000"/>
                                    </p:animScale>
                                    <p:animScale>
                                      <p:cBhvr>
                                        <p:cTn id="51" dur="13">
                                          <p:stCondLst>
                                            <p:cond delay="656"/>
                                          </p:stCondLst>
                                        </p:cTn>
                                        <p:tgtEl>
                                          <p:spTgt spid="6"/>
                                        </p:tgtEl>
                                      </p:cBhvr>
                                      <p:to x="100000" y="80000"/>
                                    </p:animScale>
                                    <p:animScale>
                                      <p:cBhvr>
                                        <p:cTn id="52" dur="83" decel="50000">
                                          <p:stCondLst>
                                            <p:cond delay="669"/>
                                          </p:stCondLst>
                                        </p:cTn>
                                        <p:tgtEl>
                                          <p:spTgt spid="6"/>
                                        </p:tgtEl>
                                      </p:cBhvr>
                                      <p:to x="100000" y="100000"/>
                                    </p:animScale>
                                    <p:animScale>
                                      <p:cBhvr>
                                        <p:cTn id="53" dur="13">
                                          <p:stCondLst>
                                            <p:cond delay="821"/>
                                          </p:stCondLst>
                                        </p:cTn>
                                        <p:tgtEl>
                                          <p:spTgt spid="6"/>
                                        </p:tgtEl>
                                      </p:cBhvr>
                                      <p:to x="100000" y="90000"/>
                                    </p:animScale>
                                    <p:animScale>
                                      <p:cBhvr>
                                        <p:cTn id="54" dur="83" decel="50000">
                                          <p:stCondLst>
                                            <p:cond delay="834"/>
                                          </p:stCondLst>
                                        </p:cTn>
                                        <p:tgtEl>
                                          <p:spTgt spid="6"/>
                                        </p:tgtEl>
                                      </p:cBhvr>
                                      <p:to x="100000" y="100000"/>
                                    </p:animScale>
                                    <p:animScale>
                                      <p:cBhvr>
                                        <p:cTn id="55" dur="13">
                                          <p:stCondLst>
                                            <p:cond delay="904"/>
                                          </p:stCondLst>
                                        </p:cTn>
                                        <p:tgtEl>
                                          <p:spTgt spid="6"/>
                                        </p:tgtEl>
                                      </p:cBhvr>
                                      <p:to x="100000" y="95000"/>
                                    </p:animScale>
                                    <p:animScale>
                                      <p:cBhvr>
                                        <p:cTn id="56" dur="83" decel="50000">
                                          <p:stCondLst>
                                            <p:cond delay="917"/>
                                          </p:stCondLst>
                                        </p:cTn>
                                        <p:tgtEl>
                                          <p:spTgt spid="6"/>
                                        </p:tgtEl>
                                      </p:cBhvr>
                                      <p:to x="100000" y="100000"/>
                                    </p:animScale>
                                  </p:childTnLst>
                                </p:cTn>
                              </p:par>
                              <p:par>
                                <p:cTn id="57" presetID="26" presetClass="entr" presetSubtype="0" fill="hold" grpId="0" nodeType="withEffect">
                                  <p:stCondLst>
                                    <p:cond delay="400"/>
                                  </p:stCondLst>
                                  <p:childTnLst>
                                    <p:set>
                                      <p:cBhvr>
                                        <p:cTn id="58" dur="1" fill="hold">
                                          <p:stCondLst>
                                            <p:cond delay="0"/>
                                          </p:stCondLst>
                                        </p:cTn>
                                        <p:tgtEl>
                                          <p:spTgt spid="7"/>
                                        </p:tgtEl>
                                        <p:attrNameLst>
                                          <p:attrName>style.visibility</p:attrName>
                                        </p:attrNameLst>
                                      </p:cBhvr>
                                      <p:to>
                                        <p:strVal val="visible"/>
                                      </p:to>
                                    </p:set>
                                    <p:animEffect transition="in" filter="wipe(down)">
                                      <p:cBhvr>
                                        <p:cTn id="59" dur="290">
                                          <p:stCondLst>
                                            <p:cond delay="0"/>
                                          </p:stCondLst>
                                        </p:cTn>
                                        <p:tgtEl>
                                          <p:spTgt spid="7"/>
                                        </p:tgtEl>
                                      </p:cBhvr>
                                    </p:animEffect>
                                    <p:anim calcmode="lin" valueType="num">
                                      <p:cBhvr>
                                        <p:cTn id="60"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1"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2"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63"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64"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65" dur="13">
                                          <p:stCondLst>
                                            <p:cond delay="325"/>
                                          </p:stCondLst>
                                        </p:cTn>
                                        <p:tgtEl>
                                          <p:spTgt spid="7"/>
                                        </p:tgtEl>
                                      </p:cBhvr>
                                      <p:to x="100000" y="60000"/>
                                    </p:animScale>
                                    <p:animScale>
                                      <p:cBhvr>
                                        <p:cTn id="66" dur="83" decel="50000">
                                          <p:stCondLst>
                                            <p:cond delay="338"/>
                                          </p:stCondLst>
                                        </p:cTn>
                                        <p:tgtEl>
                                          <p:spTgt spid="7"/>
                                        </p:tgtEl>
                                      </p:cBhvr>
                                      <p:to x="100000" y="100000"/>
                                    </p:animScale>
                                    <p:animScale>
                                      <p:cBhvr>
                                        <p:cTn id="67" dur="13">
                                          <p:stCondLst>
                                            <p:cond delay="656"/>
                                          </p:stCondLst>
                                        </p:cTn>
                                        <p:tgtEl>
                                          <p:spTgt spid="7"/>
                                        </p:tgtEl>
                                      </p:cBhvr>
                                      <p:to x="100000" y="80000"/>
                                    </p:animScale>
                                    <p:animScale>
                                      <p:cBhvr>
                                        <p:cTn id="68" dur="83" decel="50000">
                                          <p:stCondLst>
                                            <p:cond delay="669"/>
                                          </p:stCondLst>
                                        </p:cTn>
                                        <p:tgtEl>
                                          <p:spTgt spid="7"/>
                                        </p:tgtEl>
                                      </p:cBhvr>
                                      <p:to x="100000" y="100000"/>
                                    </p:animScale>
                                    <p:animScale>
                                      <p:cBhvr>
                                        <p:cTn id="69" dur="13">
                                          <p:stCondLst>
                                            <p:cond delay="821"/>
                                          </p:stCondLst>
                                        </p:cTn>
                                        <p:tgtEl>
                                          <p:spTgt spid="7"/>
                                        </p:tgtEl>
                                      </p:cBhvr>
                                      <p:to x="100000" y="90000"/>
                                    </p:animScale>
                                    <p:animScale>
                                      <p:cBhvr>
                                        <p:cTn id="70" dur="83" decel="50000">
                                          <p:stCondLst>
                                            <p:cond delay="834"/>
                                          </p:stCondLst>
                                        </p:cTn>
                                        <p:tgtEl>
                                          <p:spTgt spid="7"/>
                                        </p:tgtEl>
                                      </p:cBhvr>
                                      <p:to x="100000" y="100000"/>
                                    </p:animScale>
                                    <p:animScale>
                                      <p:cBhvr>
                                        <p:cTn id="71" dur="13">
                                          <p:stCondLst>
                                            <p:cond delay="904"/>
                                          </p:stCondLst>
                                        </p:cTn>
                                        <p:tgtEl>
                                          <p:spTgt spid="7"/>
                                        </p:tgtEl>
                                      </p:cBhvr>
                                      <p:to x="100000" y="95000"/>
                                    </p:animScale>
                                    <p:animScale>
                                      <p:cBhvr>
                                        <p:cTn id="72" dur="83" decel="50000">
                                          <p:stCondLst>
                                            <p:cond delay="917"/>
                                          </p:stCondLst>
                                        </p:cTn>
                                        <p:tgtEl>
                                          <p:spTgt spid="7"/>
                                        </p:tgtEl>
                                      </p:cBhvr>
                                      <p:to x="100000" y="100000"/>
                                    </p:animScale>
                                  </p:childTnLst>
                                </p:cTn>
                              </p:par>
                            </p:childTnLst>
                          </p:cTn>
                        </p:par>
                        <p:par>
                          <p:cTn id="73" fill="hold">
                            <p:stCondLst>
                              <p:cond delay="2639"/>
                            </p:stCondLst>
                            <p:childTnLst>
                              <p:par>
                                <p:cTn id="74" presetID="31" presetClass="entr" presetSubtype="0"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p:cTn id="76" dur="500" fill="hold"/>
                                        <p:tgtEl>
                                          <p:spTgt spid="14"/>
                                        </p:tgtEl>
                                        <p:attrNameLst>
                                          <p:attrName>ppt_w</p:attrName>
                                        </p:attrNameLst>
                                      </p:cBhvr>
                                      <p:tavLst>
                                        <p:tav tm="0">
                                          <p:val>
                                            <p:fltVal val="0"/>
                                          </p:val>
                                        </p:tav>
                                        <p:tav tm="100000">
                                          <p:val>
                                            <p:strVal val="#ppt_w"/>
                                          </p:val>
                                        </p:tav>
                                      </p:tavLst>
                                    </p:anim>
                                    <p:anim calcmode="lin" valueType="num">
                                      <p:cBhvr>
                                        <p:cTn id="77" dur="500" fill="hold"/>
                                        <p:tgtEl>
                                          <p:spTgt spid="14"/>
                                        </p:tgtEl>
                                        <p:attrNameLst>
                                          <p:attrName>ppt_h</p:attrName>
                                        </p:attrNameLst>
                                      </p:cBhvr>
                                      <p:tavLst>
                                        <p:tav tm="0">
                                          <p:val>
                                            <p:fltVal val="0"/>
                                          </p:val>
                                        </p:tav>
                                        <p:tav tm="100000">
                                          <p:val>
                                            <p:strVal val="#ppt_h"/>
                                          </p:val>
                                        </p:tav>
                                      </p:tavLst>
                                    </p:anim>
                                    <p:anim calcmode="lin" valueType="num">
                                      <p:cBhvr>
                                        <p:cTn id="78" dur="500" fill="hold"/>
                                        <p:tgtEl>
                                          <p:spTgt spid="14"/>
                                        </p:tgtEl>
                                        <p:attrNameLst>
                                          <p:attrName>style.rotation</p:attrName>
                                        </p:attrNameLst>
                                      </p:cBhvr>
                                      <p:tavLst>
                                        <p:tav tm="0">
                                          <p:val>
                                            <p:fltVal val="90"/>
                                          </p:val>
                                        </p:tav>
                                        <p:tav tm="100000">
                                          <p:val>
                                            <p:fltVal val="0"/>
                                          </p:val>
                                        </p:tav>
                                      </p:tavLst>
                                    </p:anim>
                                    <p:animEffect transition="in" filter="fade">
                                      <p:cBhvr>
                                        <p:cTn id="79" dur="500"/>
                                        <p:tgtEl>
                                          <p:spTgt spid="14"/>
                                        </p:tgtEl>
                                      </p:cBhvr>
                                    </p:animEffect>
                                  </p:childTnLst>
                                </p:cTn>
                              </p:par>
                            </p:childTnLst>
                          </p:cTn>
                        </p:par>
                        <p:par>
                          <p:cTn id="80" fill="hold">
                            <p:stCondLst>
                              <p:cond delay="3139"/>
                            </p:stCondLst>
                            <p:childTnLst>
                              <p:par>
                                <p:cTn id="81" presetID="22" presetClass="entr" presetSubtype="2" fill="hold" grpId="0" nodeType="after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wipe(right)">
                                      <p:cBhvr>
                                        <p:cTn id="83" dur="500"/>
                                        <p:tgtEl>
                                          <p:spTgt spid="9"/>
                                        </p:tgtEl>
                                      </p:cBhvr>
                                    </p:animEffect>
                                  </p:childTnLst>
                                </p:cTn>
                              </p:par>
                            </p:childTnLst>
                          </p:cTn>
                        </p:par>
                        <p:par>
                          <p:cTn id="84" fill="hold">
                            <p:stCondLst>
                              <p:cond delay="3639"/>
                            </p:stCondLst>
                            <p:childTnLst>
                              <p:par>
                                <p:cTn id="85" presetID="31" presetClass="entr" presetSubtype="0" fill="hold" grpId="0" nodeType="afterEffect">
                                  <p:stCondLst>
                                    <p:cond delay="0"/>
                                  </p:stCondLst>
                                  <p:childTnLst>
                                    <p:set>
                                      <p:cBhvr>
                                        <p:cTn id="86" dur="1" fill="hold">
                                          <p:stCondLst>
                                            <p:cond delay="0"/>
                                          </p:stCondLst>
                                        </p:cTn>
                                        <p:tgtEl>
                                          <p:spTgt spid="15"/>
                                        </p:tgtEl>
                                        <p:attrNameLst>
                                          <p:attrName>style.visibility</p:attrName>
                                        </p:attrNameLst>
                                      </p:cBhvr>
                                      <p:to>
                                        <p:strVal val="visible"/>
                                      </p:to>
                                    </p:set>
                                    <p:anim calcmode="lin" valueType="num">
                                      <p:cBhvr>
                                        <p:cTn id="87" dur="400" fill="hold"/>
                                        <p:tgtEl>
                                          <p:spTgt spid="15"/>
                                        </p:tgtEl>
                                        <p:attrNameLst>
                                          <p:attrName>ppt_w</p:attrName>
                                        </p:attrNameLst>
                                      </p:cBhvr>
                                      <p:tavLst>
                                        <p:tav tm="0">
                                          <p:val>
                                            <p:fltVal val="0"/>
                                          </p:val>
                                        </p:tav>
                                        <p:tav tm="100000">
                                          <p:val>
                                            <p:strVal val="#ppt_w"/>
                                          </p:val>
                                        </p:tav>
                                      </p:tavLst>
                                    </p:anim>
                                    <p:anim calcmode="lin" valueType="num">
                                      <p:cBhvr>
                                        <p:cTn id="88" dur="400" fill="hold"/>
                                        <p:tgtEl>
                                          <p:spTgt spid="15"/>
                                        </p:tgtEl>
                                        <p:attrNameLst>
                                          <p:attrName>ppt_h</p:attrName>
                                        </p:attrNameLst>
                                      </p:cBhvr>
                                      <p:tavLst>
                                        <p:tav tm="0">
                                          <p:val>
                                            <p:fltVal val="0"/>
                                          </p:val>
                                        </p:tav>
                                        <p:tav tm="100000">
                                          <p:val>
                                            <p:strVal val="#ppt_h"/>
                                          </p:val>
                                        </p:tav>
                                      </p:tavLst>
                                    </p:anim>
                                    <p:anim calcmode="lin" valueType="num">
                                      <p:cBhvr>
                                        <p:cTn id="89" dur="400" fill="hold"/>
                                        <p:tgtEl>
                                          <p:spTgt spid="15"/>
                                        </p:tgtEl>
                                        <p:attrNameLst>
                                          <p:attrName>style.rotation</p:attrName>
                                        </p:attrNameLst>
                                      </p:cBhvr>
                                      <p:tavLst>
                                        <p:tav tm="0">
                                          <p:val>
                                            <p:fltVal val="90"/>
                                          </p:val>
                                        </p:tav>
                                        <p:tav tm="100000">
                                          <p:val>
                                            <p:fltVal val="0"/>
                                          </p:val>
                                        </p:tav>
                                      </p:tavLst>
                                    </p:anim>
                                    <p:animEffect transition="in" filter="fade">
                                      <p:cBhvr>
                                        <p:cTn id="90" dur="400"/>
                                        <p:tgtEl>
                                          <p:spTgt spid="15"/>
                                        </p:tgtEl>
                                      </p:cBhvr>
                                    </p:animEffect>
                                  </p:childTnLst>
                                </p:cTn>
                              </p:par>
                            </p:childTnLst>
                          </p:cTn>
                        </p:par>
                        <p:par>
                          <p:cTn id="91" fill="hold">
                            <p:stCondLst>
                              <p:cond delay="4139"/>
                            </p:stCondLst>
                            <p:childTnLst>
                              <p:par>
                                <p:cTn id="92" presetID="31" presetClass="entr" presetSubtype="0" fill="hold" grpId="0" nodeType="afterEffect">
                                  <p:stCondLst>
                                    <p:cond delay="0"/>
                                  </p:stCondLst>
                                  <p:childTnLst>
                                    <p:set>
                                      <p:cBhvr>
                                        <p:cTn id="93" dur="1" fill="hold">
                                          <p:stCondLst>
                                            <p:cond delay="0"/>
                                          </p:stCondLst>
                                        </p:cTn>
                                        <p:tgtEl>
                                          <p:spTgt spid="13"/>
                                        </p:tgtEl>
                                        <p:attrNameLst>
                                          <p:attrName>style.visibility</p:attrName>
                                        </p:attrNameLst>
                                      </p:cBhvr>
                                      <p:to>
                                        <p:strVal val="visible"/>
                                      </p:to>
                                    </p:set>
                                    <p:anim calcmode="lin" valueType="num">
                                      <p:cBhvr>
                                        <p:cTn id="94" dur="500" fill="hold"/>
                                        <p:tgtEl>
                                          <p:spTgt spid="13"/>
                                        </p:tgtEl>
                                        <p:attrNameLst>
                                          <p:attrName>ppt_w</p:attrName>
                                        </p:attrNameLst>
                                      </p:cBhvr>
                                      <p:tavLst>
                                        <p:tav tm="0">
                                          <p:val>
                                            <p:fltVal val="0"/>
                                          </p:val>
                                        </p:tav>
                                        <p:tav tm="100000">
                                          <p:val>
                                            <p:strVal val="#ppt_w"/>
                                          </p:val>
                                        </p:tav>
                                      </p:tavLst>
                                    </p:anim>
                                    <p:anim calcmode="lin" valueType="num">
                                      <p:cBhvr>
                                        <p:cTn id="95" dur="500" fill="hold"/>
                                        <p:tgtEl>
                                          <p:spTgt spid="13"/>
                                        </p:tgtEl>
                                        <p:attrNameLst>
                                          <p:attrName>ppt_h</p:attrName>
                                        </p:attrNameLst>
                                      </p:cBhvr>
                                      <p:tavLst>
                                        <p:tav tm="0">
                                          <p:val>
                                            <p:fltVal val="0"/>
                                          </p:val>
                                        </p:tav>
                                        <p:tav tm="100000">
                                          <p:val>
                                            <p:strVal val="#ppt_h"/>
                                          </p:val>
                                        </p:tav>
                                      </p:tavLst>
                                    </p:anim>
                                    <p:anim calcmode="lin" valueType="num">
                                      <p:cBhvr>
                                        <p:cTn id="96" dur="500" fill="hold"/>
                                        <p:tgtEl>
                                          <p:spTgt spid="13"/>
                                        </p:tgtEl>
                                        <p:attrNameLst>
                                          <p:attrName>style.rotation</p:attrName>
                                        </p:attrNameLst>
                                      </p:cBhvr>
                                      <p:tavLst>
                                        <p:tav tm="0">
                                          <p:val>
                                            <p:fltVal val="90"/>
                                          </p:val>
                                        </p:tav>
                                        <p:tav tm="100000">
                                          <p:val>
                                            <p:fltVal val="0"/>
                                          </p:val>
                                        </p:tav>
                                      </p:tavLst>
                                    </p:anim>
                                    <p:animEffect transition="in" filter="fade">
                                      <p:cBhvr>
                                        <p:cTn id="97" dur="500"/>
                                        <p:tgtEl>
                                          <p:spTgt spid="13"/>
                                        </p:tgtEl>
                                      </p:cBhvr>
                                    </p:animEffect>
                                  </p:childTnLst>
                                </p:cTn>
                              </p:par>
                            </p:childTnLst>
                          </p:cTn>
                        </p:par>
                        <p:par>
                          <p:cTn id="98" fill="hold">
                            <p:stCondLst>
                              <p:cond delay="4639"/>
                            </p:stCondLst>
                            <p:childTnLst>
                              <p:par>
                                <p:cTn id="99" presetID="22" presetClass="entr" presetSubtype="2" fill="hold" grpId="0" nodeType="afterEffect">
                                  <p:stCondLst>
                                    <p:cond delay="0"/>
                                  </p:stCondLst>
                                  <p:childTnLst>
                                    <p:set>
                                      <p:cBhvr>
                                        <p:cTn id="100" dur="1" fill="hold">
                                          <p:stCondLst>
                                            <p:cond delay="0"/>
                                          </p:stCondLst>
                                        </p:cTn>
                                        <p:tgtEl>
                                          <p:spTgt spid="10"/>
                                        </p:tgtEl>
                                        <p:attrNameLst>
                                          <p:attrName>style.visibility</p:attrName>
                                        </p:attrNameLst>
                                      </p:cBhvr>
                                      <p:to>
                                        <p:strVal val="visible"/>
                                      </p:to>
                                    </p:set>
                                    <p:animEffect transition="in" filter="wipe(right)">
                                      <p:cBhvr>
                                        <p:cTn id="101" dur="500"/>
                                        <p:tgtEl>
                                          <p:spTgt spid="10"/>
                                        </p:tgtEl>
                                      </p:cBhvr>
                                    </p:animEffect>
                                  </p:childTnLst>
                                </p:cTn>
                              </p:par>
                            </p:childTnLst>
                          </p:cTn>
                        </p:par>
                        <p:par>
                          <p:cTn id="102" fill="hold">
                            <p:stCondLst>
                              <p:cond delay="5139"/>
                            </p:stCondLst>
                            <p:childTnLst>
                              <p:par>
                                <p:cTn id="103" presetID="31" presetClass="entr" presetSubtype="0" fill="hold" grpId="0" nodeType="afterEffect">
                                  <p:stCondLst>
                                    <p:cond delay="0"/>
                                  </p:stCondLst>
                                  <p:childTnLst>
                                    <p:set>
                                      <p:cBhvr>
                                        <p:cTn id="104" dur="1" fill="hold">
                                          <p:stCondLst>
                                            <p:cond delay="0"/>
                                          </p:stCondLst>
                                        </p:cTn>
                                        <p:tgtEl>
                                          <p:spTgt spid="16"/>
                                        </p:tgtEl>
                                        <p:attrNameLst>
                                          <p:attrName>style.visibility</p:attrName>
                                        </p:attrNameLst>
                                      </p:cBhvr>
                                      <p:to>
                                        <p:strVal val="visible"/>
                                      </p:to>
                                    </p:set>
                                    <p:anim calcmode="lin" valueType="num">
                                      <p:cBhvr>
                                        <p:cTn id="105" dur="400" fill="hold"/>
                                        <p:tgtEl>
                                          <p:spTgt spid="16"/>
                                        </p:tgtEl>
                                        <p:attrNameLst>
                                          <p:attrName>ppt_w</p:attrName>
                                        </p:attrNameLst>
                                      </p:cBhvr>
                                      <p:tavLst>
                                        <p:tav tm="0">
                                          <p:val>
                                            <p:fltVal val="0"/>
                                          </p:val>
                                        </p:tav>
                                        <p:tav tm="100000">
                                          <p:val>
                                            <p:strVal val="#ppt_w"/>
                                          </p:val>
                                        </p:tav>
                                      </p:tavLst>
                                    </p:anim>
                                    <p:anim calcmode="lin" valueType="num">
                                      <p:cBhvr>
                                        <p:cTn id="106" dur="400" fill="hold"/>
                                        <p:tgtEl>
                                          <p:spTgt spid="16"/>
                                        </p:tgtEl>
                                        <p:attrNameLst>
                                          <p:attrName>ppt_h</p:attrName>
                                        </p:attrNameLst>
                                      </p:cBhvr>
                                      <p:tavLst>
                                        <p:tav tm="0">
                                          <p:val>
                                            <p:fltVal val="0"/>
                                          </p:val>
                                        </p:tav>
                                        <p:tav tm="100000">
                                          <p:val>
                                            <p:strVal val="#ppt_h"/>
                                          </p:val>
                                        </p:tav>
                                      </p:tavLst>
                                    </p:anim>
                                    <p:anim calcmode="lin" valueType="num">
                                      <p:cBhvr>
                                        <p:cTn id="107" dur="400" fill="hold"/>
                                        <p:tgtEl>
                                          <p:spTgt spid="16"/>
                                        </p:tgtEl>
                                        <p:attrNameLst>
                                          <p:attrName>style.rotation</p:attrName>
                                        </p:attrNameLst>
                                      </p:cBhvr>
                                      <p:tavLst>
                                        <p:tav tm="0">
                                          <p:val>
                                            <p:fltVal val="90"/>
                                          </p:val>
                                        </p:tav>
                                        <p:tav tm="100000">
                                          <p:val>
                                            <p:fltVal val="0"/>
                                          </p:val>
                                        </p:tav>
                                      </p:tavLst>
                                    </p:anim>
                                    <p:animEffect transition="in" filter="fade">
                                      <p:cBhvr>
                                        <p:cTn id="108" dur="400"/>
                                        <p:tgtEl>
                                          <p:spTgt spid="16"/>
                                        </p:tgtEl>
                                      </p:cBhvr>
                                    </p:animEffect>
                                  </p:childTnLst>
                                </p:cTn>
                              </p:par>
                            </p:childTnLst>
                          </p:cTn>
                        </p:par>
                        <p:par>
                          <p:cTn id="109" fill="hold">
                            <p:stCondLst>
                              <p:cond delay="5639"/>
                            </p:stCondLst>
                            <p:childTnLst>
                              <p:par>
                                <p:cTn id="110" presetID="31" presetClass="entr" presetSubtype="0" fill="hold" grpId="0" nodeType="afterEffect">
                                  <p:stCondLst>
                                    <p:cond delay="0"/>
                                  </p:stCondLst>
                                  <p:childTnLst>
                                    <p:set>
                                      <p:cBhvr>
                                        <p:cTn id="111" dur="1" fill="hold">
                                          <p:stCondLst>
                                            <p:cond delay="0"/>
                                          </p:stCondLst>
                                        </p:cTn>
                                        <p:tgtEl>
                                          <p:spTgt spid="12"/>
                                        </p:tgtEl>
                                        <p:attrNameLst>
                                          <p:attrName>style.visibility</p:attrName>
                                        </p:attrNameLst>
                                      </p:cBhvr>
                                      <p:to>
                                        <p:strVal val="visible"/>
                                      </p:to>
                                    </p:set>
                                    <p:anim calcmode="lin" valueType="num">
                                      <p:cBhvr>
                                        <p:cTn id="112" dur="500" fill="hold"/>
                                        <p:tgtEl>
                                          <p:spTgt spid="12"/>
                                        </p:tgtEl>
                                        <p:attrNameLst>
                                          <p:attrName>ppt_w</p:attrName>
                                        </p:attrNameLst>
                                      </p:cBhvr>
                                      <p:tavLst>
                                        <p:tav tm="0">
                                          <p:val>
                                            <p:fltVal val="0"/>
                                          </p:val>
                                        </p:tav>
                                        <p:tav tm="100000">
                                          <p:val>
                                            <p:strVal val="#ppt_w"/>
                                          </p:val>
                                        </p:tav>
                                      </p:tavLst>
                                    </p:anim>
                                    <p:anim calcmode="lin" valueType="num">
                                      <p:cBhvr>
                                        <p:cTn id="113" dur="500" fill="hold"/>
                                        <p:tgtEl>
                                          <p:spTgt spid="12"/>
                                        </p:tgtEl>
                                        <p:attrNameLst>
                                          <p:attrName>ppt_h</p:attrName>
                                        </p:attrNameLst>
                                      </p:cBhvr>
                                      <p:tavLst>
                                        <p:tav tm="0">
                                          <p:val>
                                            <p:fltVal val="0"/>
                                          </p:val>
                                        </p:tav>
                                        <p:tav tm="100000">
                                          <p:val>
                                            <p:strVal val="#ppt_h"/>
                                          </p:val>
                                        </p:tav>
                                      </p:tavLst>
                                    </p:anim>
                                    <p:anim calcmode="lin" valueType="num">
                                      <p:cBhvr>
                                        <p:cTn id="114" dur="500" fill="hold"/>
                                        <p:tgtEl>
                                          <p:spTgt spid="12"/>
                                        </p:tgtEl>
                                        <p:attrNameLst>
                                          <p:attrName>style.rotation</p:attrName>
                                        </p:attrNameLst>
                                      </p:cBhvr>
                                      <p:tavLst>
                                        <p:tav tm="0">
                                          <p:val>
                                            <p:fltVal val="90"/>
                                          </p:val>
                                        </p:tav>
                                        <p:tav tm="100000">
                                          <p:val>
                                            <p:fltVal val="0"/>
                                          </p:val>
                                        </p:tav>
                                      </p:tavLst>
                                    </p:anim>
                                    <p:animEffect transition="in" filter="fade">
                                      <p:cBhvr>
                                        <p:cTn id="115" dur="500"/>
                                        <p:tgtEl>
                                          <p:spTgt spid="12"/>
                                        </p:tgtEl>
                                      </p:cBhvr>
                                    </p:animEffect>
                                  </p:childTnLst>
                                </p:cTn>
                              </p:par>
                            </p:childTnLst>
                          </p:cTn>
                        </p:par>
                        <p:par>
                          <p:cTn id="116" fill="hold">
                            <p:stCondLst>
                              <p:cond delay="6139"/>
                            </p:stCondLst>
                            <p:childTnLst>
                              <p:par>
                                <p:cTn id="117" presetID="22" presetClass="entr" presetSubtype="2" fill="hold" grpId="0" nodeType="afterEffect">
                                  <p:stCondLst>
                                    <p:cond delay="0"/>
                                  </p:stCondLst>
                                  <p:childTnLst>
                                    <p:set>
                                      <p:cBhvr>
                                        <p:cTn id="118" dur="1" fill="hold">
                                          <p:stCondLst>
                                            <p:cond delay="0"/>
                                          </p:stCondLst>
                                        </p:cTn>
                                        <p:tgtEl>
                                          <p:spTgt spid="11"/>
                                        </p:tgtEl>
                                        <p:attrNameLst>
                                          <p:attrName>style.visibility</p:attrName>
                                        </p:attrNameLst>
                                      </p:cBhvr>
                                      <p:to>
                                        <p:strVal val="visible"/>
                                      </p:to>
                                    </p:set>
                                    <p:animEffect transition="in" filter="wipe(right)">
                                      <p:cBhvr>
                                        <p:cTn id="119" dur="500"/>
                                        <p:tgtEl>
                                          <p:spTgt spid="11"/>
                                        </p:tgtEl>
                                      </p:cBhvr>
                                    </p:animEffect>
                                  </p:childTnLst>
                                </p:cTn>
                              </p:par>
                            </p:childTnLst>
                          </p:cTn>
                        </p:par>
                        <p:par>
                          <p:cTn id="120" fill="hold">
                            <p:stCondLst>
                              <p:cond delay="6639"/>
                            </p:stCondLst>
                            <p:childTnLst>
                              <p:par>
                                <p:cTn id="121" presetID="31" presetClass="entr" presetSubtype="0"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 calcmode="lin" valueType="num">
                                      <p:cBhvr>
                                        <p:cTn id="123" dur="400" fill="hold"/>
                                        <p:tgtEl>
                                          <p:spTgt spid="17"/>
                                        </p:tgtEl>
                                        <p:attrNameLst>
                                          <p:attrName>ppt_w</p:attrName>
                                        </p:attrNameLst>
                                      </p:cBhvr>
                                      <p:tavLst>
                                        <p:tav tm="0">
                                          <p:val>
                                            <p:fltVal val="0"/>
                                          </p:val>
                                        </p:tav>
                                        <p:tav tm="100000">
                                          <p:val>
                                            <p:strVal val="#ppt_w"/>
                                          </p:val>
                                        </p:tav>
                                      </p:tavLst>
                                    </p:anim>
                                    <p:anim calcmode="lin" valueType="num">
                                      <p:cBhvr>
                                        <p:cTn id="124" dur="400" fill="hold"/>
                                        <p:tgtEl>
                                          <p:spTgt spid="17"/>
                                        </p:tgtEl>
                                        <p:attrNameLst>
                                          <p:attrName>ppt_h</p:attrName>
                                        </p:attrNameLst>
                                      </p:cBhvr>
                                      <p:tavLst>
                                        <p:tav tm="0">
                                          <p:val>
                                            <p:fltVal val="0"/>
                                          </p:val>
                                        </p:tav>
                                        <p:tav tm="100000">
                                          <p:val>
                                            <p:strVal val="#ppt_h"/>
                                          </p:val>
                                        </p:tav>
                                      </p:tavLst>
                                    </p:anim>
                                    <p:anim calcmode="lin" valueType="num">
                                      <p:cBhvr>
                                        <p:cTn id="125" dur="400" fill="hold"/>
                                        <p:tgtEl>
                                          <p:spTgt spid="17"/>
                                        </p:tgtEl>
                                        <p:attrNameLst>
                                          <p:attrName>style.rotation</p:attrName>
                                        </p:attrNameLst>
                                      </p:cBhvr>
                                      <p:tavLst>
                                        <p:tav tm="0">
                                          <p:val>
                                            <p:fltVal val="90"/>
                                          </p:val>
                                        </p:tav>
                                        <p:tav tm="100000">
                                          <p:val>
                                            <p:fltVal val="0"/>
                                          </p:val>
                                        </p:tav>
                                      </p:tavLst>
                                    </p:anim>
                                    <p:animEffect transition="in" filter="fade">
                                      <p:cBhvr>
                                        <p:cTn id="126" dur="4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smtClean="0"/>
              <a:t>请输入您的标题</a:t>
            </a:r>
            <a:endParaRPr lang="zh-CN" altLang="en-US" dirty="0"/>
          </a:p>
        </p:txBody>
      </p:sp>
      <p:sp>
        <p:nvSpPr>
          <p:cNvPr id="18" name="Freeform 6"/>
          <p:cNvSpPr/>
          <p:nvPr/>
        </p:nvSpPr>
        <p:spPr bwMode="auto">
          <a:xfrm>
            <a:off x="5953125" y="2027515"/>
            <a:ext cx="1590675" cy="4683125"/>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19" name="Freeform 7"/>
          <p:cNvSpPr/>
          <p:nvPr/>
        </p:nvSpPr>
        <p:spPr bwMode="auto">
          <a:xfrm>
            <a:off x="6402388" y="3434040"/>
            <a:ext cx="1120775" cy="3276600"/>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20" name="Freeform 8"/>
          <p:cNvSpPr/>
          <p:nvPr/>
        </p:nvSpPr>
        <p:spPr bwMode="auto">
          <a:xfrm>
            <a:off x="4240213" y="2980015"/>
            <a:ext cx="1590675" cy="3730625"/>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21" name="Freeform 9"/>
          <p:cNvSpPr/>
          <p:nvPr/>
        </p:nvSpPr>
        <p:spPr bwMode="auto">
          <a:xfrm>
            <a:off x="4262438" y="4357965"/>
            <a:ext cx="1120775" cy="2352675"/>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22" name="TextBox 21"/>
          <p:cNvSpPr txBox="1"/>
          <p:nvPr/>
        </p:nvSpPr>
        <p:spPr>
          <a:xfrm>
            <a:off x="7819754" y="3120266"/>
            <a:ext cx="1997346" cy="400110"/>
          </a:xfrm>
          <a:prstGeom prst="rect">
            <a:avLst/>
          </a:prstGeom>
          <a:noFill/>
        </p:spPr>
        <p:txBody>
          <a:bodyPr wrap="square" rtlCol="0">
            <a:spAutoFit/>
          </a:bodyPr>
          <a:lstStyle/>
          <a:p>
            <a:r>
              <a:rPr lang="zh-CN" altLang="en-US" sz="2000" b="1" dirty="0" smtClean="0">
                <a:solidFill>
                  <a:schemeClr val="accent3"/>
                </a:solidFill>
                <a:latin typeface="+mj-ea"/>
                <a:ea typeface="+mj-ea"/>
              </a:rPr>
              <a:t>市场认识较低</a:t>
            </a:r>
            <a:endParaRPr lang="zh-CN" altLang="en-US" sz="2000" b="1" dirty="0">
              <a:solidFill>
                <a:schemeClr val="accent3"/>
              </a:solidFill>
              <a:latin typeface="+mj-ea"/>
              <a:ea typeface="+mj-ea"/>
            </a:endParaRPr>
          </a:p>
        </p:txBody>
      </p:sp>
      <p:sp>
        <p:nvSpPr>
          <p:cNvPr id="23" name="TextBox 22"/>
          <p:cNvSpPr txBox="1"/>
          <p:nvPr/>
        </p:nvSpPr>
        <p:spPr>
          <a:xfrm>
            <a:off x="7802661" y="3513693"/>
            <a:ext cx="3408288" cy="646331"/>
          </a:xfrm>
          <a:prstGeom prst="rect">
            <a:avLst/>
          </a:prstGeom>
          <a:noFill/>
        </p:spPr>
        <p:txBody>
          <a:bodyPr wrap="square" rtlCol="0">
            <a:spAutoFit/>
          </a:bodyPr>
          <a:lstStyle/>
          <a:p>
            <a:r>
              <a:rPr lang="zh-CN" altLang="en-US" dirty="0">
                <a:solidFill>
                  <a:schemeClr val="accent3"/>
                </a:solidFill>
                <a:latin typeface="+mn-ea"/>
                <a:ea typeface="+mn-ea"/>
              </a:rPr>
              <a:t>请在这里输入段落文本</a:t>
            </a:r>
            <a:r>
              <a:rPr lang="zh-CN" altLang="en-US" dirty="0" smtClean="0">
                <a:solidFill>
                  <a:schemeClr val="accent3"/>
                </a:solidFill>
                <a:latin typeface="+mn-ea"/>
                <a:ea typeface="+mn-ea"/>
              </a:rPr>
              <a:t>内容请在这里输入段落文本内容</a:t>
            </a:r>
            <a:endParaRPr lang="zh-CN" altLang="en-US" dirty="0">
              <a:solidFill>
                <a:schemeClr val="accent3"/>
              </a:solidFill>
              <a:latin typeface="+mn-ea"/>
              <a:ea typeface="+mn-ea"/>
            </a:endParaRPr>
          </a:p>
        </p:txBody>
      </p:sp>
      <p:sp>
        <p:nvSpPr>
          <p:cNvPr id="24" name="TextBox 23"/>
          <p:cNvSpPr txBox="1"/>
          <p:nvPr/>
        </p:nvSpPr>
        <p:spPr>
          <a:xfrm>
            <a:off x="7819754" y="1748666"/>
            <a:ext cx="1997346" cy="400110"/>
          </a:xfrm>
          <a:prstGeom prst="rect">
            <a:avLst/>
          </a:prstGeom>
          <a:noFill/>
        </p:spPr>
        <p:txBody>
          <a:bodyPr wrap="square" rtlCol="0">
            <a:spAutoFit/>
          </a:bodyPr>
          <a:lstStyle/>
          <a:p>
            <a:r>
              <a:rPr lang="zh-CN" altLang="en-US" sz="2000" b="1" dirty="0" smtClean="0">
                <a:solidFill>
                  <a:schemeClr val="accent3"/>
                </a:solidFill>
                <a:latin typeface="+mj-ea"/>
                <a:ea typeface="+mj-ea"/>
              </a:rPr>
              <a:t>市场占有率低</a:t>
            </a:r>
            <a:endParaRPr lang="zh-CN" altLang="en-US" sz="2000" b="1" dirty="0">
              <a:solidFill>
                <a:schemeClr val="accent3"/>
              </a:solidFill>
              <a:latin typeface="+mj-ea"/>
              <a:ea typeface="+mj-ea"/>
            </a:endParaRPr>
          </a:p>
        </p:txBody>
      </p:sp>
      <p:sp>
        <p:nvSpPr>
          <p:cNvPr id="25" name="TextBox 24"/>
          <p:cNvSpPr txBox="1"/>
          <p:nvPr/>
        </p:nvSpPr>
        <p:spPr>
          <a:xfrm>
            <a:off x="7802661" y="2142093"/>
            <a:ext cx="3408288" cy="646331"/>
          </a:xfrm>
          <a:prstGeom prst="rect">
            <a:avLst/>
          </a:prstGeom>
          <a:noFill/>
        </p:spPr>
        <p:txBody>
          <a:bodyPr wrap="square" rtlCol="0">
            <a:spAutoFit/>
          </a:bodyPr>
          <a:lstStyle/>
          <a:p>
            <a:r>
              <a:rPr lang="zh-CN" altLang="en-US" dirty="0">
                <a:solidFill>
                  <a:schemeClr val="accent3"/>
                </a:solidFill>
                <a:latin typeface="+mn-ea"/>
                <a:ea typeface="+mn-ea"/>
              </a:rPr>
              <a:t>请在这里输入段落文本</a:t>
            </a:r>
            <a:r>
              <a:rPr lang="zh-CN" altLang="en-US" dirty="0" smtClean="0">
                <a:solidFill>
                  <a:schemeClr val="accent3"/>
                </a:solidFill>
                <a:latin typeface="+mn-ea"/>
                <a:ea typeface="+mn-ea"/>
              </a:rPr>
              <a:t>内容请在这里输入段落文本内容</a:t>
            </a:r>
            <a:endParaRPr lang="zh-CN" altLang="en-US" dirty="0">
              <a:solidFill>
                <a:schemeClr val="accent3"/>
              </a:solidFill>
              <a:latin typeface="+mn-ea"/>
              <a:ea typeface="+mn-ea"/>
            </a:endParaRPr>
          </a:p>
        </p:txBody>
      </p:sp>
      <p:sp>
        <p:nvSpPr>
          <p:cNvPr id="26" name="TextBox 25"/>
          <p:cNvSpPr txBox="1"/>
          <p:nvPr/>
        </p:nvSpPr>
        <p:spPr>
          <a:xfrm>
            <a:off x="2219610" y="2586588"/>
            <a:ext cx="1997346" cy="400110"/>
          </a:xfrm>
          <a:prstGeom prst="rect">
            <a:avLst/>
          </a:prstGeom>
          <a:noFill/>
        </p:spPr>
        <p:txBody>
          <a:bodyPr wrap="square" rtlCol="0">
            <a:spAutoFit/>
          </a:bodyPr>
          <a:lstStyle/>
          <a:p>
            <a:pPr algn="r"/>
            <a:r>
              <a:rPr lang="zh-CN" altLang="en-US" sz="2000" b="1" dirty="0" smtClean="0">
                <a:solidFill>
                  <a:schemeClr val="accent3"/>
                </a:solidFill>
                <a:latin typeface="+mj-ea"/>
                <a:ea typeface="+mj-ea"/>
              </a:rPr>
              <a:t>处于起步阶段</a:t>
            </a:r>
            <a:endParaRPr lang="zh-CN" altLang="en-US" sz="2000" b="1" dirty="0">
              <a:solidFill>
                <a:schemeClr val="accent3"/>
              </a:solidFill>
              <a:latin typeface="+mj-ea"/>
              <a:ea typeface="+mj-ea"/>
            </a:endParaRPr>
          </a:p>
        </p:txBody>
      </p:sp>
      <p:sp>
        <p:nvSpPr>
          <p:cNvPr id="27" name="TextBox 26"/>
          <p:cNvSpPr txBox="1"/>
          <p:nvPr/>
        </p:nvSpPr>
        <p:spPr>
          <a:xfrm>
            <a:off x="808668" y="2980015"/>
            <a:ext cx="3408288" cy="646331"/>
          </a:xfrm>
          <a:prstGeom prst="rect">
            <a:avLst/>
          </a:prstGeom>
          <a:noFill/>
        </p:spPr>
        <p:txBody>
          <a:bodyPr wrap="square" rtlCol="0">
            <a:spAutoFit/>
          </a:bodyPr>
          <a:lstStyle/>
          <a:p>
            <a:pPr algn="r"/>
            <a:r>
              <a:rPr lang="zh-CN" altLang="en-US" dirty="0">
                <a:solidFill>
                  <a:schemeClr val="accent3"/>
                </a:solidFill>
                <a:latin typeface="+mn-ea"/>
                <a:ea typeface="+mn-ea"/>
              </a:rPr>
              <a:t>请在这里输入段落文本</a:t>
            </a:r>
            <a:r>
              <a:rPr lang="zh-CN" altLang="en-US" dirty="0" smtClean="0">
                <a:solidFill>
                  <a:schemeClr val="accent3"/>
                </a:solidFill>
                <a:latin typeface="+mn-ea"/>
                <a:ea typeface="+mn-ea"/>
              </a:rPr>
              <a:t>内容请在这里输入段落文本内容</a:t>
            </a:r>
            <a:endParaRPr lang="zh-CN" altLang="en-US" dirty="0">
              <a:solidFill>
                <a:schemeClr val="accent3"/>
              </a:solidFill>
              <a:latin typeface="+mn-ea"/>
              <a:ea typeface="+mn-ea"/>
            </a:endParaRPr>
          </a:p>
        </p:txBody>
      </p:sp>
      <p:sp>
        <p:nvSpPr>
          <p:cNvPr id="28" name="TextBox 27"/>
          <p:cNvSpPr txBox="1"/>
          <p:nvPr/>
        </p:nvSpPr>
        <p:spPr>
          <a:xfrm>
            <a:off x="2219610" y="4194671"/>
            <a:ext cx="1997346" cy="400110"/>
          </a:xfrm>
          <a:prstGeom prst="rect">
            <a:avLst/>
          </a:prstGeom>
          <a:noFill/>
        </p:spPr>
        <p:txBody>
          <a:bodyPr wrap="square" rtlCol="0">
            <a:spAutoFit/>
          </a:bodyPr>
          <a:lstStyle/>
          <a:p>
            <a:pPr algn="r"/>
            <a:r>
              <a:rPr lang="zh-CN" altLang="en-US" sz="2000" b="1" dirty="0" smtClean="0">
                <a:solidFill>
                  <a:schemeClr val="accent3"/>
                </a:solidFill>
                <a:latin typeface="+mj-ea"/>
                <a:ea typeface="+mj-ea"/>
              </a:rPr>
              <a:t>整体规模</a:t>
            </a:r>
            <a:r>
              <a:rPr lang="zh-CN" altLang="en-US" sz="2000" b="1" dirty="0">
                <a:solidFill>
                  <a:schemeClr val="accent3"/>
                </a:solidFill>
                <a:latin typeface="+mj-ea"/>
                <a:ea typeface="+mj-ea"/>
              </a:rPr>
              <a:t>小</a:t>
            </a:r>
            <a:endParaRPr lang="zh-CN" altLang="en-US" sz="2000" b="1" dirty="0">
              <a:solidFill>
                <a:schemeClr val="accent3"/>
              </a:solidFill>
              <a:latin typeface="+mj-ea"/>
              <a:ea typeface="+mj-ea"/>
            </a:endParaRPr>
          </a:p>
        </p:txBody>
      </p:sp>
      <p:sp>
        <p:nvSpPr>
          <p:cNvPr id="29" name="TextBox 28"/>
          <p:cNvSpPr txBox="1"/>
          <p:nvPr/>
        </p:nvSpPr>
        <p:spPr>
          <a:xfrm>
            <a:off x="808668" y="4588098"/>
            <a:ext cx="3408288" cy="646331"/>
          </a:xfrm>
          <a:prstGeom prst="rect">
            <a:avLst/>
          </a:prstGeom>
          <a:noFill/>
        </p:spPr>
        <p:txBody>
          <a:bodyPr wrap="square" rtlCol="0">
            <a:spAutoFit/>
          </a:bodyPr>
          <a:lstStyle/>
          <a:p>
            <a:pPr algn="r"/>
            <a:r>
              <a:rPr lang="zh-CN" altLang="en-US" dirty="0">
                <a:solidFill>
                  <a:schemeClr val="accent3"/>
                </a:solidFill>
                <a:latin typeface="+mn-ea"/>
                <a:ea typeface="+mn-ea"/>
              </a:rPr>
              <a:t>请在这里输入段落文本</a:t>
            </a:r>
            <a:r>
              <a:rPr lang="zh-CN" altLang="en-US" dirty="0" smtClean="0">
                <a:solidFill>
                  <a:schemeClr val="accent3"/>
                </a:solidFill>
                <a:latin typeface="+mn-ea"/>
                <a:ea typeface="+mn-ea"/>
              </a:rPr>
              <a:t>内容请在这里输入段落文本内容</a:t>
            </a:r>
            <a:endParaRPr lang="zh-CN" altLang="en-US" dirty="0">
              <a:solidFill>
                <a:schemeClr val="accent3"/>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1200" advTm="6517">
        <p14:prism/>
      </p:transition>
    </mc:Choice>
    <mc:Fallback>
      <p:transition spd="slow" advTm="651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639"/>
                            </p:stCondLst>
                            <p:childTnLst>
                              <p:par>
                                <p:cTn id="21" presetID="22" presetClass="entr" presetSubtype="4"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500"/>
                                        <p:tgtEl>
                                          <p:spTgt spid="21"/>
                                        </p:tgtEl>
                                      </p:cBhvr>
                                    </p:animEffect>
                                  </p:childTnLst>
                                </p:cTn>
                              </p:par>
                            </p:childTnLst>
                          </p:cTn>
                        </p:par>
                        <p:par>
                          <p:cTn id="24" fill="hold">
                            <p:stCondLst>
                              <p:cond delay="1139"/>
                            </p:stCondLst>
                            <p:childTnLst>
                              <p:par>
                                <p:cTn id="25" presetID="31"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300" fill="hold"/>
                                        <p:tgtEl>
                                          <p:spTgt spid="28"/>
                                        </p:tgtEl>
                                        <p:attrNameLst>
                                          <p:attrName>ppt_w</p:attrName>
                                        </p:attrNameLst>
                                      </p:cBhvr>
                                      <p:tavLst>
                                        <p:tav tm="0">
                                          <p:val>
                                            <p:fltVal val="0"/>
                                          </p:val>
                                        </p:tav>
                                        <p:tav tm="100000">
                                          <p:val>
                                            <p:strVal val="#ppt_w"/>
                                          </p:val>
                                        </p:tav>
                                      </p:tavLst>
                                    </p:anim>
                                    <p:anim calcmode="lin" valueType="num">
                                      <p:cBhvr>
                                        <p:cTn id="28" dur="300" fill="hold"/>
                                        <p:tgtEl>
                                          <p:spTgt spid="28"/>
                                        </p:tgtEl>
                                        <p:attrNameLst>
                                          <p:attrName>ppt_h</p:attrName>
                                        </p:attrNameLst>
                                      </p:cBhvr>
                                      <p:tavLst>
                                        <p:tav tm="0">
                                          <p:val>
                                            <p:fltVal val="0"/>
                                          </p:val>
                                        </p:tav>
                                        <p:tav tm="100000">
                                          <p:val>
                                            <p:strVal val="#ppt_h"/>
                                          </p:val>
                                        </p:tav>
                                      </p:tavLst>
                                    </p:anim>
                                    <p:anim calcmode="lin" valueType="num">
                                      <p:cBhvr>
                                        <p:cTn id="29" dur="300" fill="hold"/>
                                        <p:tgtEl>
                                          <p:spTgt spid="28"/>
                                        </p:tgtEl>
                                        <p:attrNameLst>
                                          <p:attrName>style.rotation</p:attrName>
                                        </p:attrNameLst>
                                      </p:cBhvr>
                                      <p:tavLst>
                                        <p:tav tm="0">
                                          <p:val>
                                            <p:fltVal val="90"/>
                                          </p:val>
                                        </p:tav>
                                        <p:tav tm="100000">
                                          <p:val>
                                            <p:fltVal val="0"/>
                                          </p:val>
                                        </p:tav>
                                      </p:tavLst>
                                    </p:anim>
                                    <p:animEffect transition="in" filter="fade">
                                      <p:cBhvr>
                                        <p:cTn id="30" dur="300"/>
                                        <p:tgtEl>
                                          <p:spTgt spid="28"/>
                                        </p:tgtEl>
                                      </p:cBhvr>
                                    </p:animEffect>
                                  </p:childTnLst>
                                </p:cTn>
                              </p:par>
                            </p:childTnLst>
                          </p:cTn>
                        </p:par>
                        <p:par>
                          <p:cTn id="31" fill="hold">
                            <p:stCondLst>
                              <p:cond delay="1639"/>
                            </p:stCondLst>
                            <p:childTnLst>
                              <p:par>
                                <p:cTn id="32" presetID="22" presetClass="entr" presetSubtype="1"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up)">
                                      <p:cBhvr>
                                        <p:cTn id="34" dur="500"/>
                                        <p:tgtEl>
                                          <p:spTgt spid="29"/>
                                        </p:tgtEl>
                                      </p:cBhvr>
                                    </p:animEffect>
                                  </p:childTnLst>
                                </p:cTn>
                              </p:par>
                            </p:childTnLst>
                          </p:cTn>
                        </p:par>
                        <p:par>
                          <p:cTn id="35" fill="hold">
                            <p:stCondLst>
                              <p:cond delay="2139"/>
                            </p:stCondLst>
                            <p:childTnLst>
                              <p:par>
                                <p:cTn id="36" presetID="22" presetClass="entr" presetSubtype="4"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down)">
                                      <p:cBhvr>
                                        <p:cTn id="38" dur="500"/>
                                        <p:tgtEl>
                                          <p:spTgt spid="19"/>
                                        </p:tgtEl>
                                      </p:cBhvr>
                                    </p:animEffect>
                                  </p:childTnLst>
                                </p:cTn>
                              </p:par>
                            </p:childTnLst>
                          </p:cTn>
                        </p:par>
                        <p:par>
                          <p:cTn id="39" fill="hold">
                            <p:stCondLst>
                              <p:cond delay="2639"/>
                            </p:stCondLst>
                            <p:childTnLst>
                              <p:par>
                                <p:cTn id="40" presetID="31" presetClass="entr" presetSubtype="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300" fill="hold"/>
                                        <p:tgtEl>
                                          <p:spTgt spid="22"/>
                                        </p:tgtEl>
                                        <p:attrNameLst>
                                          <p:attrName>ppt_w</p:attrName>
                                        </p:attrNameLst>
                                      </p:cBhvr>
                                      <p:tavLst>
                                        <p:tav tm="0">
                                          <p:val>
                                            <p:fltVal val="0"/>
                                          </p:val>
                                        </p:tav>
                                        <p:tav tm="100000">
                                          <p:val>
                                            <p:strVal val="#ppt_w"/>
                                          </p:val>
                                        </p:tav>
                                      </p:tavLst>
                                    </p:anim>
                                    <p:anim calcmode="lin" valueType="num">
                                      <p:cBhvr>
                                        <p:cTn id="43" dur="300" fill="hold"/>
                                        <p:tgtEl>
                                          <p:spTgt spid="22"/>
                                        </p:tgtEl>
                                        <p:attrNameLst>
                                          <p:attrName>ppt_h</p:attrName>
                                        </p:attrNameLst>
                                      </p:cBhvr>
                                      <p:tavLst>
                                        <p:tav tm="0">
                                          <p:val>
                                            <p:fltVal val="0"/>
                                          </p:val>
                                        </p:tav>
                                        <p:tav tm="100000">
                                          <p:val>
                                            <p:strVal val="#ppt_h"/>
                                          </p:val>
                                        </p:tav>
                                      </p:tavLst>
                                    </p:anim>
                                    <p:anim calcmode="lin" valueType="num">
                                      <p:cBhvr>
                                        <p:cTn id="44" dur="300" fill="hold"/>
                                        <p:tgtEl>
                                          <p:spTgt spid="22"/>
                                        </p:tgtEl>
                                        <p:attrNameLst>
                                          <p:attrName>style.rotation</p:attrName>
                                        </p:attrNameLst>
                                      </p:cBhvr>
                                      <p:tavLst>
                                        <p:tav tm="0">
                                          <p:val>
                                            <p:fltVal val="90"/>
                                          </p:val>
                                        </p:tav>
                                        <p:tav tm="100000">
                                          <p:val>
                                            <p:fltVal val="0"/>
                                          </p:val>
                                        </p:tav>
                                      </p:tavLst>
                                    </p:anim>
                                    <p:animEffect transition="in" filter="fade">
                                      <p:cBhvr>
                                        <p:cTn id="45" dur="300"/>
                                        <p:tgtEl>
                                          <p:spTgt spid="22"/>
                                        </p:tgtEl>
                                      </p:cBhvr>
                                    </p:animEffect>
                                  </p:childTnLst>
                                </p:cTn>
                              </p:par>
                            </p:childTnLst>
                          </p:cTn>
                        </p:par>
                        <p:par>
                          <p:cTn id="46" fill="hold">
                            <p:stCondLst>
                              <p:cond delay="3139"/>
                            </p:stCondLst>
                            <p:childTnLst>
                              <p:par>
                                <p:cTn id="47" presetID="22" presetClass="entr" presetSubtype="1"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up)">
                                      <p:cBhvr>
                                        <p:cTn id="49" dur="500"/>
                                        <p:tgtEl>
                                          <p:spTgt spid="23"/>
                                        </p:tgtEl>
                                      </p:cBhvr>
                                    </p:animEffect>
                                  </p:childTnLst>
                                </p:cTn>
                              </p:par>
                            </p:childTnLst>
                          </p:cTn>
                        </p:par>
                        <p:par>
                          <p:cTn id="50" fill="hold">
                            <p:stCondLst>
                              <p:cond delay="3639"/>
                            </p:stCondLst>
                            <p:childTnLst>
                              <p:par>
                                <p:cTn id="51" presetID="22" presetClass="entr" presetSubtype="4"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down)">
                                      <p:cBhvr>
                                        <p:cTn id="53" dur="500"/>
                                        <p:tgtEl>
                                          <p:spTgt spid="20"/>
                                        </p:tgtEl>
                                      </p:cBhvr>
                                    </p:animEffect>
                                  </p:childTnLst>
                                </p:cTn>
                              </p:par>
                            </p:childTnLst>
                          </p:cTn>
                        </p:par>
                        <p:par>
                          <p:cTn id="54" fill="hold">
                            <p:stCondLst>
                              <p:cond delay="4139"/>
                            </p:stCondLst>
                            <p:childTnLst>
                              <p:par>
                                <p:cTn id="55" presetID="31" presetClass="entr" presetSubtype="0"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300" fill="hold"/>
                                        <p:tgtEl>
                                          <p:spTgt spid="26"/>
                                        </p:tgtEl>
                                        <p:attrNameLst>
                                          <p:attrName>ppt_w</p:attrName>
                                        </p:attrNameLst>
                                      </p:cBhvr>
                                      <p:tavLst>
                                        <p:tav tm="0">
                                          <p:val>
                                            <p:fltVal val="0"/>
                                          </p:val>
                                        </p:tav>
                                        <p:tav tm="100000">
                                          <p:val>
                                            <p:strVal val="#ppt_w"/>
                                          </p:val>
                                        </p:tav>
                                      </p:tavLst>
                                    </p:anim>
                                    <p:anim calcmode="lin" valueType="num">
                                      <p:cBhvr>
                                        <p:cTn id="58" dur="300" fill="hold"/>
                                        <p:tgtEl>
                                          <p:spTgt spid="26"/>
                                        </p:tgtEl>
                                        <p:attrNameLst>
                                          <p:attrName>ppt_h</p:attrName>
                                        </p:attrNameLst>
                                      </p:cBhvr>
                                      <p:tavLst>
                                        <p:tav tm="0">
                                          <p:val>
                                            <p:fltVal val="0"/>
                                          </p:val>
                                        </p:tav>
                                        <p:tav tm="100000">
                                          <p:val>
                                            <p:strVal val="#ppt_h"/>
                                          </p:val>
                                        </p:tav>
                                      </p:tavLst>
                                    </p:anim>
                                    <p:anim calcmode="lin" valueType="num">
                                      <p:cBhvr>
                                        <p:cTn id="59" dur="300" fill="hold"/>
                                        <p:tgtEl>
                                          <p:spTgt spid="26"/>
                                        </p:tgtEl>
                                        <p:attrNameLst>
                                          <p:attrName>style.rotation</p:attrName>
                                        </p:attrNameLst>
                                      </p:cBhvr>
                                      <p:tavLst>
                                        <p:tav tm="0">
                                          <p:val>
                                            <p:fltVal val="90"/>
                                          </p:val>
                                        </p:tav>
                                        <p:tav tm="100000">
                                          <p:val>
                                            <p:fltVal val="0"/>
                                          </p:val>
                                        </p:tav>
                                      </p:tavLst>
                                    </p:anim>
                                    <p:animEffect transition="in" filter="fade">
                                      <p:cBhvr>
                                        <p:cTn id="60" dur="300"/>
                                        <p:tgtEl>
                                          <p:spTgt spid="26"/>
                                        </p:tgtEl>
                                      </p:cBhvr>
                                    </p:animEffect>
                                  </p:childTnLst>
                                </p:cTn>
                              </p:par>
                            </p:childTnLst>
                          </p:cTn>
                        </p:par>
                        <p:par>
                          <p:cTn id="61" fill="hold">
                            <p:stCondLst>
                              <p:cond delay="4639"/>
                            </p:stCondLst>
                            <p:childTnLst>
                              <p:par>
                                <p:cTn id="62" presetID="22" presetClass="entr" presetSubtype="1"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up)">
                                      <p:cBhvr>
                                        <p:cTn id="64" dur="500"/>
                                        <p:tgtEl>
                                          <p:spTgt spid="27"/>
                                        </p:tgtEl>
                                      </p:cBhvr>
                                    </p:animEffect>
                                  </p:childTnLst>
                                </p:cTn>
                              </p:par>
                            </p:childTnLst>
                          </p:cTn>
                        </p:par>
                        <p:par>
                          <p:cTn id="65" fill="hold">
                            <p:stCondLst>
                              <p:cond delay="5139"/>
                            </p:stCondLst>
                            <p:childTnLst>
                              <p:par>
                                <p:cTn id="66" presetID="22" presetClass="entr" presetSubtype="4"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wipe(down)">
                                      <p:cBhvr>
                                        <p:cTn id="68" dur="500"/>
                                        <p:tgtEl>
                                          <p:spTgt spid="18"/>
                                        </p:tgtEl>
                                      </p:cBhvr>
                                    </p:animEffect>
                                  </p:childTnLst>
                                </p:cTn>
                              </p:par>
                            </p:childTnLst>
                          </p:cTn>
                        </p:par>
                        <p:par>
                          <p:cTn id="69" fill="hold">
                            <p:stCondLst>
                              <p:cond delay="5639"/>
                            </p:stCondLst>
                            <p:childTnLst>
                              <p:par>
                                <p:cTn id="70" presetID="31" presetClass="entr" presetSubtype="0" fill="hold" grpId="0" nodeType="after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p:cTn id="72" dur="300" fill="hold"/>
                                        <p:tgtEl>
                                          <p:spTgt spid="24"/>
                                        </p:tgtEl>
                                        <p:attrNameLst>
                                          <p:attrName>ppt_w</p:attrName>
                                        </p:attrNameLst>
                                      </p:cBhvr>
                                      <p:tavLst>
                                        <p:tav tm="0">
                                          <p:val>
                                            <p:fltVal val="0"/>
                                          </p:val>
                                        </p:tav>
                                        <p:tav tm="100000">
                                          <p:val>
                                            <p:strVal val="#ppt_w"/>
                                          </p:val>
                                        </p:tav>
                                      </p:tavLst>
                                    </p:anim>
                                    <p:anim calcmode="lin" valueType="num">
                                      <p:cBhvr>
                                        <p:cTn id="73" dur="300" fill="hold"/>
                                        <p:tgtEl>
                                          <p:spTgt spid="24"/>
                                        </p:tgtEl>
                                        <p:attrNameLst>
                                          <p:attrName>ppt_h</p:attrName>
                                        </p:attrNameLst>
                                      </p:cBhvr>
                                      <p:tavLst>
                                        <p:tav tm="0">
                                          <p:val>
                                            <p:fltVal val="0"/>
                                          </p:val>
                                        </p:tav>
                                        <p:tav tm="100000">
                                          <p:val>
                                            <p:strVal val="#ppt_h"/>
                                          </p:val>
                                        </p:tav>
                                      </p:tavLst>
                                    </p:anim>
                                    <p:anim calcmode="lin" valueType="num">
                                      <p:cBhvr>
                                        <p:cTn id="74" dur="300" fill="hold"/>
                                        <p:tgtEl>
                                          <p:spTgt spid="24"/>
                                        </p:tgtEl>
                                        <p:attrNameLst>
                                          <p:attrName>style.rotation</p:attrName>
                                        </p:attrNameLst>
                                      </p:cBhvr>
                                      <p:tavLst>
                                        <p:tav tm="0">
                                          <p:val>
                                            <p:fltVal val="90"/>
                                          </p:val>
                                        </p:tav>
                                        <p:tav tm="100000">
                                          <p:val>
                                            <p:fltVal val="0"/>
                                          </p:val>
                                        </p:tav>
                                      </p:tavLst>
                                    </p:anim>
                                    <p:animEffect transition="in" filter="fade">
                                      <p:cBhvr>
                                        <p:cTn id="75" dur="300"/>
                                        <p:tgtEl>
                                          <p:spTgt spid="24"/>
                                        </p:tgtEl>
                                      </p:cBhvr>
                                    </p:animEffect>
                                  </p:childTnLst>
                                </p:cTn>
                              </p:par>
                            </p:childTnLst>
                          </p:cTn>
                        </p:par>
                        <p:par>
                          <p:cTn id="76" fill="hold">
                            <p:stCondLst>
                              <p:cond delay="6139"/>
                            </p:stCondLst>
                            <p:childTnLst>
                              <p:par>
                                <p:cTn id="77" presetID="22" presetClass="entr" presetSubtype="1"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up)">
                                      <p:cBhvr>
                                        <p:cTn id="7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8" grpId="0" animBg="1"/>
      <p:bldP spid="19" grpId="0" animBg="1"/>
      <p:bldP spid="20" grpId="0" animBg="1"/>
      <p:bldP spid="21" grpId="0" animBg="1"/>
      <p:bldP spid="22" grpId="0"/>
      <p:bldP spid="23" grpId="0"/>
      <p:bldP spid="24" grpId="0"/>
      <p:bldP spid="25" grpId="0"/>
      <p:bldP spid="26" grpId="0"/>
      <p:bldP spid="27" grpId="0"/>
      <p:bldP spid="28" grpId="0"/>
      <p:bldP spid="2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 y="224223"/>
            <a:ext cx="356660" cy="647647"/>
          </a:xfrm>
          <a:custGeom>
            <a:avLst/>
            <a:gdLst>
              <a:gd name="T0" fmla="*/ 0 w 519"/>
              <a:gd name="T1" fmla="*/ 1050 h 1050"/>
              <a:gd name="T2" fmla="*/ 510 w 519"/>
              <a:gd name="T3" fmla="*/ 540 h 1050"/>
              <a:gd name="T4" fmla="*/ 510 w 519"/>
              <a:gd name="T5" fmla="*/ 510 h 1050"/>
              <a:gd name="T6" fmla="*/ 0 w 519"/>
              <a:gd name="T7" fmla="*/ 0 h 1050"/>
              <a:gd name="T8" fmla="*/ 0 w 519"/>
              <a:gd name="T9" fmla="*/ 1050 h 1050"/>
            </a:gdLst>
            <a:ahLst/>
            <a:cxnLst>
              <a:cxn ang="0">
                <a:pos x="T0" y="T1"/>
              </a:cxn>
              <a:cxn ang="0">
                <a:pos x="T2" y="T3"/>
              </a:cxn>
              <a:cxn ang="0">
                <a:pos x="T4" y="T5"/>
              </a:cxn>
              <a:cxn ang="0">
                <a:pos x="T6" y="T7"/>
              </a:cxn>
              <a:cxn ang="0">
                <a:pos x="T8" y="T9"/>
              </a:cxn>
            </a:cxnLst>
            <a:rect l="0" t="0" r="r" b="b"/>
            <a:pathLst>
              <a:path w="519" h="1050">
                <a:moveTo>
                  <a:pt x="0" y="1050"/>
                </a:moveTo>
                <a:lnTo>
                  <a:pt x="510" y="540"/>
                </a:lnTo>
                <a:cubicBezTo>
                  <a:pt x="519" y="532"/>
                  <a:pt x="519" y="518"/>
                  <a:pt x="510" y="510"/>
                </a:cubicBezTo>
                <a:lnTo>
                  <a:pt x="0" y="0"/>
                </a:lnTo>
                <a:lnTo>
                  <a:pt x="0" y="1050"/>
                </a:lnTo>
                <a:close/>
              </a:path>
            </a:pathLst>
          </a:custGeom>
          <a:solidFill>
            <a:srgbClr val="5764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p:nvPr/>
        </p:nvSpPr>
        <p:spPr bwMode="auto">
          <a:xfrm>
            <a:off x="0" y="63502"/>
            <a:ext cx="355234" cy="647647"/>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 name="TextBox 3"/>
          <p:cNvSpPr txBox="1"/>
          <p:nvPr/>
        </p:nvSpPr>
        <p:spPr>
          <a:xfrm>
            <a:off x="481757" y="156149"/>
            <a:ext cx="3312368" cy="584775"/>
          </a:xfrm>
          <a:prstGeom prst="rect">
            <a:avLst/>
          </a:prstGeom>
          <a:noFill/>
        </p:spPr>
        <p:txBody>
          <a:bodyPr wrap="square" rtlCol="0">
            <a:spAutoFit/>
          </a:bodyPr>
          <a:lstStyle>
            <a:defPPr>
              <a:defRPr lang="zh-CN"/>
            </a:defPPr>
            <a:lvl1pPr>
              <a:defRPr sz="3200" b="1">
                <a:latin typeface="微软雅黑" panose="020B0503020204020204" pitchFamily="34" charset="-122"/>
                <a:ea typeface="微软雅黑" panose="020B0503020204020204" pitchFamily="34" charset="-122"/>
              </a:defRPr>
            </a:lvl1pPr>
          </a:lstStyle>
          <a:p>
            <a:r>
              <a:rPr lang="zh-CN" altLang="en-US" dirty="0" smtClean="0"/>
              <a:t>请输入您的标题</a:t>
            </a:r>
            <a:endParaRPr lang="zh-CN" altLang="en-US" dirty="0"/>
          </a:p>
        </p:txBody>
      </p:sp>
      <p:sp>
        <p:nvSpPr>
          <p:cNvPr id="17" name="Freeform 13"/>
          <p:cNvSpPr/>
          <p:nvPr/>
        </p:nvSpPr>
        <p:spPr bwMode="auto">
          <a:xfrm>
            <a:off x="8862089" y="2342337"/>
            <a:ext cx="661988" cy="2606405"/>
          </a:xfrm>
          <a:custGeom>
            <a:avLst/>
            <a:gdLst>
              <a:gd name="T0" fmla="*/ 819 w 819"/>
              <a:gd name="T1" fmla="*/ 1728 h 3366"/>
              <a:gd name="T2" fmla="*/ 559 w 819"/>
              <a:gd name="T3" fmla="*/ 1854 h 3366"/>
              <a:gd name="T4" fmla="*/ 492 w 819"/>
              <a:gd name="T5" fmla="*/ 2144 h 3366"/>
              <a:gd name="T6" fmla="*/ 492 w 819"/>
              <a:gd name="T7" fmla="*/ 2785 h 3366"/>
              <a:gd name="T8" fmla="*/ 372 w 819"/>
              <a:gd name="T9" fmla="*/ 3239 h 3366"/>
              <a:gd name="T10" fmla="*/ 0 w 819"/>
              <a:gd name="T11" fmla="*/ 3366 h 3366"/>
              <a:gd name="T12" fmla="*/ 0 w 819"/>
              <a:gd name="T13" fmla="*/ 3262 h 3366"/>
              <a:gd name="T14" fmla="*/ 283 w 819"/>
              <a:gd name="T15" fmla="*/ 3150 h 3366"/>
              <a:gd name="T16" fmla="*/ 357 w 819"/>
              <a:gd name="T17" fmla="*/ 2845 h 3366"/>
              <a:gd name="T18" fmla="*/ 357 w 819"/>
              <a:gd name="T19" fmla="*/ 2115 h 3366"/>
              <a:gd name="T20" fmla="*/ 454 w 819"/>
              <a:gd name="T21" fmla="*/ 1802 h 3366"/>
              <a:gd name="T22" fmla="*/ 685 w 819"/>
              <a:gd name="T23" fmla="*/ 1698 h 3366"/>
              <a:gd name="T24" fmla="*/ 685 w 819"/>
              <a:gd name="T25" fmla="*/ 1668 h 3366"/>
              <a:gd name="T26" fmla="*/ 462 w 819"/>
              <a:gd name="T27" fmla="*/ 1578 h 3366"/>
              <a:gd name="T28" fmla="*/ 357 w 819"/>
              <a:gd name="T29" fmla="*/ 1251 h 3366"/>
              <a:gd name="T30" fmla="*/ 357 w 819"/>
              <a:gd name="T31" fmla="*/ 521 h 3366"/>
              <a:gd name="T32" fmla="*/ 283 w 819"/>
              <a:gd name="T33" fmla="*/ 208 h 3366"/>
              <a:gd name="T34" fmla="*/ 0 w 819"/>
              <a:gd name="T35" fmla="*/ 104 h 3366"/>
              <a:gd name="T36" fmla="*/ 0 w 819"/>
              <a:gd name="T37" fmla="*/ 0 h 3366"/>
              <a:gd name="T38" fmla="*/ 372 w 819"/>
              <a:gd name="T39" fmla="*/ 126 h 3366"/>
              <a:gd name="T40" fmla="*/ 492 w 819"/>
              <a:gd name="T41" fmla="*/ 581 h 3366"/>
              <a:gd name="T42" fmla="*/ 492 w 819"/>
              <a:gd name="T43" fmla="*/ 1221 h 3366"/>
              <a:gd name="T44" fmla="*/ 566 w 819"/>
              <a:gd name="T45" fmla="*/ 1519 h 3366"/>
              <a:gd name="T46" fmla="*/ 819 w 819"/>
              <a:gd name="T47" fmla="*/ 1638 h 3366"/>
              <a:gd name="T48" fmla="*/ 819 w 819"/>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19" h="3366">
                <a:moveTo>
                  <a:pt x="819" y="1728"/>
                </a:moveTo>
                <a:cubicBezTo>
                  <a:pt x="690" y="1738"/>
                  <a:pt x="603" y="1780"/>
                  <a:pt x="559" y="1854"/>
                </a:cubicBezTo>
                <a:cubicBezTo>
                  <a:pt x="514" y="1928"/>
                  <a:pt x="492" y="2026"/>
                  <a:pt x="492" y="2144"/>
                </a:cubicBezTo>
                <a:lnTo>
                  <a:pt x="492" y="2785"/>
                </a:lnTo>
                <a:cubicBezTo>
                  <a:pt x="492" y="3004"/>
                  <a:pt x="452" y="3155"/>
                  <a:pt x="372" y="3239"/>
                </a:cubicBezTo>
                <a:cubicBezTo>
                  <a:pt x="293" y="3324"/>
                  <a:pt x="169" y="3366"/>
                  <a:pt x="0" y="3366"/>
                </a:cubicBezTo>
                <a:lnTo>
                  <a:pt x="0" y="3262"/>
                </a:lnTo>
                <a:cubicBezTo>
                  <a:pt x="139" y="3262"/>
                  <a:pt x="234" y="3224"/>
                  <a:pt x="283" y="3150"/>
                </a:cubicBezTo>
                <a:cubicBezTo>
                  <a:pt x="333" y="3075"/>
                  <a:pt x="357" y="2974"/>
                  <a:pt x="357" y="2845"/>
                </a:cubicBezTo>
                <a:lnTo>
                  <a:pt x="357" y="2115"/>
                </a:lnTo>
                <a:cubicBezTo>
                  <a:pt x="357" y="1976"/>
                  <a:pt x="390" y="1871"/>
                  <a:pt x="454" y="1802"/>
                </a:cubicBezTo>
                <a:cubicBezTo>
                  <a:pt x="519" y="1733"/>
                  <a:pt x="596" y="1698"/>
                  <a:pt x="685" y="1698"/>
                </a:cubicBezTo>
                <a:lnTo>
                  <a:pt x="685" y="1668"/>
                </a:lnTo>
                <a:cubicBezTo>
                  <a:pt x="606" y="1668"/>
                  <a:pt x="531" y="1638"/>
                  <a:pt x="462" y="1578"/>
                </a:cubicBezTo>
                <a:cubicBezTo>
                  <a:pt x="392" y="1519"/>
                  <a:pt x="357" y="1410"/>
                  <a:pt x="357" y="1251"/>
                </a:cubicBezTo>
                <a:lnTo>
                  <a:pt x="357" y="521"/>
                </a:lnTo>
                <a:cubicBezTo>
                  <a:pt x="357" y="382"/>
                  <a:pt x="333" y="277"/>
                  <a:pt x="283" y="208"/>
                </a:cubicBezTo>
                <a:cubicBezTo>
                  <a:pt x="234" y="139"/>
                  <a:pt x="139" y="104"/>
                  <a:pt x="0" y="104"/>
                </a:cubicBezTo>
                <a:lnTo>
                  <a:pt x="0" y="0"/>
                </a:lnTo>
                <a:cubicBezTo>
                  <a:pt x="169" y="0"/>
                  <a:pt x="293" y="42"/>
                  <a:pt x="372" y="126"/>
                </a:cubicBezTo>
                <a:cubicBezTo>
                  <a:pt x="452" y="211"/>
                  <a:pt x="492" y="362"/>
                  <a:pt x="492" y="581"/>
                </a:cubicBezTo>
                <a:lnTo>
                  <a:pt x="492" y="1221"/>
                </a:lnTo>
                <a:cubicBezTo>
                  <a:pt x="492" y="1360"/>
                  <a:pt x="516" y="1459"/>
                  <a:pt x="566" y="1519"/>
                </a:cubicBezTo>
                <a:cubicBezTo>
                  <a:pt x="615" y="1578"/>
                  <a:pt x="700" y="1618"/>
                  <a:pt x="819" y="1638"/>
                </a:cubicBezTo>
                <a:lnTo>
                  <a:pt x="819" y="1728"/>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30" name="Freeform 14"/>
          <p:cNvSpPr/>
          <p:nvPr/>
        </p:nvSpPr>
        <p:spPr bwMode="auto">
          <a:xfrm>
            <a:off x="2551791" y="2342337"/>
            <a:ext cx="663575" cy="2606405"/>
          </a:xfrm>
          <a:custGeom>
            <a:avLst/>
            <a:gdLst>
              <a:gd name="T0" fmla="*/ 0 w 820"/>
              <a:gd name="T1" fmla="*/ 1728 h 3366"/>
              <a:gd name="T2" fmla="*/ 261 w 820"/>
              <a:gd name="T3" fmla="*/ 1854 h 3366"/>
              <a:gd name="T4" fmla="*/ 328 w 820"/>
              <a:gd name="T5" fmla="*/ 2144 h 3366"/>
              <a:gd name="T6" fmla="*/ 328 w 820"/>
              <a:gd name="T7" fmla="*/ 2785 h 3366"/>
              <a:gd name="T8" fmla="*/ 448 w 820"/>
              <a:gd name="T9" fmla="*/ 3239 h 3366"/>
              <a:gd name="T10" fmla="*/ 820 w 820"/>
              <a:gd name="T11" fmla="*/ 3366 h 3366"/>
              <a:gd name="T12" fmla="*/ 820 w 820"/>
              <a:gd name="T13" fmla="*/ 3262 h 3366"/>
              <a:gd name="T14" fmla="*/ 537 w 820"/>
              <a:gd name="T15" fmla="*/ 3150 h 3366"/>
              <a:gd name="T16" fmla="*/ 462 w 820"/>
              <a:gd name="T17" fmla="*/ 2845 h 3366"/>
              <a:gd name="T18" fmla="*/ 462 w 820"/>
              <a:gd name="T19" fmla="*/ 2115 h 3366"/>
              <a:gd name="T20" fmla="*/ 366 w 820"/>
              <a:gd name="T21" fmla="*/ 1802 h 3366"/>
              <a:gd name="T22" fmla="*/ 134 w 820"/>
              <a:gd name="T23" fmla="*/ 1698 h 3366"/>
              <a:gd name="T24" fmla="*/ 134 w 820"/>
              <a:gd name="T25" fmla="*/ 1668 h 3366"/>
              <a:gd name="T26" fmla="*/ 358 w 820"/>
              <a:gd name="T27" fmla="*/ 1578 h 3366"/>
              <a:gd name="T28" fmla="*/ 462 w 820"/>
              <a:gd name="T29" fmla="*/ 1251 h 3366"/>
              <a:gd name="T30" fmla="*/ 462 w 820"/>
              <a:gd name="T31" fmla="*/ 521 h 3366"/>
              <a:gd name="T32" fmla="*/ 537 w 820"/>
              <a:gd name="T33" fmla="*/ 208 h 3366"/>
              <a:gd name="T34" fmla="*/ 820 w 820"/>
              <a:gd name="T35" fmla="*/ 104 h 3366"/>
              <a:gd name="T36" fmla="*/ 820 w 820"/>
              <a:gd name="T37" fmla="*/ 0 h 3366"/>
              <a:gd name="T38" fmla="*/ 448 w 820"/>
              <a:gd name="T39" fmla="*/ 126 h 3366"/>
              <a:gd name="T40" fmla="*/ 328 w 820"/>
              <a:gd name="T41" fmla="*/ 581 h 3366"/>
              <a:gd name="T42" fmla="*/ 328 w 820"/>
              <a:gd name="T43" fmla="*/ 1221 h 3366"/>
              <a:gd name="T44" fmla="*/ 254 w 820"/>
              <a:gd name="T45" fmla="*/ 1519 h 3366"/>
              <a:gd name="T46" fmla="*/ 0 w 820"/>
              <a:gd name="T47" fmla="*/ 1638 h 3366"/>
              <a:gd name="T48" fmla="*/ 0 w 820"/>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0" h="3366">
                <a:moveTo>
                  <a:pt x="0" y="1728"/>
                </a:moveTo>
                <a:cubicBezTo>
                  <a:pt x="129" y="1738"/>
                  <a:pt x="216" y="1780"/>
                  <a:pt x="261" y="1854"/>
                </a:cubicBezTo>
                <a:cubicBezTo>
                  <a:pt x="306" y="1928"/>
                  <a:pt x="328" y="2026"/>
                  <a:pt x="328" y="2144"/>
                </a:cubicBezTo>
                <a:lnTo>
                  <a:pt x="328" y="2785"/>
                </a:lnTo>
                <a:cubicBezTo>
                  <a:pt x="328" y="3004"/>
                  <a:pt x="368" y="3155"/>
                  <a:pt x="448" y="3239"/>
                </a:cubicBezTo>
                <a:cubicBezTo>
                  <a:pt x="527" y="3324"/>
                  <a:pt x="651" y="3366"/>
                  <a:pt x="820" y="3366"/>
                </a:cubicBezTo>
                <a:lnTo>
                  <a:pt x="820" y="3262"/>
                </a:lnTo>
                <a:cubicBezTo>
                  <a:pt x="681" y="3262"/>
                  <a:pt x="586" y="3224"/>
                  <a:pt x="537" y="3150"/>
                </a:cubicBezTo>
                <a:cubicBezTo>
                  <a:pt x="487" y="3075"/>
                  <a:pt x="462" y="2974"/>
                  <a:pt x="462" y="2845"/>
                </a:cubicBezTo>
                <a:lnTo>
                  <a:pt x="462" y="2115"/>
                </a:lnTo>
                <a:cubicBezTo>
                  <a:pt x="462" y="1976"/>
                  <a:pt x="430" y="1871"/>
                  <a:pt x="366" y="1802"/>
                </a:cubicBezTo>
                <a:cubicBezTo>
                  <a:pt x="301" y="1733"/>
                  <a:pt x="224" y="1698"/>
                  <a:pt x="134" y="1698"/>
                </a:cubicBezTo>
                <a:lnTo>
                  <a:pt x="134" y="1668"/>
                </a:lnTo>
                <a:cubicBezTo>
                  <a:pt x="214" y="1668"/>
                  <a:pt x="289" y="1638"/>
                  <a:pt x="358" y="1578"/>
                </a:cubicBezTo>
                <a:cubicBezTo>
                  <a:pt x="427" y="1519"/>
                  <a:pt x="462" y="1410"/>
                  <a:pt x="462" y="1251"/>
                </a:cubicBezTo>
                <a:lnTo>
                  <a:pt x="462" y="521"/>
                </a:lnTo>
                <a:cubicBezTo>
                  <a:pt x="462" y="382"/>
                  <a:pt x="487" y="277"/>
                  <a:pt x="537" y="208"/>
                </a:cubicBezTo>
                <a:cubicBezTo>
                  <a:pt x="586" y="139"/>
                  <a:pt x="681" y="104"/>
                  <a:pt x="820" y="104"/>
                </a:cubicBezTo>
                <a:lnTo>
                  <a:pt x="820" y="0"/>
                </a:lnTo>
                <a:cubicBezTo>
                  <a:pt x="651" y="0"/>
                  <a:pt x="527" y="42"/>
                  <a:pt x="448" y="126"/>
                </a:cubicBezTo>
                <a:cubicBezTo>
                  <a:pt x="368" y="211"/>
                  <a:pt x="328" y="362"/>
                  <a:pt x="328" y="581"/>
                </a:cubicBezTo>
                <a:lnTo>
                  <a:pt x="328" y="1221"/>
                </a:lnTo>
                <a:cubicBezTo>
                  <a:pt x="328" y="1360"/>
                  <a:pt x="303" y="1459"/>
                  <a:pt x="254" y="1519"/>
                </a:cubicBezTo>
                <a:cubicBezTo>
                  <a:pt x="204" y="1578"/>
                  <a:pt x="120" y="1618"/>
                  <a:pt x="0" y="1638"/>
                </a:cubicBezTo>
                <a:lnTo>
                  <a:pt x="0" y="1728"/>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31" name="Oval 15"/>
          <p:cNvSpPr>
            <a:spLocks noChangeArrowheads="1"/>
          </p:cNvSpPr>
          <p:nvPr/>
        </p:nvSpPr>
        <p:spPr bwMode="auto">
          <a:xfrm>
            <a:off x="9866480" y="2356454"/>
            <a:ext cx="1145780" cy="1147216"/>
          </a:xfrm>
          <a:prstGeom prst="ellipse">
            <a:avLst/>
          </a:prstGeom>
          <a:solidFill>
            <a:schemeClr val="accent2"/>
          </a:solidFill>
          <a:ln w="10" cap="flat">
            <a:no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32" name="Oval 16"/>
          <p:cNvSpPr>
            <a:spLocks noChangeArrowheads="1"/>
          </p:cNvSpPr>
          <p:nvPr/>
        </p:nvSpPr>
        <p:spPr bwMode="auto">
          <a:xfrm>
            <a:off x="1045062" y="2494221"/>
            <a:ext cx="1145780" cy="1147216"/>
          </a:xfrm>
          <a:prstGeom prst="ellipse">
            <a:avLst/>
          </a:prstGeom>
          <a:solidFill>
            <a:schemeClr val="accent2"/>
          </a:solidFill>
          <a:ln w="10" cap="flat">
            <a:no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33" name="Freeform 17"/>
          <p:cNvSpPr/>
          <p:nvPr/>
        </p:nvSpPr>
        <p:spPr bwMode="auto">
          <a:xfrm>
            <a:off x="3266732" y="2216095"/>
            <a:ext cx="5351463" cy="2890543"/>
          </a:xfrm>
          <a:custGeom>
            <a:avLst/>
            <a:gdLst>
              <a:gd name="T0" fmla="*/ 171 w 6523"/>
              <a:gd name="T1" fmla="*/ 0 h 3787"/>
              <a:gd name="T2" fmla="*/ 6352 w 6523"/>
              <a:gd name="T3" fmla="*/ 0 h 3787"/>
              <a:gd name="T4" fmla="*/ 6523 w 6523"/>
              <a:gd name="T5" fmla="*/ 171 h 3787"/>
              <a:gd name="T6" fmla="*/ 6523 w 6523"/>
              <a:gd name="T7" fmla="*/ 3616 h 3787"/>
              <a:gd name="T8" fmla="*/ 6352 w 6523"/>
              <a:gd name="T9" fmla="*/ 3787 h 3787"/>
              <a:gd name="T10" fmla="*/ 171 w 6523"/>
              <a:gd name="T11" fmla="*/ 3787 h 3787"/>
              <a:gd name="T12" fmla="*/ 0 w 6523"/>
              <a:gd name="T13" fmla="*/ 3616 h 3787"/>
              <a:gd name="T14" fmla="*/ 0 w 6523"/>
              <a:gd name="T15" fmla="*/ 171 h 3787"/>
              <a:gd name="T16" fmla="*/ 171 w 6523"/>
              <a:gd name="T17" fmla="*/ 0 h 3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3" h="3787">
                <a:moveTo>
                  <a:pt x="171" y="0"/>
                </a:moveTo>
                <a:lnTo>
                  <a:pt x="6352" y="0"/>
                </a:lnTo>
                <a:cubicBezTo>
                  <a:pt x="6446" y="0"/>
                  <a:pt x="6523" y="77"/>
                  <a:pt x="6523" y="171"/>
                </a:cubicBezTo>
                <a:lnTo>
                  <a:pt x="6523" y="3616"/>
                </a:lnTo>
                <a:cubicBezTo>
                  <a:pt x="6523" y="3710"/>
                  <a:pt x="6446" y="3787"/>
                  <a:pt x="6352" y="3787"/>
                </a:cubicBezTo>
                <a:lnTo>
                  <a:pt x="171" y="3787"/>
                </a:lnTo>
                <a:cubicBezTo>
                  <a:pt x="77" y="3787"/>
                  <a:pt x="0" y="3710"/>
                  <a:pt x="0" y="3616"/>
                </a:cubicBezTo>
                <a:lnTo>
                  <a:pt x="0" y="171"/>
                </a:lnTo>
                <a:cubicBezTo>
                  <a:pt x="0" y="77"/>
                  <a:pt x="77" y="0"/>
                  <a:pt x="171" y="0"/>
                </a:cubicBezTo>
                <a:close/>
              </a:path>
            </a:pathLst>
          </a:custGeom>
          <a:noFill/>
          <a:ln w="10" cap="flat">
            <a:solidFill>
              <a:schemeClr val="accent3"/>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accent1"/>
              </a:solidFill>
            </a:endParaRPr>
          </a:p>
        </p:txBody>
      </p:sp>
      <p:sp>
        <p:nvSpPr>
          <p:cNvPr id="34" name="Freeform 18"/>
          <p:cNvSpPr>
            <a:spLocks noEditPoints="1"/>
          </p:cNvSpPr>
          <p:nvPr/>
        </p:nvSpPr>
        <p:spPr bwMode="auto">
          <a:xfrm>
            <a:off x="3908082" y="1736362"/>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3"/>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35" name="Freeform 19"/>
          <p:cNvSpPr>
            <a:spLocks noEditPoints="1"/>
          </p:cNvSpPr>
          <p:nvPr/>
        </p:nvSpPr>
        <p:spPr bwMode="auto">
          <a:xfrm>
            <a:off x="5695607" y="1736362"/>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3"/>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36" name="Freeform 20"/>
          <p:cNvSpPr>
            <a:spLocks noEditPoints="1"/>
          </p:cNvSpPr>
          <p:nvPr/>
        </p:nvSpPr>
        <p:spPr bwMode="auto">
          <a:xfrm>
            <a:off x="7532345" y="1736362"/>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3"/>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37" name="Freeform 21"/>
          <p:cNvSpPr/>
          <p:nvPr/>
        </p:nvSpPr>
        <p:spPr bwMode="auto">
          <a:xfrm>
            <a:off x="3196787" y="1242679"/>
            <a:ext cx="5554639" cy="423082"/>
          </a:xfrm>
          <a:custGeom>
            <a:avLst/>
            <a:gdLst>
              <a:gd name="T0" fmla="*/ 36 w 2150"/>
              <a:gd name="T1" fmla="*/ 0 h 412"/>
              <a:gd name="T2" fmla="*/ 2113 w 2150"/>
              <a:gd name="T3" fmla="*/ 0 h 412"/>
              <a:gd name="T4" fmla="*/ 2150 w 2150"/>
              <a:gd name="T5" fmla="*/ 36 h 412"/>
              <a:gd name="T6" fmla="*/ 2150 w 2150"/>
              <a:gd name="T7" fmla="*/ 375 h 412"/>
              <a:gd name="T8" fmla="*/ 2113 w 2150"/>
              <a:gd name="T9" fmla="*/ 412 h 412"/>
              <a:gd name="T10" fmla="*/ 36 w 2150"/>
              <a:gd name="T11" fmla="*/ 412 h 412"/>
              <a:gd name="T12" fmla="*/ 0 w 2150"/>
              <a:gd name="T13" fmla="*/ 375 h 412"/>
              <a:gd name="T14" fmla="*/ 0 w 2150"/>
              <a:gd name="T15" fmla="*/ 36 h 412"/>
              <a:gd name="T16" fmla="*/ 36 w 2150"/>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chemeClr val="tx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grpSp>
        <p:nvGrpSpPr>
          <p:cNvPr id="38" name="组合 37"/>
          <p:cNvGrpSpPr/>
          <p:nvPr/>
        </p:nvGrpSpPr>
        <p:grpSpPr>
          <a:xfrm>
            <a:off x="3672174" y="2379608"/>
            <a:ext cx="1931287" cy="525040"/>
            <a:chOff x="3670399" y="2817261"/>
            <a:chExt cx="1931287" cy="525040"/>
          </a:xfrm>
          <a:solidFill>
            <a:schemeClr val="bg1"/>
          </a:solidFill>
        </p:grpSpPr>
        <p:sp>
          <p:nvSpPr>
            <p:cNvPr id="39" name="Freeform 9"/>
            <p:cNvSpPr/>
            <p:nvPr/>
          </p:nvSpPr>
          <p:spPr bwMode="auto">
            <a:xfrm>
              <a:off x="3670399" y="28172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grpFill/>
            <a:ln w="10" cap="flat">
              <a:noFill/>
              <a:prstDash val="solid"/>
              <a:miter lim="800000"/>
            </a:ln>
          </p:spPr>
          <p:txBody>
            <a:bodyPr vert="horz" wrap="square" lIns="91440" tIns="45720" rIns="91440" bIns="45720" numCol="1" anchor="t" anchorCtr="0" compatLnSpc="1"/>
            <a:lstStyle/>
            <a:p>
              <a:endParaRPr lang="zh-CN" altLang="en-US">
                <a:solidFill>
                  <a:schemeClr val="bg2"/>
                </a:solidFill>
              </a:endParaRPr>
            </a:p>
          </p:txBody>
        </p:sp>
        <p:sp>
          <p:nvSpPr>
            <p:cNvPr id="40" name="TextBox 39"/>
            <p:cNvSpPr txBox="1"/>
            <p:nvPr/>
          </p:nvSpPr>
          <p:spPr>
            <a:xfrm>
              <a:off x="3962529" y="2877105"/>
              <a:ext cx="1415772" cy="461665"/>
            </a:xfrm>
            <a:prstGeom prst="rect">
              <a:avLst/>
            </a:prstGeom>
            <a:grpFill/>
          </p:spPr>
          <p:txBody>
            <a:bodyPr wrap="none" rtlCol="0">
              <a:spAutoFit/>
            </a:bodyPr>
            <a:lstStyle/>
            <a:p>
              <a:r>
                <a:rPr lang="zh-CN" altLang="en-US" sz="2400" dirty="0">
                  <a:solidFill>
                    <a:schemeClr val="bg2"/>
                  </a:solidFill>
                  <a:latin typeface="+mj-ea"/>
                  <a:ea typeface="+mj-ea"/>
                </a:rPr>
                <a:t>社区</a:t>
              </a:r>
              <a:r>
                <a:rPr lang="zh-CN" altLang="en-US" sz="2400" dirty="0" smtClean="0">
                  <a:solidFill>
                    <a:schemeClr val="bg2"/>
                  </a:solidFill>
                  <a:latin typeface="+mj-ea"/>
                  <a:ea typeface="+mj-ea"/>
                </a:rPr>
                <a:t>通讯</a:t>
              </a:r>
              <a:endParaRPr lang="zh-CN" altLang="en-US" sz="2400" dirty="0">
                <a:solidFill>
                  <a:schemeClr val="bg2"/>
                </a:solidFill>
                <a:latin typeface="+mj-ea"/>
                <a:ea typeface="+mj-ea"/>
              </a:endParaRPr>
            </a:p>
          </p:txBody>
        </p:sp>
      </p:grpSp>
      <p:grpSp>
        <p:nvGrpSpPr>
          <p:cNvPr id="41" name="组合 40"/>
          <p:cNvGrpSpPr/>
          <p:nvPr/>
        </p:nvGrpSpPr>
        <p:grpSpPr>
          <a:xfrm>
            <a:off x="5936281" y="2379608"/>
            <a:ext cx="1931287" cy="525040"/>
            <a:chOff x="5934506" y="2817261"/>
            <a:chExt cx="1931287" cy="525040"/>
          </a:xfrm>
        </p:grpSpPr>
        <p:sp>
          <p:nvSpPr>
            <p:cNvPr id="42" name="Freeform 5"/>
            <p:cNvSpPr/>
            <p:nvPr/>
          </p:nvSpPr>
          <p:spPr bwMode="auto">
            <a:xfrm>
              <a:off x="5934506" y="28172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bg1"/>
            </a:solidFill>
            <a:ln w="10" cap="flat">
              <a:noFill/>
              <a:prstDash val="solid"/>
              <a:miter lim="800000"/>
            </a:ln>
          </p:spPr>
          <p:txBody>
            <a:bodyPr vert="horz" wrap="square" lIns="91440" tIns="45720" rIns="91440" bIns="45720" numCol="1" anchor="t" anchorCtr="0" compatLnSpc="1"/>
            <a:lstStyle/>
            <a:p>
              <a:endParaRPr lang="zh-CN" altLang="en-US">
                <a:solidFill>
                  <a:schemeClr val="bg2"/>
                </a:solidFill>
              </a:endParaRPr>
            </a:p>
          </p:txBody>
        </p:sp>
        <p:sp>
          <p:nvSpPr>
            <p:cNvPr id="43" name="TextBox 42"/>
            <p:cNvSpPr txBox="1"/>
            <p:nvPr/>
          </p:nvSpPr>
          <p:spPr>
            <a:xfrm>
              <a:off x="6242397" y="2866115"/>
              <a:ext cx="1415772" cy="461665"/>
            </a:xfrm>
            <a:prstGeom prst="rect">
              <a:avLst/>
            </a:prstGeom>
            <a:noFill/>
          </p:spPr>
          <p:txBody>
            <a:bodyPr wrap="none" rtlCol="0">
              <a:spAutoFit/>
            </a:bodyPr>
            <a:lstStyle/>
            <a:p>
              <a:r>
                <a:rPr lang="zh-CN" altLang="en-US" sz="2400" dirty="0" smtClean="0">
                  <a:solidFill>
                    <a:schemeClr val="bg2"/>
                  </a:solidFill>
                  <a:latin typeface="+mj-ea"/>
                  <a:ea typeface="+mj-ea"/>
                </a:rPr>
                <a:t>社区邮</a:t>
              </a:r>
              <a:r>
                <a:rPr lang="zh-CN" altLang="en-US" sz="2400" dirty="0">
                  <a:solidFill>
                    <a:schemeClr val="bg2"/>
                  </a:solidFill>
                  <a:latin typeface="+mj-ea"/>
                  <a:ea typeface="+mj-ea"/>
                </a:rPr>
                <a:t>递</a:t>
              </a:r>
              <a:endParaRPr lang="zh-CN" altLang="en-US" sz="2400" dirty="0">
                <a:solidFill>
                  <a:schemeClr val="bg2"/>
                </a:solidFill>
                <a:latin typeface="+mj-ea"/>
                <a:ea typeface="+mj-ea"/>
              </a:endParaRPr>
            </a:p>
          </p:txBody>
        </p:sp>
      </p:grpSp>
      <p:grpSp>
        <p:nvGrpSpPr>
          <p:cNvPr id="44" name="组合 43"/>
          <p:cNvGrpSpPr/>
          <p:nvPr/>
        </p:nvGrpSpPr>
        <p:grpSpPr>
          <a:xfrm>
            <a:off x="3672174" y="3062308"/>
            <a:ext cx="1931287" cy="525040"/>
            <a:chOff x="3670399" y="3499961"/>
            <a:chExt cx="1931287" cy="525040"/>
          </a:xfrm>
          <a:solidFill>
            <a:schemeClr val="bg1"/>
          </a:solidFill>
        </p:grpSpPr>
        <p:sp>
          <p:nvSpPr>
            <p:cNvPr id="45" name="Freeform 10"/>
            <p:cNvSpPr/>
            <p:nvPr/>
          </p:nvSpPr>
          <p:spPr bwMode="auto">
            <a:xfrm>
              <a:off x="3670399" y="34999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grpFill/>
            <a:ln w="10" cap="flat">
              <a:noFill/>
              <a:prstDash val="solid"/>
              <a:miter lim="800000"/>
            </a:ln>
          </p:spPr>
          <p:txBody>
            <a:bodyPr vert="horz" wrap="square" lIns="91440" tIns="45720" rIns="91440" bIns="45720" numCol="1" anchor="t" anchorCtr="0" compatLnSpc="1"/>
            <a:lstStyle/>
            <a:p>
              <a:endParaRPr lang="zh-CN" altLang="en-US">
                <a:solidFill>
                  <a:schemeClr val="bg2"/>
                </a:solidFill>
              </a:endParaRPr>
            </a:p>
          </p:txBody>
        </p:sp>
        <p:sp>
          <p:nvSpPr>
            <p:cNvPr id="46" name="TextBox 45"/>
            <p:cNvSpPr txBox="1"/>
            <p:nvPr/>
          </p:nvSpPr>
          <p:spPr>
            <a:xfrm>
              <a:off x="3940680" y="3556578"/>
              <a:ext cx="1415772" cy="461665"/>
            </a:xfrm>
            <a:prstGeom prst="rect">
              <a:avLst/>
            </a:prstGeom>
            <a:grpFill/>
          </p:spPr>
          <p:txBody>
            <a:bodyPr wrap="none" rtlCol="0">
              <a:spAutoFit/>
            </a:bodyPr>
            <a:lstStyle/>
            <a:p>
              <a:r>
                <a:rPr lang="zh-CN" altLang="en-US" sz="2400" dirty="0" smtClean="0">
                  <a:solidFill>
                    <a:schemeClr val="bg2"/>
                  </a:solidFill>
                  <a:latin typeface="+mj-ea"/>
                  <a:ea typeface="+mj-ea"/>
                </a:rPr>
                <a:t>社区金融</a:t>
              </a:r>
              <a:endParaRPr lang="zh-CN" altLang="en-US" sz="2400" dirty="0">
                <a:solidFill>
                  <a:schemeClr val="bg2"/>
                </a:solidFill>
                <a:latin typeface="+mj-ea"/>
                <a:ea typeface="+mj-ea"/>
              </a:endParaRPr>
            </a:p>
          </p:txBody>
        </p:sp>
      </p:grpSp>
      <p:grpSp>
        <p:nvGrpSpPr>
          <p:cNvPr id="47" name="组合 46"/>
          <p:cNvGrpSpPr/>
          <p:nvPr/>
        </p:nvGrpSpPr>
        <p:grpSpPr>
          <a:xfrm>
            <a:off x="5936281" y="3062308"/>
            <a:ext cx="1931287" cy="525040"/>
            <a:chOff x="5934506" y="3499961"/>
            <a:chExt cx="1931287" cy="525040"/>
          </a:xfrm>
          <a:solidFill>
            <a:schemeClr val="bg1"/>
          </a:solidFill>
        </p:grpSpPr>
        <p:sp>
          <p:nvSpPr>
            <p:cNvPr id="48" name="Freeform 6"/>
            <p:cNvSpPr/>
            <p:nvPr/>
          </p:nvSpPr>
          <p:spPr bwMode="auto">
            <a:xfrm>
              <a:off x="5934506" y="34999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grpFill/>
            <a:ln w="10" cap="flat">
              <a:noFill/>
              <a:prstDash val="solid"/>
              <a:miter lim="800000"/>
            </a:ln>
          </p:spPr>
          <p:txBody>
            <a:bodyPr vert="horz" wrap="square" lIns="91440" tIns="45720" rIns="91440" bIns="45720" numCol="1" anchor="t" anchorCtr="0" compatLnSpc="1"/>
            <a:lstStyle/>
            <a:p>
              <a:endParaRPr lang="zh-CN" altLang="en-US">
                <a:solidFill>
                  <a:schemeClr val="bg2"/>
                </a:solidFill>
              </a:endParaRPr>
            </a:p>
          </p:txBody>
        </p:sp>
        <p:sp>
          <p:nvSpPr>
            <p:cNvPr id="49" name="TextBox 48"/>
            <p:cNvSpPr txBox="1"/>
            <p:nvPr/>
          </p:nvSpPr>
          <p:spPr>
            <a:xfrm>
              <a:off x="6242397" y="3556578"/>
              <a:ext cx="1415772" cy="461665"/>
            </a:xfrm>
            <a:prstGeom prst="rect">
              <a:avLst/>
            </a:prstGeom>
            <a:grpFill/>
          </p:spPr>
          <p:txBody>
            <a:bodyPr wrap="none" rtlCol="0">
              <a:spAutoFit/>
            </a:bodyPr>
            <a:lstStyle/>
            <a:p>
              <a:r>
                <a:rPr lang="zh-CN" altLang="en-US" sz="2400" dirty="0" smtClean="0">
                  <a:solidFill>
                    <a:schemeClr val="bg2"/>
                  </a:solidFill>
                  <a:latin typeface="+mj-ea"/>
                  <a:ea typeface="+mj-ea"/>
                </a:rPr>
                <a:t>社区保险</a:t>
              </a:r>
              <a:endParaRPr lang="zh-CN" altLang="en-US" sz="2400" dirty="0">
                <a:solidFill>
                  <a:schemeClr val="bg2"/>
                </a:solidFill>
                <a:latin typeface="+mj-ea"/>
                <a:ea typeface="+mj-ea"/>
              </a:endParaRPr>
            </a:p>
          </p:txBody>
        </p:sp>
      </p:grpSp>
      <p:grpSp>
        <p:nvGrpSpPr>
          <p:cNvPr id="50" name="组合 49"/>
          <p:cNvGrpSpPr/>
          <p:nvPr/>
        </p:nvGrpSpPr>
        <p:grpSpPr>
          <a:xfrm>
            <a:off x="3672174" y="3750957"/>
            <a:ext cx="1931287" cy="526527"/>
            <a:chOff x="3670399" y="4188610"/>
            <a:chExt cx="1931287" cy="526527"/>
          </a:xfrm>
          <a:solidFill>
            <a:schemeClr val="bg1"/>
          </a:solidFill>
        </p:grpSpPr>
        <p:sp>
          <p:nvSpPr>
            <p:cNvPr id="51" name="Freeform 11"/>
            <p:cNvSpPr/>
            <p:nvPr/>
          </p:nvSpPr>
          <p:spPr bwMode="auto">
            <a:xfrm>
              <a:off x="3670399" y="4188610"/>
              <a:ext cx="193128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grpFill/>
            <a:ln w="10" cap="flat">
              <a:noFill/>
              <a:prstDash val="solid"/>
              <a:miter lim="800000"/>
            </a:ln>
          </p:spPr>
          <p:txBody>
            <a:bodyPr vert="horz" wrap="square" lIns="91440" tIns="45720" rIns="91440" bIns="45720" numCol="1" anchor="t" anchorCtr="0" compatLnSpc="1"/>
            <a:lstStyle/>
            <a:p>
              <a:endParaRPr lang="zh-CN" altLang="en-US">
                <a:solidFill>
                  <a:schemeClr val="bg2"/>
                </a:solidFill>
              </a:endParaRPr>
            </a:p>
          </p:txBody>
        </p:sp>
        <p:sp>
          <p:nvSpPr>
            <p:cNvPr id="52" name="TextBox 51"/>
            <p:cNvSpPr txBox="1"/>
            <p:nvPr/>
          </p:nvSpPr>
          <p:spPr>
            <a:xfrm>
              <a:off x="3940680" y="4234267"/>
              <a:ext cx="1415772" cy="461665"/>
            </a:xfrm>
            <a:prstGeom prst="rect">
              <a:avLst/>
            </a:prstGeom>
            <a:grpFill/>
          </p:spPr>
          <p:txBody>
            <a:bodyPr wrap="none" rtlCol="0">
              <a:spAutoFit/>
            </a:bodyPr>
            <a:lstStyle/>
            <a:p>
              <a:r>
                <a:rPr lang="zh-CN" altLang="en-US" sz="2400" dirty="0" smtClean="0">
                  <a:solidFill>
                    <a:schemeClr val="bg2"/>
                  </a:solidFill>
                  <a:latin typeface="+mj-ea"/>
                  <a:ea typeface="+mj-ea"/>
                </a:rPr>
                <a:t>社区健康</a:t>
              </a:r>
              <a:endParaRPr lang="zh-CN" altLang="en-US" sz="2400" dirty="0">
                <a:solidFill>
                  <a:schemeClr val="bg2"/>
                </a:solidFill>
                <a:latin typeface="+mj-ea"/>
                <a:ea typeface="+mj-ea"/>
              </a:endParaRPr>
            </a:p>
          </p:txBody>
        </p:sp>
      </p:grpSp>
      <p:grpSp>
        <p:nvGrpSpPr>
          <p:cNvPr id="53" name="组合 52"/>
          <p:cNvGrpSpPr/>
          <p:nvPr/>
        </p:nvGrpSpPr>
        <p:grpSpPr>
          <a:xfrm>
            <a:off x="5936281" y="3750957"/>
            <a:ext cx="1931287" cy="526527"/>
            <a:chOff x="5934506" y="4188610"/>
            <a:chExt cx="1931287" cy="526527"/>
          </a:xfrm>
          <a:solidFill>
            <a:schemeClr val="bg1"/>
          </a:solidFill>
        </p:grpSpPr>
        <p:sp>
          <p:nvSpPr>
            <p:cNvPr id="54" name="Freeform 7"/>
            <p:cNvSpPr/>
            <p:nvPr/>
          </p:nvSpPr>
          <p:spPr bwMode="auto">
            <a:xfrm>
              <a:off x="5934506" y="4188610"/>
              <a:ext cx="193128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grpFill/>
            <a:ln w="10" cap="flat">
              <a:noFill/>
              <a:prstDash val="solid"/>
              <a:miter lim="800000"/>
            </a:ln>
          </p:spPr>
          <p:txBody>
            <a:bodyPr vert="horz" wrap="square" lIns="91440" tIns="45720" rIns="91440" bIns="45720" numCol="1" anchor="t" anchorCtr="0" compatLnSpc="1"/>
            <a:lstStyle/>
            <a:p>
              <a:endParaRPr lang="zh-CN" altLang="en-US">
                <a:solidFill>
                  <a:schemeClr val="bg2"/>
                </a:solidFill>
              </a:endParaRPr>
            </a:p>
          </p:txBody>
        </p:sp>
        <p:sp>
          <p:nvSpPr>
            <p:cNvPr id="55" name="TextBox 54"/>
            <p:cNvSpPr txBox="1"/>
            <p:nvPr/>
          </p:nvSpPr>
          <p:spPr>
            <a:xfrm>
              <a:off x="6242397" y="4234267"/>
              <a:ext cx="1415772" cy="461665"/>
            </a:xfrm>
            <a:prstGeom prst="rect">
              <a:avLst/>
            </a:prstGeom>
            <a:grpFill/>
          </p:spPr>
          <p:txBody>
            <a:bodyPr wrap="none" rtlCol="0">
              <a:spAutoFit/>
            </a:bodyPr>
            <a:lstStyle/>
            <a:p>
              <a:r>
                <a:rPr lang="zh-CN" altLang="en-US" sz="2400" dirty="0" smtClean="0">
                  <a:solidFill>
                    <a:schemeClr val="bg2"/>
                  </a:solidFill>
                  <a:latin typeface="+mj-ea"/>
                  <a:ea typeface="+mj-ea"/>
                </a:rPr>
                <a:t>社区票务</a:t>
              </a:r>
              <a:endParaRPr lang="zh-CN" altLang="en-US" sz="2400" dirty="0">
                <a:solidFill>
                  <a:schemeClr val="bg2"/>
                </a:solidFill>
                <a:latin typeface="+mj-ea"/>
                <a:ea typeface="+mj-ea"/>
              </a:endParaRPr>
            </a:p>
          </p:txBody>
        </p:sp>
      </p:grpSp>
      <p:grpSp>
        <p:nvGrpSpPr>
          <p:cNvPr id="56" name="组合 55"/>
          <p:cNvGrpSpPr/>
          <p:nvPr/>
        </p:nvGrpSpPr>
        <p:grpSpPr>
          <a:xfrm>
            <a:off x="3672174" y="4435144"/>
            <a:ext cx="1931287" cy="525040"/>
            <a:chOff x="3670399" y="4872797"/>
            <a:chExt cx="1931287" cy="525040"/>
          </a:xfrm>
          <a:solidFill>
            <a:schemeClr val="bg1"/>
          </a:solidFill>
        </p:grpSpPr>
        <p:sp>
          <p:nvSpPr>
            <p:cNvPr id="57" name="Freeform 12"/>
            <p:cNvSpPr/>
            <p:nvPr/>
          </p:nvSpPr>
          <p:spPr bwMode="auto">
            <a:xfrm>
              <a:off x="3670399" y="4872797"/>
              <a:ext cx="193128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grpFill/>
            <a:ln w="10" cap="flat">
              <a:noFill/>
              <a:prstDash val="solid"/>
              <a:miter lim="800000"/>
            </a:ln>
          </p:spPr>
          <p:txBody>
            <a:bodyPr vert="horz" wrap="square" lIns="91440" tIns="45720" rIns="91440" bIns="45720" numCol="1" anchor="t" anchorCtr="0" compatLnSpc="1"/>
            <a:lstStyle/>
            <a:p>
              <a:endParaRPr lang="zh-CN" altLang="en-US">
                <a:solidFill>
                  <a:schemeClr val="bg2"/>
                </a:solidFill>
              </a:endParaRPr>
            </a:p>
          </p:txBody>
        </p:sp>
        <p:sp>
          <p:nvSpPr>
            <p:cNvPr id="58" name="TextBox 57"/>
            <p:cNvSpPr txBox="1"/>
            <p:nvPr/>
          </p:nvSpPr>
          <p:spPr>
            <a:xfrm>
              <a:off x="3940680" y="4924730"/>
              <a:ext cx="1415772" cy="461665"/>
            </a:xfrm>
            <a:prstGeom prst="rect">
              <a:avLst/>
            </a:prstGeom>
            <a:grpFill/>
          </p:spPr>
          <p:txBody>
            <a:bodyPr wrap="none" rtlCol="0">
              <a:spAutoFit/>
            </a:bodyPr>
            <a:lstStyle/>
            <a:p>
              <a:r>
                <a:rPr lang="zh-CN" altLang="en-US" sz="2400" dirty="0" smtClean="0">
                  <a:solidFill>
                    <a:schemeClr val="bg2"/>
                  </a:solidFill>
                  <a:latin typeface="+mj-ea"/>
                  <a:ea typeface="+mj-ea"/>
                </a:rPr>
                <a:t>社区博彩</a:t>
              </a:r>
              <a:endParaRPr lang="zh-CN" altLang="en-US" sz="2400" dirty="0">
                <a:solidFill>
                  <a:schemeClr val="bg2"/>
                </a:solidFill>
                <a:latin typeface="+mj-ea"/>
                <a:ea typeface="+mj-ea"/>
              </a:endParaRPr>
            </a:p>
          </p:txBody>
        </p:sp>
      </p:grpSp>
      <p:grpSp>
        <p:nvGrpSpPr>
          <p:cNvPr id="59" name="组合 58"/>
          <p:cNvGrpSpPr/>
          <p:nvPr/>
        </p:nvGrpSpPr>
        <p:grpSpPr>
          <a:xfrm>
            <a:off x="5936281" y="4435144"/>
            <a:ext cx="1931287" cy="525040"/>
            <a:chOff x="5934506" y="4872797"/>
            <a:chExt cx="1931287" cy="525040"/>
          </a:xfrm>
          <a:solidFill>
            <a:schemeClr val="bg1"/>
          </a:solidFill>
        </p:grpSpPr>
        <p:sp>
          <p:nvSpPr>
            <p:cNvPr id="60" name="Freeform 8"/>
            <p:cNvSpPr/>
            <p:nvPr/>
          </p:nvSpPr>
          <p:spPr bwMode="auto">
            <a:xfrm>
              <a:off x="5934506" y="4872797"/>
              <a:ext cx="193128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grpFill/>
            <a:ln w="10" cap="flat">
              <a:noFill/>
              <a:prstDash val="solid"/>
              <a:miter lim="800000"/>
            </a:ln>
          </p:spPr>
          <p:txBody>
            <a:bodyPr vert="horz" wrap="square" lIns="91440" tIns="45720" rIns="91440" bIns="45720" numCol="1" anchor="t" anchorCtr="0" compatLnSpc="1"/>
            <a:lstStyle/>
            <a:p>
              <a:endParaRPr lang="zh-CN" altLang="en-US">
                <a:solidFill>
                  <a:schemeClr val="bg2"/>
                </a:solidFill>
              </a:endParaRPr>
            </a:p>
          </p:txBody>
        </p:sp>
        <p:sp>
          <p:nvSpPr>
            <p:cNvPr id="61" name="TextBox 60"/>
            <p:cNvSpPr txBox="1"/>
            <p:nvPr/>
          </p:nvSpPr>
          <p:spPr>
            <a:xfrm>
              <a:off x="6242397" y="4924730"/>
              <a:ext cx="1415772" cy="461665"/>
            </a:xfrm>
            <a:prstGeom prst="rect">
              <a:avLst/>
            </a:prstGeom>
            <a:grpFill/>
          </p:spPr>
          <p:txBody>
            <a:bodyPr wrap="none" rtlCol="0">
              <a:spAutoFit/>
            </a:bodyPr>
            <a:lstStyle/>
            <a:p>
              <a:r>
                <a:rPr lang="zh-CN" altLang="en-US" sz="2400" dirty="0" smtClean="0">
                  <a:solidFill>
                    <a:schemeClr val="bg2"/>
                  </a:solidFill>
                  <a:latin typeface="+mj-ea"/>
                  <a:ea typeface="+mj-ea"/>
                </a:rPr>
                <a:t>社区食品</a:t>
              </a:r>
              <a:endParaRPr lang="zh-CN" altLang="en-US" sz="2400" dirty="0">
                <a:solidFill>
                  <a:schemeClr val="bg2"/>
                </a:solidFill>
                <a:latin typeface="+mj-ea"/>
                <a:ea typeface="+mj-ea"/>
              </a:endParaRPr>
            </a:p>
          </p:txBody>
        </p:sp>
      </p:grpSp>
      <p:sp>
        <p:nvSpPr>
          <p:cNvPr id="62" name="TextBox 61"/>
          <p:cNvSpPr txBox="1"/>
          <p:nvPr/>
        </p:nvSpPr>
        <p:spPr>
          <a:xfrm>
            <a:off x="10017110" y="2467378"/>
            <a:ext cx="902811" cy="954107"/>
          </a:xfrm>
          <a:prstGeom prst="rect">
            <a:avLst/>
          </a:prstGeom>
          <a:noFill/>
        </p:spPr>
        <p:txBody>
          <a:bodyPr wrap="none" rtlCol="0">
            <a:spAutoFit/>
          </a:bodyPr>
          <a:lstStyle/>
          <a:p>
            <a:r>
              <a:rPr lang="zh-CN" altLang="en-US" sz="2800" b="1" dirty="0" smtClean="0">
                <a:solidFill>
                  <a:schemeClr val="bg2"/>
                </a:solidFill>
                <a:latin typeface="+mj-ea"/>
                <a:ea typeface="+mj-ea"/>
              </a:rPr>
              <a:t>社区</a:t>
            </a:r>
            <a:endParaRPr lang="en-US" altLang="zh-CN" sz="2800" b="1" dirty="0" smtClean="0">
              <a:solidFill>
                <a:schemeClr val="bg2"/>
              </a:solidFill>
              <a:latin typeface="+mj-ea"/>
              <a:ea typeface="+mj-ea"/>
            </a:endParaRPr>
          </a:p>
          <a:p>
            <a:r>
              <a:rPr lang="zh-CN" altLang="en-US" sz="2800" b="1" dirty="0" smtClean="0">
                <a:solidFill>
                  <a:schemeClr val="bg2"/>
                </a:solidFill>
                <a:latin typeface="+mj-ea"/>
                <a:ea typeface="+mj-ea"/>
              </a:rPr>
              <a:t>电商</a:t>
            </a:r>
            <a:endParaRPr lang="zh-CN" altLang="en-US" sz="2800" b="1" dirty="0">
              <a:solidFill>
                <a:schemeClr val="bg2"/>
              </a:solidFill>
              <a:latin typeface="+mj-ea"/>
              <a:ea typeface="+mj-ea"/>
            </a:endParaRPr>
          </a:p>
        </p:txBody>
      </p:sp>
      <p:sp>
        <p:nvSpPr>
          <p:cNvPr id="63" name="TextBox 62"/>
          <p:cNvSpPr txBox="1"/>
          <p:nvPr/>
        </p:nvSpPr>
        <p:spPr>
          <a:xfrm>
            <a:off x="1207402" y="2605145"/>
            <a:ext cx="902811" cy="954107"/>
          </a:xfrm>
          <a:prstGeom prst="rect">
            <a:avLst/>
          </a:prstGeom>
          <a:noFill/>
        </p:spPr>
        <p:txBody>
          <a:bodyPr wrap="none" rtlCol="0">
            <a:spAutoFit/>
          </a:bodyPr>
          <a:lstStyle/>
          <a:p>
            <a:r>
              <a:rPr lang="zh-CN" altLang="en-US" sz="2800" b="1" dirty="0" smtClean="0">
                <a:solidFill>
                  <a:schemeClr val="bg2"/>
                </a:solidFill>
                <a:latin typeface="+mj-ea"/>
                <a:ea typeface="+mj-ea"/>
              </a:rPr>
              <a:t>社区</a:t>
            </a:r>
            <a:endParaRPr lang="en-US" altLang="zh-CN" sz="2800" b="1" dirty="0" smtClean="0">
              <a:solidFill>
                <a:schemeClr val="bg2"/>
              </a:solidFill>
              <a:latin typeface="+mj-ea"/>
              <a:ea typeface="+mj-ea"/>
            </a:endParaRPr>
          </a:p>
          <a:p>
            <a:r>
              <a:rPr lang="zh-CN" altLang="en-US" sz="2800" b="1" dirty="0" smtClean="0">
                <a:solidFill>
                  <a:schemeClr val="bg2"/>
                </a:solidFill>
                <a:latin typeface="+mj-ea"/>
                <a:ea typeface="+mj-ea"/>
              </a:rPr>
              <a:t>百科</a:t>
            </a:r>
            <a:endParaRPr lang="zh-CN" altLang="en-US" sz="2800" b="1" dirty="0">
              <a:solidFill>
                <a:schemeClr val="bg2"/>
              </a:solidFill>
              <a:latin typeface="+mj-ea"/>
              <a:ea typeface="+mj-ea"/>
            </a:endParaRPr>
          </a:p>
        </p:txBody>
      </p:sp>
      <p:sp>
        <p:nvSpPr>
          <p:cNvPr id="64" name="TextBox 63"/>
          <p:cNvSpPr txBox="1"/>
          <p:nvPr/>
        </p:nvSpPr>
        <p:spPr>
          <a:xfrm>
            <a:off x="9524077" y="3509783"/>
            <a:ext cx="2048687" cy="1754326"/>
          </a:xfrm>
          <a:prstGeom prst="rect">
            <a:avLst/>
          </a:prstGeom>
          <a:noFill/>
        </p:spPr>
        <p:txBody>
          <a:bodyPr wrap="square" rtlCol="0">
            <a:spAutoFit/>
          </a:bodyPr>
          <a:lstStyle/>
          <a:p>
            <a:pPr marL="285750" indent="-285750" algn="ctr">
              <a:lnSpc>
                <a:spcPct val="150000"/>
              </a:lnSpc>
              <a:buFont typeface="Wingdings" panose="05000000000000000000" pitchFamily="2" charset="2"/>
              <a:buChar char="l"/>
            </a:pPr>
            <a:r>
              <a:rPr lang="zh-CN" altLang="en-US" dirty="0">
                <a:solidFill>
                  <a:schemeClr val="accent3"/>
                </a:solidFill>
                <a:latin typeface="+mn-ea"/>
                <a:ea typeface="+mn-ea"/>
              </a:rPr>
              <a:t>社区</a:t>
            </a:r>
            <a:r>
              <a:rPr lang="en-US" altLang="zh-CN" dirty="0">
                <a:solidFill>
                  <a:schemeClr val="accent3"/>
                </a:solidFill>
                <a:latin typeface="+mn-ea"/>
                <a:ea typeface="+mn-ea"/>
              </a:rPr>
              <a:t>O2O</a:t>
            </a:r>
            <a:r>
              <a:rPr lang="zh-CN" altLang="en-US" dirty="0">
                <a:solidFill>
                  <a:schemeClr val="accent3"/>
                </a:solidFill>
                <a:latin typeface="+mn-ea"/>
                <a:ea typeface="+mn-ea"/>
              </a:rPr>
              <a:t>服务</a:t>
            </a:r>
            <a:endParaRPr lang="zh-CN" altLang="en-US" dirty="0">
              <a:solidFill>
                <a:schemeClr val="accent3"/>
              </a:solidFill>
              <a:latin typeface="+mn-ea"/>
              <a:ea typeface="+mn-ea"/>
            </a:endParaRPr>
          </a:p>
          <a:p>
            <a:pPr marL="285750" indent="-285750" algn="ctr">
              <a:lnSpc>
                <a:spcPct val="150000"/>
              </a:lnSpc>
              <a:buFont typeface="Wingdings" panose="05000000000000000000" pitchFamily="2" charset="2"/>
              <a:buChar char="l"/>
            </a:pPr>
            <a:r>
              <a:rPr lang="zh-CN" altLang="en-US" dirty="0" smtClean="0">
                <a:solidFill>
                  <a:schemeClr val="accent3"/>
                </a:solidFill>
                <a:latin typeface="+mn-ea"/>
                <a:ea typeface="+mn-ea"/>
              </a:rPr>
              <a:t>商</a:t>
            </a:r>
            <a:r>
              <a:rPr lang="zh-CN" altLang="en-US" dirty="0">
                <a:solidFill>
                  <a:schemeClr val="accent3"/>
                </a:solidFill>
                <a:latin typeface="+mn-ea"/>
                <a:ea typeface="+mn-ea"/>
              </a:rPr>
              <a:t>圈交易信使</a:t>
            </a:r>
            <a:endParaRPr lang="zh-CN" altLang="en-US" dirty="0">
              <a:solidFill>
                <a:schemeClr val="accent3"/>
              </a:solidFill>
              <a:latin typeface="+mn-ea"/>
              <a:ea typeface="+mn-ea"/>
            </a:endParaRPr>
          </a:p>
          <a:p>
            <a:pPr marL="285750" indent="-285750" algn="ctr">
              <a:lnSpc>
                <a:spcPct val="150000"/>
              </a:lnSpc>
              <a:buFont typeface="Wingdings" panose="05000000000000000000" pitchFamily="2" charset="2"/>
              <a:buChar char="l"/>
            </a:pPr>
            <a:r>
              <a:rPr lang="zh-CN" altLang="en-US" dirty="0" smtClean="0">
                <a:solidFill>
                  <a:schemeClr val="accent3"/>
                </a:solidFill>
                <a:latin typeface="+mn-ea"/>
                <a:ea typeface="+mn-ea"/>
              </a:rPr>
              <a:t>居家</a:t>
            </a:r>
            <a:r>
              <a:rPr lang="zh-CN" altLang="en-US" dirty="0">
                <a:solidFill>
                  <a:schemeClr val="accent3"/>
                </a:solidFill>
                <a:latin typeface="+mn-ea"/>
                <a:ea typeface="+mn-ea"/>
              </a:rPr>
              <a:t>电商服务</a:t>
            </a:r>
            <a:endParaRPr lang="zh-CN" altLang="en-US" dirty="0">
              <a:solidFill>
                <a:schemeClr val="accent3"/>
              </a:solidFill>
              <a:latin typeface="+mn-ea"/>
              <a:ea typeface="+mn-ea"/>
            </a:endParaRPr>
          </a:p>
          <a:p>
            <a:pPr marL="285750" indent="-285750" algn="ctr">
              <a:lnSpc>
                <a:spcPct val="150000"/>
              </a:lnSpc>
              <a:buFont typeface="Wingdings" panose="05000000000000000000" pitchFamily="2" charset="2"/>
              <a:buChar char="l"/>
            </a:pPr>
            <a:endParaRPr lang="zh-CN" altLang="en-US" dirty="0">
              <a:solidFill>
                <a:schemeClr val="accent3"/>
              </a:solidFill>
              <a:latin typeface="+mn-ea"/>
              <a:ea typeface="+mn-ea"/>
            </a:endParaRPr>
          </a:p>
        </p:txBody>
      </p:sp>
      <p:sp>
        <p:nvSpPr>
          <p:cNvPr id="65" name="TextBox 64"/>
          <p:cNvSpPr txBox="1"/>
          <p:nvPr/>
        </p:nvSpPr>
        <p:spPr>
          <a:xfrm>
            <a:off x="599138" y="3641437"/>
            <a:ext cx="2037629" cy="1338828"/>
          </a:xfrm>
          <a:prstGeom prst="rect">
            <a:avLst/>
          </a:prstGeom>
          <a:noFill/>
        </p:spPr>
        <p:txBody>
          <a:bodyPr wrap="square" rtlCol="0">
            <a:spAutoFit/>
          </a:bodyPr>
          <a:lstStyle/>
          <a:p>
            <a:pPr marL="285750" indent="-285750" algn="ctr">
              <a:lnSpc>
                <a:spcPct val="150000"/>
              </a:lnSpc>
              <a:buFont typeface="Wingdings" panose="05000000000000000000" pitchFamily="2" charset="2"/>
              <a:buChar char="l"/>
            </a:pPr>
            <a:r>
              <a:rPr lang="zh-CN" altLang="en-US" dirty="0">
                <a:solidFill>
                  <a:schemeClr val="accent3"/>
                </a:solidFill>
                <a:latin typeface="+mn-ea"/>
                <a:ea typeface="+mn-ea"/>
              </a:rPr>
              <a:t>居家综合问询</a:t>
            </a:r>
            <a:endParaRPr lang="zh-CN" altLang="en-US" dirty="0">
              <a:solidFill>
                <a:schemeClr val="accent3"/>
              </a:solidFill>
              <a:latin typeface="+mn-ea"/>
              <a:ea typeface="+mn-ea"/>
            </a:endParaRPr>
          </a:p>
          <a:p>
            <a:pPr marL="285750" indent="-285750" algn="ctr">
              <a:lnSpc>
                <a:spcPct val="150000"/>
              </a:lnSpc>
              <a:buFont typeface="Wingdings" panose="05000000000000000000" pitchFamily="2" charset="2"/>
              <a:buChar char="l"/>
            </a:pPr>
            <a:r>
              <a:rPr lang="zh-CN" altLang="en-US" dirty="0" smtClean="0">
                <a:solidFill>
                  <a:schemeClr val="accent3"/>
                </a:solidFill>
                <a:latin typeface="+mn-ea"/>
                <a:ea typeface="+mn-ea"/>
              </a:rPr>
              <a:t>社区</a:t>
            </a:r>
            <a:r>
              <a:rPr lang="zh-CN" altLang="en-US" dirty="0">
                <a:solidFill>
                  <a:schemeClr val="accent3"/>
                </a:solidFill>
                <a:latin typeface="+mn-ea"/>
                <a:ea typeface="+mn-ea"/>
              </a:rPr>
              <a:t>政务办理</a:t>
            </a:r>
            <a:endParaRPr lang="zh-CN" altLang="en-US" dirty="0">
              <a:solidFill>
                <a:schemeClr val="accent3"/>
              </a:solidFill>
              <a:latin typeface="+mn-ea"/>
              <a:ea typeface="+mn-ea"/>
            </a:endParaRPr>
          </a:p>
          <a:p>
            <a:pPr marL="285750" indent="-285750" algn="ctr">
              <a:lnSpc>
                <a:spcPct val="150000"/>
              </a:lnSpc>
              <a:buFont typeface="Wingdings" panose="05000000000000000000" pitchFamily="2" charset="2"/>
              <a:buChar char="l"/>
            </a:pPr>
            <a:r>
              <a:rPr lang="zh-CN" altLang="en-US" dirty="0" smtClean="0">
                <a:solidFill>
                  <a:schemeClr val="accent3"/>
                </a:solidFill>
                <a:latin typeface="+mn-ea"/>
                <a:ea typeface="+mn-ea"/>
              </a:rPr>
              <a:t>物业管理</a:t>
            </a:r>
            <a:r>
              <a:rPr lang="zh-CN" altLang="en-US" dirty="0">
                <a:solidFill>
                  <a:schemeClr val="accent3"/>
                </a:solidFill>
                <a:latin typeface="+mn-ea"/>
                <a:ea typeface="+mn-ea"/>
              </a:rPr>
              <a:t>服务</a:t>
            </a:r>
            <a:endParaRPr lang="zh-CN" altLang="en-US" dirty="0">
              <a:solidFill>
                <a:schemeClr val="accent3"/>
              </a:solidFill>
              <a:latin typeface="+mn-ea"/>
              <a:ea typeface="+mn-ea"/>
            </a:endParaRPr>
          </a:p>
        </p:txBody>
      </p:sp>
      <p:sp>
        <p:nvSpPr>
          <p:cNvPr id="66" name="TextBox 65"/>
          <p:cNvSpPr txBox="1"/>
          <p:nvPr/>
        </p:nvSpPr>
        <p:spPr>
          <a:xfrm>
            <a:off x="3355666" y="1191147"/>
            <a:ext cx="2037629" cy="458908"/>
          </a:xfrm>
          <a:prstGeom prst="rect">
            <a:avLst/>
          </a:prstGeom>
          <a:noFill/>
        </p:spPr>
        <p:txBody>
          <a:bodyPr wrap="square" rtlCol="0">
            <a:spAutoFit/>
          </a:bodyPr>
          <a:lstStyle/>
          <a:p>
            <a:pPr>
              <a:lnSpc>
                <a:spcPct val="150000"/>
              </a:lnSpc>
            </a:pPr>
            <a:r>
              <a:rPr lang="en-US" altLang="zh-CN" dirty="0" smtClean="0">
                <a:solidFill>
                  <a:schemeClr val="bg2"/>
                </a:solidFill>
                <a:latin typeface="+mn-ea"/>
                <a:ea typeface="+mn-ea"/>
              </a:rPr>
              <a:t>1、</a:t>
            </a:r>
            <a:r>
              <a:rPr lang="zh-CN" altLang="en-US" dirty="0" smtClean="0">
                <a:solidFill>
                  <a:schemeClr val="bg2"/>
                </a:solidFill>
                <a:latin typeface="+mn-ea"/>
                <a:ea typeface="+mn-ea"/>
              </a:rPr>
              <a:t>解决生活麻烦</a:t>
            </a:r>
            <a:endParaRPr lang="zh-CN" altLang="en-US" dirty="0">
              <a:solidFill>
                <a:schemeClr val="bg2"/>
              </a:solidFill>
              <a:latin typeface="+mn-ea"/>
              <a:ea typeface="+mn-ea"/>
            </a:endParaRPr>
          </a:p>
        </p:txBody>
      </p:sp>
      <p:sp>
        <p:nvSpPr>
          <p:cNvPr id="67" name="TextBox 66"/>
          <p:cNvSpPr txBox="1"/>
          <p:nvPr/>
        </p:nvSpPr>
        <p:spPr>
          <a:xfrm>
            <a:off x="5289219" y="1191147"/>
            <a:ext cx="1728941" cy="458908"/>
          </a:xfrm>
          <a:prstGeom prst="rect">
            <a:avLst/>
          </a:prstGeom>
          <a:noFill/>
        </p:spPr>
        <p:txBody>
          <a:bodyPr wrap="square" rtlCol="0">
            <a:spAutoFit/>
          </a:bodyPr>
          <a:lstStyle/>
          <a:p>
            <a:pPr>
              <a:lnSpc>
                <a:spcPct val="150000"/>
              </a:lnSpc>
            </a:pPr>
            <a:r>
              <a:rPr lang="en-US" altLang="zh-CN" dirty="0" smtClean="0">
                <a:solidFill>
                  <a:schemeClr val="bg2"/>
                </a:solidFill>
                <a:latin typeface="+mn-ea"/>
                <a:ea typeface="+mn-ea"/>
              </a:rPr>
              <a:t>2、</a:t>
            </a:r>
            <a:r>
              <a:rPr lang="zh-CN" altLang="en-US" dirty="0" smtClean="0">
                <a:solidFill>
                  <a:schemeClr val="bg2"/>
                </a:solidFill>
                <a:latin typeface="+mn-ea"/>
                <a:ea typeface="+mn-ea"/>
              </a:rPr>
              <a:t>增加幸福感</a:t>
            </a:r>
            <a:endParaRPr lang="zh-CN" altLang="en-US" dirty="0">
              <a:solidFill>
                <a:schemeClr val="bg2"/>
              </a:solidFill>
              <a:latin typeface="+mn-ea"/>
              <a:ea typeface="+mn-ea"/>
            </a:endParaRPr>
          </a:p>
        </p:txBody>
      </p:sp>
      <p:sp>
        <p:nvSpPr>
          <p:cNvPr id="68" name="TextBox 67"/>
          <p:cNvSpPr txBox="1"/>
          <p:nvPr/>
        </p:nvSpPr>
        <p:spPr>
          <a:xfrm>
            <a:off x="7008836" y="1191147"/>
            <a:ext cx="1797181" cy="458908"/>
          </a:xfrm>
          <a:prstGeom prst="rect">
            <a:avLst/>
          </a:prstGeom>
          <a:noFill/>
        </p:spPr>
        <p:txBody>
          <a:bodyPr wrap="square" rtlCol="0">
            <a:spAutoFit/>
          </a:bodyPr>
          <a:lstStyle/>
          <a:p>
            <a:pPr>
              <a:lnSpc>
                <a:spcPct val="150000"/>
              </a:lnSpc>
            </a:pPr>
            <a:r>
              <a:rPr lang="en-US" altLang="zh-CN" dirty="0" smtClean="0">
                <a:solidFill>
                  <a:schemeClr val="bg2"/>
                </a:solidFill>
                <a:latin typeface="+mn-ea"/>
                <a:ea typeface="+mn-ea"/>
              </a:rPr>
              <a:t>3、</a:t>
            </a:r>
            <a:r>
              <a:rPr lang="zh-CN" altLang="en-US" dirty="0">
                <a:solidFill>
                  <a:schemeClr val="bg2"/>
                </a:solidFill>
                <a:latin typeface="+mn-ea"/>
                <a:ea typeface="+mn-ea"/>
              </a:rPr>
              <a:t>创业孵化</a:t>
            </a:r>
            <a:r>
              <a:rPr lang="zh-CN" altLang="en-US" dirty="0" smtClean="0">
                <a:solidFill>
                  <a:schemeClr val="bg2"/>
                </a:solidFill>
                <a:latin typeface="+mn-ea"/>
                <a:ea typeface="+mn-ea"/>
              </a:rPr>
              <a:t>！</a:t>
            </a:r>
            <a:endParaRPr lang="zh-CN" altLang="en-US" dirty="0">
              <a:solidFill>
                <a:schemeClr val="bg2"/>
              </a:solidFill>
              <a:latin typeface="+mn-ea"/>
              <a:ea typeface="+mn-ea"/>
            </a:endParaRPr>
          </a:p>
        </p:txBody>
      </p:sp>
      <p:sp>
        <p:nvSpPr>
          <p:cNvPr id="69" name="Freeform 21"/>
          <p:cNvSpPr/>
          <p:nvPr/>
        </p:nvSpPr>
        <p:spPr bwMode="auto">
          <a:xfrm>
            <a:off x="3196787" y="5593040"/>
            <a:ext cx="5554639" cy="507830"/>
          </a:xfrm>
          <a:custGeom>
            <a:avLst/>
            <a:gdLst>
              <a:gd name="T0" fmla="*/ 36 w 2150"/>
              <a:gd name="T1" fmla="*/ 0 h 412"/>
              <a:gd name="T2" fmla="*/ 2113 w 2150"/>
              <a:gd name="T3" fmla="*/ 0 h 412"/>
              <a:gd name="T4" fmla="*/ 2150 w 2150"/>
              <a:gd name="T5" fmla="*/ 36 h 412"/>
              <a:gd name="T6" fmla="*/ 2150 w 2150"/>
              <a:gd name="T7" fmla="*/ 375 h 412"/>
              <a:gd name="T8" fmla="*/ 2113 w 2150"/>
              <a:gd name="T9" fmla="*/ 412 h 412"/>
              <a:gd name="T10" fmla="*/ 36 w 2150"/>
              <a:gd name="T11" fmla="*/ 412 h 412"/>
              <a:gd name="T12" fmla="*/ 0 w 2150"/>
              <a:gd name="T13" fmla="*/ 375 h 412"/>
              <a:gd name="T14" fmla="*/ 0 w 2150"/>
              <a:gd name="T15" fmla="*/ 36 h 412"/>
              <a:gd name="T16" fmla="*/ 36 w 2150"/>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chemeClr val="tx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70" name="TextBox 69"/>
          <p:cNvSpPr txBox="1"/>
          <p:nvPr/>
        </p:nvSpPr>
        <p:spPr>
          <a:xfrm>
            <a:off x="3355666" y="5593039"/>
            <a:ext cx="2037629" cy="458908"/>
          </a:xfrm>
          <a:prstGeom prst="rect">
            <a:avLst/>
          </a:prstGeom>
          <a:noFill/>
        </p:spPr>
        <p:txBody>
          <a:bodyPr wrap="square" rtlCol="0">
            <a:spAutoFit/>
          </a:bodyPr>
          <a:lstStyle/>
          <a:p>
            <a:pPr>
              <a:lnSpc>
                <a:spcPct val="150000"/>
              </a:lnSpc>
            </a:pPr>
            <a:r>
              <a:rPr lang="en-US" altLang="zh-CN" dirty="0" smtClean="0">
                <a:solidFill>
                  <a:schemeClr val="bg2"/>
                </a:solidFill>
                <a:latin typeface="+mn-ea"/>
                <a:ea typeface="+mn-ea"/>
              </a:rPr>
              <a:t>1、</a:t>
            </a:r>
            <a:r>
              <a:rPr lang="zh-CN" altLang="en-US" dirty="0" smtClean="0">
                <a:solidFill>
                  <a:schemeClr val="bg2"/>
                </a:solidFill>
                <a:latin typeface="+mn-ea"/>
                <a:ea typeface="+mn-ea"/>
              </a:rPr>
              <a:t>便民</a:t>
            </a:r>
            <a:endParaRPr lang="zh-CN" altLang="en-US" dirty="0">
              <a:solidFill>
                <a:schemeClr val="bg2"/>
              </a:solidFill>
              <a:latin typeface="+mn-ea"/>
              <a:ea typeface="+mn-ea"/>
            </a:endParaRPr>
          </a:p>
        </p:txBody>
      </p:sp>
      <p:sp>
        <p:nvSpPr>
          <p:cNvPr id="71" name="TextBox 70"/>
          <p:cNvSpPr txBox="1"/>
          <p:nvPr/>
        </p:nvSpPr>
        <p:spPr>
          <a:xfrm>
            <a:off x="5289219" y="5593039"/>
            <a:ext cx="1728941" cy="458908"/>
          </a:xfrm>
          <a:prstGeom prst="rect">
            <a:avLst/>
          </a:prstGeom>
          <a:noFill/>
        </p:spPr>
        <p:txBody>
          <a:bodyPr wrap="square" rtlCol="0">
            <a:spAutoFit/>
          </a:bodyPr>
          <a:lstStyle/>
          <a:p>
            <a:pPr>
              <a:lnSpc>
                <a:spcPct val="150000"/>
              </a:lnSpc>
            </a:pPr>
            <a:r>
              <a:rPr lang="en-US" altLang="zh-CN" dirty="0" smtClean="0">
                <a:solidFill>
                  <a:schemeClr val="bg2"/>
                </a:solidFill>
                <a:latin typeface="+mn-ea"/>
                <a:ea typeface="+mn-ea"/>
              </a:rPr>
              <a:t>2、</a:t>
            </a:r>
            <a:r>
              <a:rPr lang="zh-CN" altLang="en-US" dirty="0" smtClean="0">
                <a:solidFill>
                  <a:schemeClr val="bg2"/>
                </a:solidFill>
                <a:latin typeface="+mn-ea"/>
                <a:ea typeface="+mn-ea"/>
              </a:rPr>
              <a:t>利民</a:t>
            </a:r>
            <a:endParaRPr lang="zh-CN" altLang="en-US" dirty="0">
              <a:solidFill>
                <a:schemeClr val="bg2"/>
              </a:solidFill>
              <a:latin typeface="+mn-ea"/>
              <a:ea typeface="+mn-ea"/>
            </a:endParaRPr>
          </a:p>
        </p:txBody>
      </p:sp>
      <p:sp>
        <p:nvSpPr>
          <p:cNvPr id="72" name="TextBox 71"/>
          <p:cNvSpPr txBox="1"/>
          <p:nvPr/>
        </p:nvSpPr>
        <p:spPr>
          <a:xfrm>
            <a:off x="7008836" y="5593039"/>
            <a:ext cx="1797181" cy="458908"/>
          </a:xfrm>
          <a:prstGeom prst="rect">
            <a:avLst/>
          </a:prstGeom>
          <a:noFill/>
        </p:spPr>
        <p:txBody>
          <a:bodyPr wrap="square" rtlCol="0">
            <a:spAutoFit/>
          </a:bodyPr>
          <a:lstStyle/>
          <a:p>
            <a:pPr>
              <a:lnSpc>
                <a:spcPct val="150000"/>
              </a:lnSpc>
            </a:pPr>
            <a:r>
              <a:rPr lang="en-US" altLang="zh-CN" dirty="0" smtClean="0">
                <a:solidFill>
                  <a:schemeClr val="bg2"/>
                </a:solidFill>
                <a:latin typeface="+mn-ea"/>
                <a:ea typeface="+mn-ea"/>
              </a:rPr>
              <a:t>3、</a:t>
            </a:r>
            <a:r>
              <a:rPr lang="zh-CN" altLang="en-US" dirty="0" smtClean="0">
                <a:solidFill>
                  <a:schemeClr val="bg2"/>
                </a:solidFill>
                <a:latin typeface="+mn-ea"/>
                <a:ea typeface="+mn-ea"/>
              </a:rPr>
              <a:t>惠民</a:t>
            </a:r>
            <a:endParaRPr lang="zh-CN" altLang="en-US" dirty="0">
              <a:solidFill>
                <a:schemeClr val="bg2"/>
              </a:solidFill>
              <a:latin typeface="+mn-ea"/>
              <a:ea typeface="+mn-ea"/>
            </a:endParaRPr>
          </a:p>
        </p:txBody>
      </p:sp>
      <p:sp>
        <p:nvSpPr>
          <p:cNvPr id="73" name="Freeform 18"/>
          <p:cNvSpPr>
            <a:spLocks noEditPoints="1"/>
          </p:cNvSpPr>
          <p:nvPr/>
        </p:nvSpPr>
        <p:spPr bwMode="auto">
          <a:xfrm flipV="1">
            <a:off x="3908082" y="5209003"/>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3"/>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74" name="Freeform 19"/>
          <p:cNvSpPr>
            <a:spLocks noEditPoints="1"/>
          </p:cNvSpPr>
          <p:nvPr/>
        </p:nvSpPr>
        <p:spPr bwMode="auto">
          <a:xfrm flipV="1">
            <a:off x="5695607" y="5209003"/>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3"/>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75" name="Freeform 20"/>
          <p:cNvSpPr>
            <a:spLocks noEditPoints="1"/>
          </p:cNvSpPr>
          <p:nvPr/>
        </p:nvSpPr>
        <p:spPr bwMode="auto">
          <a:xfrm flipV="1">
            <a:off x="7532345" y="5209003"/>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3"/>
          </a:solidFill>
          <a:ln>
            <a:noFill/>
          </a:ln>
        </p:spPr>
        <p:txBody>
          <a:bodyPr vert="horz" wrap="square" lIns="91440" tIns="45720" rIns="91440" bIns="45720" numCol="1" anchor="t" anchorCtr="0" compatLnSpc="1"/>
          <a:lstStyle/>
          <a:p>
            <a:endParaRPr lang="zh-CN" altLang="en-US">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slow" p14:dur="1200" advTm="13039">
        <p14:prism/>
      </p:transition>
    </mc:Choice>
    <mc:Fallback>
      <p:transition spd="slow" advTm="13039">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639"/>
                                </p:stCondLst>
                                <p:childTnLst>
                                  <p:par>
                                    <p:cTn id="21" presetID="2" presetClass="entr" presetSubtype="8"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0-#ppt_w/2"/>
                                              </p:val>
                                            </p:tav>
                                            <p:tav tm="100000">
                                              <p:val>
                                                <p:strVal val="#ppt_x"/>
                                              </p:val>
                                            </p:tav>
                                          </p:tavLst>
                                        </p:anim>
                                        <p:anim calcmode="lin" valueType="num">
                                          <p:cBhvr additive="base">
                                            <p:cTn id="24" dur="5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10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0-#ppt_w/2"/>
                                              </p:val>
                                            </p:tav>
                                            <p:tav tm="100000">
                                              <p:val>
                                                <p:strVal val="#ppt_x"/>
                                              </p:val>
                                            </p:tav>
                                          </p:tavLst>
                                        </p:anim>
                                        <p:anim calcmode="lin" valueType="num">
                                          <p:cBhvr additive="base">
                                            <p:cTn id="28" dur="500" fill="hold"/>
                                            <p:tgtEl>
                                              <p:spTgt spid="44"/>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20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0-#ppt_w/2"/>
                                              </p:val>
                                            </p:tav>
                                            <p:tav tm="100000">
                                              <p:val>
                                                <p:strVal val="#ppt_x"/>
                                              </p:val>
                                            </p:tav>
                                          </p:tavLst>
                                        </p:anim>
                                        <p:anim calcmode="lin" valueType="num">
                                          <p:cBhvr additive="base">
                                            <p:cTn id="32" dur="500" fill="hold"/>
                                            <p:tgtEl>
                                              <p:spTgt spid="50"/>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300"/>
                                      </p:stCondLst>
                                      <p:childTnLst>
                                        <p:set>
                                          <p:cBhvr>
                                            <p:cTn id="34" dur="1" fill="hold">
                                              <p:stCondLst>
                                                <p:cond delay="0"/>
                                              </p:stCondLst>
                                            </p:cTn>
                                            <p:tgtEl>
                                              <p:spTgt spid="56"/>
                                            </p:tgtEl>
                                            <p:attrNameLst>
                                              <p:attrName>style.visibility</p:attrName>
                                            </p:attrNameLst>
                                          </p:cBhvr>
                                          <p:to>
                                            <p:strVal val="visible"/>
                                          </p:to>
                                        </p:set>
                                        <p:anim calcmode="lin" valueType="num">
                                          <p:cBhvr additive="base">
                                            <p:cTn id="35" dur="500" fill="hold"/>
                                            <p:tgtEl>
                                              <p:spTgt spid="56"/>
                                            </p:tgtEl>
                                            <p:attrNameLst>
                                              <p:attrName>ppt_x</p:attrName>
                                            </p:attrNameLst>
                                          </p:cBhvr>
                                          <p:tavLst>
                                            <p:tav tm="0">
                                              <p:val>
                                                <p:strVal val="0-#ppt_w/2"/>
                                              </p:val>
                                            </p:tav>
                                            <p:tav tm="100000">
                                              <p:val>
                                                <p:strVal val="#ppt_x"/>
                                              </p:val>
                                            </p:tav>
                                          </p:tavLst>
                                        </p:anim>
                                        <p:anim calcmode="lin" valueType="num">
                                          <p:cBhvr additive="base">
                                            <p:cTn id="36" dur="500" fill="hold"/>
                                            <p:tgtEl>
                                              <p:spTgt spid="56"/>
                                            </p:tgtEl>
                                            <p:attrNameLst>
                                              <p:attrName>ppt_y</p:attrName>
                                            </p:attrNameLst>
                                          </p:cBhvr>
                                          <p:tavLst>
                                            <p:tav tm="0">
                                              <p:val>
                                                <p:strVal val="#ppt_y"/>
                                              </p:val>
                                            </p:tav>
                                            <p:tav tm="100000">
                                              <p:val>
                                                <p:strVal val="#ppt_y"/>
                                              </p:val>
                                            </p:tav>
                                          </p:tavLst>
                                        </p:anim>
                                      </p:childTnLst>
                                    </p:cTn>
                                  </p:par>
                                </p:childTnLst>
                              </p:cTn>
                            </p:par>
                            <p:par>
                              <p:cTn id="37" fill="hold">
                                <p:stCondLst>
                                  <p:cond delay="1139"/>
                                </p:stCondLst>
                                <p:childTnLst>
                                  <p:par>
                                    <p:cTn id="38" presetID="2" presetClass="entr" presetSubtype="6" fill="hold" nodeType="afterEffect">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cBhvr additive="base">
                                            <p:cTn id="40" dur="500" fill="hold"/>
                                            <p:tgtEl>
                                              <p:spTgt spid="41"/>
                                            </p:tgtEl>
                                            <p:attrNameLst>
                                              <p:attrName>ppt_x</p:attrName>
                                            </p:attrNameLst>
                                          </p:cBhvr>
                                          <p:tavLst>
                                            <p:tav tm="0">
                                              <p:val>
                                                <p:strVal val="1+#ppt_w/2"/>
                                              </p:val>
                                            </p:tav>
                                            <p:tav tm="100000">
                                              <p:val>
                                                <p:strVal val="#ppt_x"/>
                                              </p:val>
                                            </p:tav>
                                          </p:tavLst>
                                        </p:anim>
                                        <p:anim calcmode="lin" valueType="num">
                                          <p:cBhvr additive="base">
                                            <p:cTn id="41" dur="500" fill="hold"/>
                                            <p:tgtEl>
                                              <p:spTgt spid="41"/>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10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1+#ppt_w/2"/>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par>
                                    <p:cTn id="46" presetID="2" presetClass="entr" presetSubtype="6" fill="hold" nodeType="withEffect">
                                      <p:stCondLst>
                                        <p:cond delay="200"/>
                                      </p:stCondLst>
                                      <p:childTnLst>
                                        <p:set>
                                          <p:cBhvr>
                                            <p:cTn id="47" dur="1" fill="hold">
                                              <p:stCondLst>
                                                <p:cond delay="0"/>
                                              </p:stCondLst>
                                            </p:cTn>
                                            <p:tgtEl>
                                              <p:spTgt spid="53"/>
                                            </p:tgtEl>
                                            <p:attrNameLst>
                                              <p:attrName>style.visibility</p:attrName>
                                            </p:attrNameLst>
                                          </p:cBhvr>
                                          <p:to>
                                            <p:strVal val="visible"/>
                                          </p:to>
                                        </p:set>
                                        <p:anim calcmode="lin" valueType="num">
                                          <p:cBhvr additive="base">
                                            <p:cTn id="48" dur="500" fill="hold"/>
                                            <p:tgtEl>
                                              <p:spTgt spid="53"/>
                                            </p:tgtEl>
                                            <p:attrNameLst>
                                              <p:attrName>ppt_x</p:attrName>
                                            </p:attrNameLst>
                                          </p:cBhvr>
                                          <p:tavLst>
                                            <p:tav tm="0">
                                              <p:val>
                                                <p:strVal val="1+#ppt_w/2"/>
                                              </p:val>
                                            </p:tav>
                                            <p:tav tm="100000">
                                              <p:val>
                                                <p:strVal val="#ppt_x"/>
                                              </p:val>
                                            </p:tav>
                                          </p:tavLst>
                                        </p:anim>
                                        <p:anim calcmode="lin" valueType="num">
                                          <p:cBhvr additive="base">
                                            <p:cTn id="49" dur="500" fill="hold"/>
                                            <p:tgtEl>
                                              <p:spTgt spid="53"/>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stCondLst>
                                        <p:cond delay="300"/>
                                      </p:stCondLst>
                                      <p:childTnLst>
                                        <p:set>
                                          <p:cBhvr>
                                            <p:cTn id="51" dur="1" fill="hold">
                                              <p:stCondLst>
                                                <p:cond delay="0"/>
                                              </p:stCondLst>
                                            </p:cTn>
                                            <p:tgtEl>
                                              <p:spTgt spid="59"/>
                                            </p:tgtEl>
                                            <p:attrNameLst>
                                              <p:attrName>style.visibility</p:attrName>
                                            </p:attrNameLst>
                                          </p:cBhvr>
                                          <p:to>
                                            <p:strVal val="visible"/>
                                          </p:to>
                                        </p:set>
                                        <p:anim calcmode="lin" valueType="num">
                                          <p:cBhvr additive="base">
                                            <p:cTn id="52" dur="500" fill="hold"/>
                                            <p:tgtEl>
                                              <p:spTgt spid="59"/>
                                            </p:tgtEl>
                                            <p:attrNameLst>
                                              <p:attrName>ppt_x</p:attrName>
                                            </p:attrNameLst>
                                          </p:cBhvr>
                                          <p:tavLst>
                                            <p:tav tm="0">
                                              <p:val>
                                                <p:strVal val="1+#ppt_w/2"/>
                                              </p:val>
                                            </p:tav>
                                            <p:tav tm="100000">
                                              <p:val>
                                                <p:strVal val="#ppt_x"/>
                                              </p:val>
                                            </p:tav>
                                          </p:tavLst>
                                        </p:anim>
                                        <p:anim calcmode="lin" valueType="num">
                                          <p:cBhvr additive="base">
                                            <p:cTn id="53" dur="500" fill="hold"/>
                                            <p:tgtEl>
                                              <p:spTgt spid="59"/>
                                            </p:tgtEl>
                                            <p:attrNameLst>
                                              <p:attrName>ppt_y</p:attrName>
                                            </p:attrNameLst>
                                          </p:cBhvr>
                                          <p:tavLst>
                                            <p:tav tm="0">
                                              <p:val>
                                                <p:strVal val="1+#ppt_h/2"/>
                                              </p:val>
                                            </p:tav>
                                            <p:tav tm="100000">
                                              <p:val>
                                                <p:strVal val="#ppt_y"/>
                                              </p:val>
                                            </p:tav>
                                          </p:tavLst>
                                        </p:anim>
                                      </p:childTnLst>
                                    </p:cTn>
                                  </p:par>
                                </p:childTnLst>
                              </p:cTn>
                            </p:par>
                            <p:par>
                              <p:cTn id="54" fill="hold">
                                <p:stCondLst>
                                  <p:cond delay="1639"/>
                                </p:stCondLst>
                                <p:childTnLst>
                                  <p:par>
                                    <p:cTn id="55" presetID="21" presetClass="entr" presetSubtype="1" fill="hold" grpId="0" nodeType="after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wheel(1)">
                                          <p:cBhvr>
                                            <p:cTn id="57" dur="2000"/>
                                            <p:tgtEl>
                                              <p:spTgt spid="33"/>
                                            </p:tgtEl>
                                          </p:cBhvr>
                                        </p:animEffect>
                                      </p:childTnLst>
                                    </p:cTn>
                                  </p:par>
                                </p:childTnLst>
                              </p:cTn>
                            </p:par>
                            <p:par>
                              <p:cTn id="58" fill="hold">
                                <p:stCondLst>
                                  <p:cond delay="3639"/>
                                </p:stCondLst>
                                <p:childTnLst>
                                  <p:par>
                                    <p:cTn id="59" presetID="12" presetClass="entr" presetSubtype="2"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p:tgtEl>
                                              <p:spTgt spid="30"/>
                                            </p:tgtEl>
                                            <p:attrNameLst>
                                              <p:attrName>ppt_x</p:attrName>
                                            </p:attrNameLst>
                                          </p:cBhvr>
                                          <p:tavLst>
                                            <p:tav tm="0">
                                              <p:val>
                                                <p:strVal val="#ppt_x+#ppt_w*1.125000"/>
                                              </p:val>
                                            </p:tav>
                                            <p:tav tm="100000">
                                              <p:val>
                                                <p:strVal val="#ppt_x"/>
                                              </p:val>
                                            </p:tav>
                                          </p:tavLst>
                                        </p:anim>
                                        <p:animEffect transition="in" filter="wipe(left)">
                                          <p:cBhvr>
                                            <p:cTn id="62" dur="500"/>
                                            <p:tgtEl>
                                              <p:spTgt spid="30"/>
                                            </p:tgtEl>
                                          </p:cBhvr>
                                        </p:animEffect>
                                      </p:childTnLst>
                                    </p:cTn>
                                  </p:par>
                                </p:childTnLst>
                              </p:cTn>
                            </p:par>
                            <p:par>
                              <p:cTn id="63" fill="hold">
                                <p:stCondLst>
                                  <p:cond delay="4139"/>
                                </p:stCondLst>
                                <p:childTnLst>
                                  <p:par>
                                    <p:cTn id="64" presetID="52" presetClass="entr" presetSubtype="0" fill="hold" grpId="0" nodeType="afterEffect">
                                      <p:stCondLst>
                                        <p:cond delay="0"/>
                                      </p:stCondLst>
                                      <p:childTnLst>
                                        <p:set>
                                          <p:cBhvr>
                                            <p:cTn id="65" dur="1" fill="hold">
                                              <p:stCondLst>
                                                <p:cond delay="0"/>
                                              </p:stCondLst>
                                            </p:cTn>
                                            <p:tgtEl>
                                              <p:spTgt spid="32"/>
                                            </p:tgtEl>
                                            <p:attrNameLst>
                                              <p:attrName>style.visibility</p:attrName>
                                            </p:attrNameLst>
                                          </p:cBhvr>
                                          <p:to>
                                            <p:strVal val="visible"/>
                                          </p:to>
                                        </p:set>
                                        <p:animScale>
                                          <p:cBhvr>
                                            <p:cTn id="66"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32"/>
                                            </p:tgtEl>
                                            <p:attrNameLst>
                                              <p:attrName>ppt_x</p:attrName>
                                              <p:attrName>ppt_y</p:attrName>
                                            </p:attrNameLst>
                                          </p:cBhvr>
                                        </p:animMotion>
                                        <p:animEffect transition="in" filter="fade">
                                          <p:cBhvr>
                                            <p:cTn id="68" dur="1000"/>
                                            <p:tgtEl>
                                              <p:spTgt spid="32"/>
                                            </p:tgtEl>
                                          </p:cBhvr>
                                        </p:animEffect>
                                      </p:childTnLst>
                                    </p:cTn>
                                  </p:par>
                                  <p:par>
                                    <p:cTn id="69" presetID="52" presetClass="entr" presetSubtype="0" fill="hold" grpId="0" nodeType="withEffect">
                                      <p:stCondLst>
                                        <p:cond delay="0"/>
                                      </p:stCondLst>
                                      <p:childTnLst>
                                        <p:set>
                                          <p:cBhvr>
                                            <p:cTn id="70" dur="1" fill="hold">
                                              <p:stCondLst>
                                                <p:cond delay="0"/>
                                              </p:stCondLst>
                                            </p:cTn>
                                            <p:tgtEl>
                                              <p:spTgt spid="63"/>
                                            </p:tgtEl>
                                            <p:attrNameLst>
                                              <p:attrName>style.visibility</p:attrName>
                                            </p:attrNameLst>
                                          </p:cBhvr>
                                          <p:to>
                                            <p:strVal val="visible"/>
                                          </p:to>
                                        </p:set>
                                        <p:animScale>
                                          <p:cBhvr>
                                            <p:cTn id="71"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63"/>
                                            </p:tgtEl>
                                            <p:attrNameLst>
                                              <p:attrName>ppt_x</p:attrName>
                                              <p:attrName>ppt_y</p:attrName>
                                            </p:attrNameLst>
                                          </p:cBhvr>
                                        </p:animMotion>
                                        <p:animEffect transition="in" filter="fade">
                                          <p:cBhvr>
                                            <p:cTn id="73" dur="1000"/>
                                            <p:tgtEl>
                                              <p:spTgt spid="63"/>
                                            </p:tgtEl>
                                          </p:cBhvr>
                                        </p:animEffect>
                                      </p:childTnLst>
                                    </p:cTn>
                                  </p:par>
                                </p:childTnLst>
                              </p:cTn>
                            </p:par>
                            <p:par>
                              <p:cTn id="74" fill="hold">
                                <p:stCondLst>
                                  <p:cond delay="5139"/>
                                </p:stCondLst>
                                <p:childTnLst>
                                  <p:par>
                                    <p:cTn id="75" presetID="22" presetClass="entr" presetSubtype="1" fill="hold" grpId="0" nodeType="afterEffect">
                                      <p:stCondLst>
                                        <p:cond delay="0"/>
                                      </p:stCondLst>
                                      <p:childTnLst>
                                        <p:set>
                                          <p:cBhvr>
                                            <p:cTn id="76" dur="1" fill="hold">
                                              <p:stCondLst>
                                                <p:cond delay="0"/>
                                              </p:stCondLst>
                                            </p:cTn>
                                            <p:tgtEl>
                                              <p:spTgt spid="65"/>
                                            </p:tgtEl>
                                            <p:attrNameLst>
                                              <p:attrName>style.visibility</p:attrName>
                                            </p:attrNameLst>
                                          </p:cBhvr>
                                          <p:to>
                                            <p:strVal val="visible"/>
                                          </p:to>
                                        </p:set>
                                        <p:animEffect transition="in" filter="wipe(up)">
                                          <p:cBhvr>
                                            <p:cTn id="77" dur="500"/>
                                            <p:tgtEl>
                                              <p:spTgt spid="65"/>
                                            </p:tgtEl>
                                          </p:cBhvr>
                                        </p:animEffect>
                                      </p:childTnLst>
                                    </p:cTn>
                                  </p:par>
                                </p:childTnLst>
                              </p:cTn>
                            </p:par>
                            <p:par>
                              <p:cTn id="78" fill="hold">
                                <p:stCondLst>
                                  <p:cond delay="5639"/>
                                </p:stCondLst>
                                <p:childTnLst>
                                  <p:par>
                                    <p:cTn id="79" presetID="12" presetClass="entr" presetSubtype="8" fill="hold" grpId="0" nodeType="after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additive="base">
                                            <p:cTn id="81" dur="500"/>
                                            <p:tgtEl>
                                              <p:spTgt spid="17"/>
                                            </p:tgtEl>
                                            <p:attrNameLst>
                                              <p:attrName>ppt_x</p:attrName>
                                            </p:attrNameLst>
                                          </p:cBhvr>
                                          <p:tavLst>
                                            <p:tav tm="0">
                                              <p:val>
                                                <p:strVal val="#ppt_x-#ppt_w*1.125000"/>
                                              </p:val>
                                            </p:tav>
                                            <p:tav tm="100000">
                                              <p:val>
                                                <p:strVal val="#ppt_x"/>
                                              </p:val>
                                            </p:tav>
                                          </p:tavLst>
                                        </p:anim>
                                        <p:animEffect transition="in" filter="wipe(right)">
                                          <p:cBhvr>
                                            <p:cTn id="82" dur="500"/>
                                            <p:tgtEl>
                                              <p:spTgt spid="17"/>
                                            </p:tgtEl>
                                          </p:cBhvr>
                                        </p:animEffect>
                                      </p:childTnLst>
                                    </p:cTn>
                                  </p:par>
                                </p:childTnLst>
                              </p:cTn>
                            </p:par>
                            <p:par>
                              <p:cTn id="83" fill="hold">
                                <p:stCondLst>
                                  <p:cond delay="6139"/>
                                </p:stCondLst>
                                <p:childTnLst>
                                  <p:par>
                                    <p:cTn id="84" presetID="52" presetClass="entr" presetSubtype="0" fill="hold" grpId="0" nodeType="afterEffect">
                                      <p:stCondLst>
                                        <p:cond delay="0"/>
                                      </p:stCondLst>
                                      <p:childTnLst>
                                        <p:set>
                                          <p:cBhvr>
                                            <p:cTn id="85" dur="1" fill="hold">
                                              <p:stCondLst>
                                                <p:cond delay="0"/>
                                              </p:stCondLst>
                                            </p:cTn>
                                            <p:tgtEl>
                                              <p:spTgt spid="31"/>
                                            </p:tgtEl>
                                            <p:attrNameLst>
                                              <p:attrName>style.visibility</p:attrName>
                                            </p:attrNameLst>
                                          </p:cBhvr>
                                          <p:to>
                                            <p:strVal val="visible"/>
                                          </p:to>
                                        </p:set>
                                        <p:animScale>
                                          <p:cBhvr>
                                            <p:cTn id="86"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31"/>
                                            </p:tgtEl>
                                            <p:attrNameLst>
                                              <p:attrName>ppt_x</p:attrName>
                                              <p:attrName>ppt_y</p:attrName>
                                            </p:attrNameLst>
                                          </p:cBhvr>
                                        </p:animMotion>
                                        <p:animEffect transition="in" filter="fade">
                                          <p:cBhvr>
                                            <p:cTn id="88" dur="1000"/>
                                            <p:tgtEl>
                                              <p:spTgt spid="31"/>
                                            </p:tgtEl>
                                          </p:cBhvr>
                                        </p:animEffect>
                                      </p:childTnLst>
                                    </p:cTn>
                                  </p:par>
                                  <p:par>
                                    <p:cTn id="89" presetID="52" presetClass="entr" presetSubtype="0" fill="hold" grpId="0" nodeType="withEffect">
                                      <p:stCondLst>
                                        <p:cond delay="0"/>
                                      </p:stCondLst>
                                      <p:childTnLst>
                                        <p:set>
                                          <p:cBhvr>
                                            <p:cTn id="90" dur="1" fill="hold">
                                              <p:stCondLst>
                                                <p:cond delay="0"/>
                                              </p:stCondLst>
                                            </p:cTn>
                                            <p:tgtEl>
                                              <p:spTgt spid="62"/>
                                            </p:tgtEl>
                                            <p:attrNameLst>
                                              <p:attrName>style.visibility</p:attrName>
                                            </p:attrNameLst>
                                          </p:cBhvr>
                                          <p:to>
                                            <p:strVal val="visible"/>
                                          </p:to>
                                        </p:set>
                                        <p:animScale>
                                          <p:cBhvr>
                                            <p:cTn id="91" dur="1000" decel="50000" fill="hold">
                                              <p:stCondLst>
                                                <p:cond delay="0"/>
                                              </p:stCondLst>
                                            </p:cTn>
                                            <p:tgtEl>
                                              <p:spTgt spid="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1000" decel="50000" fill="hold">
                                              <p:stCondLst>
                                                <p:cond delay="0"/>
                                              </p:stCondLst>
                                            </p:cTn>
                                            <p:tgtEl>
                                              <p:spTgt spid="62"/>
                                            </p:tgtEl>
                                            <p:attrNameLst>
                                              <p:attrName>ppt_x</p:attrName>
                                              <p:attrName>ppt_y</p:attrName>
                                            </p:attrNameLst>
                                          </p:cBhvr>
                                        </p:animMotion>
                                        <p:animEffect transition="in" filter="fade">
                                          <p:cBhvr>
                                            <p:cTn id="93" dur="1000"/>
                                            <p:tgtEl>
                                              <p:spTgt spid="62"/>
                                            </p:tgtEl>
                                          </p:cBhvr>
                                        </p:animEffect>
                                      </p:childTnLst>
                                    </p:cTn>
                                  </p:par>
                                </p:childTnLst>
                              </p:cTn>
                            </p:par>
                            <p:par>
                              <p:cTn id="94" fill="hold">
                                <p:stCondLst>
                                  <p:cond delay="7139"/>
                                </p:stCondLst>
                                <p:childTnLst>
                                  <p:par>
                                    <p:cTn id="95" presetID="22" presetClass="entr" presetSubtype="1" fill="hold" grpId="0" nodeType="afterEffect">
                                      <p:stCondLst>
                                        <p:cond delay="0"/>
                                      </p:stCondLst>
                                      <p:childTnLst>
                                        <p:set>
                                          <p:cBhvr>
                                            <p:cTn id="96" dur="1" fill="hold">
                                              <p:stCondLst>
                                                <p:cond delay="0"/>
                                              </p:stCondLst>
                                            </p:cTn>
                                            <p:tgtEl>
                                              <p:spTgt spid="64"/>
                                            </p:tgtEl>
                                            <p:attrNameLst>
                                              <p:attrName>style.visibility</p:attrName>
                                            </p:attrNameLst>
                                          </p:cBhvr>
                                          <p:to>
                                            <p:strVal val="visible"/>
                                          </p:to>
                                        </p:set>
                                        <p:animEffect transition="in" filter="wipe(up)">
                                          <p:cBhvr>
                                            <p:cTn id="97" dur="500"/>
                                            <p:tgtEl>
                                              <p:spTgt spid="64"/>
                                            </p:tgtEl>
                                          </p:cBhvr>
                                        </p:animEffect>
                                      </p:childTnLst>
                                    </p:cTn>
                                  </p:par>
                                </p:childTnLst>
                              </p:cTn>
                            </p:par>
                            <p:par>
                              <p:cTn id="98" fill="hold">
                                <p:stCondLst>
                                  <p:cond delay="7639"/>
                                </p:stCondLst>
                                <p:childTnLst>
                                  <p:par>
                                    <p:cTn id="99" presetID="12" presetClass="entr" presetSubtype="4" fill="hold" grpId="0" nodeType="afterEffect">
                                      <p:stCondLst>
                                        <p:cond delay="0"/>
                                      </p:stCondLst>
                                      <p:childTnLst>
                                        <p:set>
                                          <p:cBhvr>
                                            <p:cTn id="100" dur="1" fill="hold">
                                              <p:stCondLst>
                                                <p:cond delay="0"/>
                                              </p:stCondLst>
                                            </p:cTn>
                                            <p:tgtEl>
                                              <p:spTgt spid="36"/>
                                            </p:tgtEl>
                                            <p:attrNameLst>
                                              <p:attrName>style.visibility</p:attrName>
                                            </p:attrNameLst>
                                          </p:cBhvr>
                                          <p:to>
                                            <p:strVal val="visible"/>
                                          </p:to>
                                        </p:set>
                                        <p:anim calcmode="lin" valueType="num">
                                          <p:cBhvr additive="base">
                                            <p:cTn id="101" dur="500"/>
                                            <p:tgtEl>
                                              <p:spTgt spid="36"/>
                                            </p:tgtEl>
                                            <p:attrNameLst>
                                              <p:attrName>ppt_y</p:attrName>
                                            </p:attrNameLst>
                                          </p:cBhvr>
                                          <p:tavLst>
                                            <p:tav tm="0">
                                              <p:val>
                                                <p:strVal val="#ppt_y+#ppt_h*1.125000"/>
                                              </p:val>
                                            </p:tav>
                                            <p:tav tm="100000">
                                              <p:val>
                                                <p:strVal val="#ppt_y"/>
                                              </p:val>
                                            </p:tav>
                                          </p:tavLst>
                                        </p:anim>
                                        <p:animEffect transition="in" filter="wipe(up)">
                                          <p:cBhvr>
                                            <p:cTn id="102" dur="500"/>
                                            <p:tgtEl>
                                              <p:spTgt spid="36"/>
                                            </p:tgtEl>
                                          </p:cBhvr>
                                        </p:animEffect>
                                      </p:childTnLst>
                                    </p:cTn>
                                  </p:par>
                                  <p:par>
                                    <p:cTn id="103" presetID="12" presetClass="entr" presetSubtype="4" fill="hold" grpId="0" nodeType="withEffect">
                                      <p:stCondLst>
                                        <p:cond delay="0"/>
                                      </p:stCondLst>
                                      <p:childTnLst>
                                        <p:set>
                                          <p:cBhvr>
                                            <p:cTn id="104" dur="1" fill="hold">
                                              <p:stCondLst>
                                                <p:cond delay="0"/>
                                              </p:stCondLst>
                                            </p:cTn>
                                            <p:tgtEl>
                                              <p:spTgt spid="35"/>
                                            </p:tgtEl>
                                            <p:attrNameLst>
                                              <p:attrName>style.visibility</p:attrName>
                                            </p:attrNameLst>
                                          </p:cBhvr>
                                          <p:to>
                                            <p:strVal val="visible"/>
                                          </p:to>
                                        </p:set>
                                        <p:anim calcmode="lin" valueType="num">
                                          <p:cBhvr additive="base">
                                            <p:cTn id="105" dur="500"/>
                                            <p:tgtEl>
                                              <p:spTgt spid="35"/>
                                            </p:tgtEl>
                                            <p:attrNameLst>
                                              <p:attrName>ppt_y</p:attrName>
                                            </p:attrNameLst>
                                          </p:cBhvr>
                                          <p:tavLst>
                                            <p:tav tm="0">
                                              <p:val>
                                                <p:strVal val="#ppt_y+#ppt_h*1.125000"/>
                                              </p:val>
                                            </p:tav>
                                            <p:tav tm="100000">
                                              <p:val>
                                                <p:strVal val="#ppt_y"/>
                                              </p:val>
                                            </p:tav>
                                          </p:tavLst>
                                        </p:anim>
                                        <p:animEffect transition="in" filter="wipe(up)">
                                          <p:cBhvr>
                                            <p:cTn id="106" dur="500"/>
                                            <p:tgtEl>
                                              <p:spTgt spid="35"/>
                                            </p:tgtEl>
                                          </p:cBhvr>
                                        </p:animEffect>
                                      </p:childTnLst>
                                    </p:cTn>
                                  </p:par>
                                  <p:par>
                                    <p:cTn id="107" presetID="12" presetClass="entr" presetSubtype="4" fill="hold" grpId="0" nodeType="withEffect">
                                      <p:stCondLst>
                                        <p:cond delay="0"/>
                                      </p:stCondLst>
                                      <p:childTnLst>
                                        <p:set>
                                          <p:cBhvr>
                                            <p:cTn id="108" dur="1" fill="hold">
                                              <p:stCondLst>
                                                <p:cond delay="0"/>
                                              </p:stCondLst>
                                            </p:cTn>
                                            <p:tgtEl>
                                              <p:spTgt spid="34"/>
                                            </p:tgtEl>
                                            <p:attrNameLst>
                                              <p:attrName>style.visibility</p:attrName>
                                            </p:attrNameLst>
                                          </p:cBhvr>
                                          <p:to>
                                            <p:strVal val="visible"/>
                                          </p:to>
                                        </p:set>
                                        <p:anim calcmode="lin" valueType="num">
                                          <p:cBhvr additive="base">
                                            <p:cTn id="109" dur="500"/>
                                            <p:tgtEl>
                                              <p:spTgt spid="34"/>
                                            </p:tgtEl>
                                            <p:attrNameLst>
                                              <p:attrName>ppt_y</p:attrName>
                                            </p:attrNameLst>
                                          </p:cBhvr>
                                          <p:tavLst>
                                            <p:tav tm="0">
                                              <p:val>
                                                <p:strVal val="#ppt_y+#ppt_h*1.125000"/>
                                              </p:val>
                                            </p:tav>
                                            <p:tav tm="100000">
                                              <p:val>
                                                <p:strVal val="#ppt_y"/>
                                              </p:val>
                                            </p:tav>
                                          </p:tavLst>
                                        </p:anim>
                                        <p:animEffect transition="in" filter="wipe(up)">
                                          <p:cBhvr>
                                            <p:cTn id="110" dur="500"/>
                                            <p:tgtEl>
                                              <p:spTgt spid="34"/>
                                            </p:tgtEl>
                                          </p:cBhvr>
                                        </p:animEffect>
                                      </p:childTnLst>
                                    </p:cTn>
                                  </p:par>
                                </p:childTnLst>
                              </p:cTn>
                            </p:par>
                            <p:par>
                              <p:cTn id="111" fill="hold">
                                <p:stCondLst>
                                  <p:cond delay="8139"/>
                                </p:stCondLst>
                                <p:childTnLst>
                                  <p:par>
                                    <p:cTn id="112" presetID="16" presetClass="entr" presetSubtype="21" fill="hold" grpId="0" nodeType="afterEffect">
                                      <p:stCondLst>
                                        <p:cond delay="0"/>
                                      </p:stCondLst>
                                      <p:childTnLst>
                                        <p:set>
                                          <p:cBhvr>
                                            <p:cTn id="113" dur="1" fill="hold">
                                              <p:stCondLst>
                                                <p:cond delay="0"/>
                                              </p:stCondLst>
                                            </p:cTn>
                                            <p:tgtEl>
                                              <p:spTgt spid="37"/>
                                            </p:tgtEl>
                                            <p:attrNameLst>
                                              <p:attrName>style.visibility</p:attrName>
                                            </p:attrNameLst>
                                          </p:cBhvr>
                                          <p:to>
                                            <p:strVal val="visible"/>
                                          </p:to>
                                        </p:set>
                                        <p:animEffect transition="in" filter="barn(inVertical)">
                                          <p:cBhvr>
                                            <p:cTn id="114" dur="500"/>
                                            <p:tgtEl>
                                              <p:spTgt spid="37"/>
                                            </p:tgtEl>
                                          </p:cBhvr>
                                        </p:animEffect>
                                      </p:childTnLst>
                                    </p:cTn>
                                  </p:par>
                                </p:childTnLst>
                              </p:cTn>
                            </p:par>
                            <p:par>
                              <p:cTn id="115" fill="hold">
                                <p:stCondLst>
                                  <p:cond delay="8639"/>
                                </p:stCondLst>
                                <p:childTnLst>
                                  <p:par>
                                    <p:cTn id="116" presetID="2" presetClass="entr" presetSubtype="12" fill="hold" grpId="0" nodeType="afterEffect" p14:presetBounceEnd="40000">
                                      <p:stCondLst>
                                        <p:cond delay="0"/>
                                      </p:stCondLst>
                                      <p:childTnLst>
                                        <p:set>
                                          <p:cBhvr>
                                            <p:cTn id="117" dur="1" fill="hold">
                                              <p:stCondLst>
                                                <p:cond delay="0"/>
                                              </p:stCondLst>
                                            </p:cTn>
                                            <p:tgtEl>
                                              <p:spTgt spid="66"/>
                                            </p:tgtEl>
                                            <p:attrNameLst>
                                              <p:attrName>style.visibility</p:attrName>
                                            </p:attrNameLst>
                                          </p:cBhvr>
                                          <p:to>
                                            <p:strVal val="visible"/>
                                          </p:to>
                                        </p:set>
                                        <p:anim calcmode="lin" valueType="num" p14:bounceEnd="40000">
                                          <p:cBhvr additive="base">
                                            <p:cTn id="118" dur="500" fill="hold"/>
                                            <p:tgtEl>
                                              <p:spTgt spid="66"/>
                                            </p:tgtEl>
                                            <p:attrNameLst>
                                              <p:attrName>ppt_x</p:attrName>
                                            </p:attrNameLst>
                                          </p:cBhvr>
                                          <p:tavLst>
                                            <p:tav tm="0">
                                              <p:val>
                                                <p:strVal val="0-#ppt_w/2"/>
                                              </p:val>
                                            </p:tav>
                                            <p:tav tm="100000">
                                              <p:val>
                                                <p:strVal val="#ppt_x"/>
                                              </p:val>
                                            </p:tav>
                                          </p:tavLst>
                                        </p:anim>
                                        <p:anim calcmode="lin" valueType="num" p14:bounceEnd="40000">
                                          <p:cBhvr additive="base">
                                            <p:cTn id="119" dur="500" fill="hold"/>
                                            <p:tgtEl>
                                              <p:spTgt spid="66"/>
                                            </p:tgtEl>
                                            <p:attrNameLst>
                                              <p:attrName>ppt_y</p:attrName>
                                            </p:attrNameLst>
                                          </p:cBhvr>
                                          <p:tavLst>
                                            <p:tav tm="0">
                                              <p:val>
                                                <p:strVal val="1+#ppt_h/2"/>
                                              </p:val>
                                            </p:tav>
                                            <p:tav tm="100000">
                                              <p:val>
                                                <p:strVal val="#ppt_y"/>
                                              </p:val>
                                            </p:tav>
                                          </p:tavLst>
                                        </p:anim>
                                      </p:childTnLst>
                                    </p:cTn>
                                  </p:par>
                                  <p:par>
                                    <p:cTn id="120" presetID="2" presetClass="entr" presetSubtype="12" fill="hold" grpId="0" nodeType="withEffect" p14:presetBounceEnd="40000">
                                      <p:stCondLst>
                                        <p:cond delay="100"/>
                                      </p:stCondLst>
                                      <p:childTnLst>
                                        <p:set>
                                          <p:cBhvr>
                                            <p:cTn id="121" dur="1" fill="hold">
                                              <p:stCondLst>
                                                <p:cond delay="0"/>
                                              </p:stCondLst>
                                            </p:cTn>
                                            <p:tgtEl>
                                              <p:spTgt spid="67"/>
                                            </p:tgtEl>
                                            <p:attrNameLst>
                                              <p:attrName>style.visibility</p:attrName>
                                            </p:attrNameLst>
                                          </p:cBhvr>
                                          <p:to>
                                            <p:strVal val="visible"/>
                                          </p:to>
                                        </p:set>
                                        <p:anim calcmode="lin" valueType="num" p14:bounceEnd="40000">
                                          <p:cBhvr additive="base">
                                            <p:cTn id="122" dur="500" fill="hold"/>
                                            <p:tgtEl>
                                              <p:spTgt spid="67"/>
                                            </p:tgtEl>
                                            <p:attrNameLst>
                                              <p:attrName>ppt_x</p:attrName>
                                            </p:attrNameLst>
                                          </p:cBhvr>
                                          <p:tavLst>
                                            <p:tav tm="0">
                                              <p:val>
                                                <p:strVal val="0-#ppt_w/2"/>
                                              </p:val>
                                            </p:tav>
                                            <p:tav tm="100000">
                                              <p:val>
                                                <p:strVal val="#ppt_x"/>
                                              </p:val>
                                            </p:tav>
                                          </p:tavLst>
                                        </p:anim>
                                        <p:anim calcmode="lin" valueType="num" p14:bounceEnd="40000">
                                          <p:cBhvr additive="base">
                                            <p:cTn id="123" dur="500" fill="hold"/>
                                            <p:tgtEl>
                                              <p:spTgt spid="67"/>
                                            </p:tgtEl>
                                            <p:attrNameLst>
                                              <p:attrName>ppt_y</p:attrName>
                                            </p:attrNameLst>
                                          </p:cBhvr>
                                          <p:tavLst>
                                            <p:tav tm="0">
                                              <p:val>
                                                <p:strVal val="1+#ppt_h/2"/>
                                              </p:val>
                                            </p:tav>
                                            <p:tav tm="100000">
                                              <p:val>
                                                <p:strVal val="#ppt_y"/>
                                              </p:val>
                                            </p:tav>
                                          </p:tavLst>
                                        </p:anim>
                                      </p:childTnLst>
                                    </p:cTn>
                                  </p:par>
                                  <p:par>
                                    <p:cTn id="124" presetID="2" presetClass="entr" presetSubtype="12" fill="hold" grpId="0" nodeType="withEffect" p14:presetBounceEnd="40000">
                                      <p:stCondLst>
                                        <p:cond delay="200"/>
                                      </p:stCondLst>
                                      <p:childTnLst>
                                        <p:set>
                                          <p:cBhvr>
                                            <p:cTn id="125" dur="1" fill="hold">
                                              <p:stCondLst>
                                                <p:cond delay="0"/>
                                              </p:stCondLst>
                                            </p:cTn>
                                            <p:tgtEl>
                                              <p:spTgt spid="68"/>
                                            </p:tgtEl>
                                            <p:attrNameLst>
                                              <p:attrName>style.visibility</p:attrName>
                                            </p:attrNameLst>
                                          </p:cBhvr>
                                          <p:to>
                                            <p:strVal val="visible"/>
                                          </p:to>
                                        </p:set>
                                        <p:anim calcmode="lin" valueType="num" p14:bounceEnd="40000">
                                          <p:cBhvr additive="base">
                                            <p:cTn id="126" dur="500" fill="hold"/>
                                            <p:tgtEl>
                                              <p:spTgt spid="68"/>
                                            </p:tgtEl>
                                            <p:attrNameLst>
                                              <p:attrName>ppt_x</p:attrName>
                                            </p:attrNameLst>
                                          </p:cBhvr>
                                          <p:tavLst>
                                            <p:tav tm="0">
                                              <p:val>
                                                <p:strVal val="0-#ppt_w/2"/>
                                              </p:val>
                                            </p:tav>
                                            <p:tav tm="100000">
                                              <p:val>
                                                <p:strVal val="#ppt_x"/>
                                              </p:val>
                                            </p:tav>
                                          </p:tavLst>
                                        </p:anim>
                                        <p:anim calcmode="lin" valueType="num" p14:bounceEnd="40000">
                                          <p:cBhvr additive="base">
                                            <p:cTn id="127" dur="500" fill="hold"/>
                                            <p:tgtEl>
                                              <p:spTgt spid="68"/>
                                            </p:tgtEl>
                                            <p:attrNameLst>
                                              <p:attrName>ppt_y</p:attrName>
                                            </p:attrNameLst>
                                          </p:cBhvr>
                                          <p:tavLst>
                                            <p:tav tm="0">
                                              <p:val>
                                                <p:strVal val="1+#ppt_h/2"/>
                                              </p:val>
                                            </p:tav>
                                            <p:tav tm="100000">
                                              <p:val>
                                                <p:strVal val="#ppt_y"/>
                                              </p:val>
                                            </p:tav>
                                          </p:tavLst>
                                        </p:anim>
                                      </p:childTnLst>
                                    </p:cTn>
                                  </p:par>
                                </p:childTnLst>
                              </p:cTn>
                            </p:par>
                            <p:par>
                              <p:cTn id="128" fill="hold">
                                <p:stCondLst>
                                  <p:cond delay="9139"/>
                                </p:stCondLst>
                                <p:childTnLst>
                                  <p:par>
                                    <p:cTn id="129" presetID="12" presetClass="entr" presetSubtype="1" fill="hold" grpId="0" nodeType="afterEffect">
                                      <p:stCondLst>
                                        <p:cond delay="0"/>
                                      </p:stCondLst>
                                      <p:childTnLst>
                                        <p:set>
                                          <p:cBhvr>
                                            <p:cTn id="130" dur="1" fill="hold">
                                              <p:stCondLst>
                                                <p:cond delay="0"/>
                                              </p:stCondLst>
                                            </p:cTn>
                                            <p:tgtEl>
                                              <p:spTgt spid="73"/>
                                            </p:tgtEl>
                                            <p:attrNameLst>
                                              <p:attrName>style.visibility</p:attrName>
                                            </p:attrNameLst>
                                          </p:cBhvr>
                                          <p:to>
                                            <p:strVal val="visible"/>
                                          </p:to>
                                        </p:set>
                                        <p:anim calcmode="lin" valueType="num">
                                          <p:cBhvr additive="base">
                                            <p:cTn id="131" dur="500"/>
                                            <p:tgtEl>
                                              <p:spTgt spid="73"/>
                                            </p:tgtEl>
                                            <p:attrNameLst>
                                              <p:attrName>ppt_y</p:attrName>
                                            </p:attrNameLst>
                                          </p:cBhvr>
                                          <p:tavLst>
                                            <p:tav tm="0">
                                              <p:val>
                                                <p:strVal val="#ppt_y-#ppt_h*1.125000"/>
                                              </p:val>
                                            </p:tav>
                                            <p:tav tm="100000">
                                              <p:val>
                                                <p:strVal val="#ppt_y"/>
                                              </p:val>
                                            </p:tav>
                                          </p:tavLst>
                                        </p:anim>
                                        <p:animEffect transition="in" filter="wipe(down)">
                                          <p:cBhvr>
                                            <p:cTn id="132" dur="500"/>
                                            <p:tgtEl>
                                              <p:spTgt spid="73"/>
                                            </p:tgtEl>
                                          </p:cBhvr>
                                        </p:animEffect>
                                      </p:childTnLst>
                                    </p:cTn>
                                  </p:par>
                                  <p:par>
                                    <p:cTn id="133" presetID="12" presetClass="entr" presetSubtype="1" fill="hold" grpId="0" nodeType="withEffect">
                                      <p:stCondLst>
                                        <p:cond delay="0"/>
                                      </p:stCondLst>
                                      <p:childTnLst>
                                        <p:set>
                                          <p:cBhvr>
                                            <p:cTn id="134" dur="1" fill="hold">
                                              <p:stCondLst>
                                                <p:cond delay="0"/>
                                              </p:stCondLst>
                                            </p:cTn>
                                            <p:tgtEl>
                                              <p:spTgt spid="74"/>
                                            </p:tgtEl>
                                            <p:attrNameLst>
                                              <p:attrName>style.visibility</p:attrName>
                                            </p:attrNameLst>
                                          </p:cBhvr>
                                          <p:to>
                                            <p:strVal val="visible"/>
                                          </p:to>
                                        </p:set>
                                        <p:anim calcmode="lin" valueType="num">
                                          <p:cBhvr additive="base">
                                            <p:cTn id="135" dur="500"/>
                                            <p:tgtEl>
                                              <p:spTgt spid="74"/>
                                            </p:tgtEl>
                                            <p:attrNameLst>
                                              <p:attrName>ppt_y</p:attrName>
                                            </p:attrNameLst>
                                          </p:cBhvr>
                                          <p:tavLst>
                                            <p:tav tm="0">
                                              <p:val>
                                                <p:strVal val="#ppt_y-#ppt_h*1.125000"/>
                                              </p:val>
                                            </p:tav>
                                            <p:tav tm="100000">
                                              <p:val>
                                                <p:strVal val="#ppt_y"/>
                                              </p:val>
                                            </p:tav>
                                          </p:tavLst>
                                        </p:anim>
                                        <p:animEffect transition="in" filter="wipe(down)">
                                          <p:cBhvr>
                                            <p:cTn id="136" dur="500"/>
                                            <p:tgtEl>
                                              <p:spTgt spid="74"/>
                                            </p:tgtEl>
                                          </p:cBhvr>
                                        </p:animEffect>
                                      </p:childTnLst>
                                    </p:cTn>
                                  </p:par>
                                  <p:par>
                                    <p:cTn id="137" presetID="12" presetClass="entr" presetSubtype="1" fill="hold" grpId="0" nodeType="withEffect">
                                      <p:stCondLst>
                                        <p:cond delay="0"/>
                                      </p:stCondLst>
                                      <p:childTnLst>
                                        <p:set>
                                          <p:cBhvr>
                                            <p:cTn id="138" dur="1" fill="hold">
                                              <p:stCondLst>
                                                <p:cond delay="0"/>
                                              </p:stCondLst>
                                            </p:cTn>
                                            <p:tgtEl>
                                              <p:spTgt spid="75"/>
                                            </p:tgtEl>
                                            <p:attrNameLst>
                                              <p:attrName>style.visibility</p:attrName>
                                            </p:attrNameLst>
                                          </p:cBhvr>
                                          <p:to>
                                            <p:strVal val="visible"/>
                                          </p:to>
                                        </p:set>
                                        <p:anim calcmode="lin" valueType="num">
                                          <p:cBhvr additive="base">
                                            <p:cTn id="139" dur="500"/>
                                            <p:tgtEl>
                                              <p:spTgt spid="75"/>
                                            </p:tgtEl>
                                            <p:attrNameLst>
                                              <p:attrName>ppt_y</p:attrName>
                                            </p:attrNameLst>
                                          </p:cBhvr>
                                          <p:tavLst>
                                            <p:tav tm="0">
                                              <p:val>
                                                <p:strVal val="#ppt_y-#ppt_h*1.125000"/>
                                              </p:val>
                                            </p:tav>
                                            <p:tav tm="100000">
                                              <p:val>
                                                <p:strVal val="#ppt_y"/>
                                              </p:val>
                                            </p:tav>
                                          </p:tavLst>
                                        </p:anim>
                                        <p:animEffect transition="in" filter="wipe(down)">
                                          <p:cBhvr>
                                            <p:cTn id="140" dur="500"/>
                                            <p:tgtEl>
                                              <p:spTgt spid="75"/>
                                            </p:tgtEl>
                                          </p:cBhvr>
                                        </p:animEffect>
                                      </p:childTnLst>
                                    </p:cTn>
                                  </p:par>
                                </p:childTnLst>
                              </p:cTn>
                            </p:par>
                            <p:par>
                              <p:cTn id="141" fill="hold">
                                <p:stCondLst>
                                  <p:cond delay="9639"/>
                                </p:stCondLst>
                                <p:childTnLst>
                                  <p:par>
                                    <p:cTn id="142" presetID="16" presetClass="entr" presetSubtype="21" fill="hold" grpId="0" nodeType="afterEffect">
                                      <p:stCondLst>
                                        <p:cond delay="0"/>
                                      </p:stCondLst>
                                      <p:childTnLst>
                                        <p:set>
                                          <p:cBhvr>
                                            <p:cTn id="143" dur="1" fill="hold">
                                              <p:stCondLst>
                                                <p:cond delay="0"/>
                                              </p:stCondLst>
                                            </p:cTn>
                                            <p:tgtEl>
                                              <p:spTgt spid="69"/>
                                            </p:tgtEl>
                                            <p:attrNameLst>
                                              <p:attrName>style.visibility</p:attrName>
                                            </p:attrNameLst>
                                          </p:cBhvr>
                                          <p:to>
                                            <p:strVal val="visible"/>
                                          </p:to>
                                        </p:set>
                                        <p:animEffect transition="in" filter="barn(inVertical)">
                                          <p:cBhvr>
                                            <p:cTn id="144" dur="500"/>
                                            <p:tgtEl>
                                              <p:spTgt spid="69"/>
                                            </p:tgtEl>
                                          </p:cBhvr>
                                        </p:animEffect>
                                      </p:childTnLst>
                                    </p:cTn>
                                  </p:par>
                                </p:childTnLst>
                              </p:cTn>
                            </p:par>
                            <p:par>
                              <p:cTn id="145" fill="hold">
                                <p:stCondLst>
                                  <p:cond delay="10139"/>
                                </p:stCondLst>
                                <p:childTnLst>
                                  <p:par>
                                    <p:cTn id="146" presetID="2" presetClass="entr" presetSubtype="3" fill="hold" grpId="0" nodeType="afterEffect">
                                      <p:stCondLst>
                                        <p:cond delay="0"/>
                                      </p:stCondLst>
                                      <p:childTnLst>
                                        <p:set>
                                          <p:cBhvr>
                                            <p:cTn id="147" dur="1" fill="hold">
                                              <p:stCondLst>
                                                <p:cond delay="0"/>
                                              </p:stCondLst>
                                            </p:cTn>
                                            <p:tgtEl>
                                              <p:spTgt spid="70"/>
                                            </p:tgtEl>
                                            <p:attrNameLst>
                                              <p:attrName>style.visibility</p:attrName>
                                            </p:attrNameLst>
                                          </p:cBhvr>
                                          <p:to>
                                            <p:strVal val="visible"/>
                                          </p:to>
                                        </p:set>
                                        <p:anim calcmode="lin" valueType="num">
                                          <p:cBhvr additive="base">
                                            <p:cTn id="148" dur="500" fill="hold"/>
                                            <p:tgtEl>
                                              <p:spTgt spid="70"/>
                                            </p:tgtEl>
                                            <p:attrNameLst>
                                              <p:attrName>ppt_x</p:attrName>
                                            </p:attrNameLst>
                                          </p:cBhvr>
                                          <p:tavLst>
                                            <p:tav tm="0">
                                              <p:val>
                                                <p:strVal val="1+#ppt_w/2"/>
                                              </p:val>
                                            </p:tav>
                                            <p:tav tm="100000">
                                              <p:val>
                                                <p:strVal val="#ppt_x"/>
                                              </p:val>
                                            </p:tav>
                                          </p:tavLst>
                                        </p:anim>
                                        <p:anim calcmode="lin" valueType="num">
                                          <p:cBhvr additive="base">
                                            <p:cTn id="149" dur="500" fill="hold"/>
                                            <p:tgtEl>
                                              <p:spTgt spid="70"/>
                                            </p:tgtEl>
                                            <p:attrNameLst>
                                              <p:attrName>ppt_y</p:attrName>
                                            </p:attrNameLst>
                                          </p:cBhvr>
                                          <p:tavLst>
                                            <p:tav tm="0">
                                              <p:val>
                                                <p:strVal val="0-#ppt_h/2"/>
                                              </p:val>
                                            </p:tav>
                                            <p:tav tm="100000">
                                              <p:val>
                                                <p:strVal val="#ppt_y"/>
                                              </p:val>
                                            </p:tav>
                                          </p:tavLst>
                                        </p:anim>
                                      </p:childTnLst>
                                    </p:cTn>
                                  </p:par>
                                  <p:par>
                                    <p:cTn id="150" presetID="2" presetClass="entr" presetSubtype="3" fill="hold" grpId="0" nodeType="withEffect">
                                      <p:stCondLst>
                                        <p:cond delay="100"/>
                                      </p:stCondLst>
                                      <p:childTnLst>
                                        <p:set>
                                          <p:cBhvr>
                                            <p:cTn id="151" dur="1" fill="hold">
                                              <p:stCondLst>
                                                <p:cond delay="0"/>
                                              </p:stCondLst>
                                            </p:cTn>
                                            <p:tgtEl>
                                              <p:spTgt spid="71"/>
                                            </p:tgtEl>
                                            <p:attrNameLst>
                                              <p:attrName>style.visibility</p:attrName>
                                            </p:attrNameLst>
                                          </p:cBhvr>
                                          <p:to>
                                            <p:strVal val="visible"/>
                                          </p:to>
                                        </p:set>
                                        <p:anim calcmode="lin" valueType="num">
                                          <p:cBhvr additive="base">
                                            <p:cTn id="152" dur="500" fill="hold"/>
                                            <p:tgtEl>
                                              <p:spTgt spid="71"/>
                                            </p:tgtEl>
                                            <p:attrNameLst>
                                              <p:attrName>ppt_x</p:attrName>
                                            </p:attrNameLst>
                                          </p:cBhvr>
                                          <p:tavLst>
                                            <p:tav tm="0">
                                              <p:val>
                                                <p:strVal val="1+#ppt_w/2"/>
                                              </p:val>
                                            </p:tav>
                                            <p:tav tm="100000">
                                              <p:val>
                                                <p:strVal val="#ppt_x"/>
                                              </p:val>
                                            </p:tav>
                                          </p:tavLst>
                                        </p:anim>
                                        <p:anim calcmode="lin" valueType="num">
                                          <p:cBhvr additive="base">
                                            <p:cTn id="153" dur="500" fill="hold"/>
                                            <p:tgtEl>
                                              <p:spTgt spid="71"/>
                                            </p:tgtEl>
                                            <p:attrNameLst>
                                              <p:attrName>ppt_y</p:attrName>
                                            </p:attrNameLst>
                                          </p:cBhvr>
                                          <p:tavLst>
                                            <p:tav tm="0">
                                              <p:val>
                                                <p:strVal val="0-#ppt_h/2"/>
                                              </p:val>
                                            </p:tav>
                                            <p:tav tm="100000">
                                              <p:val>
                                                <p:strVal val="#ppt_y"/>
                                              </p:val>
                                            </p:tav>
                                          </p:tavLst>
                                        </p:anim>
                                      </p:childTnLst>
                                    </p:cTn>
                                  </p:par>
                                  <p:par>
                                    <p:cTn id="154" presetID="2" presetClass="entr" presetSubtype="3" fill="hold" grpId="0" nodeType="withEffect">
                                      <p:stCondLst>
                                        <p:cond delay="200"/>
                                      </p:stCondLst>
                                      <p:childTnLst>
                                        <p:set>
                                          <p:cBhvr>
                                            <p:cTn id="155" dur="1" fill="hold">
                                              <p:stCondLst>
                                                <p:cond delay="0"/>
                                              </p:stCondLst>
                                            </p:cTn>
                                            <p:tgtEl>
                                              <p:spTgt spid="72"/>
                                            </p:tgtEl>
                                            <p:attrNameLst>
                                              <p:attrName>style.visibility</p:attrName>
                                            </p:attrNameLst>
                                          </p:cBhvr>
                                          <p:to>
                                            <p:strVal val="visible"/>
                                          </p:to>
                                        </p:set>
                                        <p:anim calcmode="lin" valueType="num">
                                          <p:cBhvr additive="base">
                                            <p:cTn id="156" dur="500" fill="hold"/>
                                            <p:tgtEl>
                                              <p:spTgt spid="72"/>
                                            </p:tgtEl>
                                            <p:attrNameLst>
                                              <p:attrName>ppt_x</p:attrName>
                                            </p:attrNameLst>
                                          </p:cBhvr>
                                          <p:tavLst>
                                            <p:tav tm="0">
                                              <p:val>
                                                <p:strVal val="1+#ppt_w/2"/>
                                              </p:val>
                                            </p:tav>
                                            <p:tav tm="100000">
                                              <p:val>
                                                <p:strVal val="#ppt_x"/>
                                              </p:val>
                                            </p:tav>
                                          </p:tavLst>
                                        </p:anim>
                                        <p:anim calcmode="lin" valueType="num">
                                          <p:cBhvr additive="base">
                                            <p:cTn id="157" dur="500" fill="hold"/>
                                            <p:tgtEl>
                                              <p:spTgt spid="7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7" grpId="0" animBg="1"/>
          <p:bldP spid="30" grpId="0" animBg="1"/>
          <p:bldP spid="31" grpId="0" animBg="1"/>
          <p:bldP spid="32" grpId="0" animBg="1"/>
          <p:bldP spid="33" grpId="0" animBg="1"/>
          <p:bldP spid="34" grpId="0" animBg="1"/>
          <p:bldP spid="35" grpId="0" animBg="1"/>
          <p:bldP spid="36" grpId="0" animBg="1"/>
          <p:bldP spid="37" grpId="0" animBg="1"/>
          <p:bldP spid="62" grpId="0"/>
          <p:bldP spid="63" grpId="0"/>
          <p:bldP spid="64" grpId="0"/>
          <p:bldP spid="65" grpId="0"/>
          <p:bldP spid="66" grpId="0"/>
          <p:bldP spid="67" grpId="0"/>
          <p:bldP spid="68" grpId="0"/>
          <p:bldP spid="69" grpId="0" animBg="1"/>
          <p:bldP spid="70" grpId="0"/>
          <p:bldP spid="71" grpId="0"/>
          <p:bldP spid="72" grpId="0"/>
          <p:bldP spid="73" grpId="0" animBg="1"/>
          <p:bldP spid="74" grpId="0" animBg="1"/>
          <p:bldP spid="7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fill="hold"/>
                                            <p:tgtEl>
                                              <p:spTgt spid="2"/>
                                            </p:tgtEl>
                                            <p:attrNameLst>
                                              <p:attrName>ppt_x</p:attrName>
                                            </p:attrNameLst>
                                          </p:cBhvr>
                                          <p:tavLst>
                                            <p:tav tm="0">
                                              <p:val>
                                                <p:strVal val="0-#ppt_w/2"/>
                                              </p:val>
                                            </p:tav>
                                            <p:tav tm="100000">
                                              <p:val>
                                                <p:strVal val="#ppt_x"/>
                                              </p:val>
                                            </p:tav>
                                          </p:tavLst>
                                        </p:anim>
                                        <p:anim calcmode="lin" valueType="num">
                                          <p:cBhvr additive="base">
                                            <p:cTn id="12" dur="3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200" autoRev="1" fill="hold">
                                              <p:stCondLst>
                                                <p:cond delay="0"/>
                                              </p:stCondLst>
                                            </p:cTn>
                                            <p:tgtEl>
                                              <p:spTgt spid="4"/>
                                            </p:tgtEl>
                                            <p:attrNameLst>
                                              <p:attrName>ppt_w</p:attrName>
                                            </p:attrNameLst>
                                          </p:cBhvr>
                                        </p:anim>
                                        <p:anim by="(#ppt_w*0.50)" calcmode="lin" valueType="num">
                                          <p:cBhvr>
                                            <p:cTn id="17" dur="200" decel="50000" autoRev="1" fill="hold">
                                              <p:stCondLst>
                                                <p:cond delay="0"/>
                                              </p:stCondLst>
                                            </p:cTn>
                                            <p:tgtEl>
                                              <p:spTgt spid="4"/>
                                            </p:tgtEl>
                                            <p:attrNameLst>
                                              <p:attrName>ppt_x</p:attrName>
                                            </p:attrNameLst>
                                          </p:cBhvr>
                                        </p:anim>
                                        <p:anim from="(-#ppt_h/2)" to="(#ppt_y)" calcmode="lin" valueType="num">
                                          <p:cBhvr>
                                            <p:cTn id="18" dur="400" fill="hold">
                                              <p:stCondLst>
                                                <p:cond delay="0"/>
                                              </p:stCondLst>
                                            </p:cTn>
                                            <p:tgtEl>
                                              <p:spTgt spid="4"/>
                                            </p:tgtEl>
                                            <p:attrNameLst>
                                              <p:attrName>ppt_y</p:attrName>
                                            </p:attrNameLst>
                                          </p:cBhvr>
                                        </p:anim>
                                        <p:animRot by="21600000">
                                          <p:cBhvr>
                                            <p:cTn id="19" dur="400" fill="hold">
                                              <p:stCondLst>
                                                <p:cond delay="0"/>
                                              </p:stCondLst>
                                            </p:cTn>
                                            <p:tgtEl>
                                              <p:spTgt spid="4"/>
                                            </p:tgtEl>
                                            <p:attrNameLst>
                                              <p:attrName>r</p:attrName>
                                            </p:attrNameLst>
                                          </p:cBhvr>
                                        </p:animRot>
                                      </p:childTnLst>
                                    </p:cTn>
                                  </p:par>
                                </p:childTnLst>
                              </p:cTn>
                            </p:par>
                            <p:par>
                              <p:cTn id="20" fill="hold">
                                <p:stCondLst>
                                  <p:cond delay="639"/>
                                </p:stCondLst>
                                <p:childTnLst>
                                  <p:par>
                                    <p:cTn id="21" presetID="2" presetClass="entr" presetSubtype="8"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0-#ppt_w/2"/>
                                              </p:val>
                                            </p:tav>
                                            <p:tav tm="100000">
                                              <p:val>
                                                <p:strVal val="#ppt_x"/>
                                              </p:val>
                                            </p:tav>
                                          </p:tavLst>
                                        </p:anim>
                                        <p:anim calcmode="lin" valueType="num">
                                          <p:cBhvr additive="base">
                                            <p:cTn id="24" dur="5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10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0-#ppt_w/2"/>
                                              </p:val>
                                            </p:tav>
                                            <p:tav tm="100000">
                                              <p:val>
                                                <p:strVal val="#ppt_x"/>
                                              </p:val>
                                            </p:tav>
                                          </p:tavLst>
                                        </p:anim>
                                        <p:anim calcmode="lin" valueType="num">
                                          <p:cBhvr additive="base">
                                            <p:cTn id="28" dur="500" fill="hold"/>
                                            <p:tgtEl>
                                              <p:spTgt spid="44"/>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20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0-#ppt_w/2"/>
                                              </p:val>
                                            </p:tav>
                                            <p:tav tm="100000">
                                              <p:val>
                                                <p:strVal val="#ppt_x"/>
                                              </p:val>
                                            </p:tav>
                                          </p:tavLst>
                                        </p:anim>
                                        <p:anim calcmode="lin" valueType="num">
                                          <p:cBhvr additive="base">
                                            <p:cTn id="32" dur="500" fill="hold"/>
                                            <p:tgtEl>
                                              <p:spTgt spid="50"/>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300"/>
                                      </p:stCondLst>
                                      <p:childTnLst>
                                        <p:set>
                                          <p:cBhvr>
                                            <p:cTn id="34" dur="1" fill="hold">
                                              <p:stCondLst>
                                                <p:cond delay="0"/>
                                              </p:stCondLst>
                                            </p:cTn>
                                            <p:tgtEl>
                                              <p:spTgt spid="56"/>
                                            </p:tgtEl>
                                            <p:attrNameLst>
                                              <p:attrName>style.visibility</p:attrName>
                                            </p:attrNameLst>
                                          </p:cBhvr>
                                          <p:to>
                                            <p:strVal val="visible"/>
                                          </p:to>
                                        </p:set>
                                        <p:anim calcmode="lin" valueType="num">
                                          <p:cBhvr additive="base">
                                            <p:cTn id="35" dur="500" fill="hold"/>
                                            <p:tgtEl>
                                              <p:spTgt spid="56"/>
                                            </p:tgtEl>
                                            <p:attrNameLst>
                                              <p:attrName>ppt_x</p:attrName>
                                            </p:attrNameLst>
                                          </p:cBhvr>
                                          <p:tavLst>
                                            <p:tav tm="0">
                                              <p:val>
                                                <p:strVal val="0-#ppt_w/2"/>
                                              </p:val>
                                            </p:tav>
                                            <p:tav tm="100000">
                                              <p:val>
                                                <p:strVal val="#ppt_x"/>
                                              </p:val>
                                            </p:tav>
                                          </p:tavLst>
                                        </p:anim>
                                        <p:anim calcmode="lin" valueType="num">
                                          <p:cBhvr additive="base">
                                            <p:cTn id="36" dur="500" fill="hold"/>
                                            <p:tgtEl>
                                              <p:spTgt spid="56"/>
                                            </p:tgtEl>
                                            <p:attrNameLst>
                                              <p:attrName>ppt_y</p:attrName>
                                            </p:attrNameLst>
                                          </p:cBhvr>
                                          <p:tavLst>
                                            <p:tav tm="0">
                                              <p:val>
                                                <p:strVal val="#ppt_y"/>
                                              </p:val>
                                            </p:tav>
                                            <p:tav tm="100000">
                                              <p:val>
                                                <p:strVal val="#ppt_y"/>
                                              </p:val>
                                            </p:tav>
                                          </p:tavLst>
                                        </p:anim>
                                      </p:childTnLst>
                                    </p:cTn>
                                  </p:par>
                                </p:childTnLst>
                              </p:cTn>
                            </p:par>
                            <p:par>
                              <p:cTn id="37" fill="hold">
                                <p:stCondLst>
                                  <p:cond delay="1139"/>
                                </p:stCondLst>
                                <p:childTnLst>
                                  <p:par>
                                    <p:cTn id="38" presetID="2" presetClass="entr" presetSubtype="6" fill="hold" nodeType="afterEffect">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cBhvr additive="base">
                                            <p:cTn id="40" dur="500" fill="hold"/>
                                            <p:tgtEl>
                                              <p:spTgt spid="41"/>
                                            </p:tgtEl>
                                            <p:attrNameLst>
                                              <p:attrName>ppt_x</p:attrName>
                                            </p:attrNameLst>
                                          </p:cBhvr>
                                          <p:tavLst>
                                            <p:tav tm="0">
                                              <p:val>
                                                <p:strVal val="1+#ppt_w/2"/>
                                              </p:val>
                                            </p:tav>
                                            <p:tav tm="100000">
                                              <p:val>
                                                <p:strVal val="#ppt_x"/>
                                              </p:val>
                                            </p:tav>
                                          </p:tavLst>
                                        </p:anim>
                                        <p:anim calcmode="lin" valueType="num">
                                          <p:cBhvr additive="base">
                                            <p:cTn id="41" dur="500" fill="hold"/>
                                            <p:tgtEl>
                                              <p:spTgt spid="41"/>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10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1+#ppt_w/2"/>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par>
                                    <p:cTn id="46" presetID="2" presetClass="entr" presetSubtype="6" fill="hold" nodeType="withEffect">
                                      <p:stCondLst>
                                        <p:cond delay="200"/>
                                      </p:stCondLst>
                                      <p:childTnLst>
                                        <p:set>
                                          <p:cBhvr>
                                            <p:cTn id="47" dur="1" fill="hold">
                                              <p:stCondLst>
                                                <p:cond delay="0"/>
                                              </p:stCondLst>
                                            </p:cTn>
                                            <p:tgtEl>
                                              <p:spTgt spid="53"/>
                                            </p:tgtEl>
                                            <p:attrNameLst>
                                              <p:attrName>style.visibility</p:attrName>
                                            </p:attrNameLst>
                                          </p:cBhvr>
                                          <p:to>
                                            <p:strVal val="visible"/>
                                          </p:to>
                                        </p:set>
                                        <p:anim calcmode="lin" valueType="num">
                                          <p:cBhvr additive="base">
                                            <p:cTn id="48" dur="500" fill="hold"/>
                                            <p:tgtEl>
                                              <p:spTgt spid="53"/>
                                            </p:tgtEl>
                                            <p:attrNameLst>
                                              <p:attrName>ppt_x</p:attrName>
                                            </p:attrNameLst>
                                          </p:cBhvr>
                                          <p:tavLst>
                                            <p:tav tm="0">
                                              <p:val>
                                                <p:strVal val="1+#ppt_w/2"/>
                                              </p:val>
                                            </p:tav>
                                            <p:tav tm="100000">
                                              <p:val>
                                                <p:strVal val="#ppt_x"/>
                                              </p:val>
                                            </p:tav>
                                          </p:tavLst>
                                        </p:anim>
                                        <p:anim calcmode="lin" valueType="num">
                                          <p:cBhvr additive="base">
                                            <p:cTn id="49" dur="500" fill="hold"/>
                                            <p:tgtEl>
                                              <p:spTgt spid="53"/>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stCondLst>
                                        <p:cond delay="300"/>
                                      </p:stCondLst>
                                      <p:childTnLst>
                                        <p:set>
                                          <p:cBhvr>
                                            <p:cTn id="51" dur="1" fill="hold">
                                              <p:stCondLst>
                                                <p:cond delay="0"/>
                                              </p:stCondLst>
                                            </p:cTn>
                                            <p:tgtEl>
                                              <p:spTgt spid="59"/>
                                            </p:tgtEl>
                                            <p:attrNameLst>
                                              <p:attrName>style.visibility</p:attrName>
                                            </p:attrNameLst>
                                          </p:cBhvr>
                                          <p:to>
                                            <p:strVal val="visible"/>
                                          </p:to>
                                        </p:set>
                                        <p:anim calcmode="lin" valueType="num">
                                          <p:cBhvr additive="base">
                                            <p:cTn id="52" dur="500" fill="hold"/>
                                            <p:tgtEl>
                                              <p:spTgt spid="59"/>
                                            </p:tgtEl>
                                            <p:attrNameLst>
                                              <p:attrName>ppt_x</p:attrName>
                                            </p:attrNameLst>
                                          </p:cBhvr>
                                          <p:tavLst>
                                            <p:tav tm="0">
                                              <p:val>
                                                <p:strVal val="1+#ppt_w/2"/>
                                              </p:val>
                                            </p:tav>
                                            <p:tav tm="100000">
                                              <p:val>
                                                <p:strVal val="#ppt_x"/>
                                              </p:val>
                                            </p:tav>
                                          </p:tavLst>
                                        </p:anim>
                                        <p:anim calcmode="lin" valueType="num">
                                          <p:cBhvr additive="base">
                                            <p:cTn id="53" dur="500" fill="hold"/>
                                            <p:tgtEl>
                                              <p:spTgt spid="59"/>
                                            </p:tgtEl>
                                            <p:attrNameLst>
                                              <p:attrName>ppt_y</p:attrName>
                                            </p:attrNameLst>
                                          </p:cBhvr>
                                          <p:tavLst>
                                            <p:tav tm="0">
                                              <p:val>
                                                <p:strVal val="1+#ppt_h/2"/>
                                              </p:val>
                                            </p:tav>
                                            <p:tav tm="100000">
                                              <p:val>
                                                <p:strVal val="#ppt_y"/>
                                              </p:val>
                                            </p:tav>
                                          </p:tavLst>
                                        </p:anim>
                                      </p:childTnLst>
                                    </p:cTn>
                                  </p:par>
                                </p:childTnLst>
                              </p:cTn>
                            </p:par>
                            <p:par>
                              <p:cTn id="54" fill="hold">
                                <p:stCondLst>
                                  <p:cond delay="1639"/>
                                </p:stCondLst>
                                <p:childTnLst>
                                  <p:par>
                                    <p:cTn id="55" presetID="21" presetClass="entr" presetSubtype="1" fill="hold" grpId="0" nodeType="after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wheel(1)">
                                          <p:cBhvr>
                                            <p:cTn id="57" dur="2000"/>
                                            <p:tgtEl>
                                              <p:spTgt spid="33"/>
                                            </p:tgtEl>
                                          </p:cBhvr>
                                        </p:animEffect>
                                      </p:childTnLst>
                                    </p:cTn>
                                  </p:par>
                                </p:childTnLst>
                              </p:cTn>
                            </p:par>
                            <p:par>
                              <p:cTn id="58" fill="hold">
                                <p:stCondLst>
                                  <p:cond delay="3639"/>
                                </p:stCondLst>
                                <p:childTnLst>
                                  <p:par>
                                    <p:cTn id="59" presetID="12" presetClass="entr" presetSubtype="2"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p:tgtEl>
                                              <p:spTgt spid="30"/>
                                            </p:tgtEl>
                                            <p:attrNameLst>
                                              <p:attrName>ppt_x</p:attrName>
                                            </p:attrNameLst>
                                          </p:cBhvr>
                                          <p:tavLst>
                                            <p:tav tm="0">
                                              <p:val>
                                                <p:strVal val="#ppt_x+#ppt_w*1.125000"/>
                                              </p:val>
                                            </p:tav>
                                            <p:tav tm="100000">
                                              <p:val>
                                                <p:strVal val="#ppt_x"/>
                                              </p:val>
                                            </p:tav>
                                          </p:tavLst>
                                        </p:anim>
                                        <p:animEffect transition="in" filter="wipe(left)">
                                          <p:cBhvr>
                                            <p:cTn id="62" dur="500"/>
                                            <p:tgtEl>
                                              <p:spTgt spid="30"/>
                                            </p:tgtEl>
                                          </p:cBhvr>
                                        </p:animEffect>
                                      </p:childTnLst>
                                    </p:cTn>
                                  </p:par>
                                </p:childTnLst>
                              </p:cTn>
                            </p:par>
                            <p:par>
                              <p:cTn id="63" fill="hold">
                                <p:stCondLst>
                                  <p:cond delay="4139"/>
                                </p:stCondLst>
                                <p:childTnLst>
                                  <p:par>
                                    <p:cTn id="64" presetID="52" presetClass="entr" presetSubtype="0" fill="hold" grpId="0" nodeType="afterEffect">
                                      <p:stCondLst>
                                        <p:cond delay="0"/>
                                      </p:stCondLst>
                                      <p:childTnLst>
                                        <p:set>
                                          <p:cBhvr>
                                            <p:cTn id="65" dur="1" fill="hold">
                                              <p:stCondLst>
                                                <p:cond delay="0"/>
                                              </p:stCondLst>
                                            </p:cTn>
                                            <p:tgtEl>
                                              <p:spTgt spid="32"/>
                                            </p:tgtEl>
                                            <p:attrNameLst>
                                              <p:attrName>style.visibility</p:attrName>
                                            </p:attrNameLst>
                                          </p:cBhvr>
                                          <p:to>
                                            <p:strVal val="visible"/>
                                          </p:to>
                                        </p:set>
                                        <p:animScale>
                                          <p:cBhvr>
                                            <p:cTn id="66"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32"/>
                                            </p:tgtEl>
                                            <p:attrNameLst>
                                              <p:attrName>ppt_x</p:attrName>
                                              <p:attrName>ppt_y</p:attrName>
                                            </p:attrNameLst>
                                          </p:cBhvr>
                                        </p:animMotion>
                                        <p:animEffect transition="in" filter="fade">
                                          <p:cBhvr>
                                            <p:cTn id="68" dur="1000"/>
                                            <p:tgtEl>
                                              <p:spTgt spid="32"/>
                                            </p:tgtEl>
                                          </p:cBhvr>
                                        </p:animEffect>
                                      </p:childTnLst>
                                    </p:cTn>
                                  </p:par>
                                  <p:par>
                                    <p:cTn id="69" presetID="52" presetClass="entr" presetSubtype="0" fill="hold" grpId="0" nodeType="withEffect">
                                      <p:stCondLst>
                                        <p:cond delay="0"/>
                                      </p:stCondLst>
                                      <p:childTnLst>
                                        <p:set>
                                          <p:cBhvr>
                                            <p:cTn id="70" dur="1" fill="hold">
                                              <p:stCondLst>
                                                <p:cond delay="0"/>
                                              </p:stCondLst>
                                            </p:cTn>
                                            <p:tgtEl>
                                              <p:spTgt spid="63"/>
                                            </p:tgtEl>
                                            <p:attrNameLst>
                                              <p:attrName>style.visibility</p:attrName>
                                            </p:attrNameLst>
                                          </p:cBhvr>
                                          <p:to>
                                            <p:strVal val="visible"/>
                                          </p:to>
                                        </p:set>
                                        <p:animScale>
                                          <p:cBhvr>
                                            <p:cTn id="71"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63"/>
                                            </p:tgtEl>
                                            <p:attrNameLst>
                                              <p:attrName>ppt_x</p:attrName>
                                              <p:attrName>ppt_y</p:attrName>
                                            </p:attrNameLst>
                                          </p:cBhvr>
                                        </p:animMotion>
                                        <p:animEffect transition="in" filter="fade">
                                          <p:cBhvr>
                                            <p:cTn id="73" dur="1000"/>
                                            <p:tgtEl>
                                              <p:spTgt spid="63"/>
                                            </p:tgtEl>
                                          </p:cBhvr>
                                        </p:animEffect>
                                      </p:childTnLst>
                                    </p:cTn>
                                  </p:par>
                                </p:childTnLst>
                              </p:cTn>
                            </p:par>
                            <p:par>
                              <p:cTn id="74" fill="hold">
                                <p:stCondLst>
                                  <p:cond delay="5139"/>
                                </p:stCondLst>
                                <p:childTnLst>
                                  <p:par>
                                    <p:cTn id="75" presetID="22" presetClass="entr" presetSubtype="1" fill="hold" grpId="0" nodeType="afterEffect">
                                      <p:stCondLst>
                                        <p:cond delay="0"/>
                                      </p:stCondLst>
                                      <p:childTnLst>
                                        <p:set>
                                          <p:cBhvr>
                                            <p:cTn id="76" dur="1" fill="hold">
                                              <p:stCondLst>
                                                <p:cond delay="0"/>
                                              </p:stCondLst>
                                            </p:cTn>
                                            <p:tgtEl>
                                              <p:spTgt spid="65"/>
                                            </p:tgtEl>
                                            <p:attrNameLst>
                                              <p:attrName>style.visibility</p:attrName>
                                            </p:attrNameLst>
                                          </p:cBhvr>
                                          <p:to>
                                            <p:strVal val="visible"/>
                                          </p:to>
                                        </p:set>
                                        <p:animEffect transition="in" filter="wipe(up)">
                                          <p:cBhvr>
                                            <p:cTn id="77" dur="500"/>
                                            <p:tgtEl>
                                              <p:spTgt spid="65"/>
                                            </p:tgtEl>
                                          </p:cBhvr>
                                        </p:animEffect>
                                      </p:childTnLst>
                                    </p:cTn>
                                  </p:par>
                                </p:childTnLst>
                              </p:cTn>
                            </p:par>
                            <p:par>
                              <p:cTn id="78" fill="hold">
                                <p:stCondLst>
                                  <p:cond delay="5639"/>
                                </p:stCondLst>
                                <p:childTnLst>
                                  <p:par>
                                    <p:cTn id="79" presetID="12" presetClass="entr" presetSubtype="8" fill="hold" grpId="0" nodeType="after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additive="base">
                                            <p:cTn id="81" dur="500"/>
                                            <p:tgtEl>
                                              <p:spTgt spid="17"/>
                                            </p:tgtEl>
                                            <p:attrNameLst>
                                              <p:attrName>ppt_x</p:attrName>
                                            </p:attrNameLst>
                                          </p:cBhvr>
                                          <p:tavLst>
                                            <p:tav tm="0">
                                              <p:val>
                                                <p:strVal val="#ppt_x-#ppt_w*1.125000"/>
                                              </p:val>
                                            </p:tav>
                                            <p:tav tm="100000">
                                              <p:val>
                                                <p:strVal val="#ppt_x"/>
                                              </p:val>
                                            </p:tav>
                                          </p:tavLst>
                                        </p:anim>
                                        <p:animEffect transition="in" filter="wipe(right)">
                                          <p:cBhvr>
                                            <p:cTn id="82" dur="500"/>
                                            <p:tgtEl>
                                              <p:spTgt spid="17"/>
                                            </p:tgtEl>
                                          </p:cBhvr>
                                        </p:animEffect>
                                      </p:childTnLst>
                                    </p:cTn>
                                  </p:par>
                                </p:childTnLst>
                              </p:cTn>
                            </p:par>
                            <p:par>
                              <p:cTn id="83" fill="hold">
                                <p:stCondLst>
                                  <p:cond delay="6139"/>
                                </p:stCondLst>
                                <p:childTnLst>
                                  <p:par>
                                    <p:cTn id="84" presetID="52" presetClass="entr" presetSubtype="0" fill="hold" grpId="0" nodeType="afterEffect">
                                      <p:stCondLst>
                                        <p:cond delay="0"/>
                                      </p:stCondLst>
                                      <p:childTnLst>
                                        <p:set>
                                          <p:cBhvr>
                                            <p:cTn id="85" dur="1" fill="hold">
                                              <p:stCondLst>
                                                <p:cond delay="0"/>
                                              </p:stCondLst>
                                            </p:cTn>
                                            <p:tgtEl>
                                              <p:spTgt spid="31"/>
                                            </p:tgtEl>
                                            <p:attrNameLst>
                                              <p:attrName>style.visibility</p:attrName>
                                            </p:attrNameLst>
                                          </p:cBhvr>
                                          <p:to>
                                            <p:strVal val="visible"/>
                                          </p:to>
                                        </p:set>
                                        <p:animScale>
                                          <p:cBhvr>
                                            <p:cTn id="86"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31"/>
                                            </p:tgtEl>
                                            <p:attrNameLst>
                                              <p:attrName>ppt_x</p:attrName>
                                              <p:attrName>ppt_y</p:attrName>
                                            </p:attrNameLst>
                                          </p:cBhvr>
                                        </p:animMotion>
                                        <p:animEffect transition="in" filter="fade">
                                          <p:cBhvr>
                                            <p:cTn id="88" dur="1000"/>
                                            <p:tgtEl>
                                              <p:spTgt spid="31"/>
                                            </p:tgtEl>
                                          </p:cBhvr>
                                        </p:animEffect>
                                      </p:childTnLst>
                                    </p:cTn>
                                  </p:par>
                                  <p:par>
                                    <p:cTn id="89" presetID="52" presetClass="entr" presetSubtype="0" fill="hold" grpId="0" nodeType="withEffect">
                                      <p:stCondLst>
                                        <p:cond delay="0"/>
                                      </p:stCondLst>
                                      <p:childTnLst>
                                        <p:set>
                                          <p:cBhvr>
                                            <p:cTn id="90" dur="1" fill="hold">
                                              <p:stCondLst>
                                                <p:cond delay="0"/>
                                              </p:stCondLst>
                                            </p:cTn>
                                            <p:tgtEl>
                                              <p:spTgt spid="62"/>
                                            </p:tgtEl>
                                            <p:attrNameLst>
                                              <p:attrName>style.visibility</p:attrName>
                                            </p:attrNameLst>
                                          </p:cBhvr>
                                          <p:to>
                                            <p:strVal val="visible"/>
                                          </p:to>
                                        </p:set>
                                        <p:animScale>
                                          <p:cBhvr>
                                            <p:cTn id="91" dur="1000" decel="50000" fill="hold">
                                              <p:stCondLst>
                                                <p:cond delay="0"/>
                                              </p:stCondLst>
                                            </p:cTn>
                                            <p:tgtEl>
                                              <p:spTgt spid="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1000" decel="50000" fill="hold">
                                              <p:stCondLst>
                                                <p:cond delay="0"/>
                                              </p:stCondLst>
                                            </p:cTn>
                                            <p:tgtEl>
                                              <p:spTgt spid="62"/>
                                            </p:tgtEl>
                                            <p:attrNameLst>
                                              <p:attrName>ppt_x</p:attrName>
                                              <p:attrName>ppt_y</p:attrName>
                                            </p:attrNameLst>
                                          </p:cBhvr>
                                        </p:animMotion>
                                        <p:animEffect transition="in" filter="fade">
                                          <p:cBhvr>
                                            <p:cTn id="93" dur="1000"/>
                                            <p:tgtEl>
                                              <p:spTgt spid="62"/>
                                            </p:tgtEl>
                                          </p:cBhvr>
                                        </p:animEffect>
                                      </p:childTnLst>
                                    </p:cTn>
                                  </p:par>
                                </p:childTnLst>
                              </p:cTn>
                            </p:par>
                            <p:par>
                              <p:cTn id="94" fill="hold">
                                <p:stCondLst>
                                  <p:cond delay="7139"/>
                                </p:stCondLst>
                                <p:childTnLst>
                                  <p:par>
                                    <p:cTn id="95" presetID="22" presetClass="entr" presetSubtype="1" fill="hold" grpId="0" nodeType="afterEffect">
                                      <p:stCondLst>
                                        <p:cond delay="0"/>
                                      </p:stCondLst>
                                      <p:childTnLst>
                                        <p:set>
                                          <p:cBhvr>
                                            <p:cTn id="96" dur="1" fill="hold">
                                              <p:stCondLst>
                                                <p:cond delay="0"/>
                                              </p:stCondLst>
                                            </p:cTn>
                                            <p:tgtEl>
                                              <p:spTgt spid="64"/>
                                            </p:tgtEl>
                                            <p:attrNameLst>
                                              <p:attrName>style.visibility</p:attrName>
                                            </p:attrNameLst>
                                          </p:cBhvr>
                                          <p:to>
                                            <p:strVal val="visible"/>
                                          </p:to>
                                        </p:set>
                                        <p:animEffect transition="in" filter="wipe(up)">
                                          <p:cBhvr>
                                            <p:cTn id="97" dur="500"/>
                                            <p:tgtEl>
                                              <p:spTgt spid="64"/>
                                            </p:tgtEl>
                                          </p:cBhvr>
                                        </p:animEffect>
                                      </p:childTnLst>
                                    </p:cTn>
                                  </p:par>
                                </p:childTnLst>
                              </p:cTn>
                            </p:par>
                            <p:par>
                              <p:cTn id="98" fill="hold">
                                <p:stCondLst>
                                  <p:cond delay="7639"/>
                                </p:stCondLst>
                                <p:childTnLst>
                                  <p:par>
                                    <p:cTn id="99" presetID="12" presetClass="entr" presetSubtype="4" fill="hold" grpId="0" nodeType="afterEffect">
                                      <p:stCondLst>
                                        <p:cond delay="0"/>
                                      </p:stCondLst>
                                      <p:childTnLst>
                                        <p:set>
                                          <p:cBhvr>
                                            <p:cTn id="100" dur="1" fill="hold">
                                              <p:stCondLst>
                                                <p:cond delay="0"/>
                                              </p:stCondLst>
                                            </p:cTn>
                                            <p:tgtEl>
                                              <p:spTgt spid="36"/>
                                            </p:tgtEl>
                                            <p:attrNameLst>
                                              <p:attrName>style.visibility</p:attrName>
                                            </p:attrNameLst>
                                          </p:cBhvr>
                                          <p:to>
                                            <p:strVal val="visible"/>
                                          </p:to>
                                        </p:set>
                                        <p:anim calcmode="lin" valueType="num">
                                          <p:cBhvr additive="base">
                                            <p:cTn id="101" dur="500"/>
                                            <p:tgtEl>
                                              <p:spTgt spid="36"/>
                                            </p:tgtEl>
                                            <p:attrNameLst>
                                              <p:attrName>ppt_y</p:attrName>
                                            </p:attrNameLst>
                                          </p:cBhvr>
                                          <p:tavLst>
                                            <p:tav tm="0">
                                              <p:val>
                                                <p:strVal val="#ppt_y+#ppt_h*1.125000"/>
                                              </p:val>
                                            </p:tav>
                                            <p:tav tm="100000">
                                              <p:val>
                                                <p:strVal val="#ppt_y"/>
                                              </p:val>
                                            </p:tav>
                                          </p:tavLst>
                                        </p:anim>
                                        <p:animEffect transition="in" filter="wipe(up)">
                                          <p:cBhvr>
                                            <p:cTn id="102" dur="500"/>
                                            <p:tgtEl>
                                              <p:spTgt spid="36"/>
                                            </p:tgtEl>
                                          </p:cBhvr>
                                        </p:animEffect>
                                      </p:childTnLst>
                                    </p:cTn>
                                  </p:par>
                                  <p:par>
                                    <p:cTn id="103" presetID="12" presetClass="entr" presetSubtype="4" fill="hold" grpId="0" nodeType="withEffect">
                                      <p:stCondLst>
                                        <p:cond delay="0"/>
                                      </p:stCondLst>
                                      <p:childTnLst>
                                        <p:set>
                                          <p:cBhvr>
                                            <p:cTn id="104" dur="1" fill="hold">
                                              <p:stCondLst>
                                                <p:cond delay="0"/>
                                              </p:stCondLst>
                                            </p:cTn>
                                            <p:tgtEl>
                                              <p:spTgt spid="35"/>
                                            </p:tgtEl>
                                            <p:attrNameLst>
                                              <p:attrName>style.visibility</p:attrName>
                                            </p:attrNameLst>
                                          </p:cBhvr>
                                          <p:to>
                                            <p:strVal val="visible"/>
                                          </p:to>
                                        </p:set>
                                        <p:anim calcmode="lin" valueType="num">
                                          <p:cBhvr additive="base">
                                            <p:cTn id="105" dur="500"/>
                                            <p:tgtEl>
                                              <p:spTgt spid="35"/>
                                            </p:tgtEl>
                                            <p:attrNameLst>
                                              <p:attrName>ppt_y</p:attrName>
                                            </p:attrNameLst>
                                          </p:cBhvr>
                                          <p:tavLst>
                                            <p:tav tm="0">
                                              <p:val>
                                                <p:strVal val="#ppt_y+#ppt_h*1.125000"/>
                                              </p:val>
                                            </p:tav>
                                            <p:tav tm="100000">
                                              <p:val>
                                                <p:strVal val="#ppt_y"/>
                                              </p:val>
                                            </p:tav>
                                          </p:tavLst>
                                        </p:anim>
                                        <p:animEffect transition="in" filter="wipe(up)">
                                          <p:cBhvr>
                                            <p:cTn id="106" dur="500"/>
                                            <p:tgtEl>
                                              <p:spTgt spid="35"/>
                                            </p:tgtEl>
                                          </p:cBhvr>
                                        </p:animEffect>
                                      </p:childTnLst>
                                    </p:cTn>
                                  </p:par>
                                  <p:par>
                                    <p:cTn id="107" presetID="12" presetClass="entr" presetSubtype="4" fill="hold" grpId="0" nodeType="withEffect">
                                      <p:stCondLst>
                                        <p:cond delay="0"/>
                                      </p:stCondLst>
                                      <p:childTnLst>
                                        <p:set>
                                          <p:cBhvr>
                                            <p:cTn id="108" dur="1" fill="hold">
                                              <p:stCondLst>
                                                <p:cond delay="0"/>
                                              </p:stCondLst>
                                            </p:cTn>
                                            <p:tgtEl>
                                              <p:spTgt spid="34"/>
                                            </p:tgtEl>
                                            <p:attrNameLst>
                                              <p:attrName>style.visibility</p:attrName>
                                            </p:attrNameLst>
                                          </p:cBhvr>
                                          <p:to>
                                            <p:strVal val="visible"/>
                                          </p:to>
                                        </p:set>
                                        <p:anim calcmode="lin" valueType="num">
                                          <p:cBhvr additive="base">
                                            <p:cTn id="109" dur="500"/>
                                            <p:tgtEl>
                                              <p:spTgt spid="34"/>
                                            </p:tgtEl>
                                            <p:attrNameLst>
                                              <p:attrName>ppt_y</p:attrName>
                                            </p:attrNameLst>
                                          </p:cBhvr>
                                          <p:tavLst>
                                            <p:tav tm="0">
                                              <p:val>
                                                <p:strVal val="#ppt_y+#ppt_h*1.125000"/>
                                              </p:val>
                                            </p:tav>
                                            <p:tav tm="100000">
                                              <p:val>
                                                <p:strVal val="#ppt_y"/>
                                              </p:val>
                                            </p:tav>
                                          </p:tavLst>
                                        </p:anim>
                                        <p:animEffect transition="in" filter="wipe(up)">
                                          <p:cBhvr>
                                            <p:cTn id="110" dur="500"/>
                                            <p:tgtEl>
                                              <p:spTgt spid="34"/>
                                            </p:tgtEl>
                                          </p:cBhvr>
                                        </p:animEffect>
                                      </p:childTnLst>
                                    </p:cTn>
                                  </p:par>
                                </p:childTnLst>
                              </p:cTn>
                            </p:par>
                            <p:par>
                              <p:cTn id="111" fill="hold">
                                <p:stCondLst>
                                  <p:cond delay="8139"/>
                                </p:stCondLst>
                                <p:childTnLst>
                                  <p:par>
                                    <p:cTn id="112" presetID="16" presetClass="entr" presetSubtype="21" fill="hold" grpId="0" nodeType="afterEffect">
                                      <p:stCondLst>
                                        <p:cond delay="0"/>
                                      </p:stCondLst>
                                      <p:childTnLst>
                                        <p:set>
                                          <p:cBhvr>
                                            <p:cTn id="113" dur="1" fill="hold">
                                              <p:stCondLst>
                                                <p:cond delay="0"/>
                                              </p:stCondLst>
                                            </p:cTn>
                                            <p:tgtEl>
                                              <p:spTgt spid="37"/>
                                            </p:tgtEl>
                                            <p:attrNameLst>
                                              <p:attrName>style.visibility</p:attrName>
                                            </p:attrNameLst>
                                          </p:cBhvr>
                                          <p:to>
                                            <p:strVal val="visible"/>
                                          </p:to>
                                        </p:set>
                                        <p:animEffect transition="in" filter="barn(inVertical)">
                                          <p:cBhvr>
                                            <p:cTn id="114" dur="500"/>
                                            <p:tgtEl>
                                              <p:spTgt spid="37"/>
                                            </p:tgtEl>
                                          </p:cBhvr>
                                        </p:animEffect>
                                      </p:childTnLst>
                                    </p:cTn>
                                  </p:par>
                                </p:childTnLst>
                              </p:cTn>
                            </p:par>
                            <p:par>
                              <p:cTn id="115" fill="hold">
                                <p:stCondLst>
                                  <p:cond delay="8639"/>
                                </p:stCondLst>
                                <p:childTnLst>
                                  <p:par>
                                    <p:cTn id="116" presetID="2" presetClass="entr" presetSubtype="12" fill="hold" grpId="0" nodeType="afterEffect">
                                      <p:stCondLst>
                                        <p:cond delay="0"/>
                                      </p:stCondLst>
                                      <p:childTnLst>
                                        <p:set>
                                          <p:cBhvr>
                                            <p:cTn id="117" dur="1" fill="hold">
                                              <p:stCondLst>
                                                <p:cond delay="0"/>
                                              </p:stCondLst>
                                            </p:cTn>
                                            <p:tgtEl>
                                              <p:spTgt spid="66"/>
                                            </p:tgtEl>
                                            <p:attrNameLst>
                                              <p:attrName>style.visibility</p:attrName>
                                            </p:attrNameLst>
                                          </p:cBhvr>
                                          <p:to>
                                            <p:strVal val="visible"/>
                                          </p:to>
                                        </p:set>
                                        <p:anim calcmode="lin" valueType="num">
                                          <p:cBhvr additive="base">
                                            <p:cTn id="118" dur="500" fill="hold"/>
                                            <p:tgtEl>
                                              <p:spTgt spid="66"/>
                                            </p:tgtEl>
                                            <p:attrNameLst>
                                              <p:attrName>ppt_x</p:attrName>
                                            </p:attrNameLst>
                                          </p:cBhvr>
                                          <p:tavLst>
                                            <p:tav tm="0">
                                              <p:val>
                                                <p:strVal val="0-#ppt_w/2"/>
                                              </p:val>
                                            </p:tav>
                                            <p:tav tm="100000">
                                              <p:val>
                                                <p:strVal val="#ppt_x"/>
                                              </p:val>
                                            </p:tav>
                                          </p:tavLst>
                                        </p:anim>
                                        <p:anim calcmode="lin" valueType="num">
                                          <p:cBhvr additive="base">
                                            <p:cTn id="119" dur="500" fill="hold"/>
                                            <p:tgtEl>
                                              <p:spTgt spid="66"/>
                                            </p:tgtEl>
                                            <p:attrNameLst>
                                              <p:attrName>ppt_y</p:attrName>
                                            </p:attrNameLst>
                                          </p:cBhvr>
                                          <p:tavLst>
                                            <p:tav tm="0">
                                              <p:val>
                                                <p:strVal val="1+#ppt_h/2"/>
                                              </p:val>
                                            </p:tav>
                                            <p:tav tm="100000">
                                              <p:val>
                                                <p:strVal val="#ppt_y"/>
                                              </p:val>
                                            </p:tav>
                                          </p:tavLst>
                                        </p:anim>
                                      </p:childTnLst>
                                    </p:cTn>
                                  </p:par>
                                  <p:par>
                                    <p:cTn id="120" presetID="2" presetClass="entr" presetSubtype="12" fill="hold" grpId="0" nodeType="withEffect">
                                      <p:stCondLst>
                                        <p:cond delay="100"/>
                                      </p:stCondLst>
                                      <p:childTnLst>
                                        <p:set>
                                          <p:cBhvr>
                                            <p:cTn id="121" dur="1" fill="hold">
                                              <p:stCondLst>
                                                <p:cond delay="0"/>
                                              </p:stCondLst>
                                            </p:cTn>
                                            <p:tgtEl>
                                              <p:spTgt spid="67"/>
                                            </p:tgtEl>
                                            <p:attrNameLst>
                                              <p:attrName>style.visibility</p:attrName>
                                            </p:attrNameLst>
                                          </p:cBhvr>
                                          <p:to>
                                            <p:strVal val="visible"/>
                                          </p:to>
                                        </p:set>
                                        <p:anim calcmode="lin" valueType="num">
                                          <p:cBhvr additive="base">
                                            <p:cTn id="122" dur="500" fill="hold"/>
                                            <p:tgtEl>
                                              <p:spTgt spid="67"/>
                                            </p:tgtEl>
                                            <p:attrNameLst>
                                              <p:attrName>ppt_x</p:attrName>
                                            </p:attrNameLst>
                                          </p:cBhvr>
                                          <p:tavLst>
                                            <p:tav tm="0">
                                              <p:val>
                                                <p:strVal val="0-#ppt_w/2"/>
                                              </p:val>
                                            </p:tav>
                                            <p:tav tm="100000">
                                              <p:val>
                                                <p:strVal val="#ppt_x"/>
                                              </p:val>
                                            </p:tav>
                                          </p:tavLst>
                                        </p:anim>
                                        <p:anim calcmode="lin" valueType="num">
                                          <p:cBhvr additive="base">
                                            <p:cTn id="123" dur="500" fill="hold"/>
                                            <p:tgtEl>
                                              <p:spTgt spid="67"/>
                                            </p:tgtEl>
                                            <p:attrNameLst>
                                              <p:attrName>ppt_y</p:attrName>
                                            </p:attrNameLst>
                                          </p:cBhvr>
                                          <p:tavLst>
                                            <p:tav tm="0">
                                              <p:val>
                                                <p:strVal val="1+#ppt_h/2"/>
                                              </p:val>
                                            </p:tav>
                                            <p:tav tm="100000">
                                              <p:val>
                                                <p:strVal val="#ppt_y"/>
                                              </p:val>
                                            </p:tav>
                                          </p:tavLst>
                                        </p:anim>
                                      </p:childTnLst>
                                    </p:cTn>
                                  </p:par>
                                  <p:par>
                                    <p:cTn id="124" presetID="2" presetClass="entr" presetSubtype="12" fill="hold" grpId="0" nodeType="withEffect">
                                      <p:stCondLst>
                                        <p:cond delay="200"/>
                                      </p:stCondLst>
                                      <p:childTnLst>
                                        <p:set>
                                          <p:cBhvr>
                                            <p:cTn id="125" dur="1" fill="hold">
                                              <p:stCondLst>
                                                <p:cond delay="0"/>
                                              </p:stCondLst>
                                            </p:cTn>
                                            <p:tgtEl>
                                              <p:spTgt spid="68"/>
                                            </p:tgtEl>
                                            <p:attrNameLst>
                                              <p:attrName>style.visibility</p:attrName>
                                            </p:attrNameLst>
                                          </p:cBhvr>
                                          <p:to>
                                            <p:strVal val="visible"/>
                                          </p:to>
                                        </p:set>
                                        <p:anim calcmode="lin" valueType="num">
                                          <p:cBhvr additive="base">
                                            <p:cTn id="126" dur="500" fill="hold"/>
                                            <p:tgtEl>
                                              <p:spTgt spid="68"/>
                                            </p:tgtEl>
                                            <p:attrNameLst>
                                              <p:attrName>ppt_x</p:attrName>
                                            </p:attrNameLst>
                                          </p:cBhvr>
                                          <p:tavLst>
                                            <p:tav tm="0">
                                              <p:val>
                                                <p:strVal val="0-#ppt_w/2"/>
                                              </p:val>
                                            </p:tav>
                                            <p:tav tm="100000">
                                              <p:val>
                                                <p:strVal val="#ppt_x"/>
                                              </p:val>
                                            </p:tav>
                                          </p:tavLst>
                                        </p:anim>
                                        <p:anim calcmode="lin" valueType="num">
                                          <p:cBhvr additive="base">
                                            <p:cTn id="127" dur="500" fill="hold"/>
                                            <p:tgtEl>
                                              <p:spTgt spid="68"/>
                                            </p:tgtEl>
                                            <p:attrNameLst>
                                              <p:attrName>ppt_y</p:attrName>
                                            </p:attrNameLst>
                                          </p:cBhvr>
                                          <p:tavLst>
                                            <p:tav tm="0">
                                              <p:val>
                                                <p:strVal val="1+#ppt_h/2"/>
                                              </p:val>
                                            </p:tav>
                                            <p:tav tm="100000">
                                              <p:val>
                                                <p:strVal val="#ppt_y"/>
                                              </p:val>
                                            </p:tav>
                                          </p:tavLst>
                                        </p:anim>
                                      </p:childTnLst>
                                    </p:cTn>
                                  </p:par>
                                </p:childTnLst>
                              </p:cTn>
                            </p:par>
                            <p:par>
                              <p:cTn id="128" fill="hold">
                                <p:stCondLst>
                                  <p:cond delay="9139"/>
                                </p:stCondLst>
                                <p:childTnLst>
                                  <p:par>
                                    <p:cTn id="129" presetID="12" presetClass="entr" presetSubtype="1" fill="hold" grpId="0" nodeType="afterEffect">
                                      <p:stCondLst>
                                        <p:cond delay="0"/>
                                      </p:stCondLst>
                                      <p:childTnLst>
                                        <p:set>
                                          <p:cBhvr>
                                            <p:cTn id="130" dur="1" fill="hold">
                                              <p:stCondLst>
                                                <p:cond delay="0"/>
                                              </p:stCondLst>
                                            </p:cTn>
                                            <p:tgtEl>
                                              <p:spTgt spid="73"/>
                                            </p:tgtEl>
                                            <p:attrNameLst>
                                              <p:attrName>style.visibility</p:attrName>
                                            </p:attrNameLst>
                                          </p:cBhvr>
                                          <p:to>
                                            <p:strVal val="visible"/>
                                          </p:to>
                                        </p:set>
                                        <p:anim calcmode="lin" valueType="num">
                                          <p:cBhvr additive="base">
                                            <p:cTn id="131" dur="500"/>
                                            <p:tgtEl>
                                              <p:spTgt spid="73"/>
                                            </p:tgtEl>
                                            <p:attrNameLst>
                                              <p:attrName>ppt_y</p:attrName>
                                            </p:attrNameLst>
                                          </p:cBhvr>
                                          <p:tavLst>
                                            <p:tav tm="0">
                                              <p:val>
                                                <p:strVal val="#ppt_y-#ppt_h*1.125000"/>
                                              </p:val>
                                            </p:tav>
                                            <p:tav tm="100000">
                                              <p:val>
                                                <p:strVal val="#ppt_y"/>
                                              </p:val>
                                            </p:tav>
                                          </p:tavLst>
                                        </p:anim>
                                        <p:animEffect transition="in" filter="wipe(down)">
                                          <p:cBhvr>
                                            <p:cTn id="132" dur="500"/>
                                            <p:tgtEl>
                                              <p:spTgt spid="73"/>
                                            </p:tgtEl>
                                          </p:cBhvr>
                                        </p:animEffect>
                                      </p:childTnLst>
                                    </p:cTn>
                                  </p:par>
                                  <p:par>
                                    <p:cTn id="133" presetID="12" presetClass="entr" presetSubtype="1" fill="hold" grpId="0" nodeType="withEffect">
                                      <p:stCondLst>
                                        <p:cond delay="0"/>
                                      </p:stCondLst>
                                      <p:childTnLst>
                                        <p:set>
                                          <p:cBhvr>
                                            <p:cTn id="134" dur="1" fill="hold">
                                              <p:stCondLst>
                                                <p:cond delay="0"/>
                                              </p:stCondLst>
                                            </p:cTn>
                                            <p:tgtEl>
                                              <p:spTgt spid="74"/>
                                            </p:tgtEl>
                                            <p:attrNameLst>
                                              <p:attrName>style.visibility</p:attrName>
                                            </p:attrNameLst>
                                          </p:cBhvr>
                                          <p:to>
                                            <p:strVal val="visible"/>
                                          </p:to>
                                        </p:set>
                                        <p:anim calcmode="lin" valueType="num">
                                          <p:cBhvr additive="base">
                                            <p:cTn id="135" dur="500"/>
                                            <p:tgtEl>
                                              <p:spTgt spid="74"/>
                                            </p:tgtEl>
                                            <p:attrNameLst>
                                              <p:attrName>ppt_y</p:attrName>
                                            </p:attrNameLst>
                                          </p:cBhvr>
                                          <p:tavLst>
                                            <p:tav tm="0">
                                              <p:val>
                                                <p:strVal val="#ppt_y-#ppt_h*1.125000"/>
                                              </p:val>
                                            </p:tav>
                                            <p:tav tm="100000">
                                              <p:val>
                                                <p:strVal val="#ppt_y"/>
                                              </p:val>
                                            </p:tav>
                                          </p:tavLst>
                                        </p:anim>
                                        <p:animEffect transition="in" filter="wipe(down)">
                                          <p:cBhvr>
                                            <p:cTn id="136" dur="500"/>
                                            <p:tgtEl>
                                              <p:spTgt spid="74"/>
                                            </p:tgtEl>
                                          </p:cBhvr>
                                        </p:animEffect>
                                      </p:childTnLst>
                                    </p:cTn>
                                  </p:par>
                                  <p:par>
                                    <p:cTn id="137" presetID="12" presetClass="entr" presetSubtype="1" fill="hold" grpId="0" nodeType="withEffect">
                                      <p:stCondLst>
                                        <p:cond delay="0"/>
                                      </p:stCondLst>
                                      <p:childTnLst>
                                        <p:set>
                                          <p:cBhvr>
                                            <p:cTn id="138" dur="1" fill="hold">
                                              <p:stCondLst>
                                                <p:cond delay="0"/>
                                              </p:stCondLst>
                                            </p:cTn>
                                            <p:tgtEl>
                                              <p:spTgt spid="75"/>
                                            </p:tgtEl>
                                            <p:attrNameLst>
                                              <p:attrName>style.visibility</p:attrName>
                                            </p:attrNameLst>
                                          </p:cBhvr>
                                          <p:to>
                                            <p:strVal val="visible"/>
                                          </p:to>
                                        </p:set>
                                        <p:anim calcmode="lin" valueType="num">
                                          <p:cBhvr additive="base">
                                            <p:cTn id="139" dur="500"/>
                                            <p:tgtEl>
                                              <p:spTgt spid="75"/>
                                            </p:tgtEl>
                                            <p:attrNameLst>
                                              <p:attrName>ppt_y</p:attrName>
                                            </p:attrNameLst>
                                          </p:cBhvr>
                                          <p:tavLst>
                                            <p:tav tm="0">
                                              <p:val>
                                                <p:strVal val="#ppt_y-#ppt_h*1.125000"/>
                                              </p:val>
                                            </p:tav>
                                            <p:tav tm="100000">
                                              <p:val>
                                                <p:strVal val="#ppt_y"/>
                                              </p:val>
                                            </p:tav>
                                          </p:tavLst>
                                        </p:anim>
                                        <p:animEffect transition="in" filter="wipe(down)">
                                          <p:cBhvr>
                                            <p:cTn id="140" dur="500"/>
                                            <p:tgtEl>
                                              <p:spTgt spid="75"/>
                                            </p:tgtEl>
                                          </p:cBhvr>
                                        </p:animEffect>
                                      </p:childTnLst>
                                    </p:cTn>
                                  </p:par>
                                </p:childTnLst>
                              </p:cTn>
                            </p:par>
                            <p:par>
                              <p:cTn id="141" fill="hold">
                                <p:stCondLst>
                                  <p:cond delay="9639"/>
                                </p:stCondLst>
                                <p:childTnLst>
                                  <p:par>
                                    <p:cTn id="142" presetID="16" presetClass="entr" presetSubtype="21" fill="hold" grpId="0" nodeType="afterEffect">
                                      <p:stCondLst>
                                        <p:cond delay="0"/>
                                      </p:stCondLst>
                                      <p:childTnLst>
                                        <p:set>
                                          <p:cBhvr>
                                            <p:cTn id="143" dur="1" fill="hold">
                                              <p:stCondLst>
                                                <p:cond delay="0"/>
                                              </p:stCondLst>
                                            </p:cTn>
                                            <p:tgtEl>
                                              <p:spTgt spid="69"/>
                                            </p:tgtEl>
                                            <p:attrNameLst>
                                              <p:attrName>style.visibility</p:attrName>
                                            </p:attrNameLst>
                                          </p:cBhvr>
                                          <p:to>
                                            <p:strVal val="visible"/>
                                          </p:to>
                                        </p:set>
                                        <p:animEffect transition="in" filter="barn(inVertical)">
                                          <p:cBhvr>
                                            <p:cTn id="144" dur="500"/>
                                            <p:tgtEl>
                                              <p:spTgt spid="69"/>
                                            </p:tgtEl>
                                          </p:cBhvr>
                                        </p:animEffect>
                                      </p:childTnLst>
                                    </p:cTn>
                                  </p:par>
                                </p:childTnLst>
                              </p:cTn>
                            </p:par>
                            <p:par>
                              <p:cTn id="145" fill="hold">
                                <p:stCondLst>
                                  <p:cond delay="10139"/>
                                </p:stCondLst>
                                <p:childTnLst>
                                  <p:par>
                                    <p:cTn id="146" presetID="2" presetClass="entr" presetSubtype="3" fill="hold" grpId="0" nodeType="afterEffect">
                                      <p:stCondLst>
                                        <p:cond delay="0"/>
                                      </p:stCondLst>
                                      <p:childTnLst>
                                        <p:set>
                                          <p:cBhvr>
                                            <p:cTn id="147" dur="1" fill="hold">
                                              <p:stCondLst>
                                                <p:cond delay="0"/>
                                              </p:stCondLst>
                                            </p:cTn>
                                            <p:tgtEl>
                                              <p:spTgt spid="70"/>
                                            </p:tgtEl>
                                            <p:attrNameLst>
                                              <p:attrName>style.visibility</p:attrName>
                                            </p:attrNameLst>
                                          </p:cBhvr>
                                          <p:to>
                                            <p:strVal val="visible"/>
                                          </p:to>
                                        </p:set>
                                        <p:anim calcmode="lin" valueType="num">
                                          <p:cBhvr additive="base">
                                            <p:cTn id="148" dur="500" fill="hold"/>
                                            <p:tgtEl>
                                              <p:spTgt spid="70"/>
                                            </p:tgtEl>
                                            <p:attrNameLst>
                                              <p:attrName>ppt_x</p:attrName>
                                            </p:attrNameLst>
                                          </p:cBhvr>
                                          <p:tavLst>
                                            <p:tav tm="0">
                                              <p:val>
                                                <p:strVal val="1+#ppt_w/2"/>
                                              </p:val>
                                            </p:tav>
                                            <p:tav tm="100000">
                                              <p:val>
                                                <p:strVal val="#ppt_x"/>
                                              </p:val>
                                            </p:tav>
                                          </p:tavLst>
                                        </p:anim>
                                        <p:anim calcmode="lin" valueType="num">
                                          <p:cBhvr additive="base">
                                            <p:cTn id="149" dur="500" fill="hold"/>
                                            <p:tgtEl>
                                              <p:spTgt spid="70"/>
                                            </p:tgtEl>
                                            <p:attrNameLst>
                                              <p:attrName>ppt_y</p:attrName>
                                            </p:attrNameLst>
                                          </p:cBhvr>
                                          <p:tavLst>
                                            <p:tav tm="0">
                                              <p:val>
                                                <p:strVal val="0-#ppt_h/2"/>
                                              </p:val>
                                            </p:tav>
                                            <p:tav tm="100000">
                                              <p:val>
                                                <p:strVal val="#ppt_y"/>
                                              </p:val>
                                            </p:tav>
                                          </p:tavLst>
                                        </p:anim>
                                      </p:childTnLst>
                                    </p:cTn>
                                  </p:par>
                                  <p:par>
                                    <p:cTn id="150" presetID="2" presetClass="entr" presetSubtype="3" fill="hold" grpId="0" nodeType="withEffect">
                                      <p:stCondLst>
                                        <p:cond delay="100"/>
                                      </p:stCondLst>
                                      <p:childTnLst>
                                        <p:set>
                                          <p:cBhvr>
                                            <p:cTn id="151" dur="1" fill="hold">
                                              <p:stCondLst>
                                                <p:cond delay="0"/>
                                              </p:stCondLst>
                                            </p:cTn>
                                            <p:tgtEl>
                                              <p:spTgt spid="71"/>
                                            </p:tgtEl>
                                            <p:attrNameLst>
                                              <p:attrName>style.visibility</p:attrName>
                                            </p:attrNameLst>
                                          </p:cBhvr>
                                          <p:to>
                                            <p:strVal val="visible"/>
                                          </p:to>
                                        </p:set>
                                        <p:anim calcmode="lin" valueType="num">
                                          <p:cBhvr additive="base">
                                            <p:cTn id="152" dur="500" fill="hold"/>
                                            <p:tgtEl>
                                              <p:spTgt spid="71"/>
                                            </p:tgtEl>
                                            <p:attrNameLst>
                                              <p:attrName>ppt_x</p:attrName>
                                            </p:attrNameLst>
                                          </p:cBhvr>
                                          <p:tavLst>
                                            <p:tav tm="0">
                                              <p:val>
                                                <p:strVal val="1+#ppt_w/2"/>
                                              </p:val>
                                            </p:tav>
                                            <p:tav tm="100000">
                                              <p:val>
                                                <p:strVal val="#ppt_x"/>
                                              </p:val>
                                            </p:tav>
                                          </p:tavLst>
                                        </p:anim>
                                        <p:anim calcmode="lin" valueType="num">
                                          <p:cBhvr additive="base">
                                            <p:cTn id="153" dur="500" fill="hold"/>
                                            <p:tgtEl>
                                              <p:spTgt spid="71"/>
                                            </p:tgtEl>
                                            <p:attrNameLst>
                                              <p:attrName>ppt_y</p:attrName>
                                            </p:attrNameLst>
                                          </p:cBhvr>
                                          <p:tavLst>
                                            <p:tav tm="0">
                                              <p:val>
                                                <p:strVal val="0-#ppt_h/2"/>
                                              </p:val>
                                            </p:tav>
                                            <p:tav tm="100000">
                                              <p:val>
                                                <p:strVal val="#ppt_y"/>
                                              </p:val>
                                            </p:tav>
                                          </p:tavLst>
                                        </p:anim>
                                      </p:childTnLst>
                                    </p:cTn>
                                  </p:par>
                                  <p:par>
                                    <p:cTn id="154" presetID="2" presetClass="entr" presetSubtype="3" fill="hold" grpId="0" nodeType="withEffect">
                                      <p:stCondLst>
                                        <p:cond delay="200"/>
                                      </p:stCondLst>
                                      <p:childTnLst>
                                        <p:set>
                                          <p:cBhvr>
                                            <p:cTn id="155" dur="1" fill="hold">
                                              <p:stCondLst>
                                                <p:cond delay="0"/>
                                              </p:stCondLst>
                                            </p:cTn>
                                            <p:tgtEl>
                                              <p:spTgt spid="72"/>
                                            </p:tgtEl>
                                            <p:attrNameLst>
                                              <p:attrName>style.visibility</p:attrName>
                                            </p:attrNameLst>
                                          </p:cBhvr>
                                          <p:to>
                                            <p:strVal val="visible"/>
                                          </p:to>
                                        </p:set>
                                        <p:anim calcmode="lin" valueType="num">
                                          <p:cBhvr additive="base">
                                            <p:cTn id="156" dur="500" fill="hold"/>
                                            <p:tgtEl>
                                              <p:spTgt spid="72"/>
                                            </p:tgtEl>
                                            <p:attrNameLst>
                                              <p:attrName>ppt_x</p:attrName>
                                            </p:attrNameLst>
                                          </p:cBhvr>
                                          <p:tavLst>
                                            <p:tav tm="0">
                                              <p:val>
                                                <p:strVal val="1+#ppt_w/2"/>
                                              </p:val>
                                            </p:tav>
                                            <p:tav tm="100000">
                                              <p:val>
                                                <p:strVal val="#ppt_x"/>
                                              </p:val>
                                            </p:tav>
                                          </p:tavLst>
                                        </p:anim>
                                        <p:anim calcmode="lin" valueType="num">
                                          <p:cBhvr additive="base">
                                            <p:cTn id="157" dur="500" fill="hold"/>
                                            <p:tgtEl>
                                              <p:spTgt spid="7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7" grpId="0" animBg="1"/>
          <p:bldP spid="30" grpId="0" animBg="1"/>
          <p:bldP spid="31" grpId="0" animBg="1"/>
          <p:bldP spid="32" grpId="0" animBg="1"/>
          <p:bldP spid="33" grpId="0" animBg="1"/>
          <p:bldP spid="34" grpId="0" animBg="1"/>
          <p:bldP spid="35" grpId="0" animBg="1"/>
          <p:bldP spid="36" grpId="0" animBg="1"/>
          <p:bldP spid="37" grpId="0" animBg="1"/>
          <p:bldP spid="62" grpId="0"/>
          <p:bldP spid="63" grpId="0"/>
          <p:bldP spid="64" grpId="0"/>
          <p:bldP spid="65" grpId="0"/>
          <p:bldP spid="66" grpId="0"/>
          <p:bldP spid="67" grpId="0"/>
          <p:bldP spid="68" grpId="0"/>
          <p:bldP spid="69" grpId="0" animBg="1"/>
          <p:bldP spid="70" grpId="0"/>
          <p:bldP spid="71" grpId="0"/>
          <p:bldP spid="72" grpId="0"/>
          <p:bldP spid="73" grpId="0" animBg="1"/>
          <p:bldP spid="74" grpId="0" animBg="1"/>
          <p:bldP spid="75" grpId="0" animBg="1"/>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p:nvPr/>
        </p:nvSpPr>
        <p:spPr bwMode="auto">
          <a:xfrm>
            <a:off x="7259637" y="0"/>
            <a:ext cx="4937126" cy="6858000"/>
          </a:xfrm>
          <a:custGeom>
            <a:avLst/>
            <a:gdLst>
              <a:gd name="T0" fmla="*/ 0 w 6434"/>
              <a:gd name="T1" fmla="*/ 9000 h 9000"/>
              <a:gd name="T2" fmla="*/ 2967 w 6434"/>
              <a:gd name="T3" fmla="*/ 0 h 9000"/>
              <a:gd name="T4" fmla="*/ 6434 w 6434"/>
              <a:gd name="T5" fmla="*/ 0 h 9000"/>
              <a:gd name="T6" fmla="*/ 6434 w 6434"/>
              <a:gd name="T7" fmla="*/ 9000 h 9000"/>
              <a:gd name="T8" fmla="*/ 0 w 6434"/>
              <a:gd name="T9" fmla="*/ 9000 h 9000"/>
            </a:gdLst>
            <a:ahLst/>
            <a:cxnLst>
              <a:cxn ang="0">
                <a:pos x="T0" y="T1"/>
              </a:cxn>
              <a:cxn ang="0">
                <a:pos x="T2" y="T3"/>
              </a:cxn>
              <a:cxn ang="0">
                <a:pos x="T4" y="T5"/>
              </a:cxn>
              <a:cxn ang="0">
                <a:pos x="T6" y="T7"/>
              </a:cxn>
              <a:cxn ang="0">
                <a:pos x="T8" y="T9"/>
              </a:cxn>
            </a:cxnLst>
            <a:rect l="0" t="0" r="r" b="b"/>
            <a:pathLst>
              <a:path w="6434" h="9000">
                <a:moveTo>
                  <a:pt x="0" y="9000"/>
                </a:moveTo>
                <a:lnTo>
                  <a:pt x="2967" y="0"/>
                </a:lnTo>
                <a:lnTo>
                  <a:pt x="6434" y="0"/>
                </a:lnTo>
                <a:lnTo>
                  <a:pt x="6434" y="9000"/>
                </a:lnTo>
                <a:lnTo>
                  <a:pt x="0" y="9000"/>
                </a:ln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2A495A"/>
              </a:solidFill>
            </a:endParaRPr>
          </a:p>
        </p:txBody>
      </p:sp>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2"/>
          <a:stretch>
            <a:fillRect/>
          </a:stretch>
        </p:blipFill>
        <p:spPr>
          <a:xfrm>
            <a:off x="5666334" y="825324"/>
            <a:ext cx="6530430" cy="5284122"/>
          </a:xfrm>
          <a:prstGeom prst="rect">
            <a:avLst/>
          </a:prstGeom>
        </p:spPr>
      </p:pic>
      <p:sp>
        <p:nvSpPr>
          <p:cNvPr id="19" name="Rectangle 3"/>
          <p:cNvSpPr txBox="1">
            <a:spLocks noChangeArrowheads="1"/>
          </p:cNvSpPr>
          <p:nvPr/>
        </p:nvSpPr>
        <p:spPr bwMode="auto">
          <a:xfrm>
            <a:off x="418442" y="2708920"/>
            <a:ext cx="5990682" cy="9588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8000" b="1" dirty="0" smtClean="0">
                <a:solidFill>
                  <a:srgbClr val="4E4B49"/>
                </a:solidFill>
                <a:latin typeface="微软雅黑" panose="020B0503020204020204" pitchFamily="34" charset="-122"/>
              </a:rPr>
              <a:t>感谢聆听</a:t>
            </a:r>
            <a:endParaRPr lang="zh-CN" altLang="en-US" sz="8000" b="1" dirty="0">
              <a:solidFill>
                <a:srgbClr val="4E4B49"/>
              </a:solidFill>
              <a:latin typeface="微软雅黑" panose="020B0503020204020204" pitchFamily="34" charset="-122"/>
            </a:endParaRPr>
          </a:p>
        </p:txBody>
      </p:sp>
      <p:sp>
        <p:nvSpPr>
          <p:cNvPr id="21" name="Freeform 10"/>
          <p:cNvSpPr>
            <a:spLocks noChangeAspect="1" noEditPoints="1"/>
          </p:cNvSpPr>
          <p:nvPr/>
        </p:nvSpPr>
        <p:spPr bwMode="auto">
          <a:xfrm>
            <a:off x="498828" y="6093296"/>
            <a:ext cx="408690" cy="410404"/>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tx1"/>
          </a:solidFill>
          <a:ln>
            <a:noFill/>
          </a:ln>
        </p:spPr>
        <p:txBody>
          <a:bodyPr vert="horz" wrap="square" lIns="91440" tIns="45720" rIns="91440" bIns="45720" numCol="1" anchor="t" anchorCtr="0" compatLnSpc="1"/>
          <a:lstStyle/>
          <a:p>
            <a:endParaRPr lang="zh-CN" altLang="en-US">
              <a:solidFill>
                <a:srgbClr val="4E4B49"/>
              </a:solidFill>
            </a:endParaRPr>
          </a:p>
        </p:txBody>
      </p:sp>
      <p:sp>
        <p:nvSpPr>
          <p:cNvPr id="25" name="Rectangle 4"/>
          <p:cNvSpPr txBox="1">
            <a:spLocks noChangeArrowheads="1"/>
          </p:cNvSpPr>
          <p:nvPr/>
        </p:nvSpPr>
        <p:spPr bwMode="auto">
          <a:xfrm>
            <a:off x="886416" y="6109446"/>
            <a:ext cx="4341190"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600" dirty="0" smtClean="0">
                <a:solidFill>
                  <a:srgbClr val="4E4B49"/>
                </a:solidFill>
              </a:rPr>
              <a:t>这里可以输入公司</a:t>
            </a:r>
            <a:r>
              <a:rPr lang="en-US" altLang="zh-CN" sz="2600" dirty="0" smtClean="0">
                <a:solidFill>
                  <a:srgbClr val="4E4B49"/>
                </a:solidFill>
              </a:rPr>
              <a:t>/</a:t>
            </a:r>
            <a:r>
              <a:rPr lang="zh-CN" altLang="en-US" sz="2600" dirty="0" smtClean="0">
                <a:solidFill>
                  <a:srgbClr val="4E4B49"/>
                </a:solidFill>
              </a:rPr>
              <a:t>部门名称</a:t>
            </a:r>
            <a:endParaRPr lang="zh-CN" altLang="en-US" sz="2600" dirty="0">
              <a:solidFill>
                <a:srgbClr val="4E4B49"/>
              </a:solidFill>
            </a:endParaRPr>
          </a:p>
        </p:txBody>
      </p:sp>
      <p:sp>
        <p:nvSpPr>
          <p:cNvPr id="28" name="TextBox 27"/>
          <p:cNvSpPr txBox="1"/>
          <p:nvPr/>
        </p:nvSpPr>
        <p:spPr>
          <a:xfrm>
            <a:off x="532938" y="3916480"/>
            <a:ext cx="877163" cy="369332"/>
          </a:xfrm>
          <a:prstGeom prst="rect">
            <a:avLst/>
          </a:prstGeom>
          <a:solidFill>
            <a:schemeClr val="bg1"/>
          </a:solidFill>
        </p:spPr>
        <p:txBody>
          <a:bodyPr wrap="none" rtlCol="0">
            <a:spAutoFit/>
          </a:bodyPr>
          <a:lstStyle/>
          <a:p>
            <a:r>
              <a:rPr lang="zh-CN" altLang="en-US" dirty="0" smtClean="0">
                <a:solidFill>
                  <a:srgbClr val="F3F3F3"/>
                </a:solidFill>
                <a:latin typeface="微软雅黑" panose="020B0503020204020204" pitchFamily="34" charset="-122"/>
                <a:ea typeface="微软雅黑" panose="020B0503020204020204" pitchFamily="34" charset="-122"/>
              </a:rPr>
              <a:t>汇报人</a:t>
            </a:r>
            <a:endParaRPr lang="zh-CN" altLang="en-US" dirty="0">
              <a:solidFill>
                <a:srgbClr val="F3F3F3"/>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489869" y="3916480"/>
            <a:ext cx="1728358" cy="369332"/>
          </a:xfrm>
          <a:prstGeom prst="rect">
            <a:avLst/>
          </a:prstGeom>
          <a:solidFill>
            <a:schemeClr val="accent2"/>
          </a:solidFill>
        </p:spPr>
        <p:txBody>
          <a:bodyPr wrap="none" rtlCol="0">
            <a:spAutoFit/>
          </a:bodyPr>
          <a:lstStyle/>
          <a:p>
            <a:r>
              <a:rPr lang="en-US" altLang="zh-CN" dirty="0" smtClean="0">
                <a:solidFill>
                  <a:srgbClr val="F3F3F3"/>
                </a:solidFill>
                <a:latin typeface="微软雅黑" panose="020B0503020204020204" pitchFamily="34" charset="-122"/>
                <a:ea typeface="微软雅黑" panose="020B0503020204020204" pitchFamily="34" charset="-122"/>
              </a:rPr>
              <a:t>chenying0907</a:t>
            </a:r>
            <a:endParaRPr lang="zh-CN" altLang="en-US" dirty="0">
              <a:solidFill>
                <a:srgbClr val="F3F3F3"/>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10349" y="4998878"/>
            <a:ext cx="4254466" cy="13833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6615">
        <p:blinds dir="vert"/>
      </p:transition>
    </mc:Choice>
    <mc:Fallback>
      <p:transition spd="slow" advTm="6615">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par>
                          <p:cTn id="20" fill="hold">
                            <p:stCondLst>
                              <p:cond delay="25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19"/>
                                        </p:tgtEl>
                                        <p:attrNameLst>
                                          <p:attrName>style.visibility</p:attrName>
                                        </p:attrNameLst>
                                      </p:cBhvr>
                                      <p:to>
                                        <p:strVal val="visible"/>
                                      </p:to>
                                    </p:set>
                                    <p:anim by="(-#ppt_w*2)" calcmode="lin" valueType="num">
                                      <p:cBhvr rctx="PPT">
                                        <p:cTn id="23" dur="500" autoRev="1" fill="hold">
                                          <p:stCondLst>
                                            <p:cond delay="0"/>
                                          </p:stCondLst>
                                        </p:cTn>
                                        <p:tgtEl>
                                          <p:spTgt spid="19"/>
                                        </p:tgtEl>
                                        <p:attrNameLst>
                                          <p:attrName>ppt_w</p:attrName>
                                        </p:attrNameLst>
                                      </p:cBhvr>
                                    </p:anim>
                                    <p:anim by="(#ppt_w*0.50)" calcmode="lin" valueType="num">
                                      <p:cBhvr>
                                        <p:cTn id="24" dur="500" decel="50000" autoRev="1" fill="hold">
                                          <p:stCondLst>
                                            <p:cond delay="0"/>
                                          </p:stCondLst>
                                        </p:cTn>
                                        <p:tgtEl>
                                          <p:spTgt spid="19"/>
                                        </p:tgtEl>
                                        <p:attrNameLst>
                                          <p:attrName>ppt_x</p:attrName>
                                        </p:attrNameLst>
                                      </p:cBhvr>
                                    </p:anim>
                                    <p:anim from="(-#ppt_h/2)" to="(#ppt_y)" calcmode="lin" valueType="num">
                                      <p:cBhvr>
                                        <p:cTn id="25" dur="1000" fill="hold">
                                          <p:stCondLst>
                                            <p:cond delay="0"/>
                                          </p:stCondLst>
                                        </p:cTn>
                                        <p:tgtEl>
                                          <p:spTgt spid="19"/>
                                        </p:tgtEl>
                                        <p:attrNameLst>
                                          <p:attrName>ppt_y</p:attrName>
                                        </p:attrNameLst>
                                      </p:cBhvr>
                                    </p:anim>
                                    <p:animRot by="21600000">
                                      <p:cBhvr>
                                        <p:cTn id="26" dur="1000" fill="hold">
                                          <p:stCondLst>
                                            <p:cond delay="0"/>
                                          </p:stCondLst>
                                        </p:cTn>
                                        <p:tgtEl>
                                          <p:spTgt spid="19"/>
                                        </p:tgtEl>
                                        <p:attrNameLst>
                                          <p:attrName>r</p:attrName>
                                        </p:attrNameLst>
                                      </p:cBhvr>
                                    </p:animRot>
                                  </p:childTnLst>
                                </p:cTn>
                              </p:par>
                            </p:childTnLst>
                          </p:cTn>
                        </p:par>
                        <p:par>
                          <p:cTn id="27" fill="hold">
                            <p:stCondLst>
                              <p:cond delay="3799"/>
                            </p:stCondLst>
                            <p:childTnLst>
                              <p:par>
                                <p:cTn id="28" presetID="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0-#ppt_w/2"/>
                                          </p:val>
                                        </p:tav>
                                        <p:tav tm="100000">
                                          <p:val>
                                            <p:strVal val="#ppt_x"/>
                                          </p:val>
                                        </p:tav>
                                      </p:tavLst>
                                    </p:anim>
                                    <p:anim calcmode="lin" valueType="num">
                                      <p:cBhvr additive="base">
                                        <p:cTn id="31" dur="500" fill="hold"/>
                                        <p:tgtEl>
                                          <p:spTgt spid="28"/>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1+#ppt_w/2"/>
                                          </p:val>
                                        </p:tav>
                                        <p:tav tm="100000">
                                          <p:val>
                                            <p:strVal val="#ppt_x"/>
                                          </p:val>
                                        </p:tav>
                                      </p:tavLst>
                                    </p:anim>
                                    <p:anim calcmode="lin" valueType="num">
                                      <p:cBhvr additive="base">
                                        <p:cTn id="35" dur="500" fill="hold"/>
                                        <p:tgtEl>
                                          <p:spTgt spid="29"/>
                                        </p:tgtEl>
                                        <p:attrNameLst>
                                          <p:attrName>ppt_y</p:attrName>
                                        </p:attrNameLst>
                                      </p:cBhvr>
                                      <p:tavLst>
                                        <p:tav tm="0">
                                          <p:val>
                                            <p:strVal val="#ppt_y"/>
                                          </p:val>
                                        </p:tav>
                                        <p:tav tm="100000">
                                          <p:val>
                                            <p:strVal val="#ppt_y"/>
                                          </p:val>
                                        </p:tav>
                                      </p:tavLst>
                                    </p:anim>
                                  </p:childTnLst>
                                </p:cTn>
                              </p:par>
                            </p:childTnLst>
                          </p:cTn>
                        </p:par>
                        <p:par>
                          <p:cTn id="36" fill="hold">
                            <p:stCondLst>
                              <p:cond delay="4299"/>
                            </p:stCondLst>
                            <p:childTnLst>
                              <p:par>
                                <p:cTn id="37" presetID="2" presetClass="entr" presetSubtype="6"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1+#ppt_w/2"/>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childTnLst>
                          </p:cTn>
                        </p:par>
                        <p:par>
                          <p:cTn id="41" fill="hold">
                            <p:stCondLst>
                              <p:cond delay="4799"/>
                            </p:stCondLst>
                            <p:childTnLst>
                              <p:par>
                                <p:cTn id="42" presetID="22" presetClass="entr" presetSubtype="8"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9" grpId="0"/>
      <p:bldP spid="21" grpId="0" animBg="1"/>
      <p:bldP spid="25" grpId="0"/>
      <p:bldP spid="28" grpId="0" animBg="1"/>
      <p:bldP spid="29" grpId="0" animBg="1"/>
    </p:bldLst>
  </p:timing>
</p:sld>
</file>

<file path=ppt/tags/tag1.xml><?xml version="1.0" encoding="utf-8"?>
<p:tagLst xmlns:p="http://schemas.openxmlformats.org/presentationml/2006/main">
  <p:tag name="ISPRING_RESOURCE_PATHS_HASH_2" val="8771971f2a7c438cfc395e51151f1c4179d89"/>
</p:tagLst>
</file>

<file path=ppt/theme/theme1.xml><?xml version="1.0" encoding="utf-8"?>
<a:theme xmlns:a="http://schemas.openxmlformats.org/drawingml/2006/main" name="1_默认设计模板">
  <a:themeElements>
    <a:clrScheme name="自定义 1">
      <a:dk1>
        <a:srgbClr val="2A495A"/>
      </a:dk1>
      <a:lt1>
        <a:srgbClr val="00A2C2"/>
      </a:lt1>
      <a:dk2>
        <a:srgbClr val="F6A514"/>
      </a:dk2>
      <a:lt2>
        <a:srgbClr val="F3F3F3"/>
      </a:lt2>
      <a:accent1>
        <a:srgbClr val="43BAB3"/>
      </a:accent1>
      <a:accent2>
        <a:srgbClr val="FB7D6E"/>
      </a:accent2>
      <a:accent3>
        <a:srgbClr val="4E4B49"/>
      </a:accent3>
      <a:accent4>
        <a:srgbClr val="00A2C2"/>
      </a:accent4>
      <a:accent5>
        <a:srgbClr val="F6A514"/>
      </a:accent5>
      <a:accent6>
        <a:srgbClr val="4E4B49"/>
      </a:accent6>
      <a:hlink>
        <a:srgbClr val="F3F3F3"/>
      </a:hlink>
      <a:folHlink>
        <a:srgbClr val="59595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4681</Words>
  <Application>WPS 演示</Application>
  <PresentationFormat>自定义</PresentationFormat>
  <Paragraphs>763</Paragraphs>
  <Slides>38</Slides>
  <Notes>39</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38</vt:i4>
      </vt:variant>
    </vt:vector>
  </HeadingPairs>
  <TitlesOfParts>
    <vt:vector size="50" baseType="lpstr">
      <vt:lpstr>Arial</vt:lpstr>
      <vt:lpstr>宋体</vt:lpstr>
      <vt:lpstr>Wingdings</vt:lpstr>
      <vt:lpstr>微软雅黑</vt:lpstr>
      <vt:lpstr>仿宋_GB2312</vt:lpstr>
      <vt:lpstr>仿宋</vt:lpstr>
      <vt:lpstr>Calibri</vt:lpstr>
      <vt:lpstr>Arial Unicode MS</vt:lpstr>
      <vt:lpstr>方正兰亭细黑_GBK_M</vt:lpstr>
      <vt:lpstr>黑体</vt:lpstr>
      <vt:lpstr>Malgun Gothic</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dc:description>chenying0907</dc:description>
  <cp:lastModifiedBy>罗祉璇</cp:lastModifiedBy>
  <cp:revision>284</cp:revision>
  <dcterms:created xsi:type="dcterms:W3CDTF">2013-01-25T01:44:00Z</dcterms:created>
  <dcterms:modified xsi:type="dcterms:W3CDTF">2020-07-29T09:00:20Z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