
<file path=[Content_Types].xml><?xml version="1.0" encoding="utf-8"?>
<Types xmlns="http://schemas.openxmlformats.org/package/2006/content-types">
  <Default Extension="png" ContentType="image/png"/>
  <Default Extension="mp3" ContentType="audio/mpe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tags/tag12.xml" ContentType="application/vnd.openxmlformats-officedocument.presentationml.tags+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6"/>
  </p:notesMasterIdLst>
  <p:sldIdLst>
    <p:sldId id="259" r:id="rId2"/>
    <p:sldId id="257" r:id="rId3"/>
    <p:sldId id="258" r:id="rId4"/>
    <p:sldId id="284" r:id="rId5"/>
    <p:sldId id="319" r:id="rId6"/>
    <p:sldId id="320" r:id="rId7"/>
    <p:sldId id="316" r:id="rId8"/>
    <p:sldId id="260" r:id="rId9"/>
    <p:sldId id="299" r:id="rId10"/>
    <p:sldId id="301" r:id="rId11"/>
    <p:sldId id="302" r:id="rId12"/>
    <p:sldId id="305" r:id="rId13"/>
    <p:sldId id="261" r:id="rId14"/>
    <p:sldId id="313" r:id="rId15"/>
    <p:sldId id="292" r:id="rId16"/>
    <p:sldId id="315" r:id="rId17"/>
    <p:sldId id="308" r:id="rId18"/>
    <p:sldId id="312" r:id="rId19"/>
    <p:sldId id="262" r:id="rId20"/>
    <p:sldId id="317" r:id="rId21"/>
    <p:sldId id="309" r:id="rId22"/>
    <p:sldId id="318" r:id="rId23"/>
    <p:sldId id="321" r:id="rId24"/>
    <p:sldId id="314" r:id="rId25"/>
  </p:sldIdLst>
  <p:sldSz cx="9144000" cy="5145088"/>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992" autoAdjust="0"/>
    <p:restoredTop sz="94660"/>
  </p:normalViewPr>
  <p:slideViewPr>
    <p:cSldViewPr snapToGrid="0">
      <p:cViewPr varScale="1">
        <p:scale>
          <a:sx n="68" d="100"/>
          <a:sy n="68" d="100"/>
        </p:scale>
        <p:origin x="66" y="96"/>
      </p:cViewPr>
      <p:guideLst/>
    </p:cSldViewPr>
  </p:slideViewPr>
  <p:notesTextViewPr>
    <p:cViewPr>
      <p:scale>
        <a:sx n="1" d="1"/>
        <a:sy n="1" d="1"/>
      </p:scale>
      <p:origin x="0" y="0"/>
    </p:cViewPr>
  </p:notesTextViewPr>
  <p:sorterViewPr>
    <p:cViewPr>
      <p:scale>
        <a:sx n="54" d="100"/>
        <a:sy n="54" d="100"/>
      </p:scale>
      <p:origin x="0" y="0"/>
    </p:cViewPr>
  </p:sorterViewPr>
  <p:gridSpacing cx="36004" cy="36004"/>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781DDED-DEA9-4EF2-9CF6-5E9331F1F431}" type="datetimeFigureOut">
              <a:rPr lang="zh-CN" altLang="en-US" smtClean="0"/>
              <a:t>2018/3/16</a:t>
            </a:fld>
            <a:endParaRPr lang="zh-CN" altLang="en-US"/>
          </a:p>
        </p:txBody>
      </p:sp>
      <p:sp>
        <p:nvSpPr>
          <p:cNvPr id="4" name="幻灯片图像占位符 3"/>
          <p:cNvSpPr>
            <a:spLocks noGrp="1" noRot="1" noChangeAspect="1"/>
          </p:cNvSpPr>
          <p:nvPr>
            <p:ph type="sldImg" idx="2"/>
          </p:nvPr>
        </p:nvSpPr>
        <p:spPr>
          <a:xfrm>
            <a:off x="687388" y="1143000"/>
            <a:ext cx="5483225"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93E378C-B1BD-42A4-A90D-B21CF5F9DEE8}" type="slidenum">
              <a:rPr lang="zh-CN" altLang="en-US" smtClean="0"/>
              <a:t>‹#›</a:t>
            </a:fld>
            <a:endParaRPr lang="zh-CN" altLang="en-US"/>
          </a:p>
        </p:txBody>
      </p:sp>
    </p:spTree>
    <p:extLst>
      <p:ext uri="{BB962C8B-B14F-4D97-AF65-F5344CB8AC3E}">
        <p14:creationId xmlns:p14="http://schemas.microsoft.com/office/powerpoint/2010/main" val="2299222877"/>
      </p:ext>
    </p:extLst>
  </p:cSld>
  <p:clrMap bg1="lt1" tx1="dk1" bg2="lt2" tx2="dk2" accent1="accent1" accent2="accent2" accent3="accent3" accent4="accent4" accent5="accent5" accent6="accent6" hlink="hlink" folHlink="folHlink"/>
  <p:notesStyle>
    <a:lvl1pPr marL="0" algn="l" defTabSz="685800" rtl="0" eaLnBrk="1" latinLnBrk="0" hangingPunct="1">
      <a:defRPr sz="900" kern="1200">
        <a:solidFill>
          <a:schemeClr val="tx1"/>
        </a:solidFill>
        <a:latin typeface="+mn-lt"/>
        <a:ea typeface="+mn-ea"/>
        <a:cs typeface="+mn-cs"/>
      </a:defRPr>
    </a:lvl1pPr>
    <a:lvl2pPr marL="342900" algn="l" defTabSz="685800" rtl="0" eaLnBrk="1" latinLnBrk="0" hangingPunct="1">
      <a:defRPr sz="900" kern="1200">
        <a:solidFill>
          <a:schemeClr val="tx1"/>
        </a:solidFill>
        <a:latin typeface="+mn-lt"/>
        <a:ea typeface="+mn-ea"/>
        <a:cs typeface="+mn-cs"/>
      </a:defRPr>
    </a:lvl2pPr>
    <a:lvl3pPr marL="685800" algn="l" defTabSz="685800" rtl="0" eaLnBrk="1" latinLnBrk="0" hangingPunct="1">
      <a:defRPr sz="900" kern="1200">
        <a:solidFill>
          <a:schemeClr val="tx1"/>
        </a:solidFill>
        <a:latin typeface="+mn-lt"/>
        <a:ea typeface="+mn-ea"/>
        <a:cs typeface="+mn-cs"/>
      </a:defRPr>
    </a:lvl3pPr>
    <a:lvl4pPr marL="1028700" algn="l" defTabSz="685800" rtl="0" eaLnBrk="1" latinLnBrk="0" hangingPunct="1">
      <a:defRPr sz="900" kern="1200">
        <a:solidFill>
          <a:schemeClr val="tx1"/>
        </a:solidFill>
        <a:latin typeface="+mn-lt"/>
        <a:ea typeface="+mn-ea"/>
        <a:cs typeface="+mn-cs"/>
      </a:defRPr>
    </a:lvl4pPr>
    <a:lvl5pPr marL="1371600" algn="l" defTabSz="685800" rtl="0" eaLnBrk="1" latinLnBrk="0" hangingPunct="1">
      <a:defRPr sz="900" kern="1200">
        <a:solidFill>
          <a:schemeClr val="tx1"/>
        </a:solidFill>
        <a:latin typeface="+mn-lt"/>
        <a:ea typeface="+mn-ea"/>
        <a:cs typeface="+mn-cs"/>
      </a:defRPr>
    </a:lvl5pPr>
    <a:lvl6pPr marL="1714500" algn="l" defTabSz="685800" rtl="0" eaLnBrk="1" latinLnBrk="0" hangingPunct="1">
      <a:defRPr sz="900" kern="1200">
        <a:solidFill>
          <a:schemeClr val="tx1"/>
        </a:solidFill>
        <a:latin typeface="+mn-lt"/>
        <a:ea typeface="+mn-ea"/>
        <a:cs typeface="+mn-cs"/>
      </a:defRPr>
    </a:lvl6pPr>
    <a:lvl7pPr marL="2057400" algn="l" defTabSz="685800" rtl="0" eaLnBrk="1" latinLnBrk="0" hangingPunct="1">
      <a:defRPr sz="900" kern="1200">
        <a:solidFill>
          <a:schemeClr val="tx1"/>
        </a:solidFill>
        <a:latin typeface="+mn-lt"/>
        <a:ea typeface="+mn-ea"/>
        <a:cs typeface="+mn-cs"/>
      </a:defRPr>
    </a:lvl7pPr>
    <a:lvl8pPr marL="2400300" algn="l" defTabSz="685800" rtl="0" eaLnBrk="1" latinLnBrk="0" hangingPunct="1">
      <a:defRPr sz="900" kern="1200">
        <a:solidFill>
          <a:schemeClr val="tx1"/>
        </a:solidFill>
        <a:latin typeface="+mn-lt"/>
        <a:ea typeface="+mn-ea"/>
        <a:cs typeface="+mn-cs"/>
      </a:defRPr>
    </a:lvl8pPr>
    <a:lvl9pPr marL="2743200" algn="l" defTabSz="685800" rtl="0" eaLnBrk="1" latinLnBrk="0" hangingPunct="1">
      <a:defRPr sz="9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93E378C-B1BD-42A4-A90D-B21CF5F9DEE8}" type="slidenum">
              <a:rPr lang="zh-CN" altLang="en-US" smtClean="0"/>
              <a:t>1</a:t>
            </a:fld>
            <a:endParaRPr lang="zh-CN" altLang="en-US"/>
          </a:p>
        </p:txBody>
      </p:sp>
    </p:spTree>
    <p:extLst>
      <p:ext uri="{BB962C8B-B14F-4D97-AF65-F5344CB8AC3E}">
        <p14:creationId xmlns:p14="http://schemas.microsoft.com/office/powerpoint/2010/main" val="234972171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zh-CN"/>
          </a:p>
        </p:txBody>
      </p:sp>
      <p:sp>
        <p:nvSpPr>
          <p:cNvPr id="410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Narrow" panose="020B0606020202030204" pitchFamily="34" charset="0"/>
                <a:ea typeface="宋体" panose="02010600030101010101" pitchFamily="2" charset="-122"/>
              </a:defRPr>
            </a:lvl1pPr>
            <a:lvl2pPr marL="742950" indent="-285750">
              <a:defRPr>
                <a:solidFill>
                  <a:schemeClr val="tx1"/>
                </a:solidFill>
                <a:latin typeface="Arial Narrow" panose="020B0606020202030204" pitchFamily="34" charset="0"/>
                <a:ea typeface="宋体" panose="02010600030101010101" pitchFamily="2" charset="-122"/>
              </a:defRPr>
            </a:lvl2pPr>
            <a:lvl3pPr marL="1143000" indent="-228600">
              <a:defRPr>
                <a:solidFill>
                  <a:schemeClr val="tx1"/>
                </a:solidFill>
                <a:latin typeface="Arial Narrow" panose="020B0606020202030204" pitchFamily="34" charset="0"/>
                <a:ea typeface="宋体" panose="02010600030101010101" pitchFamily="2" charset="-122"/>
              </a:defRPr>
            </a:lvl3pPr>
            <a:lvl4pPr marL="1600200" indent="-228600">
              <a:defRPr>
                <a:solidFill>
                  <a:schemeClr val="tx1"/>
                </a:solidFill>
                <a:latin typeface="Arial Narrow" panose="020B0606020202030204" pitchFamily="34" charset="0"/>
                <a:ea typeface="宋体" panose="02010600030101010101" pitchFamily="2" charset="-122"/>
              </a:defRPr>
            </a:lvl4pPr>
            <a:lvl5pPr marL="2057400" indent="-228600">
              <a:defRPr>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9pPr>
          </a:lstStyle>
          <a:p>
            <a:fld id="{EC530858-BF76-453D-8D3B-E94317EF6EAB}" type="slidenum">
              <a:rPr lang="zh-CN" altLang="en-US" smtClean="0">
                <a:latin typeface="Calibri" panose="020F0502020204030204" pitchFamily="34" charset="0"/>
              </a:rPr>
              <a:pPr/>
              <a:t>2</a:t>
            </a:fld>
            <a:endParaRPr lang="zh-CN" altLang="en-US">
              <a:latin typeface="Calibri" panose="020F0502020204030204" pitchFamily="34" charset="0"/>
            </a:endParaRPr>
          </a:p>
        </p:txBody>
      </p:sp>
    </p:spTree>
    <p:extLst>
      <p:ext uri="{BB962C8B-B14F-4D97-AF65-F5344CB8AC3E}">
        <p14:creationId xmlns:p14="http://schemas.microsoft.com/office/powerpoint/2010/main" val="42326955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3</a:t>
            </a:fld>
            <a:endParaRPr lang="zh-CN" altLang="en-US"/>
          </a:p>
        </p:txBody>
      </p:sp>
    </p:spTree>
    <p:extLst>
      <p:ext uri="{BB962C8B-B14F-4D97-AF65-F5344CB8AC3E}">
        <p14:creationId xmlns:p14="http://schemas.microsoft.com/office/powerpoint/2010/main" val="31871977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93E378C-B1BD-42A4-A90D-B21CF5F9DEE8}" type="slidenum">
              <a:rPr lang="zh-CN" altLang="en-US" smtClean="0"/>
              <a:t>4</a:t>
            </a:fld>
            <a:endParaRPr lang="zh-CN" altLang="en-US"/>
          </a:p>
        </p:txBody>
      </p:sp>
    </p:spTree>
    <p:extLst>
      <p:ext uri="{BB962C8B-B14F-4D97-AF65-F5344CB8AC3E}">
        <p14:creationId xmlns:p14="http://schemas.microsoft.com/office/powerpoint/2010/main" val="22019541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BD2E8203-EB08-4F0D-830A-C288DDF96F60}" type="slidenum">
              <a:rPr lang="zh-CN" altLang="en-US" smtClean="0">
                <a:solidFill>
                  <a:prstClr val="black"/>
                </a:solidFill>
              </a:rPr>
              <a:pPr/>
              <a:t>5</a:t>
            </a:fld>
            <a:endParaRPr lang="zh-CN" altLang="en-US">
              <a:solidFill>
                <a:prstClr val="black"/>
              </a:solidFill>
            </a:endParaRPr>
          </a:p>
        </p:txBody>
      </p:sp>
    </p:spTree>
    <p:extLst>
      <p:ext uri="{BB962C8B-B14F-4D97-AF65-F5344CB8AC3E}">
        <p14:creationId xmlns:p14="http://schemas.microsoft.com/office/powerpoint/2010/main" val="406720792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F891B95-4814-4A8A-A8A6-0A5CED9DF36F}" type="slidenum">
              <a:rPr lang="zh-CN" altLang="en-US" smtClean="0"/>
              <a:pPr/>
              <a:t>6</a:t>
            </a:fld>
            <a:endParaRPr lang="zh-CN" altLang="en-US"/>
          </a:p>
        </p:txBody>
      </p:sp>
    </p:spTree>
    <p:extLst>
      <p:ext uri="{BB962C8B-B14F-4D97-AF65-F5344CB8AC3E}">
        <p14:creationId xmlns:p14="http://schemas.microsoft.com/office/powerpoint/2010/main" val="115022977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BAFBD33-0E80-4B03-BDEC-5ABB56D86918}" type="slidenum">
              <a:rPr lang="zh-CN" altLang="en-US" smtClean="0"/>
              <a:pPr/>
              <a:t>7</a:t>
            </a:fld>
            <a:endParaRPr lang="zh-CN" altLang="en-US"/>
          </a:p>
        </p:txBody>
      </p:sp>
    </p:spTree>
    <p:extLst>
      <p:ext uri="{BB962C8B-B14F-4D97-AF65-F5344CB8AC3E}">
        <p14:creationId xmlns:p14="http://schemas.microsoft.com/office/powerpoint/2010/main" val="265441906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8</a:t>
            </a:fld>
            <a:endParaRPr lang="zh-CN" altLang="en-US"/>
          </a:p>
        </p:txBody>
      </p:sp>
    </p:spTree>
    <p:extLst>
      <p:ext uri="{BB962C8B-B14F-4D97-AF65-F5344CB8AC3E}">
        <p14:creationId xmlns:p14="http://schemas.microsoft.com/office/powerpoint/2010/main" val="312830284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A6DCB15-CFF4-4A5A-A7DC-E722F6C90312}" type="slidenum">
              <a:rPr lang="zh-CN" altLang="en-US" smtClean="0"/>
              <a:pPr/>
              <a:t>9</a:t>
            </a:fld>
            <a:endParaRPr lang="zh-CN" altLang="en-US"/>
          </a:p>
        </p:txBody>
      </p:sp>
    </p:spTree>
    <p:extLst>
      <p:ext uri="{BB962C8B-B14F-4D97-AF65-F5344CB8AC3E}">
        <p14:creationId xmlns:p14="http://schemas.microsoft.com/office/powerpoint/2010/main" val="321262585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1BCE49C-2114-404F-AF2A-058CF607A9D3}" type="slidenum">
              <a:rPr lang="zh-CN" altLang="en-US" smtClean="0"/>
              <a:pPr/>
              <a:t>10</a:t>
            </a:fld>
            <a:endParaRPr lang="zh-CN" altLang="en-US"/>
          </a:p>
        </p:txBody>
      </p:sp>
    </p:spTree>
    <p:extLst>
      <p:ext uri="{BB962C8B-B14F-4D97-AF65-F5344CB8AC3E}">
        <p14:creationId xmlns:p14="http://schemas.microsoft.com/office/powerpoint/2010/main" val="157581318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848DDA5-EEBD-40D0-8E5D-6624D3EF6800}" type="slidenum">
              <a:rPr lang="zh-CN" altLang="en-US" smtClean="0"/>
              <a:pPr/>
              <a:t>11</a:t>
            </a:fld>
            <a:endParaRPr lang="zh-CN" altLang="en-US"/>
          </a:p>
        </p:txBody>
      </p:sp>
    </p:spTree>
    <p:extLst>
      <p:ext uri="{BB962C8B-B14F-4D97-AF65-F5344CB8AC3E}">
        <p14:creationId xmlns:p14="http://schemas.microsoft.com/office/powerpoint/2010/main" val="367402370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13</a:t>
            </a:fld>
            <a:endParaRPr lang="zh-CN" altLang="en-US"/>
          </a:p>
        </p:txBody>
      </p:sp>
    </p:spTree>
    <p:extLst>
      <p:ext uri="{BB962C8B-B14F-4D97-AF65-F5344CB8AC3E}">
        <p14:creationId xmlns:p14="http://schemas.microsoft.com/office/powerpoint/2010/main" val="355697879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2058DE2-74AF-4D07-BDC1-29FF74FBF8F3}" type="slidenum">
              <a:rPr lang="zh-CN" altLang="en-US" smtClean="0"/>
              <a:pPr/>
              <a:t>14</a:t>
            </a:fld>
            <a:endParaRPr lang="zh-CN" altLang="en-US"/>
          </a:p>
        </p:txBody>
      </p:sp>
    </p:spTree>
    <p:extLst>
      <p:ext uri="{BB962C8B-B14F-4D97-AF65-F5344CB8AC3E}">
        <p14:creationId xmlns:p14="http://schemas.microsoft.com/office/powerpoint/2010/main" val="24211538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F0AF72C-DB1A-45F9-95C8-590636234137}" type="slidenum">
              <a:rPr lang="zh-CN" altLang="en-US" smtClean="0"/>
              <a:t>16</a:t>
            </a:fld>
            <a:endParaRPr lang="zh-CN" altLang="en-US"/>
          </a:p>
        </p:txBody>
      </p:sp>
    </p:spTree>
    <p:extLst>
      <p:ext uri="{BB962C8B-B14F-4D97-AF65-F5344CB8AC3E}">
        <p14:creationId xmlns:p14="http://schemas.microsoft.com/office/powerpoint/2010/main" val="152745485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D8E8EDC-1225-47E3-9680-C9FAF722F7AC}" type="slidenum">
              <a:rPr lang="zh-CN" altLang="en-US" smtClean="0"/>
              <a:pPr/>
              <a:t>17</a:t>
            </a:fld>
            <a:endParaRPr lang="zh-CN" altLang="en-US"/>
          </a:p>
        </p:txBody>
      </p:sp>
    </p:spTree>
    <p:extLst>
      <p:ext uri="{BB962C8B-B14F-4D97-AF65-F5344CB8AC3E}">
        <p14:creationId xmlns:p14="http://schemas.microsoft.com/office/powerpoint/2010/main" val="337319281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E665C9A-F863-4B53-BF18-B9F895775B52}" type="slidenum">
              <a:rPr lang="zh-CN" altLang="en-US" smtClean="0"/>
              <a:pPr/>
              <a:t>18</a:t>
            </a:fld>
            <a:endParaRPr lang="zh-CN" altLang="en-US"/>
          </a:p>
        </p:txBody>
      </p:sp>
    </p:spTree>
    <p:extLst>
      <p:ext uri="{BB962C8B-B14F-4D97-AF65-F5344CB8AC3E}">
        <p14:creationId xmlns:p14="http://schemas.microsoft.com/office/powerpoint/2010/main" val="103137485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19</a:t>
            </a:fld>
            <a:endParaRPr lang="zh-CN" altLang="en-US"/>
          </a:p>
        </p:txBody>
      </p:sp>
    </p:spTree>
    <p:extLst>
      <p:ext uri="{BB962C8B-B14F-4D97-AF65-F5344CB8AC3E}">
        <p14:creationId xmlns:p14="http://schemas.microsoft.com/office/powerpoint/2010/main" val="227457771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67BF2FF-AB26-42B1-B18B-19F5B70C603D}" type="slidenum">
              <a:rPr lang="zh-CN" altLang="en-US" smtClean="0"/>
              <a:pPr/>
              <a:t>20</a:t>
            </a:fld>
            <a:endParaRPr lang="zh-CN" altLang="en-US"/>
          </a:p>
        </p:txBody>
      </p:sp>
    </p:spTree>
    <p:extLst>
      <p:ext uri="{BB962C8B-B14F-4D97-AF65-F5344CB8AC3E}">
        <p14:creationId xmlns:p14="http://schemas.microsoft.com/office/powerpoint/2010/main" val="376436512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5D2DAF-7A11-4887-8CD5-B116BE4C2387}" type="slidenum">
              <a:rPr lang="zh-CN" altLang="en-US" smtClean="0"/>
              <a:pPr/>
              <a:t>21</a:t>
            </a:fld>
            <a:endParaRPr lang="zh-CN" altLang="en-US"/>
          </a:p>
        </p:txBody>
      </p:sp>
    </p:spTree>
    <p:extLst>
      <p:ext uri="{BB962C8B-B14F-4D97-AF65-F5344CB8AC3E}">
        <p14:creationId xmlns:p14="http://schemas.microsoft.com/office/powerpoint/2010/main" val="112278386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22</a:t>
            </a:fld>
            <a:endParaRPr lang="zh-CN" altLang="en-US"/>
          </a:p>
        </p:txBody>
      </p:sp>
    </p:spTree>
    <p:extLst>
      <p:ext uri="{BB962C8B-B14F-4D97-AF65-F5344CB8AC3E}">
        <p14:creationId xmlns:p14="http://schemas.microsoft.com/office/powerpoint/2010/main" val="219937823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pPr/>
              <a:t>23</a:t>
            </a:fld>
            <a:endParaRPr lang="en-US"/>
          </a:p>
        </p:txBody>
      </p:sp>
    </p:spTree>
    <p:extLst>
      <p:ext uri="{BB962C8B-B14F-4D97-AF65-F5344CB8AC3E}">
        <p14:creationId xmlns:p14="http://schemas.microsoft.com/office/powerpoint/2010/main" val="74558504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93E378C-B1BD-42A4-A90D-B21CF5F9DEE8}" type="slidenum">
              <a:rPr lang="zh-CN" altLang="en-US" smtClean="0"/>
              <a:t>24</a:t>
            </a:fld>
            <a:endParaRPr lang="zh-CN" altLang="en-US"/>
          </a:p>
        </p:txBody>
      </p:sp>
    </p:spTree>
    <p:extLst>
      <p:ext uri="{BB962C8B-B14F-4D97-AF65-F5344CB8AC3E}">
        <p14:creationId xmlns:p14="http://schemas.microsoft.com/office/powerpoint/2010/main" val="412885239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42032"/>
            <a:ext cx="6858000" cy="1791253"/>
          </a:xfrm>
        </p:spPr>
        <p:txBody>
          <a:bodyPr anchor="b"/>
          <a:lstStyle>
            <a:lvl1pPr algn="ctr">
              <a:defRPr sz="4500"/>
            </a:lvl1pPr>
          </a:lstStyle>
          <a:p>
            <a:r>
              <a:rPr lang="zh-CN" altLang="en-US"/>
              <a:t>单击此处编辑母版标题样式</a:t>
            </a:r>
            <a:endParaRPr lang="en-US" dirty="0"/>
          </a:p>
        </p:txBody>
      </p:sp>
      <p:sp>
        <p:nvSpPr>
          <p:cNvPr id="3" name="Subtitle 2"/>
          <p:cNvSpPr>
            <a:spLocks noGrp="1"/>
          </p:cNvSpPr>
          <p:nvPr>
            <p:ph type="subTitle" idx="1"/>
          </p:nvPr>
        </p:nvSpPr>
        <p:spPr>
          <a:xfrm>
            <a:off x="1143000" y="2702363"/>
            <a:ext cx="6858000" cy="1242205"/>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a:t>单击以编辑母版副标题样式</a:t>
            </a:r>
            <a:endParaRPr lang="en-US" dirty="0"/>
          </a:p>
        </p:txBody>
      </p:sp>
      <p:sp>
        <p:nvSpPr>
          <p:cNvPr id="4" name="Date Placeholder 3"/>
          <p:cNvSpPr>
            <a:spLocks noGrp="1"/>
          </p:cNvSpPr>
          <p:nvPr>
            <p:ph type="dt" sz="half" idx="10"/>
          </p:nvPr>
        </p:nvSpPr>
        <p:spPr/>
        <p:txBody>
          <a:bodyPr/>
          <a:lstStyle/>
          <a:p>
            <a:fld id="{F34E80F0-3CDC-42DD-A485-BD15885E7CA9}" type="datetimeFigureOut">
              <a:rPr lang="zh-CN" altLang="en-US" smtClean="0"/>
              <a:t>2018/3/16</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5B27D72F-20FA-4F5A-A33B-8DCC5142EF75}" type="slidenum">
              <a:rPr lang="zh-CN" altLang="en-US" smtClean="0"/>
              <a:t>‹#›</a:t>
            </a:fld>
            <a:endParaRPr lang="zh-CN" altLang="en-US"/>
          </a:p>
        </p:txBody>
      </p:sp>
    </p:spTree>
    <p:extLst>
      <p:ext uri="{BB962C8B-B14F-4D97-AF65-F5344CB8AC3E}">
        <p14:creationId xmlns:p14="http://schemas.microsoft.com/office/powerpoint/2010/main" val="4022853191"/>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idx="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p>
            <a:fld id="{F34E80F0-3CDC-42DD-A485-BD15885E7CA9}" type="datetimeFigureOut">
              <a:rPr lang="zh-CN" altLang="en-US" smtClean="0"/>
              <a:t>2018/3/16</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5B27D72F-20FA-4F5A-A33B-8DCC5142EF75}" type="slidenum">
              <a:rPr lang="zh-CN" altLang="en-US" smtClean="0"/>
              <a:t>‹#›</a:t>
            </a:fld>
            <a:endParaRPr lang="zh-CN" altLang="en-US"/>
          </a:p>
        </p:txBody>
      </p:sp>
    </p:spTree>
    <p:extLst>
      <p:ext uri="{BB962C8B-B14F-4D97-AF65-F5344CB8AC3E}">
        <p14:creationId xmlns:p14="http://schemas.microsoft.com/office/powerpoint/2010/main" val="2017853368"/>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623888" y="1282700"/>
            <a:ext cx="7886700" cy="2140213"/>
          </a:xfrm>
        </p:spPr>
        <p:txBody>
          <a:bodyPr anchor="b"/>
          <a:lstStyle>
            <a:lvl1pPr>
              <a:defRPr sz="4500"/>
            </a:lvl1pPr>
          </a:lstStyle>
          <a:p>
            <a:r>
              <a:rPr lang="zh-CN" altLang="en-US"/>
              <a:t>单击此处编辑母版标题样式</a:t>
            </a:r>
            <a:endParaRPr lang="en-US" dirty="0"/>
          </a:p>
        </p:txBody>
      </p:sp>
      <p:sp>
        <p:nvSpPr>
          <p:cNvPr id="3" name="Text Placeholder 2"/>
          <p:cNvSpPr>
            <a:spLocks noGrp="1"/>
          </p:cNvSpPr>
          <p:nvPr>
            <p:ph type="body" idx="1"/>
          </p:nvPr>
        </p:nvSpPr>
        <p:spPr>
          <a:xfrm>
            <a:off x="623888" y="3443160"/>
            <a:ext cx="7886700" cy="1125488"/>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a:t>编辑母版文本样式</a:t>
            </a:r>
          </a:p>
        </p:txBody>
      </p:sp>
      <p:sp>
        <p:nvSpPr>
          <p:cNvPr id="4" name="Date Placeholder 3"/>
          <p:cNvSpPr>
            <a:spLocks noGrp="1"/>
          </p:cNvSpPr>
          <p:nvPr>
            <p:ph type="dt" sz="half" idx="10"/>
          </p:nvPr>
        </p:nvSpPr>
        <p:spPr/>
        <p:txBody>
          <a:bodyPr/>
          <a:lstStyle/>
          <a:p>
            <a:fld id="{F34E80F0-3CDC-42DD-A485-BD15885E7CA9}" type="datetimeFigureOut">
              <a:rPr lang="zh-CN" altLang="en-US" smtClean="0"/>
              <a:t>2018/3/16</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5B27D72F-20FA-4F5A-A33B-8DCC5142EF75}" type="slidenum">
              <a:rPr lang="zh-CN" altLang="en-US" smtClean="0"/>
              <a:t>‹#›</a:t>
            </a:fld>
            <a:endParaRPr lang="zh-CN" altLang="en-US"/>
          </a:p>
        </p:txBody>
      </p:sp>
    </p:spTree>
    <p:extLst>
      <p:ext uri="{BB962C8B-B14F-4D97-AF65-F5344CB8AC3E}">
        <p14:creationId xmlns:p14="http://schemas.microsoft.com/office/powerpoint/2010/main" val="2501270829"/>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sz="half" idx="1"/>
          </p:nvPr>
        </p:nvSpPr>
        <p:spPr>
          <a:xfrm>
            <a:off x="628650" y="1369642"/>
            <a:ext cx="3886200" cy="3264511"/>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Content Placeholder 3"/>
          <p:cNvSpPr>
            <a:spLocks noGrp="1"/>
          </p:cNvSpPr>
          <p:nvPr>
            <p:ph sz="half" idx="2"/>
          </p:nvPr>
        </p:nvSpPr>
        <p:spPr>
          <a:xfrm>
            <a:off x="4629150" y="1369642"/>
            <a:ext cx="3886200" cy="3264511"/>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5" name="Date Placeholder 4"/>
          <p:cNvSpPr>
            <a:spLocks noGrp="1"/>
          </p:cNvSpPr>
          <p:nvPr>
            <p:ph type="dt" sz="half" idx="10"/>
          </p:nvPr>
        </p:nvSpPr>
        <p:spPr/>
        <p:txBody>
          <a:bodyPr/>
          <a:lstStyle/>
          <a:p>
            <a:fld id="{F34E80F0-3CDC-42DD-A485-BD15885E7CA9}" type="datetimeFigureOut">
              <a:rPr lang="zh-CN" altLang="en-US" smtClean="0"/>
              <a:t>2018/3/16</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5B27D72F-20FA-4F5A-A33B-8DCC5142EF75}" type="slidenum">
              <a:rPr lang="zh-CN" altLang="en-US" smtClean="0"/>
              <a:t>‹#›</a:t>
            </a:fld>
            <a:endParaRPr lang="zh-CN" altLang="en-US"/>
          </a:p>
        </p:txBody>
      </p:sp>
    </p:spTree>
    <p:extLst>
      <p:ext uri="{BB962C8B-B14F-4D97-AF65-F5344CB8AC3E}">
        <p14:creationId xmlns:p14="http://schemas.microsoft.com/office/powerpoint/2010/main" val="2806872074"/>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629841" y="273929"/>
            <a:ext cx="7886700" cy="994479"/>
          </a:xfrm>
        </p:spPr>
        <p:txBody>
          <a:bodyPr/>
          <a:lstStyle/>
          <a:p>
            <a:r>
              <a:rPr lang="zh-CN" altLang="en-US"/>
              <a:t>单击此处编辑母版标题样式</a:t>
            </a:r>
            <a:endParaRPr lang="en-US" dirty="0"/>
          </a:p>
        </p:txBody>
      </p:sp>
      <p:sp>
        <p:nvSpPr>
          <p:cNvPr id="3" name="Text Placeholder 2"/>
          <p:cNvSpPr>
            <a:spLocks noGrp="1"/>
          </p:cNvSpPr>
          <p:nvPr>
            <p:ph type="body" idx="1"/>
          </p:nvPr>
        </p:nvSpPr>
        <p:spPr>
          <a:xfrm>
            <a:off x="629842" y="1261261"/>
            <a:ext cx="3868340" cy="61812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a:t>编辑母版文本样式</a:t>
            </a:r>
          </a:p>
        </p:txBody>
      </p:sp>
      <p:sp>
        <p:nvSpPr>
          <p:cNvPr id="4" name="Content Placeholder 3"/>
          <p:cNvSpPr>
            <a:spLocks noGrp="1"/>
          </p:cNvSpPr>
          <p:nvPr>
            <p:ph sz="half" idx="2"/>
          </p:nvPr>
        </p:nvSpPr>
        <p:spPr>
          <a:xfrm>
            <a:off x="629842" y="1879386"/>
            <a:ext cx="3868340" cy="2764294"/>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5" name="Text Placeholder 4"/>
          <p:cNvSpPr>
            <a:spLocks noGrp="1"/>
          </p:cNvSpPr>
          <p:nvPr>
            <p:ph type="body" sz="quarter" idx="3"/>
          </p:nvPr>
        </p:nvSpPr>
        <p:spPr>
          <a:xfrm>
            <a:off x="4629150" y="1261261"/>
            <a:ext cx="3887391" cy="61812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a:t>编辑母版文本样式</a:t>
            </a:r>
          </a:p>
        </p:txBody>
      </p:sp>
      <p:sp>
        <p:nvSpPr>
          <p:cNvPr id="6" name="Content Placeholder 5"/>
          <p:cNvSpPr>
            <a:spLocks noGrp="1"/>
          </p:cNvSpPr>
          <p:nvPr>
            <p:ph sz="quarter" idx="4"/>
          </p:nvPr>
        </p:nvSpPr>
        <p:spPr>
          <a:xfrm>
            <a:off x="4629150" y="1879386"/>
            <a:ext cx="3887391" cy="2764294"/>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7" name="Date Placeholder 6"/>
          <p:cNvSpPr>
            <a:spLocks noGrp="1"/>
          </p:cNvSpPr>
          <p:nvPr>
            <p:ph type="dt" sz="half" idx="10"/>
          </p:nvPr>
        </p:nvSpPr>
        <p:spPr/>
        <p:txBody>
          <a:bodyPr/>
          <a:lstStyle/>
          <a:p>
            <a:fld id="{F34E80F0-3CDC-42DD-A485-BD15885E7CA9}" type="datetimeFigureOut">
              <a:rPr lang="zh-CN" altLang="en-US" smtClean="0"/>
              <a:t>2018/3/16</a:t>
            </a:fld>
            <a:endParaRPr lang="zh-CN" altLang="en-US"/>
          </a:p>
        </p:txBody>
      </p:sp>
      <p:sp>
        <p:nvSpPr>
          <p:cNvPr id="8" name="Footer Placeholder 7"/>
          <p:cNvSpPr>
            <a:spLocks noGrp="1"/>
          </p:cNvSpPr>
          <p:nvPr>
            <p:ph type="ftr" sz="quarter" idx="11"/>
          </p:nvPr>
        </p:nvSpPr>
        <p:spPr/>
        <p:txBody>
          <a:bodyPr/>
          <a:lstStyle/>
          <a:p>
            <a:endParaRPr lang="zh-CN" altLang="en-US"/>
          </a:p>
        </p:txBody>
      </p:sp>
      <p:sp>
        <p:nvSpPr>
          <p:cNvPr id="9" name="Slide Number Placeholder 8"/>
          <p:cNvSpPr>
            <a:spLocks noGrp="1"/>
          </p:cNvSpPr>
          <p:nvPr>
            <p:ph type="sldNum" sz="quarter" idx="12"/>
          </p:nvPr>
        </p:nvSpPr>
        <p:spPr/>
        <p:txBody>
          <a:bodyPr/>
          <a:lstStyle/>
          <a:p>
            <a:fld id="{5B27D72F-20FA-4F5A-A33B-8DCC5142EF75}" type="slidenum">
              <a:rPr lang="zh-CN" altLang="en-US" smtClean="0"/>
              <a:t>‹#›</a:t>
            </a:fld>
            <a:endParaRPr lang="zh-CN" altLang="en-US"/>
          </a:p>
        </p:txBody>
      </p:sp>
    </p:spTree>
    <p:extLst>
      <p:ext uri="{BB962C8B-B14F-4D97-AF65-F5344CB8AC3E}">
        <p14:creationId xmlns:p14="http://schemas.microsoft.com/office/powerpoint/2010/main" val="1985112514"/>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Date Placeholder 2"/>
          <p:cNvSpPr>
            <a:spLocks noGrp="1"/>
          </p:cNvSpPr>
          <p:nvPr>
            <p:ph type="dt" sz="half" idx="10"/>
          </p:nvPr>
        </p:nvSpPr>
        <p:spPr/>
        <p:txBody>
          <a:bodyPr/>
          <a:lstStyle/>
          <a:p>
            <a:fld id="{F34E80F0-3CDC-42DD-A485-BD15885E7CA9}" type="datetimeFigureOut">
              <a:rPr lang="zh-CN" altLang="en-US" smtClean="0"/>
              <a:t>2018/3/16</a:t>
            </a:fld>
            <a:endParaRPr lang="zh-CN" altLang="en-US"/>
          </a:p>
        </p:txBody>
      </p:sp>
      <p:sp>
        <p:nvSpPr>
          <p:cNvPr id="4" name="Footer Placeholder 3"/>
          <p:cNvSpPr>
            <a:spLocks noGrp="1"/>
          </p:cNvSpPr>
          <p:nvPr>
            <p:ph type="ftr" sz="quarter" idx="11"/>
          </p:nvPr>
        </p:nvSpPr>
        <p:spPr/>
        <p:txBody>
          <a:bodyPr/>
          <a:lstStyle/>
          <a:p>
            <a:endParaRPr lang="zh-CN" altLang="en-US"/>
          </a:p>
        </p:txBody>
      </p:sp>
      <p:sp>
        <p:nvSpPr>
          <p:cNvPr id="5" name="Slide Number Placeholder 4"/>
          <p:cNvSpPr>
            <a:spLocks noGrp="1"/>
          </p:cNvSpPr>
          <p:nvPr>
            <p:ph type="sldNum" sz="quarter" idx="12"/>
          </p:nvPr>
        </p:nvSpPr>
        <p:spPr/>
        <p:txBody>
          <a:bodyPr/>
          <a:lstStyle/>
          <a:p>
            <a:fld id="{5B27D72F-20FA-4F5A-A33B-8DCC5142EF75}" type="slidenum">
              <a:rPr lang="zh-CN" altLang="en-US" smtClean="0"/>
              <a:t>‹#›</a:t>
            </a:fld>
            <a:endParaRPr lang="zh-CN" altLang="en-US"/>
          </a:p>
        </p:txBody>
      </p:sp>
    </p:spTree>
    <p:extLst>
      <p:ext uri="{BB962C8B-B14F-4D97-AF65-F5344CB8AC3E}">
        <p14:creationId xmlns:p14="http://schemas.microsoft.com/office/powerpoint/2010/main" val="520319521"/>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34E80F0-3CDC-42DD-A485-BD15885E7CA9}" type="datetimeFigureOut">
              <a:rPr lang="zh-CN" altLang="en-US" smtClean="0"/>
              <a:t>2018/3/16</a:t>
            </a:fld>
            <a:endParaRPr lang="zh-CN" altLang="en-US"/>
          </a:p>
        </p:txBody>
      </p:sp>
      <p:sp>
        <p:nvSpPr>
          <p:cNvPr id="3" name="Footer Placeholder 2"/>
          <p:cNvSpPr>
            <a:spLocks noGrp="1"/>
          </p:cNvSpPr>
          <p:nvPr>
            <p:ph type="ftr" sz="quarter" idx="11"/>
          </p:nvPr>
        </p:nvSpPr>
        <p:spPr/>
        <p:txBody>
          <a:bodyPr/>
          <a:lstStyle/>
          <a:p>
            <a:endParaRPr lang="zh-CN" altLang="en-US"/>
          </a:p>
        </p:txBody>
      </p:sp>
      <p:sp>
        <p:nvSpPr>
          <p:cNvPr id="4" name="Slide Number Placeholder 3"/>
          <p:cNvSpPr>
            <a:spLocks noGrp="1"/>
          </p:cNvSpPr>
          <p:nvPr>
            <p:ph type="sldNum" sz="quarter" idx="12"/>
          </p:nvPr>
        </p:nvSpPr>
        <p:spPr/>
        <p:txBody>
          <a:bodyPr/>
          <a:lstStyle/>
          <a:p>
            <a:fld id="{5B27D72F-20FA-4F5A-A33B-8DCC5142EF75}" type="slidenum">
              <a:rPr lang="zh-CN" altLang="en-US" smtClean="0"/>
              <a:t>‹#›</a:t>
            </a:fld>
            <a:endParaRPr lang="zh-CN" altLang="en-US"/>
          </a:p>
        </p:txBody>
      </p:sp>
    </p:spTree>
    <p:extLst>
      <p:ext uri="{BB962C8B-B14F-4D97-AF65-F5344CB8AC3E}">
        <p14:creationId xmlns:p14="http://schemas.microsoft.com/office/powerpoint/2010/main" val="3173151916"/>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_标题幻灯片">
    <p:spTree>
      <p:nvGrpSpPr>
        <p:cNvPr id="1" name=""/>
        <p:cNvGrpSpPr/>
        <p:nvPr/>
      </p:nvGrpSpPr>
      <p:grpSpPr>
        <a:xfrm>
          <a:off x="0" y="0"/>
          <a:ext cx="0" cy="0"/>
          <a:chOff x="0" y="0"/>
          <a:chExt cx="0" cy="0"/>
        </a:xfrm>
      </p:grpSpPr>
      <p:pic>
        <p:nvPicPr>
          <p:cNvPr id="5" name="图片 4">
            <a:extLst>
              <a:ext uri="{FF2B5EF4-FFF2-40B4-BE49-F238E27FC236}">
                <a16:creationId xmlns:a16="http://schemas.microsoft.com/office/drawing/2014/main" id="{35F586C5-02F5-4D1A-B005-6AD59A23D2FD}"/>
              </a:ext>
            </a:extLst>
          </p:cNvPr>
          <p:cNvPicPr>
            <a:picLocks noChangeAspect="1"/>
          </p:cNvPicPr>
          <p:nvPr userDrawn="1"/>
        </p:nvPicPr>
        <p:blipFill rotWithShape="1">
          <a:blip r:embed="rId2"/>
          <a:srcRect l="28708" r="30626" b="30079"/>
          <a:stretch/>
        </p:blipFill>
        <p:spPr>
          <a:xfrm>
            <a:off x="0" y="7203"/>
            <a:ext cx="9143999" cy="5163811"/>
          </a:xfrm>
          <a:prstGeom prst="rect">
            <a:avLst/>
          </a:prstGeom>
        </p:spPr>
      </p:pic>
      <p:sp>
        <p:nvSpPr>
          <p:cNvPr id="3" name="矩形 2"/>
          <p:cNvSpPr/>
          <p:nvPr userDrawn="1"/>
        </p:nvSpPr>
        <p:spPr>
          <a:xfrm>
            <a:off x="0" y="160276"/>
            <a:ext cx="467291" cy="32403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4" tIns="34292" rIns="68584" bIns="34292" rtlCol="0" anchor="ctr"/>
          <a:lstStyle/>
          <a:p>
            <a:pPr algn="ctr" defTabSz="685795"/>
            <a:endParaRPr lang="zh-CN" altLang="en-US" sz="1400" dirty="0">
              <a:solidFill>
                <a:srgbClr val="E7E6E6">
                  <a:lumMod val="50000"/>
                </a:srgbClr>
              </a:solidFill>
              <a:cs typeface="+mn-ea"/>
              <a:sym typeface="+mn-lt"/>
            </a:endParaRPr>
          </a:p>
        </p:txBody>
      </p:sp>
      <p:sp>
        <p:nvSpPr>
          <p:cNvPr id="4" name="文本框 37"/>
          <p:cNvSpPr txBox="1"/>
          <p:nvPr userDrawn="1"/>
        </p:nvSpPr>
        <p:spPr>
          <a:xfrm>
            <a:off x="545445" y="196280"/>
            <a:ext cx="1369614" cy="315475"/>
          </a:xfrm>
          <a:prstGeom prst="rect">
            <a:avLst/>
          </a:prstGeom>
          <a:noFill/>
        </p:spPr>
        <p:txBody>
          <a:bodyPr wrap="none" lIns="68584" tIns="34292" rIns="68584" bIns="34292" rtlCol="0">
            <a:spAutoFit/>
          </a:bodyPr>
          <a:lstStyle/>
          <a:p>
            <a:pPr lvl="0"/>
            <a:r>
              <a:rPr lang="zh-CN" altLang="zh-CN" sz="1600" b="0" i="0" dirty="0">
                <a:solidFill>
                  <a:schemeClr val="accent1"/>
                </a:solidFill>
                <a:latin typeface="微软雅黑" pitchFamily="34" charset="-122"/>
                <a:ea typeface="微软雅黑" pitchFamily="34" charset="-122"/>
              </a:rPr>
              <a:t>年度工作概述</a:t>
            </a:r>
          </a:p>
        </p:txBody>
      </p:sp>
    </p:spTree>
    <p:extLst>
      <p:ext uri="{BB962C8B-B14F-4D97-AF65-F5344CB8AC3E}">
        <p14:creationId xmlns:p14="http://schemas.microsoft.com/office/powerpoint/2010/main" val="162342157"/>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3_标题幻灯片">
    <p:spTree>
      <p:nvGrpSpPr>
        <p:cNvPr id="1" name=""/>
        <p:cNvGrpSpPr/>
        <p:nvPr/>
      </p:nvGrpSpPr>
      <p:grpSpPr>
        <a:xfrm>
          <a:off x="0" y="0"/>
          <a:ext cx="0" cy="0"/>
          <a:chOff x="0" y="0"/>
          <a:chExt cx="0" cy="0"/>
        </a:xfrm>
      </p:grpSpPr>
      <p:pic>
        <p:nvPicPr>
          <p:cNvPr id="5" name="图片 4">
            <a:extLst>
              <a:ext uri="{FF2B5EF4-FFF2-40B4-BE49-F238E27FC236}">
                <a16:creationId xmlns:a16="http://schemas.microsoft.com/office/drawing/2014/main" id="{1E5A49DF-0A49-4EC1-A692-815C4D5FD8D2}"/>
              </a:ext>
            </a:extLst>
          </p:cNvPr>
          <p:cNvPicPr>
            <a:picLocks noChangeAspect="1"/>
          </p:cNvPicPr>
          <p:nvPr userDrawn="1"/>
        </p:nvPicPr>
        <p:blipFill rotWithShape="1">
          <a:blip r:embed="rId2"/>
          <a:srcRect l="28708" r="30626" b="30079"/>
          <a:stretch/>
        </p:blipFill>
        <p:spPr>
          <a:xfrm>
            <a:off x="0" y="7203"/>
            <a:ext cx="9143999" cy="5163811"/>
          </a:xfrm>
          <a:prstGeom prst="rect">
            <a:avLst/>
          </a:prstGeom>
        </p:spPr>
      </p:pic>
      <p:sp>
        <p:nvSpPr>
          <p:cNvPr id="3" name="矩形 2"/>
          <p:cNvSpPr/>
          <p:nvPr userDrawn="1"/>
        </p:nvSpPr>
        <p:spPr>
          <a:xfrm>
            <a:off x="0" y="160276"/>
            <a:ext cx="467291" cy="32403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4" tIns="34292" rIns="68584" bIns="34292" rtlCol="0" anchor="ctr"/>
          <a:lstStyle/>
          <a:p>
            <a:pPr algn="ctr" defTabSz="685795"/>
            <a:endParaRPr lang="zh-CN" altLang="en-US" sz="1400" dirty="0">
              <a:solidFill>
                <a:srgbClr val="E7E6E6">
                  <a:lumMod val="50000"/>
                </a:srgbClr>
              </a:solidFill>
              <a:cs typeface="+mn-ea"/>
              <a:sym typeface="+mn-lt"/>
            </a:endParaRPr>
          </a:p>
        </p:txBody>
      </p:sp>
      <p:sp>
        <p:nvSpPr>
          <p:cNvPr id="4" name="文本框 37"/>
          <p:cNvSpPr txBox="1"/>
          <p:nvPr userDrawn="1"/>
        </p:nvSpPr>
        <p:spPr>
          <a:xfrm>
            <a:off x="545445" y="196280"/>
            <a:ext cx="1369614" cy="315475"/>
          </a:xfrm>
          <a:prstGeom prst="rect">
            <a:avLst/>
          </a:prstGeom>
          <a:noFill/>
        </p:spPr>
        <p:txBody>
          <a:bodyPr wrap="none" lIns="68584" tIns="34292" rIns="68584" bIns="34292" rtlCol="0">
            <a:spAutoFit/>
          </a:bodyPr>
          <a:lstStyle/>
          <a:p>
            <a:pPr lvl="0"/>
            <a:r>
              <a:rPr lang="zh-CN" altLang="zh-CN" sz="1600" b="0" dirty="0">
                <a:solidFill>
                  <a:schemeClr val="accent1"/>
                </a:solidFill>
                <a:latin typeface="微软雅黑" pitchFamily="34" charset="-122"/>
                <a:ea typeface="微软雅黑" pitchFamily="34" charset="-122"/>
              </a:rPr>
              <a:t>工作完成情况</a:t>
            </a:r>
          </a:p>
        </p:txBody>
      </p:sp>
    </p:spTree>
    <p:extLst>
      <p:ext uri="{BB962C8B-B14F-4D97-AF65-F5344CB8AC3E}">
        <p14:creationId xmlns:p14="http://schemas.microsoft.com/office/powerpoint/2010/main" val="3506813120"/>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4_标题幻灯片">
    <p:spTree>
      <p:nvGrpSpPr>
        <p:cNvPr id="1" name=""/>
        <p:cNvGrpSpPr/>
        <p:nvPr/>
      </p:nvGrpSpPr>
      <p:grpSpPr>
        <a:xfrm>
          <a:off x="0" y="0"/>
          <a:ext cx="0" cy="0"/>
          <a:chOff x="0" y="0"/>
          <a:chExt cx="0" cy="0"/>
        </a:xfrm>
      </p:grpSpPr>
      <p:pic>
        <p:nvPicPr>
          <p:cNvPr id="5" name="图片 4">
            <a:extLst>
              <a:ext uri="{FF2B5EF4-FFF2-40B4-BE49-F238E27FC236}">
                <a16:creationId xmlns:a16="http://schemas.microsoft.com/office/drawing/2014/main" id="{DA051ECA-8532-4EB9-A028-AC7D8CA8AF69}"/>
              </a:ext>
            </a:extLst>
          </p:cNvPr>
          <p:cNvPicPr>
            <a:picLocks noChangeAspect="1"/>
          </p:cNvPicPr>
          <p:nvPr userDrawn="1"/>
        </p:nvPicPr>
        <p:blipFill rotWithShape="1">
          <a:blip r:embed="rId2"/>
          <a:srcRect l="28708" r="30626" b="30079"/>
          <a:stretch/>
        </p:blipFill>
        <p:spPr>
          <a:xfrm>
            <a:off x="0" y="7203"/>
            <a:ext cx="9143999" cy="5163811"/>
          </a:xfrm>
          <a:prstGeom prst="rect">
            <a:avLst/>
          </a:prstGeom>
        </p:spPr>
      </p:pic>
      <p:sp>
        <p:nvSpPr>
          <p:cNvPr id="3" name="矩形 2"/>
          <p:cNvSpPr/>
          <p:nvPr userDrawn="1"/>
        </p:nvSpPr>
        <p:spPr>
          <a:xfrm>
            <a:off x="0" y="160276"/>
            <a:ext cx="467291" cy="32403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4" tIns="34292" rIns="68584" bIns="34292" rtlCol="0" anchor="ctr"/>
          <a:lstStyle/>
          <a:p>
            <a:pPr algn="ctr" defTabSz="685795"/>
            <a:endParaRPr lang="zh-CN" altLang="en-US" sz="1400" dirty="0">
              <a:solidFill>
                <a:srgbClr val="E7E6E6">
                  <a:lumMod val="50000"/>
                </a:srgbClr>
              </a:solidFill>
              <a:cs typeface="+mn-ea"/>
              <a:sym typeface="+mn-lt"/>
            </a:endParaRPr>
          </a:p>
        </p:txBody>
      </p:sp>
      <p:sp>
        <p:nvSpPr>
          <p:cNvPr id="4" name="文本框 37"/>
          <p:cNvSpPr txBox="1"/>
          <p:nvPr userDrawn="1"/>
        </p:nvSpPr>
        <p:spPr>
          <a:xfrm>
            <a:off x="545445" y="196280"/>
            <a:ext cx="1369614" cy="315475"/>
          </a:xfrm>
          <a:prstGeom prst="rect">
            <a:avLst/>
          </a:prstGeom>
          <a:noFill/>
        </p:spPr>
        <p:txBody>
          <a:bodyPr wrap="none" lIns="68584" tIns="34292" rIns="68584" bIns="34292" rtlCol="0">
            <a:spAutoFit/>
          </a:bodyPr>
          <a:lstStyle/>
          <a:p>
            <a:pPr lvl="0"/>
            <a:r>
              <a:rPr lang="zh-CN" altLang="zh-CN" sz="1600" b="0" dirty="0">
                <a:solidFill>
                  <a:schemeClr val="accent1"/>
                </a:solidFill>
                <a:latin typeface="微软雅黑" pitchFamily="34" charset="-122"/>
                <a:ea typeface="微软雅黑" pitchFamily="34" charset="-122"/>
              </a:rPr>
              <a:t>成功项目展示</a:t>
            </a:r>
          </a:p>
        </p:txBody>
      </p:sp>
    </p:spTree>
    <p:extLst>
      <p:ext uri="{BB962C8B-B14F-4D97-AF65-F5344CB8AC3E}">
        <p14:creationId xmlns:p14="http://schemas.microsoft.com/office/powerpoint/2010/main" val="1037765986"/>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5_标题幻灯片">
    <p:spTree>
      <p:nvGrpSpPr>
        <p:cNvPr id="1" name=""/>
        <p:cNvGrpSpPr/>
        <p:nvPr/>
      </p:nvGrpSpPr>
      <p:grpSpPr>
        <a:xfrm>
          <a:off x="0" y="0"/>
          <a:ext cx="0" cy="0"/>
          <a:chOff x="0" y="0"/>
          <a:chExt cx="0" cy="0"/>
        </a:xfrm>
      </p:grpSpPr>
      <p:pic>
        <p:nvPicPr>
          <p:cNvPr id="5" name="图片 4">
            <a:extLst>
              <a:ext uri="{FF2B5EF4-FFF2-40B4-BE49-F238E27FC236}">
                <a16:creationId xmlns:a16="http://schemas.microsoft.com/office/drawing/2014/main" id="{DA936D3C-7A32-441A-B4E0-5B757203CF78}"/>
              </a:ext>
            </a:extLst>
          </p:cNvPr>
          <p:cNvPicPr>
            <a:picLocks noChangeAspect="1"/>
          </p:cNvPicPr>
          <p:nvPr userDrawn="1"/>
        </p:nvPicPr>
        <p:blipFill rotWithShape="1">
          <a:blip r:embed="rId2"/>
          <a:srcRect l="28708" r="30626" b="30079"/>
          <a:stretch/>
        </p:blipFill>
        <p:spPr>
          <a:xfrm>
            <a:off x="0" y="7203"/>
            <a:ext cx="9143999" cy="5163811"/>
          </a:xfrm>
          <a:prstGeom prst="rect">
            <a:avLst/>
          </a:prstGeom>
        </p:spPr>
      </p:pic>
      <p:sp>
        <p:nvSpPr>
          <p:cNvPr id="3" name="矩形 2"/>
          <p:cNvSpPr/>
          <p:nvPr userDrawn="1"/>
        </p:nvSpPr>
        <p:spPr>
          <a:xfrm>
            <a:off x="0" y="160276"/>
            <a:ext cx="467291" cy="32403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4" tIns="34292" rIns="68584" bIns="34292" rtlCol="0" anchor="ctr"/>
          <a:lstStyle/>
          <a:p>
            <a:pPr algn="ctr" defTabSz="685795"/>
            <a:endParaRPr lang="zh-CN" altLang="en-US" sz="1400" dirty="0">
              <a:solidFill>
                <a:srgbClr val="E7E6E6">
                  <a:lumMod val="50000"/>
                </a:srgbClr>
              </a:solidFill>
              <a:cs typeface="+mn-ea"/>
              <a:sym typeface="+mn-lt"/>
            </a:endParaRPr>
          </a:p>
        </p:txBody>
      </p:sp>
      <p:sp>
        <p:nvSpPr>
          <p:cNvPr id="4" name="文本框 37"/>
          <p:cNvSpPr txBox="1"/>
          <p:nvPr userDrawn="1"/>
        </p:nvSpPr>
        <p:spPr>
          <a:xfrm>
            <a:off x="545445" y="196280"/>
            <a:ext cx="1369614" cy="315475"/>
          </a:xfrm>
          <a:prstGeom prst="rect">
            <a:avLst/>
          </a:prstGeom>
          <a:noFill/>
        </p:spPr>
        <p:txBody>
          <a:bodyPr wrap="none" lIns="68584" tIns="34292" rIns="68584" bIns="34292" rtlCol="0">
            <a:spAutoFit/>
          </a:bodyPr>
          <a:lstStyle/>
          <a:p>
            <a:r>
              <a:rPr lang="zh-CN" altLang="zh-CN" sz="1600" b="0" dirty="0">
                <a:solidFill>
                  <a:schemeClr val="accent1"/>
                </a:solidFill>
                <a:latin typeface="微软雅黑" pitchFamily="34" charset="-122"/>
                <a:ea typeface="微软雅黑" pitchFamily="34" charset="-122"/>
              </a:rPr>
              <a:t>明年工作计划</a:t>
            </a:r>
          </a:p>
        </p:txBody>
      </p:sp>
    </p:spTree>
    <p:extLst>
      <p:ext uri="{BB962C8B-B14F-4D97-AF65-F5344CB8AC3E}">
        <p14:creationId xmlns:p14="http://schemas.microsoft.com/office/powerpoint/2010/main" val="887846431"/>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3006"/>
            <a:ext cx="2949178" cy="1200521"/>
          </a:xfrm>
        </p:spPr>
        <p:txBody>
          <a:bodyPr anchor="b"/>
          <a:lstStyle>
            <a:lvl1pPr>
              <a:defRPr sz="2400"/>
            </a:lvl1pPr>
          </a:lstStyle>
          <a:p>
            <a:r>
              <a:rPr lang="zh-CN" altLang="en-US"/>
              <a:t>单击此处编辑母版标题样式</a:t>
            </a:r>
            <a:endParaRPr lang="en-US" dirty="0"/>
          </a:p>
        </p:txBody>
      </p:sp>
      <p:sp>
        <p:nvSpPr>
          <p:cNvPr id="3" name="Content Placeholder 2"/>
          <p:cNvSpPr>
            <a:spLocks noGrp="1"/>
          </p:cNvSpPr>
          <p:nvPr>
            <p:ph idx="1"/>
          </p:nvPr>
        </p:nvSpPr>
        <p:spPr>
          <a:xfrm>
            <a:off x="3887391" y="740798"/>
            <a:ext cx="4629150" cy="3656347"/>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Text Placeholder 3"/>
          <p:cNvSpPr>
            <a:spLocks noGrp="1"/>
          </p:cNvSpPr>
          <p:nvPr>
            <p:ph type="body" sz="half" idx="2"/>
          </p:nvPr>
        </p:nvSpPr>
        <p:spPr>
          <a:xfrm>
            <a:off x="629841" y="1543526"/>
            <a:ext cx="2949178" cy="2859574"/>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a:t>编辑母版文本样式</a:t>
            </a:r>
          </a:p>
        </p:txBody>
      </p:sp>
      <p:sp>
        <p:nvSpPr>
          <p:cNvPr id="5" name="Date Placeholder 4"/>
          <p:cNvSpPr>
            <a:spLocks noGrp="1"/>
          </p:cNvSpPr>
          <p:nvPr>
            <p:ph type="dt" sz="half" idx="10"/>
          </p:nvPr>
        </p:nvSpPr>
        <p:spPr/>
        <p:txBody>
          <a:bodyPr/>
          <a:lstStyle/>
          <a:p>
            <a:fld id="{F34E80F0-3CDC-42DD-A485-BD15885E7CA9}" type="datetimeFigureOut">
              <a:rPr lang="zh-CN" altLang="en-US" smtClean="0"/>
              <a:t>2018/3/16</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5B27D72F-20FA-4F5A-A33B-8DCC5142EF75}" type="slidenum">
              <a:rPr lang="zh-CN" altLang="en-US" smtClean="0"/>
              <a:t>‹#›</a:t>
            </a:fld>
            <a:endParaRPr lang="zh-CN" altLang="en-US"/>
          </a:p>
        </p:txBody>
      </p:sp>
    </p:spTree>
    <p:extLst>
      <p:ext uri="{BB962C8B-B14F-4D97-AF65-F5344CB8AC3E}">
        <p14:creationId xmlns:p14="http://schemas.microsoft.com/office/powerpoint/2010/main" val="2280754400"/>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3006"/>
            <a:ext cx="2949178" cy="1200521"/>
          </a:xfrm>
        </p:spPr>
        <p:txBody>
          <a:bodyPr anchor="b"/>
          <a:lstStyle>
            <a:lvl1pPr>
              <a:defRPr sz="2400"/>
            </a:lvl1pPr>
          </a:lstStyle>
          <a:p>
            <a:r>
              <a:rPr lang="zh-CN" altLang="en-US"/>
              <a:t>单击此处编辑母版标题样式</a:t>
            </a:r>
            <a:endParaRPr lang="en-US" dirty="0"/>
          </a:p>
        </p:txBody>
      </p:sp>
      <p:sp>
        <p:nvSpPr>
          <p:cNvPr id="3" name="Picture Placeholder 2"/>
          <p:cNvSpPr>
            <a:spLocks noGrp="1" noChangeAspect="1"/>
          </p:cNvSpPr>
          <p:nvPr>
            <p:ph type="pic" idx="1"/>
          </p:nvPr>
        </p:nvSpPr>
        <p:spPr>
          <a:xfrm>
            <a:off x="3887391" y="740798"/>
            <a:ext cx="4629150" cy="3656347"/>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zh-CN" altLang="en-US"/>
              <a:t>单击图标添加图片</a:t>
            </a:r>
            <a:endParaRPr lang="en-US" dirty="0"/>
          </a:p>
        </p:txBody>
      </p:sp>
      <p:sp>
        <p:nvSpPr>
          <p:cNvPr id="4" name="Text Placeholder 3"/>
          <p:cNvSpPr>
            <a:spLocks noGrp="1"/>
          </p:cNvSpPr>
          <p:nvPr>
            <p:ph type="body" sz="half" idx="2"/>
          </p:nvPr>
        </p:nvSpPr>
        <p:spPr>
          <a:xfrm>
            <a:off x="629841" y="1543526"/>
            <a:ext cx="2949178" cy="2859574"/>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a:t>编辑母版文本样式</a:t>
            </a:r>
          </a:p>
        </p:txBody>
      </p:sp>
      <p:sp>
        <p:nvSpPr>
          <p:cNvPr id="5" name="Date Placeholder 4"/>
          <p:cNvSpPr>
            <a:spLocks noGrp="1"/>
          </p:cNvSpPr>
          <p:nvPr>
            <p:ph type="dt" sz="half" idx="10"/>
          </p:nvPr>
        </p:nvSpPr>
        <p:spPr/>
        <p:txBody>
          <a:bodyPr/>
          <a:lstStyle/>
          <a:p>
            <a:fld id="{F34E80F0-3CDC-42DD-A485-BD15885E7CA9}" type="datetimeFigureOut">
              <a:rPr lang="zh-CN" altLang="en-US" smtClean="0"/>
              <a:t>2018/3/16</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5B27D72F-20FA-4F5A-A33B-8DCC5142EF75}" type="slidenum">
              <a:rPr lang="zh-CN" altLang="en-US" smtClean="0"/>
              <a:t>‹#›</a:t>
            </a:fld>
            <a:endParaRPr lang="zh-CN" altLang="en-US"/>
          </a:p>
        </p:txBody>
      </p:sp>
    </p:spTree>
    <p:extLst>
      <p:ext uri="{BB962C8B-B14F-4D97-AF65-F5344CB8AC3E}">
        <p14:creationId xmlns:p14="http://schemas.microsoft.com/office/powerpoint/2010/main" val="3032569335"/>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p>
            <a:fld id="{F34E80F0-3CDC-42DD-A485-BD15885E7CA9}" type="datetimeFigureOut">
              <a:rPr lang="zh-CN" altLang="en-US" smtClean="0"/>
              <a:t>2018/3/16</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5B27D72F-20FA-4F5A-A33B-8DCC5142EF75}" type="slidenum">
              <a:rPr lang="zh-CN" altLang="en-US" smtClean="0"/>
              <a:t>‹#›</a:t>
            </a:fld>
            <a:endParaRPr lang="zh-CN" altLang="en-US"/>
          </a:p>
        </p:txBody>
      </p:sp>
    </p:spTree>
    <p:extLst>
      <p:ext uri="{BB962C8B-B14F-4D97-AF65-F5344CB8AC3E}">
        <p14:creationId xmlns:p14="http://schemas.microsoft.com/office/powerpoint/2010/main" val="3044074970"/>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273928"/>
            <a:ext cx="1971675" cy="4360224"/>
          </a:xfrm>
        </p:spPr>
        <p:txBody>
          <a:bodyPr vert="eaVert"/>
          <a:lstStyle/>
          <a:p>
            <a:r>
              <a:rPr lang="zh-CN" altLang="en-US"/>
              <a:t>单击此处编辑母版标题样式</a:t>
            </a:r>
            <a:endParaRPr lang="en-US" dirty="0"/>
          </a:p>
        </p:txBody>
      </p:sp>
      <p:sp>
        <p:nvSpPr>
          <p:cNvPr id="3" name="Vertical Text Placeholder 2"/>
          <p:cNvSpPr>
            <a:spLocks noGrp="1"/>
          </p:cNvSpPr>
          <p:nvPr>
            <p:ph type="body" orient="vert" idx="1"/>
          </p:nvPr>
        </p:nvSpPr>
        <p:spPr>
          <a:xfrm>
            <a:off x="628650" y="273928"/>
            <a:ext cx="5800725" cy="4360224"/>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p>
            <a:fld id="{F34E80F0-3CDC-42DD-A485-BD15885E7CA9}" type="datetimeFigureOut">
              <a:rPr lang="zh-CN" altLang="en-US" smtClean="0"/>
              <a:t>2018/3/16</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5B27D72F-20FA-4F5A-A33B-8DCC5142EF75}" type="slidenum">
              <a:rPr lang="zh-CN" altLang="en-US" smtClean="0"/>
              <a:t>‹#›</a:t>
            </a:fld>
            <a:endParaRPr lang="zh-CN" altLang="en-US"/>
          </a:p>
        </p:txBody>
      </p:sp>
    </p:spTree>
    <p:extLst>
      <p:ext uri="{BB962C8B-B14F-4D97-AF65-F5344CB8AC3E}">
        <p14:creationId xmlns:p14="http://schemas.microsoft.com/office/powerpoint/2010/main" val="1759775964"/>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自定义版式">
    <p:spTree>
      <p:nvGrpSpPr>
        <p:cNvPr id="1" name=""/>
        <p:cNvGrpSpPr/>
        <p:nvPr/>
      </p:nvGrpSpPr>
      <p:grpSpPr>
        <a:xfrm>
          <a:off x="0" y="0"/>
          <a:ext cx="0" cy="0"/>
          <a:chOff x="0" y="0"/>
          <a:chExt cx="0" cy="0"/>
        </a:xfrm>
      </p:grpSpPr>
    </p:spTree>
    <p:extLst>
      <p:ext uri="{BB962C8B-B14F-4D97-AF65-F5344CB8AC3E}">
        <p14:creationId xmlns:p14="http://schemas.microsoft.com/office/powerpoint/2010/main" val="2083237979"/>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1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3603360051"/>
      </p:ext>
    </p:extLst>
  </p:cSld>
  <p:clrMapOvr>
    <a:masterClrMapping/>
  </p:clrMapOvr>
  <mc:AlternateContent xmlns:mc="http://schemas.openxmlformats.org/markup-compatibility/2006" xmlns:p14="http://schemas.microsoft.com/office/powerpoint/2010/main">
    <mc:Choice Requires="p14">
      <p:transition p14:dur="10" advClick="0" advTm="0"/>
    </mc:Choice>
    <mc:Fallback xmlns="">
      <p:transition advClick="0" advTm="0"/>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23_标题和内容">
    <p:spTree>
      <p:nvGrpSpPr>
        <p:cNvPr id="1" name=""/>
        <p:cNvGrpSpPr/>
        <p:nvPr/>
      </p:nvGrpSpPr>
      <p:grpSpPr>
        <a:xfrm>
          <a:off x="0" y="0"/>
          <a:ext cx="0" cy="0"/>
          <a:chOff x="0" y="0"/>
          <a:chExt cx="0" cy="0"/>
        </a:xfrm>
      </p:grpSpPr>
      <p:sp>
        <p:nvSpPr>
          <p:cNvPr id="4" name="日期占位符 3"/>
          <p:cNvSpPr>
            <a:spLocks noGrp="1"/>
          </p:cNvSpPr>
          <p:nvPr>
            <p:ph type="dt" sz="half" idx="10"/>
          </p:nvPr>
        </p:nvSpPr>
        <p:spPr>
          <a:xfrm>
            <a:off x="457200" y="4768735"/>
            <a:ext cx="2133600" cy="273929"/>
          </a:xfrm>
          <a:prstGeom prst="rect">
            <a:avLst/>
          </a:prstGeom>
        </p:spPr>
        <p:txBody>
          <a:bodyPr/>
          <a:lstStyle/>
          <a:p>
            <a:endParaRPr lang="zh-CN" altLang="en-US"/>
          </a:p>
        </p:txBody>
      </p:sp>
      <p:sp>
        <p:nvSpPr>
          <p:cNvPr id="5" name="页脚占位符 4"/>
          <p:cNvSpPr>
            <a:spLocks noGrp="1"/>
          </p:cNvSpPr>
          <p:nvPr>
            <p:ph type="ftr" sz="quarter" idx="11"/>
          </p:nvPr>
        </p:nvSpPr>
        <p:spPr>
          <a:xfrm>
            <a:off x="3124200" y="4768735"/>
            <a:ext cx="2895600" cy="273929"/>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586119" y="4788104"/>
            <a:ext cx="410853" cy="273929"/>
          </a:xfrm>
          <a:prstGeom prst="rect">
            <a:avLst/>
          </a:prstGeom>
        </p:spPr>
        <p:txBody>
          <a:bodyPr/>
          <a:lstStyle/>
          <a:p>
            <a:fld id="{ECB62A96-75BD-4D1B-A9DE-49026C62D5F2}" type="slidenum">
              <a:rPr lang="zh-CN" altLang="en-US" smtClean="0"/>
              <a:pPr/>
              <a:t>‹#›</a:t>
            </a:fld>
            <a:endParaRPr lang="zh-CN" altLang="en-US"/>
          </a:p>
        </p:txBody>
      </p:sp>
    </p:spTree>
    <p:extLst>
      <p:ext uri="{BB962C8B-B14F-4D97-AF65-F5344CB8AC3E}">
        <p14:creationId xmlns:p14="http://schemas.microsoft.com/office/powerpoint/2010/main" val="3763096591"/>
      </p:ext>
    </p:extLst>
  </p:cSld>
  <p:clrMapOvr>
    <a:masterClrMapping/>
  </p:clrMapOvr>
  <mc:AlternateContent xmlns:mc="http://schemas.openxmlformats.org/markup-compatibility/2006" xmlns:p14="http://schemas.microsoft.com/office/powerpoint/2010/main">
    <mc:Choice Requires="p14">
      <p:transition spd="slow" p14:dur="1500" advClick="0" advTm="0">
        <p14:window dir="vert"/>
      </p:transition>
    </mc:Choice>
    <mc:Fallback xmlns="">
      <p:transition spd="slow" advClick="0" advTm="0">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1_仅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16156833"/>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273929"/>
            <a:ext cx="7886700" cy="994479"/>
          </a:xfrm>
          <a:prstGeom prst="rect">
            <a:avLst/>
          </a:prstGeom>
        </p:spPr>
        <p:txBody>
          <a:bodyPr vert="horz" lIns="91440" tIns="45720" rIns="91440" bIns="45720" rtlCol="0" anchor="ctr">
            <a:normAutofit/>
          </a:bodyPr>
          <a:lstStyle/>
          <a:p>
            <a:r>
              <a:rPr lang="zh-CN" altLang="en-US"/>
              <a:t>单击此处编辑母版标题样式</a:t>
            </a:r>
            <a:endParaRPr lang="en-US" dirty="0"/>
          </a:p>
        </p:txBody>
      </p:sp>
      <p:sp>
        <p:nvSpPr>
          <p:cNvPr id="3" name="Text Placeholder 2"/>
          <p:cNvSpPr>
            <a:spLocks noGrp="1"/>
          </p:cNvSpPr>
          <p:nvPr>
            <p:ph type="body" idx="1"/>
          </p:nvPr>
        </p:nvSpPr>
        <p:spPr>
          <a:xfrm>
            <a:off x="628650" y="1369642"/>
            <a:ext cx="7886700" cy="3264511"/>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2"/>
          </p:nvPr>
        </p:nvSpPr>
        <p:spPr>
          <a:xfrm>
            <a:off x="628650" y="4768735"/>
            <a:ext cx="2057400" cy="273928"/>
          </a:xfrm>
          <a:prstGeom prst="rect">
            <a:avLst/>
          </a:prstGeom>
        </p:spPr>
        <p:txBody>
          <a:bodyPr vert="horz" lIns="91440" tIns="45720" rIns="91440" bIns="45720" rtlCol="0" anchor="ctr"/>
          <a:lstStyle>
            <a:lvl1pPr algn="l">
              <a:defRPr sz="900">
                <a:solidFill>
                  <a:schemeClr val="tx1">
                    <a:tint val="75000"/>
                  </a:schemeClr>
                </a:solidFill>
              </a:defRPr>
            </a:lvl1pPr>
          </a:lstStyle>
          <a:p>
            <a:fld id="{F34E80F0-3CDC-42DD-A485-BD15885E7CA9}" type="datetimeFigureOut">
              <a:rPr lang="zh-CN" altLang="en-US" smtClean="0"/>
              <a:t>2018/3/16</a:t>
            </a:fld>
            <a:endParaRPr lang="zh-CN" altLang="en-US"/>
          </a:p>
        </p:txBody>
      </p:sp>
      <p:sp>
        <p:nvSpPr>
          <p:cNvPr id="5" name="Footer Placeholder 4"/>
          <p:cNvSpPr>
            <a:spLocks noGrp="1"/>
          </p:cNvSpPr>
          <p:nvPr>
            <p:ph type="ftr" sz="quarter" idx="3"/>
          </p:nvPr>
        </p:nvSpPr>
        <p:spPr>
          <a:xfrm>
            <a:off x="3028950" y="4768735"/>
            <a:ext cx="3086100" cy="273928"/>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zh-CN" altLang="en-US"/>
          </a:p>
        </p:txBody>
      </p:sp>
      <p:sp>
        <p:nvSpPr>
          <p:cNvPr id="6" name="Slide Number Placeholder 5"/>
          <p:cNvSpPr>
            <a:spLocks noGrp="1"/>
          </p:cNvSpPr>
          <p:nvPr>
            <p:ph type="sldNum" sz="quarter" idx="4"/>
          </p:nvPr>
        </p:nvSpPr>
        <p:spPr>
          <a:xfrm>
            <a:off x="6457950" y="4768735"/>
            <a:ext cx="2057400" cy="273928"/>
          </a:xfrm>
          <a:prstGeom prst="rect">
            <a:avLst/>
          </a:prstGeom>
        </p:spPr>
        <p:txBody>
          <a:bodyPr vert="horz" lIns="91440" tIns="45720" rIns="91440" bIns="45720" rtlCol="0" anchor="ctr"/>
          <a:lstStyle>
            <a:lvl1pPr algn="r">
              <a:defRPr sz="900">
                <a:solidFill>
                  <a:schemeClr val="tx1">
                    <a:tint val="75000"/>
                  </a:schemeClr>
                </a:solidFill>
              </a:defRPr>
            </a:lvl1pPr>
          </a:lstStyle>
          <a:p>
            <a:fld id="{5B27D72F-20FA-4F5A-A33B-8DCC5142EF75}" type="slidenum">
              <a:rPr lang="zh-CN" altLang="en-US" smtClean="0"/>
              <a:t>‹#›</a:t>
            </a:fld>
            <a:endParaRPr lang="zh-CN" altLang="en-US"/>
          </a:p>
        </p:txBody>
      </p:sp>
    </p:spTree>
    <p:extLst>
      <p:ext uri="{BB962C8B-B14F-4D97-AF65-F5344CB8AC3E}">
        <p14:creationId xmlns:p14="http://schemas.microsoft.com/office/powerpoint/2010/main" val="325082191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78" r:id="rId8"/>
    <p:sldLayoutId id="2147483679" r:id="rId9"/>
    <p:sldLayoutId id="2147483680" r:id="rId10"/>
    <p:sldLayoutId id="2147483681" r:id="rId11"/>
    <p:sldLayoutId id="2147483668" r:id="rId12"/>
    <p:sldLayoutId id="2147483669" r:id="rId13"/>
    <p:sldLayoutId id="2147483670" r:id="rId14"/>
    <p:sldLayoutId id="2147483671" r:id="rId15"/>
    <p:sldLayoutId id="2147483672" r:id="rId16"/>
    <p:sldLayoutId id="2147483673" r:id="rId17"/>
    <p:sldLayoutId id="2147483674" r:id="rId18"/>
    <p:sldLayoutId id="2147483676" r:id="rId19"/>
  </p:sldLayoutIdLst>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8" Type="http://schemas.openxmlformats.org/officeDocument/2006/relationships/tags" Target="../tags/tag8.xml"/><Relationship Id="rId13" Type="http://schemas.openxmlformats.org/officeDocument/2006/relationships/notesSlide" Target="../notesSlides/notesSlide2.xml"/><Relationship Id="rId3" Type="http://schemas.openxmlformats.org/officeDocument/2006/relationships/tags" Target="../tags/tag3.xml"/><Relationship Id="rId7" Type="http://schemas.openxmlformats.org/officeDocument/2006/relationships/tags" Target="../tags/tag7.xml"/><Relationship Id="rId12" Type="http://schemas.openxmlformats.org/officeDocument/2006/relationships/slideLayout" Target="../slideLayouts/slideLayout16.xml"/><Relationship Id="rId2" Type="http://schemas.openxmlformats.org/officeDocument/2006/relationships/tags" Target="../tags/tag2.xml"/><Relationship Id="rId1" Type="http://schemas.openxmlformats.org/officeDocument/2006/relationships/tags" Target="../tags/tag1.xml"/><Relationship Id="rId6" Type="http://schemas.openxmlformats.org/officeDocument/2006/relationships/tags" Target="../tags/tag6.xml"/><Relationship Id="rId11" Type="http://schemas.openxmlformats.org/officeDocument/2006/relationships/tags" Target="../tags/tag11.xml"/><Relationship Id="rId5" Type="http://schemas.openxmlformats.org/officeDocument/2006/relationships/tags" Target="../tags/tag5.xml"/><Relationship Id="rId10" Type="http://schemas.openxmlformats.org/officeDocument/2006/relationships/tags" Target="../tags/tag10.xml"/><Relationship Id="rId4" Type="http://schemas.openxmlformats.org/officeDocument/2006/relationships/tags" Target="../tags/tag4.xml"/><Relationship Id="rId9" Type="http://schemas.openxmlformats.org/officeDocument/2006/relationships/tags" Target="../tags/tag9.xml"/><Relationship Id="rId14" Type="http://schemas.openxmlformats.org/officeDocument/2006/relationships/image" Target="../media/image1.png"/></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4.xml"/><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7.xml"/><Relationship Id="rId1" Type="http://schemas.openxmlformats.org/officeDocument/2006/relationships/slideLayout" Target="../slideLayouts/slideLayout8.xml"/><Relationship Id="rId4" Type="http://schemas.openxmlformats.org/officeDocument/2006/relationships/image" Target="../media/image5.jpg"/></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9.xml"/><Relationship Id="rId1" Type="http://schemas.openxmlformats.org/officeDocument/2006/relationships/slideLayout" Target="../slideLayouts/slideLayout9.xml"/><Relationship Id="rId4" Type="http://schemas.openxmlformats.org/officeDocument/2006/relationships/image" Target="../media/image7.jpe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9.xml"/><Relationship Id="rId1" Type="http://schemas.openxmlformats.org/officeDocument/2006/relationships/tags" Target="../tags/tag12.xml"/><Relationship Id="rId6" Type="http://schemas.openxmlformats.org/officeDocument/2006/relationships/image" Target="../media/image10.jpg"/><Relationship Id="rId5" Type="http://schemas.openxmlformats.org/officeDocument/2006/relationships/image" Target="../media/image9.jpg"/><Relationship Id="rId4" Type="http://schemas.openxmlformats.org/officeDocument/2006/relationships/image" Target="../media/image8.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3.xml"/><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4.xml"/><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0.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0.xml"/></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8.xml"/><Relationship Id="rId1" Type="http://schemas.openxmlformats.org/officeDocument/2006/relationships/slideLayout" Target="../slideLayouts/slideLayout1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1.xml"/></Relationships>
</file>

<file path=ppt/slides/_rels/slide2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1.xml"/><Relationship Id="rId1" Type="http://schemas.openxmlformats.org/officeDocument/2006/relationships/slideLayout" Target="../slideLayouts/slideLayout11.xml"/><Relationship Id="rId4" Type="http://schemas.openxmlformats.org/officeDocument/2006/relationships/image" Target="../media/image15.png"/></Relationships>
</file>

<file path=ppt/slides/_rels/slide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a:extLst>
              <a:ext uri="{FF2B5EF4-FFF2-40B4-BE49-F238E27FC236}">
                <a16:creationId xmlns:a16="http://schemas.microsoft.com/office/drawing/2014/main" id="{67D7A0B3-D870-4FB7-8CE7-DB5F3170FA88}"/>
              </a:ext>
            </a:extLst>
          </p:cNvPr>
          <p:cNvPicPr>
            <a:picLocks noChangeAspect="1"/>
          </p:cNvPicPr>
          <p:nvPr/>
        </p:nvPicPr>
        <p:blipFill rotWithShape="1">
          <a:blip r:embed="rId5"/>
          <a:srcRect l="2390" r="12611"/>
          <a:stretch/>
        </p:blipFill>
        <p:spPr>
          <a:xfrm>
            <a:off x="791" y="7204"/>
            <a:ext cx="9144000" cy="5148082"/>
          </a:xfrm>
          <a:prstGeom prst="rect">
            <a:avLst/>
          </a:prstGeom>
        </p:spPr>
      </p:pic>
      <p:sp>
        <p:nvSpPr>
          <p:cNvPr id="5" name="Rectangle 18">
            <a:extLst>
              <a:ext uri="{FF2B5EF4-FFF2-40B4-BE49-F238E27FC236}">
                <a16:creationId xmlns:a16="http://schemas.microsoft.com/office/drawing/2014/main" id="{0D4AA8C8-543B-4EB9-92F8-9678F5F405E3}"/>
              </a:ext>
            </a:extLst>
          </p:cNvPr>
          <p:cNvSpPr>
            <a:spLocks noChangeArrowheads="1"/>
          </p:cNvSpPr>
          <p:nvPr/>
        </p:nvSpPr>
        <p:spPr bwMode="auto">
          <a:xfrm>
            <a:off x="2205832" y="2287348"/>
            <a:ext cx="4962897" cy="6771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fontAlgn="base">
              <a:spcBef>
                <a:spcPct val="0"/>
              </a:spcBef>
              <a:spcAft>
                <a:spcPct val="0"/>
              </a:spcAft>
            </a:pPr>
            <a:r>
              <a:rPr lang="zh-CN" altLang="en-US" sz="4400">
                <a:solidFill>
                  <a:schemeClr val="tx1">
                    <a:lumMod val="75000"/>
                    <a:lumOff val="25000"/>
                  </a:schemeClr>
                </a:solidFill>
                <a:latin typeface="微软雅黑" panose="020B0503020204020204" pitchFamily="34" charset="-122"/>
                <a:ea typeface="微软雅黑" panose="020B0503020204020204" pitchFamily="34" charset="-122"/>
                <a:cs typeface="宋体" pitchFamily="2" charset="-122"/>
              </a:rPr>
              <a:t>休闲下</a:t>
            </a:r>
            <a:r>
              <a:rPr lang="zh-CN" altLang="en-US" sz="4400" dirty="0">
                <a:solidFill>
                  <a:schemeClr val="tx1">
                    <a:lumMod val="75000"/>
                    <a:lumOff val="25000"/>
                  </a:schemeClr>
                </a:solidFill>
                <a:latin typeface="微软雅黑" panose="020B0503020204020204" pitchFamily="34" charset="-122"/>
                <a:ea typeface="微软雅黑" panose="020B0503020204020204" pitchFamily="34" charset="-122"/>
                <a:cs typeface="宋体" pitchFamily="2" charset="-122"/>
              </a:rPr>
              <a:t>午茶</a:t>
            </a:r>
            <a:r>
              <a:rPr lang="en-US" altLang="zh-CN" sz="4400" dirty="0">
                <a:solidFill>
                  <a:schemeClr val="tx1">
                    <a:lumMod val="75000"/>
                    <a:lumOff val="25000"/>
                  </a:schemeClr>
                </a:solidFill>
                <a:latin typeface="微软雅黑" panose="020B0503020204020204" pitchFamily="34" charset="-122"/>
                <a:ea typeface="微软雅黑" panose="020B0503020204020204" pitchFamily="34" charset="-122"/>
                <a:cs typeface="宋体" pitchFamily="2" charset="-122"/>
              </a:rPr>
              <a:t>PPT</a:t>
            </a:r>
            <a:r>
              <a:rPr lang="zh-CN" altLang="en-US" sz="4400" dirty="0">
                <a:solidFill>
                  <a:schemeClr val="tx1">
                    <a:lumMod val="75000"/>
                    <a:lumOff val="25000"/>
                  </a:schemeClr>
                </a:solidFill>
                <a:latin typeface="微软雅黑" panose="020B0503020204020204" pitchFamily="34" charset="-122"/>
                <a:ea typeface="微软雅黑" panose="020B0503020204020204" pitchFamily="34" charset="-122"/>
                <a:cs typeface="宋体" pitchFamily="2" charset="-122"/>
              </a:rPr>
              <a:t>模板</a:t>
            </a:r>
            <a:endParaRPr lang="en-US" altLang="zh-CN" sz="4400" dirty="0">
              <a:solidFill>
                <a:schemeClr val="tx1">
                  <a:lumMod val="75000"/>
                  <a:lumOff val="25000"/>
                </a:schemeClr>
              </a:solidFill>
              <a:latin typeface="微软雅黑" panose="020B0503020204020204" pitchFamily="34" charset="-122"/>
              <a:ea typeface="微软雅黑" panose="020B0503020204020204" pitchFamily="34" charset="-122"/>
              <a:cs typeface="宋体" pitchFamily="2" charset="-122"/>
            </a:endParaRPr>
          </a:p>
        </p:txBody>
      </p:sp>
      <p:sp>
        <p:nvSpPr>
          <p:cNvPr id="6" name="Rectangle 20">
            <a:extLst>
              <a:ext uri="{FF2B5EF4-FFF2-40B4-BE49-F238E27FC236}">
                <a16:creationId xmlns:a16="http://schemas.microsoft.com/office/drawing/2014/main" id="{BC46AA77-2A1E-4C1D-A533-9018F0FA271B}"/>
              </a:ext>
            </a:extLst>
          </p:cNvPr>
          <p:cNvSpPr>
            <a:spLocks noChangeArrowheads="1"/>
          </p:cNvSpPr>
          <p:nvPr/>
        </p:nvSpPr>
        <p:spPr bwMode="auto">
          <a:xfrm>
            <a:off x="2191073" y="3071709"/>
            <a:ext cx="4862154"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fontAlgn="base">
              <a:spcBef>
                <a:spcPct val="0"/>
              </a:spcBef>
              <a:spcAft>
                <a:spcPct val="0"/>
              </a:spcAft>
              <a:buFont typeface="Arial" pitchFamily="34" charset="0"/>
              <a:buNone/>
            </a:pPr>
            <a:r>
              <a:rPr lang="en-US" altLang="zh-CN" sz="800" dirty="0">
                <a:solidFill>
                  <a:schemeClr val="tx1">
                    <a:lumMod val="75000"/>
                    <a:lumOff val="25000"/>
                  </a:schemeClr>
                </a:solidFill>
                <a:latin typeface="Arial" pitchFamily="34" charset="0"/>
                <a:cs typeface="Arial" pitchFamily="34" charset="0"/>
              </a:rPr>
              <a:t>We have many PowerPoint </a:t>
            </a:r>
            <a:r>
              <a:rPr lang="zh-CN" altLang="en-US" sz="800" dirty="0">
                <a:solidFill>
                  <a:schemeClr val="tx1">
                    <a:lumMod val="75000"/>
                    <a:lumOff val="25000"/>
                  </a:schemeClr>
                </a:solidFill>
                <a:latin typeface="Arial" pitchFamily="34" charset="0"/>
                <a:cs typeface="Arial" pitchFamily="34" charset="0"/>
              </a:rPr>
              <a:t>templates</a:t>
            </a:r>
            <a:r>
              <a:rPr lang="en-US" altLang="zh-CN" sz="800" dirty="0">
                <a:solidFill>
                  <a:schemeClr val="tx1">
                    <a:lumMod val="75000"/>
                    <a:lumOff val="25000"/>
                  </a:schemeClr>
                </a:solidFill>
                <a:latin typeface="Arial" pitchFamily="34" charset="0"/>
                <a:cs typeface="Arial" pitchFamily="34" charset="0"/>
              </a:rPr>
              <a:t> that has been specifically designed to help anyone that is stepping into the world of PowerPoint for the very first time.</a:t>
            </a:r>
            <a:endParaRPr lang="zh-CN" altLang="en-US" sz="800" dirty="0">
              <a:solidFill>
                <a:schemeClr val="tx1">
                  <a:lumMod val="75000"/>
                  <a:lumOff val="25000"/>
                </a:schemeClr>
              </a:solidFill>
              <a:latin typeface="Arial" pitchFamily="34" charset="0"/>
              <a:cs typeface="Arial" pitchFamily="34" charset="0"/>
            </a:endParaRPr>
          </a:p>
        </p:txBody>
      </p:sp>
      <p:sp>
        <p:nvSpPr>
          <p:cNvPr id="7" name="Rectangle 20">
            <a:extLst>
              <a:ext uri="{FF2B5EF4-FFF2-40B4-BE49-F238E27FC236}">
                <a16:creationId xmlns:a16="http://schemas.microsoft.com/office/drawing/2014/main" id="{79756647-0083-4B96-888A-9E65000A205E}"/>
              </a:ext>
            </a:extLst>
          </p:cNvPr>
          <p:cNvSpPr>
            <a:spLocks noChangeArrowheads="1"/>
          </p:cNvSpPr>
          <p:nvPr/>
        </p:nvSpPr>
        <p:spPr bwMode="auto">
          <a:xfrm>
            <a:off x="3458582" y="3459346"/>
            <a:ext cx="2335905" cy="161583"/>
          </a:xfrm>
          <a:prstGeom prst="rect">
            <a:avLst/>
          </a:prstGeom>
          <a:solidFill>
            <a:schemeClr val="accent1"/>
          </a:solidFill>
          <a:ln>
            <a:noFill/>
          </a:ln>
          <a:extLst/>
        </p:spPr>
        <p:txBody>
          <a:bodyPr wrap="square" lIns="0" tIns="0" rIns="0" bIns="0">
            <a:spAutoFit/>
          </a:bodyPr>
          <a:lstStyle/>
          <a:p>
            <a:pPr fontAlgn="base">
              <a:spcBef>
                <a:spcPct val="0"/>
              </a:spcBef>
              <a:spcAft>
                <a:spcPct val="0"/>
              </a:spcAft>
              <a:buFont typeface="Arial" pitchFamily="34" charset="0"/>
              <a:buNone/>
            </a:pPr>
            <a:r>
              <a:rPr lang="zh-CN" altLang="en-US" sz="1050" dirty="0">
                <a:solidFill>
                  <a:schemeClr val="bg1"/>
                </a:solidFill>
                <a:latin typeface="微软雅黑" panose="020B0503020204020204" pitchFamily="34" charset="-122"/>
                <a:ea typeface="微软雅黑" panose="020B0503020204020204" pitchFamily="34" charset="-122"/>
                <a:cs typeface="Arial" pitchFamily="34" charset="0"/>
              </a:rPr>
              <a:t>汇报</a:t>
            </a:r>
            <a:r>
              <a:rPr lang="zh-CN" altLang="en-US" sz="1050">
                <a:solidFill>
                  <a:schemeClr val="bg1"/>
                </a:solidFill>
                <a:latin typeface="微软雅黑" panose="020B0503020204020204" pitchFamily="34" charset="-122"/>
                <a:ea typeface="微软雅黑" panose="020B0503020204020204" pitchFamily="34" charset="-122"/>
                <a:cs typeface="Arial" pitchFamily="34" charset="0"/>
              </a:rPr>
              <a:t>人</a:t>
            </a:r>
            <a:r>
              <a:rPr lang="en-US" altLang="zh-CN" sz="1050" smtClean="0">
                <a:solidFill>
                  <a:schemeClr val="bg1"/>
                </a:solidFill>
                <a:latin typeface="微软雅黑" panose="020B0503020204020204" pitchFamily="34" charset="-122"/>
                <a:ea typeface="微软雅黑" panose="020B0503020204020204" pitchFamily="34" charset="-122"/>
                <a:cs typeface="Arial" pitchFamily="34" charset="0"/>
              </a:rPr>
              <a:t>:</a:t>
            </a:r>
            <a:r>
              <a:rPr lang="zh-CN" altLang="en-US" sz="1050">
                <a:solidFill>
                  <a:schemeClr val="bg1"/>
                </a:solidFill>
                <a:latin typeface="微软雅黑" panose="020B0503020204020204" pitchFamily="34" charset="-122"/>
                <a:ea typeface="微软雅黑" panose="020B0503020204020204" pitchFamily="34" charset="-122"/>
                <a:cs typeface="Arial" pitchFamily="34" charset="0"/>
              </a:rPr>
              <a:t>泡泡糖</a:t>
            </a:r>
            <a:r>
              <a:rPr lang="en-US" altLang="zh-CN" sz="1050">
                <a:solidFill>
                  <a:schemeClr val="bg1"/>
                </a:solidFill>
                <a:latin typeface="微软雅黑" panose="020B0503020204020204" pitchFamily="34" charset="-122"/>
                <a:ea typeface="微软雅黑" panose="020B0503020204020204" pitchFamily="34" charset="-122"/>
                <a:cs typeface="Arial" pitchFamily="34" charset="0"/>
              </a:rPr>
              <a:t>PPT</a:t>
            </a:r>
            <a:r>
              <a:rPr lang="zh-CN" altLang="en-US" sz="1050" smtClean="0">
                <a:solidFill>
                  <a:schemeClr val="bg1"/>
                </a:solidFill>
                <a:latin typeface="微软雅黑" panose="020B0503020204020204" pitchFamily="34" charset="-122"/>
                <a:ea typeface="微软雅黑" panose="020B0503020204020204" pitchFamily="34" charset="-122"/>
                <a:cs typeface="Arial" pitchFamily="34" charset="0"/>
              </a:rPr>
              <a:t>     </a:t>
            </a:r>
            <a:r>
              <a:rPr lang="zh-CN" altLang="en-US" sz="1050" dirty="0">
                <a:solidFill>
                  <a:schemeClr val="bg1"/>
                </a:solidFill>
                <a:latin typeface="微软雅黑" panose="020B0503020204020204" pitchFamily="34" charset="-122"/>
                <a:ea typeface="微软雅黑" panose="020B0503020204020204" pitchFamily="34" charset="-122"/>
                <a:cs typeface="Arial" pitchFamily="34" charset="0"/>
              </a:rPr>
              <a:t>时间</a:t>
            </a:r>
            <a:r>
              <a:rPr lang="en-US" altLang="zh-CN" sz="1050" dirty="0">
                <a:solidFill>
                  <a:schemeClr val="bg1"/>
                </a:solidFill>
                <a:latin typeface="微软雅黑" panose="020B0503020204020204" pitchFamily="34" charset="-122"/>
                <a:ea typeface="微软雅黑" panose="020B0503020204020204" pitchFamily="34" charset="-122"/>
                <a:cs typeface="Arial" pitchFamily="34" charset="0"/>
              </a:rPr>
              <a:t>:2019x</a:t>
            </a:r>
            <a:r>
              <a:rPr lang="zh-CN" altLang="en-US" sz="1050" dirty="0">
                <a:solidFill>
                  <a:schemeClr val="bg1"/>
                </a:solidFill>
                <a:latin typeface="微软雅黑" panose="020B0503020204020204" pitchFamily="34" charset="-122"/>
                <a:ea typeface="微软雅黑" panose="020B0503020204020204" pitchFamily="34" charset="-122"/>
                <a:cs typeface="Arial" pitchFamily="34" charset="0"/>
              </a:rPr>
              <a:t>月</a:t>
            </a:r>
            <a:r>
              <a:rPr lang="en-US" altLang="zh-CN" sz="1050" dirty="0">
                <a:solidFill>
                  <a:schemeClr val="bg1"/>
                </a:solidFill>
                <a:latin typeface="微软雅黑" panose="020B0503020204020204" pitchFamily="34" charset="-122"/>
                <a:ea typeface="微软雅黑" panose="020B0503020204020204" pitchFamily="34" charset="-122"/>
                <a:cs typeface="Arial" pitchFamily="34" charset="0"/>
              </a:rPr>
              <a:t>x</a:t>
            </a:r>
            <a:r>
              <a:rPr lang="zh-CN" altLang="en-US" sz="1050" dirty="0">
                <a:solidFill>
                  <a:schemeClr val="bg1"/>
                </a:solidFill>
                <a:latin typeface="微软雅黑" panose="020B0503020204020204" pitchFamily="34" charset="-122"/>
                <a:ea typeface="微软雅黑" panose="020B0503020204020204" pitchFamily="34" charset="-122"/>
                <a:cs typeface="Arial" pitchFamily="34" charset="0"/>
              </a:rPr>
              <a:t>日</a:t>
            </a:r>
          </a:p>
        </p:txBody>
      </p:sp>
      <p:sp>
        <p:nvSpPr>
          <p:cNvPr id="8" name="Rectangle 18">
            <a:extLst>
              <a:ext uri="{FF2B5EF4-FFF2-40B4-BE49-F238E27FC236}">
                <a16:creationId xmlns:a16="http://schemas.microsoft.com/office/drawing/2014/main" id="{5EF60491-073D-4B75-A0BB-5FD3F52FC0AD}"/>
              </a:ext>
            </a:extLst>
          </p:cNvPr>
          <p:cNvSpPr>
            <a:spLocks noChangeArrowheads="1"/>
          </p:cNvSpPr>
          <p:nvPr/>
        </p:nvSpPr>
        <p:spPr bwMode="auto">
          <a:xfrm>
            <a:off x="3956479" y="1190838"/>
            <a:ext cx="1936428" cy="11079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fontAlgn="base">
              <a:spcBef>
                <a:spcPct val="0"/>
              </a:spcBef>
              <a:spcAft>
                <a:spcPct val="0"/>
              </a:spcAft>
            </a:pPr>
            <a:r>
              <a:rPr lang="en-US" altLang="zh-CN" sz="7200" smtClean="0">
                <a:solidFill>
                  <a:schemeClr val="tx1">
                    <a:lumMod val="75000"/>
                    <a:lumOff val="25000"/>
                  </a:schemeClr>
                </a:solidFill>
                <a:latin typeface="Agency FB" panose="020B0503020202020204" pitchFamily="34" charset="0"/>
                <a:ea typeface="微软雅黑" panose="020B0503020204020204" pitchFamily="34" charset="-122"/>
                <a:cs typeface="宋体" pitchFamily="2" charset="-122"/>
              </a:rPr>
              <a:t>2018</a:t>
            </a:r>
            <a:endParaRPr lang="en-US" altLang="zh-CN" sz="7200" dirty="0">
              <a:solidFill>
                <a:schemeClr val="tx1">
                  <a:lumMod val="75000"/>
                  <a:lumOff val="25000"/>
                </a:schemeClr>
              </a:solidFill>
              <a:latin typeface="Agency FB" panose="020B0503020202020204" pitchFamily="34" charset="0"/>
              <a:ea typeface="微软雅黑" panose="020B0503020204020204" pitchFamily="34" charset="-122"/>
              <a:cs typeface="宋体" pitchFamily="2" charset="-122"/>
            </a:endParaRPr>
          </a:p>
        </p:txBody>
      </p:sp>
      <p:pic>
        <p:nvPicPr>
          <p:cNvPr id="2" name="bamboo">
            <a:hlinkClick r:id="" action="ppaction://media"/>
            <a:extLst>
              <a:ext uri="{FF2B5EF4-FFF2-40B4-BE49-F238E27FC236}">
                <a16:creationId xmlns:a16="http://schemas.microsoft.com/office/drawing/2014/main" id="{A6DF3C5A-F3D6-494B-AE37-44840AD98E26}"/>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55016" y="1676400"/>
            <a:ext cx="609600" cy="609600"/>
          </a:xfrm>
          <a:prstGeom prst="rect">
            <a:avLst/>
          </a:prstGeom>
        </p:spPr>
      </p:pic>
    </p:spTree>
    <p:extLst>
      <p:ext uri="{BB962C8B-B14F-4D97-AF65-F5344CB8AC3E}">
        <p14:creationId xmlns:p14="http://schemas.microsoft.com/office/powerpoint/2010/main" val="2978545106"/>
      </p:ext>
    </p:extLst>
  </p:cSld>
  <p:clrMapOvr>
    <a:masterClrMapping/>
  </p:clrMapOvr>
  <mc:AlternateContent xmlns:mc="http://schemas.openxmlformats.org/markup-compatibility/2006" xmlns:p14="http://schemas.microsoft.com/office/powerpoint/2010/main">
    <mc:Choice Requires="p14">
      <p:transition spd="slow" p14:dur="1500" advClick="0" advTm="0">
        <p:split orient="vert"/>
      </p:transition>
    </mc:Choice>
    <mc:Fallback xmlns="">
      <p:transition spd="slow" advClick="0" advTm="0">
        <p:split orient="vert"/>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2"/>
                                            </p:tgtEl>
                                          </p:cBhvr>
                                        </p:cmd>
                                      </p:childTnLst>
                                    </p:cTn>
                                  </p:par>
                                  <p:par>
                                    <p:cTn id="7" presetID="50" presetClass="entr" presetSubtype="0" decel="100000" fill="hold" nodeType="withEffect">
                                      <p:stCondLst>
                                        <p:cond delay="0"/>
                                      </p:stCondLst>
                                      <p:childTnLst>
                                        <p:set>
                                          <p:cBhvr>
                                            <p:cTn id="8" dur="1" fill="hold">
                                              <p:stCondLst>
                                                <p:cond delay="0"/>
                                              </p:stCondLst>
                                            </p:cTn>
                                            <p:tgtEl>
                                              <p:spTgt spid="10"/>
                                            </p:tgtEl>
                                            <p:attrNameLst>
                                              <p:attrName>style.visibility</p:attrName>
                                            </p:attrNameLst>
                                          </p:cBhvr>
                                          <p:to>
                                            <p:strVal val="visible"/>
                                          </p:to>
                                        </p:set>
                                        <p:anim calcmode="lin" valueType="num">
                                          <p:cBhvr>
                                            <p:cTn id="9" dur="1000" fill="hold"/>
                                            <p:tgtEl>
                                              <p:spTgt spid="10"/>
                                            </p:tgtEl>
                                            <p:attrNameLst>
                                              <p:attrName>ppt_w</p:attrName>
                                            </p:attrNameLst>
                                          </p:cBhvr>
                                          <p:tavLst>
                                            <p:tav tm="0">
                                              <p:val>
                                                <p:strVal val="#ppt_w+.3"/>
                                              </p:val>
                                            </p:tav>
                                            <p:tav tm="100000">
                                              <p:val>
                                                <p:strVal val="#ppt_w"/>
                                              </p:val>
                                            </p:tav>
                                          </p:tavLst>
                                        </p:anim>
                                        <p:anim calcmode="lin" valueType="num">
                                          <p:cBhvr>
                                            <p:cTn id="10" dur="1000" fill="hold"/>
                                            <p:tgtEl>
                                              <p:spTgt spid="10"/>
                                            </p:tgtEl>
                                            <p:attrNameLst>
                                              <p:attrName>ppt_h</p:attrName>
                                            </p:attrNameLst>
                                          </p:cBhvr>
                                          <p:tavLst>
                                            <p:tav tm="0">
                                              <p:val>
                                                <p:strVal val="#ppt_h"/>
                                              </p:val>
                                            </p:tav>
                                            <p:tav tm="100000">
                                              <p:val>
                                                <p:strVal val="#ppt_h"/>
                                              </p:val>
                                            </p:tav>
                                          </p:tavLst>
                                        </p:anim>
                                        <p:animEffect transition="in" filter="fade">
                                          <p:cBhvr>
                                            <p:cTn id="11" dur="1000"/>
                                            <p:tgtEl>
                                              <p:spTgt spid="10"/>
                                            </p:tgtEl>
                                          </p:cBhvr>
                                        </p:animEffect>
                                      </p:childTnLst>
                                    </p:cTn>
                                  </p:par>
                                </p:childTnLst>
                              </p:cTn>
                            </p:par>
                            <p:par>
                              <p:cTn id="12" fill="hold">
                                <p:stCondLst>
                                  <p:cond delay="1000"/>
                                </p:stCondLst>
                                <p:childTnLst>
                                  <p:par>
                                    <p:cTn id="13" presetID="56" presetClass="entr" presetSubtype="0" fill="hold" grpId="0" nodeType="afterEffect">
                                      <p:stCondLst>
                                        <p:cond delay="0"/>
                                      </p:stCondLst>
                                      <p:iterate type="lt">
                                        <p:tmPct val="6667"/>
                                      </p:iterate>
                                      <p:childTnLst>
                                        <p:set>
                                          <p:cBhvr>
                                            <p:cTn id="14" dur="1" fill="hold">
                                              <p:stCondLst>
                                                <p:cond delay="0"/>
                                              </p:stCondLst>
                                            </p:cTn>
                                            <p:tgtEl>
                                              <p:spTgt spid="8"/>
                                            </p:tgtEl>
                                            <p:attrNameLst>
                                              <p:attrName>style.visibility</p:attrName>
                                            </p:attrNameLst>
                                          </p:cBhvr>
                                          <p:to>
                                            <p:strVal val="visible"/>
                                          </p:to>
                                        </p:set>
                                        <p:anim by="(-#ppt_w*2)" calcmode="lin" valueType="num">
                                          <p:cBhvr rctx="PPT">
                                            <p:cTn id="15" dur="375" autoRev="1" fill="hold">
                                              <p:stCondLst>
                                                <p:cond delay="0"/>
                                              </p:stCondLst>
                                            </p:cTn>
                                            <p:tgtEl>
                                              <p:spTgt spid="8"/>
                                            </p:tgtEl>
                                            <p:attrNameLst>
                                              <p:attrName>ppt_w</p:attrName>
                                            </p:attrNameLst>
                                          </p:cBhvr>
                                        </p:anim>
                                        <p:anim by="(#ppt_w*0.50)" calcmode="lin" valueType="num">
                                          <p:cBhvr>
                                            <p:cTn id="16" dur="375" decel="50000" autoRev="1" fill="hold">
                                              <p:stCondLst>
                                                <p:cond delay="0"/>
                                              </p:stCondLst>
                                            </p:cTn>
                                            <p:tgtEl>
                                              <p:spTgt spid="8"/>
                                            </p:tgtEl>
                                            <p:attrNameLst>
                                              <p:attrName>ppt_x</p:attrName>
                                            </p:attrNameLst>
                                          </p:cBhvr>
                                        </p:anim>
                                        <p:anim from="(-#ppt_h/2)" to="(#ppt_y)" calcmode="lin" valueType="num">
                                          <p:cBhvr>
                                            <p:cTn id="17" dur="750" fill="hold">
                                              <p:stCondLst>
                                                <p:cond delay="0"/>
                                              </p:stCondLst>
                                            </p:cTn>
                                            <p:tgtEl>
                                              <p:spTgt spid="8"/>
                                            </p:tgtEl>
                                            <p:attrNameLst>
                                              <p:attrName>ppt_y</p:attrName>
                                            </p:attrNameLst>
                                          </p:cBhvr>
                                        </p:anim>
                                        <p:animRot by="21600000">
                                          <p:cBhvr>
                                            <p:cTn id="18" dur="750" fill="hold">
                                              <p:stCondLst>
                                                <p:cond delay="0"/>
                                              </p:stCondLst>
                                            </p:cTn>
                                            <p:tgtEl>
                                              <p:spTgt spid="8"/>
                                            </p:tgtEl>
                                            <p:attrNameLst>
                                              <p:attrName>r</p:attrName>
                                            </p:attrNameLst>
                                          </p:cBhvr>
                                        </p:animRot>
                                      </p:childTnLst>
                                    </p:cTn>
                                  </p:par>
                                </p:childTnLst>
                              </p:cTn>
                            </p:par>
                            <p:par>
                              <p:cTn id="19" fill="hold">
                                <p:stCondLst>
                                  <p:cond delay="1900"/>
                                </p:stCondLst>
                                <p:childTnLst>
                                  <p:par>
                                    <p:cTn id="20" presetID="53" presetClass="entr" presetSubtype="16" fill="hold" grpId="0" nodeType="afterEffect">
                                      <p:stCondLst>
                                        <p:cond delay="0"/>
                                      </p:stCondLst>
                                      <p:iterate type="wd">
                                        <p:tmPct val="10000"/>
                                      </p:iterate>
                                      <p:childTnLst>
                                        <p:set>
                                          <p:cBhvr>
                                            <p:cTn id="21" dur="1" fill="hold">
                                              <p:stCondLst>
                                                <p:cond delay="0"/>
                                              </p:stCondLst>
                                            </p:cTn>
                                            <p:tgtEl>
                                              <p:spTgt spid="5"/>
                                            </p:tgtEl>
                                            <p:attrNameLst>
                                              <p:attrName>style.visibility</p:attrName>
                                            </p:attrNameLst>
                                          </p:cBhvr>
                                          <p:to>
                                            <p:strVal val="visible"/>
                                          </p:to>
                                        </p:set>
                                        <p:anim calcmode="lin" valueType="num">
                                          <p:cBhvr>
                                            <p:cTn id="22" dur="500" fill="hold"/>
                                            <p:tgtEl>
                                              <p:spTgt spid="5"/>
                                            </p:tgtEl>
                                            <p:attrNameLst>
                                              <p:attrName>ppt_w</p:attrName>
                                            </p:attrNameLst>
                                          </p:cBhvr>
                                          <p:tavLst>
                                            <p:tav tm="0">
                                              <p:val>
                                                <p:fltVal val="0"/>
                                              </p:val>
                                            </p:tav>
                                            <p:tav tm="100000">
                                              <p:val>
                                                <p:strVal val="#ppt_w"/>
                                              </p:val>
                                            </p:tav>
                                          </p:tavLst>
                                        </p:anim>
                                        <p:anim calcmode="lin" valueType="num">
                                          <p:cBhvr>
                                            <p:cTn id="23" dur="500" fill="hold"/>
                                            <p:tgtEl>
                                              <p:spTgt spid="5"/>
                                            </p:tgtEl>
                                            <p:attrNameLst>
                                              <p:attrName>ppt_h</p:attrName>
                                            </p:attrNameLst>
                                          </p:cBhvr>
                                          <p:tavLst>
                                            <p:tav tm="0">
                                              <p:val>
                                                <p:fltVal val="0"/>
                                              </p:val>
                                            </p:tav>
                                            <p:tav tm="100000">
                                              <p:val>
                                                <p:strVal val="#ppt_h"/>
                                              </p:val>
                                            </p:tav>
                                          </p:tavLst>
                                        </p:anim>
                                        <p:animEffect transition="in" filter="fade">
                                          <p:cBhvr>
                                            <p:cTn id="24" dur="500"/>
                                            <p:tgtEl>
                                              <p:spTgt spid="5"/>
                                            </p:tgtEl>
                                          </p:cBhvr>
                                        </p:animEffect>
                                      </p:childTnLst>
                                    </p:cTn>
                                  </p:par>
                                </p:childTnLst>
                              </p:cTn>
                            </p:par>
                            <p:par>
                              <p:cTn id="25" fill="hold">
                                <p:stCondLst>
                                  <p:cond delay="2750"/>
                                </p:stCondLst>
                                <p:childTnLst>
                                  <p:par>
                                    <p:cTn id="26" presetID="42" presetClass="entr" presetSubtype="0" fill="hold" grpId="0" nodeType="afterEffect">
                                      <p:stCondLst>
                                        <p:cond delay="0"/>
                                      </p:stCondLst>
                                      <p:childTnLst>
                                        <p:set>
                                          <p:cBhvr>
                                            <p:cTn id="27" dur="1" fill="hold">
                                              <p:stCondLst>
                                                <p:cond delay="0"/>
                                              </p:stCondLst>
                                            </p:cTn>
                                            <p:tgtEl>
                                              <p:spTgt spid="6"/>
                                            </p:tgtEl>
                                            <p:attrNameLst>
                                              <p:attrName>style.visibility</p:attrName>
                                            </p:attrNameLst>
                                          </p:cBhvr>
                                          <p:to>
                                            <p:strVal val="visible"/>
                                          </p:to>
                                        </p:set>
                                        <p:animEffect transition="in" filter="fade">
                                          <p:cBhvr>
                                            <p:cTn id="28" dur="750"/>
                                            <p:tgtEl>
                                              <p:spTgt spid="6"/>
                                            </p:tgtEl>
                                          </p:cBhvr>
                                        </p:animEffect>
                                        <p:anim calcmode="lin" valueType="num">
                                          <p:cBhvr>
                                            <p:cTn id="29" dur="750" fill="hold"/>
                                            <p:tgtEl>
                                              <p:spTgt spid="6"/>
                                            </p:tgtEl>
                                            <p:attrNameLst>
                                              <p:attrName>ppt_x</p:attrName>
                                            </p:attrNameLst>
                                          </p:cBhvr>
                                          <p:tavLst>
                                            <p:tav tm="0">
                                              <p:val>
                                                <p:strVal val="#ppt_x"/>
                                              </p:val>
                                            </p:tav>
                                            <p:tav tm="100000">
                                              <p:val>
                                                <p:strVal val="#ppt_x"/>
                                              </p:val>
                                            </p:tav>
                                          </p:tavLst>
                                        </p:anim>
                                        <p:anim calcmode="lin" valueType="num">
                                          <p:cBhvr>
                                            <p:cTn id="30" dur="750" fill="hold"/>
                                            <p:tgtEl>
                                              <p:spTgt spid="6"/>
                                            </p:tgtEl>
                                            <p:attrNameLst>
                                              <p:attrName>ppt_y</p:attrName>
                                            </p:attrNameLst>
                                          </p:cBhvr>
                                          <p:tavLst>
                                            <p:tav tm="0">
                                              <p:val>
                                                <p:strVal val="#ppt_y+.1"/>
                                              </p:val>
                                            </p:tav>
                                            <p:tav tm="100000">
                                              <p:val>
                                                <p:strVal val="#ppt_y"/>
                                              </p:val>
                                            </p:tav>
                                          </p:tavLst>
                                        </p:anim>
                                      </p:childTnLst>
                                    </p:cTn>
                                  </p:par>
                                </p:childTnLst>
                              </p:cTn>
                            </p:par>
                            <p:par>
                              <p:cTn id="31" fill="hold">
                                <p:stCondLst>
                                  <p:cond delay="3500"/>
                                </p:stCondLst>
                                <p:childTnLst>
                                  <p:par>
                                    <p:cTn id="32" presetID="2" presetClass="entr" presetSubtype="4" fill="hold" grpId="0" nodeType="afterEffect" p14:presetBounceEnd="60000">
                                      <p:stCondLst>
                                        <p:cond delay="0"/>
                                      </p:stCondLst>
                                      <p:childTnLst>
                                        <p:set>
                                          <p:cBhvr>
                                            <p:cTn id="33" dur="1" fill="hold">
                                              <p:stCondLst>
                                                <p:cond delay="0"/>
                                              </p:stCondLst>
                                            </p:cTn>
                                            <p:tgtEl>
                                              <p:spTgt spid="7"/>
                                            </p:tgtEl>
                                            <p:attrNameLst>
                                              <p:attrName>style.visibility</p:attrName>
                                            </p:attrNameLst>
                                          </p:cBhvr>
                                          <p:to>
                                            <p:strVal val="visible"/>
                                          </p:to>
                                        </p:set>
                                        <p:anim calcmode="lin" valueType="num" p14:bounceEnd="60000">
                                          <p:cBhvr additive="base">
                                            <p:cTn id="34" dur="500" fill="hold"/>
                                            <p:tgtEl>
                                              <p:spTgt spid="7"/>
                                            </p:tgtEl>
                                            <p:attrNameLst>
                                              <p:attrName>ppt_x</p:attrName>
                                            </p:attrNameLst>
                                          </p:cBhvr>
                                          <p:tavLst>
                                            <p:tav tm="0">
                                              <p:val>
                                                <p:strVal val="#ppt_x"/>
                                              </p:val>
                                            </p:tav>
                                            <p:tav tm="100000">
                                              <p:val>
                                                <p:strVal val="#ppt_x"/>
                                              </p:val>
                                            </p:tav>
                                          </p:tavLst>
                                        </p:anim>
                                        <p:anim calcmode="lin" valueType="num" p14:bounceEnd="60000">
                                          <p:cBhvr additive="base">
                                            <p:cTn id="35"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numSld="25">
                    <p:cTn id="36" repeatCount="indefinite" fill="hold" display="0">
                      <p:stCondLst>
                        <p:cond delay="indefinite"/>
                      </p:stCondLst>
                      <p:endCondLst>
                        <p:cond evt="onStopAudio" delay="0">
                          <p:tgtEl>
                            <p:sldTgt/>
                          </p:tgtEl>
                        </p:cond>
                      </p:endCondLst>
                    </p:cTn>
                    <p:tgtEl>
                      <p:spTgt spid="2"/>
                    </p:tgtEl>
                  </p:cMediaNode>
                </p:audio>
              </p:childTnLst>
            </p:cTn>
          </p:par>
        </p:tnLst>
        <p:bldLst>
          <p:bldP spid="5" grpId="0"/>
          <p:bldP spid="6" grpId="0"/>
          <p:bldP spid="7" grpId="0" animBg="1"/>
          <p:bldP spid="8"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2"/>
                                            </p:tgtEl>
                                          </p:cBhvr>
                                        </p:cmd>
                                      </p:childTnLst>
                                    </p:cTn>
                                  </p:par>
                                  <p:par>
                                    <p:cTn id="7" presetID="50" presetClass="entr" presetSubtype="0" decel="100000" fill="hold" nodeType="withEffect">
                                      <p:stCondLst>
                                        <p:cond delay="0"/>
                                      </p:stCondLst>
                                      <p:childTnLst>
                                        <p:set>
                                          <p:cBhvr>
                                            <p:cTn id="8" dur="1" fill="hold">
                                              <p:stCondLst>
                                                <p:cond delay="0"/>
                                              </p:stCondLst>
                                            </p:cTn>
                                            <p:tgtEl>
                                              <p:spTgt spid="10"/>
                                            </p:tgtEl>
                                            <p:attrNameLst>
                                              <p:attrName>style.visibility</p:attrName>
                                            </p:attrNameLst>
                                          </p:cBhvr>
                                          <p:to>
                                            <p:strVal val="visible"/>
                                          </p:to>
                                        </p:set>
                                        <p:anim calcmode="lin" valueType="num">
                                          <p:cBhvr>
                                            <p:cTn id="9" dur="1000" fill="hold"/>
                                            <p:tgtEl>
                                              <p:spTgt spid="10"/>
                                            </p:tgtEl>
                                            <p:attrNameLst>
                                              <p:attrName>ppt_w</p:attrName>
                                            </p:attrNameLst>
                                          </p:cBhvr>
                                          <p:tavLst>
                                            <p:tav tm="0">
                                              <p:val>
                                                <p:strVal val="#ppt_w+.3"/>
                                              </p:val>
                                            </p:tav>
                                            <p:tav tm="100000">
                                              <p:val>
                                                <p:strVal val="#ppt_w"/>
                                              </p:val>
                                            </p:tav>
                                          </p:tavLst>
                                        </p:anim>
                                        <p:anim calcmode="lin" valueType="num">
                                          <p:cBhvr>
                                            <p:cTn id="10" dur="1000" fill="hold"/>
                                            <p:tgtEl>
                                              <p:spTgt spid="10"/>
                                            </p:tgtEl>
                                            <p:attrNameLst>
                                              <p:attrName>ppt_h</p:attrName>
                                            </p:attrNameLst>
                                          </p:cBhvr>
                                          <p:tavLst>
                                            <p:tav tm="0">
                                              <p:val>
                                                <p:strVal val="#ppt_h"/>
                                              </p:val>
                                            </p:tav>
                                            <p:tav tm="100000">
                                              <p:val>
                                                <p:strVal val="#ppt_h"/>
                                              </p:val>
                                            </p:tav>
                                          </p:tavLst>
                                        </p:anim>
                                        <p:animEffect transition="in" filter="fade">
                                          <p:cBhvr>
                                            <p:cTn id="11" dur="1000"/>
                                            <p:tgtEl>
                                              <p:spTgt spid="10"/>
                                            </p:tgtEl>
                                          </p:cBhvr>
                                        </p:animEffect>
                                      </p:childTnLst>
                                    </p:cTn>
                                  </p:par>
                                </p:childTnLst>
                              </p:cTn>
                            </p:par>
                            <p:par>
                              <p:cTn id="12" fill="hold">
                                <p:stCondLst>
                                  <p:cond delay="1000"/>
                                </p:stCondLst>
                                <p:childTnLst>
                                  <p:par>
                                    <p:cTn id="13" presetID="56" presetClass="entr" presetSubtype="0" fill="hold" grpId="0" nodeType="afterEffect">
                                      <p:stCondLst>
                                        <p:cond delay="0"/>
                                      </p:stCondLst>
                                      <p:iterate type="lt">
                                        <p:tmPct val="6667"/>
                                      </p:iterate>
                                      <p:childTnLst>
                                        <p:set>
                                          <p:cBhvr>
                                            <p:cTn id="14" dur="1" fill="hold">
                                              <p:stCondLst>
                                                <p:cond delay="0"/>
                                              </p:stCondLst>
                                            </p:cTn>
                                            <p:tgtEl>
                                              <p:spTgt spid="8"/>
                                            </p:tgtEl>
                                            <p:attrNameLst>
                                              <p:attrName>style.visibility</p:attrName>
                                            </p:attrNameLst>
                                          </p:cBhvr>
                                          <p:to>
                                            <p:strVal val="visible"/>
                                          </p:to>
                                        </p:set>
                                        <p:anim by="(-#ppt_w*2)" calcmode="lin" valueType="num">
                                          <p:cBhvr rctx="PPT">
                                            <p:cTn id="15" dur="375" autoRev="1" fill="hold">
                                              <p:stCondLst>
                                                <p:cond delay="0"/>
                                              </p:stCondLst>
                                            </p:cTn>
                                            <p:tgtEl>
                                              <p:spTgt spid="8"/>
                                            </p:tgtEl>
                                            <p:attrNameLst>
                                              <p:attrName>ppt_w</p:attrName>
                                            </p:attrNameLst>
                                          </p:cBhvr>
                                        </p:anim>
                                        <p:anim by="(#ppt_w*0.50)" calcmode="lin" valueType="num">
                                          <p:cBhvr>
                                            <p:cTn id="16" dur="375" decel="50000" autoRev="1" fill="hold">
                                              <p:stCondLst>
                                                <p:cond delay="0"/>
                                              </p:stCondLst>
                                            </p:cTn>
                                            <p:tgtEl>
                                              <p:spTgt spid="8"/>
                                            </p:tgtEl>
                                            <p:attrNameLst>
                                              <p:attrName>ppt_x</p:attrName>
                                            </p:attrNameLst>
                                          </p:cBhvr>
                                        </p:anim>
                                        <p:anim from="(-#ppt_h/2)" to="(#ppt_y)" calcmode="lin" valueType="num">
                                          <p:cBhvr>
                                            <p:cTn id="17" dur="750" fill="hold">
                                              <p:stCondLst>
                                                <p:cond delay="0"/>
                                              </p:stCondLst>
                                            </p:cTn>
                                            <p:tgtEl>
                                              <p:spTgt spid="8"/>
                                            </p:tgtEl>
                                            <p:attrNameLst>
                                              <p:attrName>ppt_y</p:attrName>
                                            </p:attrNameLst>
                                          </p:cBhvr>
                                        </p:anim>
                                        <p:animRot by="21600000">
                                          <p:cBhvr>
                                            <p:cTn id="18" dur="750" fill="hold">
                                              <p:stCondLst>
                                                <p:cond delay="0"/>
                                              </p:stCondLst>
                                            </p:cTn>
                                            <p:tgtEl>
                                              <p:spTgt spid="8"/>
                                            </p:tgtEl>
                                            <p:attrNameLst>
                                              <p:attrName>r</p:attrName>
                                            </p:attrNameLst>
                                          </p:cBhvr>
                                        </p:animRot>
                                      </p:childTnLst>
                                    </p:cTn>
                                  </p:par>
                                </p:childTnLst>
                              </p:cTn>
                            </p:par>
                            <p:par>
                              <p:cTn id="19" fill="hold">
                                <p:stCondLst>
                                  <p:cond delay="1900"/>
                                </p:stCondLst>
                                <p:childTnLst>
                                  <p:par>
                                    <p:cTn id="20" presetID="53" presetClass="entr" presetSubtype="16" fill="hold" grpId="0" nodeType="afterEffect">
                                      <p:stCondLst>
                                        <p:cond delay="0"/>
                                      </p:stCondLst>
                                      <p:iterate type="wd">
                                        <p:tmPct val="10000"/>
                                      </p:iterate>
                                      <p:childTnLst>
                                        <p:set>
                                          <p:cBhvr>
                                            <p:cTn id="21" dur="1" fill="hold">
                                              <p:stCondLst>
                                                <p:cond delay="0"/>
                                              </p:stCondLst>
                                            </p:cTn>
                                            <p:tgtEl>
                                              <p:spTgt spid="5"/>
                                            </p:tgtEl>
                                            <p:attrNameLst>
                                              <p:attrName>style.visibility</p:attrName>
                                            </p:attrNameLst>
                                          </p:cBhvr>
                                          <p:to>
                                            <p:strVal val="visible"/>
                                          </p:to>
                                        </p:set>
                                        <p:anim calcmode="lin" valueType="num">
                                          <p:cBhvr>
                                            <p:cTn id="22" dur="500" fill="hold"/>
                                            <p:tgtEl>
                                              <p:spTgt spid="5"/>
                                            </p:tgtEl>
                                            <p:attrNameLst>
                                              <p:attrName>ppt_w</p:attrName>
                                            </p:attrNameLst>
                                          </p:cBhvr>
                                          <p:tavLst>
                                            <p:tav tm="0">
                                              <p:val>
                                                <p:fltVal val="0"/>
                                              </p:val>
                                            </p:tav>
                                            <p:tav tm="100000">
                                              <p:val>
                                                <p:strVal val="#ppt_w"/>
                                              </p:val>
                                            </p:tav>
                                          </p:tavLst>
                                        </p:anim>
                                        <p:anim calcmode="lin" valueType="num">
                                          <p:cBhvr>
                                            <p:cTn id="23" dur="500" fill="hold"/>
                                            <p:tgtEl>
                                              <p:spTgt spid="5"/>
                                            </p:tgtEl>
                                            <p:attrNameLst>
                                              <p:attrName>ppt_h</p:attrName>
                                            </p:attrNameLst>
                                          </p:cBhvr>
                                          <p:tavLst>
                                            <p:tav tm="0">
                                              <p:val>
                                                <p:fltVal val="0"/>
                                              </p:val>
                                            </p:tav>
                                            <p:tav tm="100000">
                                              <p:val>
                                                <p:strVal val="#ppt_h"/>
                                              </p:val>
                                            </p:tav>
                                          </p:tavLst>
                                        </p:anim>
                                        <p:animEffect transition="in" filter="fade">
                                          <p:cBhvr>
                                            <p:cTn id="24" dur="500"/>
                                            <p:tgtEl>
                                              <p:spTgt spid="5"/>
                                            </p:tgtEl>
                                          </p:cBhvr>
                                        </p:animEffect>
                                      </p:childTnLst>
                                    </p:cTn>
                                  </p:par>
                                </p:childTnLst>
                              </p:cTn>
                            </p:par>
                            <p:par>
                              <p:cTn id="25" fill="hold">
                                <p:stCondLst>
                                  <p:cond delay="2750"/>
                                </p:stCondLst>
                                <p:childTnLst>
                                  <p:par>
                                    <p:cTn id="26" presetID="42" presetClass="entr" presetSubtype="0" fill="hold" grpId="0" nodeType="afterEffect">
                                      <p:stCondLst>
                                        <p:cond delay="0"/>
                                      </p:stCondLst>
                                      <p:childTnLst>
                                        <p:set>
                                          <p:cBhvr>
                                            <p:cTn id="27" dur="1" fill="hold">
                                              <p:stCondLst>
                                                <p:cond delay="0"/>
                                              </p:stCondLst>
                                            </p:cTn>
                                            <p:tgtEl>
                                              <p:spTgt spid="6"/>
                                            </p:tgtEl>
                                            <p:attrNameLst>
                                              <p:attrName>style.visibility</p:attrName>
                                            </p:attrNameLst>
                                          </p:cBhvr>
                                          <p:to>
                                            <p:strVal val="visible"/>
                                          </p:to>
                                        </p:set>
                                        <p:animEffect transition="in" filter="fade">
                                          <p:cBhvr>
                                            <p:cTn id="28" dur="750"/>
                                            <p:tgtEl>
                                              <p:spTgt spid="6"/>
                                            </p:tgtEl>
                                          </p:cBhvr>
                                        </p:animEffect>
                                        <p:anim calcmode="lin" valueType="num">
                                          <p:cBhvr>
                                            <p:cTn id="29" dur="750" fill="hold"/>
                                            <p:tgtEl>
                                              <p:spTgt spid="6"/>
                                            </p:tgtEl>
                                            <p:attrNameLst>
                                              <p:attrName>ppt_x</p:attrName>
                                            </p:attrNameLst>
                                          </p:cBhvr>
                                          <p:tavLst>
                                            <p:tav tm="0">
                                              <p:val>
                                                <p:strVal val="#ppt_x"/>
                                              </p:val>
                                            </p:tav>
                                            <p:tav tm="100000">
                                              <p:val>
                                                <p:strVal val="#ppt_x"/>
                                              </p:val>
                                            </p:tav>
                                          </p:tavLst>
                                        </p:anim>
                                        <p:anim calcmode="lin" valueType="num">
                                          <p:cBhvr>
                                            <p:cTn id="30" dur="750" fill="hold"/>
                                            <p:tgtEl>
                                              <p:spTgt spid="6"/>
                                            </p:tgtEl>
                                            <p:attrNameLst>
                                              <p:attrName>ppt_y</p:attrName>
                                            </p:attrNameLst>
                                          </p:cBhvr>
                                          <p:tavLst>
                                            <p:tav tm="0">
                                              <p:val>
                                                <p:strVal val="#ppt_y+.1"/>
                                              </p:val>
                                            </p:tav>
                                            <p:tav tm="100000">
                                              <p:val>
                                                <p:strVal val="#ppt_y"/>
                                              </p:val>
                                            </p:tav>
                                          </p:tavLst>
                                        </p:anim>
                                      </p:childTnLst>
                                    </p:cTn>
                                  </p:par>
                                </p:childTnLst>
                              </p:cTn>
                            </p:par>
                            <p:par>
                              <p:cTn id="31" fill="hold">
                                <p:stCondLst>
                                  <p:cond delay="3500"/>
                                </p:stCondLst>
                                <p:childTnLst>
                                  <p:par>
                                    <p:cTn id="32" presetID="2" presetClass="entr" presetSubtype="4" fill="hold" grpId="0" nodeType="afterEffect">
                                      <p:stCondLst>
                                        <p:cond delay="0"/>
                                      </p:stCondLst>
                                      <p:childTnLst>
                                        <p:set>
                                          <p:cBhvr>
                                            <p:cTn id="33" dur="1" fill="hold">
                                              <p:stCondLst>
                                                <p:cond delay="0"/>
                                              </p:stCondLst>
                                            </p:cTn>
                                            <p:tgtEl>
                                              <p:spTgt spid="7"/>
                                            </p:tgtEl>
                                            <p:attrNameLst>
                                              <p:attrName>style.visibility</p:attrName>
                                            </p:attrNameLst>
                                          </p:cBhvr>
                                          <p:to>
                                            <p:strVal val="visible"/>
                                          </p:to>
                                        </p:set>
                                        <p:anim calcmode="lin" valueType="num">
                                          <p:cBhvr additive="base">
                                            <p:cTn id="34" dur="500" fill="hold"/>
                                            <p:tgtEl>
                                              <p:spTgt spid="7"/>
                                            </p:tgtEl>
                                            <p:attrNameLst>
                                              <p:attrName>ppt_x</p:attrName>
                                            </p:attrNameLst>
                                          </p:cBhvr>
                                          <p:tavLst>
                                            <p:tav tm="0">
                                              <p:val>
                                                <p:strVal val="#ppt_x"/>
                                              </p:val>
                                            </p:tav>
                                            <p:tav tm="100000">
                                              <p:val>
                                                <p:strVal val="#ppt_x"/>
                                              </p:val>
                                            </p:tav>
                                          </p:tavLst>
                                        </p:anim>
                                        <p:anim calcmode="lin" valueType="num">
                                          <p:cBhvr additive="base">
                                            <p:cTn id="35"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numSld="25">
                    <p:cTn id="36" repeatCount="indefinite" fill="hold" display="0">
                      <p:stCondLst>
                        <p:cond delay="indefinite"/>
                      </p:stCondLst>
                      <p:endCondLst>
                        <p:cond evt="onStopAudio" delay="0">
                          <p:tgtEl>
                            <p:sldTgt/>
                          </p:tgtEl>
                        </p:cond>
                      </p:endCondLst>
                    </p:cTn>
                    <p:tgtEl>
                      <p:spTgt spid="2"/>
                    </p:tgtEl>
                  </p:cMediaNode>
                </p:audio>
              </p:childTnLst>
            </p:cTn>
          </p:par>
        </p:tnLst>
        <p:bldLst>
          <p:bldP spid="5" grpId="0"/>
          <p:bldP spid="6" grpId="0"/>
          <p:bldP spid="7" grpId="0" animBg="1"/>
          <p:bldP spid="8" grpId="0"/>
        </p:bldLst>
      </p:timing>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图片 14">
            <a:extLst>
              <a:ext uri="{FF2B5EF4-FFF2-40B4-BE49-F238E27FC236}">
                <a16:creationId xmlns:a16="http://schemas.microsoft.com/office/drawing/2014/main" id="{A28525CD-7D26-4221-A03A-1CB11142D575}"/>
              </a:ext>
            </a:extLst>
          </p:cNvPr>
          <p:cNvPicPr>
            <a:picLocks noChangeAspect="1"/>
          </p:cNvPicPr>
          <p:nvPr/>
        </p:nvPicPr>
        <p:blipFill rotWithShape="1">
          <a:blip r:embed="rId14"/>
          <a:srcRect l="28709" r="12610" b="30079"/>
          <a:stretch/>
        </p:blipFill>
        <p:spPr>
          <a:xfrm>
            <a:off x="0" y="7203"/>
            <a:ext cx="9144791" cy="5163811"/>
          </a:xfrm>
          <a:prstGeom prst="rect">
            <a:avLst/>
          </a:prstGeom>
        </p:spPr>
      </p:pic>
      <p:sp>
        <p:nvSpPr>
          <p:cNvPr id="42" name="MH_Other_1"/>
          <p:cNvSpPr/>
          <p:nvPr>
            <p:custDataLst>
              <p:tags r:id="rId2"/>
            </p:custDataLst>
          </p:nvPr>
        </p:nvSpPr>
        <p:spPr>
          <a:xfrm>
            <a:off x="3989872" y="1310107"/>
            <a:ext cx="571437" cy="572627"/>
          </a:xfrm>
          <a:prstGeom prst="ellipse">
            <a:avLst/>
          </a:prstGeom>
          <a:solidFill>
            <a:srgbClr val="FFFFFF"/>
          </a:solidFill>
          <a:ln w="57150" cap="flat" cmpd="sng" algn="ctr">
            <a:solidFill>
              <a:schemeClr val="accent1"/>
            </a:solidFill>
            <a:prstDash val="solid"/>
          </a:ln>
          <a:effectLst/>
        </p:spPr>
        <p:txBody>
          <a:bodyPr lIns="0" tIns="0" rIns="0" bIns="0" anchor="ctr"/>
          <a:lstStyle/>
          <a:p>
            <a:pPr algn="ctr">
              <a:defRPr/>
            </a:pPr>
            <a:r>
              <a:rPr lang="en-US" altLang="zh-CN" sz="2999" kern="0" dirty="0">
                <a:solidFill>
                  <a:schemeClr val="accent1"/>
                </a:solidFill>
                <a:latin typeface="Arial" panose="020B0604020202020204" pitchFamily="34" charset="0"/>
                <a:ea typeface="微软雅黑" panose="020B0503020204020204" pitchFamily="34" charset="-122"/>
                <a:sym typeface="Arial" panose="020B0604020202020204" pitchFamily="34" charset="0"/>
              </a:rPr>
              <a:t>1</a:t>
            </a:r>
          </a:p>
        </p:txBody>
      </p:sp>
      <p:sp>
        <p:nvSpPr>
          <p:cNvPr id="14" name="MH_Other_2"/>
          <p:cNvSpPr/>
          <p:nvPr>
            <p:custDataLst>
              <p:tags r:id="rId3"/>
            </p:custDataLst>
          </p:nvPr>
        </p:nvSpPr>
        <p:spPr>
          <a:xfrm>
            <a:off x="3989872" y="2022023"/>
            <a:ext cx="571437" cy="572627"/>
          </a:xfrm>
          <a:prstGeom prst="ellipse">
            <a:avLst/>
          </a:prstGeom>
          <a:solidFill>
            <a:srgbClr val="FFFFFF"/>
          </a:solidFill>
          <a:ln w="57150" cap="flat" cmpd="sng" algn="ctr">
            <a:solidFill>
              <a:schemeClr val="accent2"/>
            </a:solidFill>
            <a:prstDash val="solid"/>
          </a:ln>
          <a:effectLst/>
        </p:spPr>
        <p:txBody>
          <a:bodyPr lIns="0" tIns="0" rIns="0" bIns="0" anchor="ctr"/>
          <a:lstStyle/>
          <a:p>
            <a:pPr algn="ctr">
              <a:defRPr/>
            </a:pPr>
            <a:r>
              <a:rPr lang="en-US" altLang="zh-CN" sz="2999" kern="0" dirty="0">
                <a:solidFill>
                  <a:schemeClr val="accent2"/>
                </a:solidFill>
                <a:latin typeface="Arial" panose="020B0604020202020204" pitchFamily="34" charset="0"/>
                <a:ea typeface="微软雅黑" panose="020B0503020204020204" pitchFamily="34" charset="-122"/>
                <a:sym typeface="Arial" panose="020B0604020202020204" pitchFamily="34" charset="0"/>
              </a:rPr>
              <a:t>2</a:t>
            </a:r>
          </a:p>
        </p:txBody>
      </p:sp>
      <p:sp>
        <p:nvSpPr>
          <p:cNvPr id="16" name="MH_Other_3"/>
          <p:cNvSpPr/>
          <p:nvPr>
            <p:custDataLst>
              <p:tags r:id="rId4"/>
            </p:custDataLst>
          </p:nvPr>
        </p:nvSpPr>
        <p:spPr>
          <a:xfrm>
            <a:off x="3989872" y="2733938"/>
            <a:ext cx="571437" cy="572627"/>
          </a:xfrm>
          <a:prstGeom prst="ellipse">
            <a:avLst/>
          </a:prstGeom>
          <a:solidFill>
            <a:srgbClr val="FFFFFF"/>
          </a:solidFill>
          <a:ln w="57150" cap="flat" cmpd="sng" algn="ctr">
            <a:solidFill>
              <a:schemeClr val="accent1"/>
            </a:solidFill>
            <a:prstDash val="solid"/>
          </a:ln>
          <a:effectLst/>
        </p:spPr>
        <p:txBody>
          <a:bodyPr lIns="0" tIns="0" rIns="0" bIns="0" anchor="ctr"/>
          <a:lstStyle/>
          <a:p>
            <a:pPr algn="ctr">
              <a:defRPr/>
            </a:pPr>
            <a:r>
              <a:rPr lang="en-US" altLang="zh-CN" sz="2999" kern="0" dirty="0">
                <a:solidFill>
                  <a:schemeClr val="accent1"/>
                </a:solidFill>
                <a:latin typeface="Arial" panose="020B0604020202020204" pitchFamily="34" charset="0"/>
                <a:ea typeface="微软雅黑" panose="020B0503020204020204" pitchFamily="34" charset="-122"/>
                <a:sym typeface="Arial" panose="020B0604020202020204" pitchFamily="34" charset="0"/>
              </a:rPr>
              <a:t>3</a:t>
            </a:r>
          </a:p>
        </p:txBody>
      </p:sp>
      <p:sp>
        <p:nvSpPr>
          <p:cNvPr id="10" name="MH_Other_4"/>
          <p:cNvSpPr/>
          <p:nvPr>
            <p:custDataLst>
              <p:tags r:id="rId5"/>
            </p:custDataLst>
          </p:nvPr>
        </p:nvSpPr>
        <p:spPr>
          <a:xfrm>
            <a:off x="3989872" y="3445853"/>
            <a:ext cx="571437" cy="572627"/>
          </a:xfrm>
          <a:prstGeom prst="ellipse">
            <a:avLst/>
          </a:prstGeom>
          <a:solidFill>
            <a:srgbClr val="FFFFFF"/>
          </a:solidFill>
          <a:ln w="57150" cap="flat" cmpd="sng" algn="ctr">
            <a:solidFill>
              <a:schemeClr val="accent2"/>
            </a:solidFill>
            <a:prstDash val="solid"/>
          </a:ln>
          <a:effectLst/>
        </p:spPr>
        <p:txBody>
          <a:bodyPr lIns="0" tIns="0" rIns="0" bIns="0" anchor="ctr"/>
          <a:lstStyle/>
          <a:p>
            <a:pPr algn="ctr">
              <a:defRPr/>
            </a:pPr>
            <a:r>
              <a:rPr lang="en-US" altLang="zh-CN" sz="2999" kern="0" dirty="0">
                <a:solidFill>
                  <a:schemeClr val="accent2"/>
                </a:solidFill>
                <a:latin typeface="Arial" panose="020B0604020202020204" pitchFamily="34" charset="0"/>
                <a:ea typeface="微软雅黑" panose="020B0503020204020204" pitchFamily="34" charset="-122"/>
                <a:sym typeface="Arial" panose="020B0604020202020204" pitchFamily="34" charset="0"/>
              </a:rPr>
              <a:t>4</a:t>
            </a:r>
          </a:p>
        </p:txBody>
      </p:sp>
      <p:sp>
        <p:nvSpPr>
          <p:cNvPr id="11" name="MH_Others_1"/>
          <p:cNvSpPr txBox="1"/>
          <p:nvPr>
            <p:custDataLst>
              <p:tags r:id="rId6"/>
            </p:custDataLst>
          </p:nvPr>
        </p:nvSpPr>
        <p:spPr>
          <a:xfrm>
            <a:off x="829766" y="2039421"/>
            <a:ext cx="2043551" cy="615553"/>
          </a:xfrm>
          <a:prstGeom prst="rect">
            <a:avLst/>
          </a:prstGeom>
          <a:noFill/>
        </p:spPr>
        <p:txBody>
          <a:bodyPr vert="horz" wrap="square" lIns="0" tIns="0" rIns="0" bIns="0" rtlCol="0" anchor="ctr" anchorCtr="0">
            <a:spAutoFit/>
          </a:bodyPr>
          <a:lstStyle/>
          <a:p>
            <a:pPr algn="ctr"/>
            <a:r>
              <a:rPr lang="zh-CN" altLang="en-US" sz="4000" b="1" dirty="0">
                <a:solidFill>
                  <a:schemeClr val="accent1"/>
                </a:solidFill>
                <a:latin typeface="Arial" panose="020B0604020202020204" pitchFamily="34" charset="0"/>
                <a:ea typeface="微软雅黑" panose="020B0503020204020204" pitchFamily="34" charset="-122"/>
                <a:sym typeface="Arial" panose="020B0604020202020204" pitchFamily="34" charset="0"/>
              </a:rPr>
              <a:t>目录</a:t>
            </a:r>
          </a:p>
        </p:txBody>
      </p:sp>
      <p:sp>
        <p:nvSpPr>
          <p:cNvPr id="17" name="MH_Others_2"/>
          <p:cNvSpPr txBox="1"/>
          <p:nvPr>
            <p:custDataLst>
              <p:tags r:id="rId7"/>
            </p:custDataLst>
          </p:nvPr>
        </p:nvSpPr>
        <p:spPr>
          <a:xfrm>
            <a:off x="888211" y="2631298"/>
            <a:ext cx="2022909" cy="306366"/>
          </a:xfrm>
          <a:prstGeom prst="rect">
            <a:avLst/>
          </a:prstGeom>
          <a:noFill/>
        </p:spPr>
        <p:txBody>
          <a:bodyPr wrap="square" lIns="0" tIns="0" rIns="0" bIns="0">
            <a:spAutoFit/>
          </a:bodyPr>
          <a:lstStyle/>
          <a:p>
            <a:pPr algn="ctr">
              <a:defRPr/>
            </a:pPr>
            <a:r>
              <a:rPr lang="en-US" altLang="zh-CN" sz="1991" b="1" dirty="0">
                <a:solidFill>
                  <a:schemeClr val="accent1"/>
                </a:solidFill>
                <a:latin typeface="Arial" panose="020B0604020202020204" pitchFamily="34" charset="0"/>
                <a:ea typeface="微软雅黑" panose="020B0503020204020204" pitchFamily="34" charset="-122"/>
                <a:sym typeface="Arial" panose="020B0604020202020204" pitchFamily="34" charset="0"/>
              </a:rPr>
              <a:t>CONTENTS</a:t>
            </a:r>
            <a:endParaRPr lang="zh-CN" altLang="en-US" sz="1991" b="1" dirty="0">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sp>
        <p:nvSpPr>
          <p:cNvPr id="20" name="MH_Text_1"/>
          <p:cNvSpPr/>
          <p:nvPr>
            <p:custDataLst>
              <p:tags r:id="rId8"/>
            </p:custDataLst>
          </p:nvPr>
        </p:nvSpPr>
        <p:spPr>
          <a:xfrm>
            <a:off x="4766250" y="1319376"/>
            <a:ext cx="1924210" cy="503343"/>
          </a:xfrm>
          <a:prstGeom prst="rect">
            <a:avLst/>
          </a:prstGeom>
        </p:spPr>
        <p:txBody>
          <a:bodyPr wrap="square" lIns="0" tIns="0" rIns="0" bIns="0" anchor="ctr">
            <a:spAutoFit/>
          </a:bodyPr>
          <a:lstStyle/>
          <a:p>
            <a:r>
              <a:rPr lang="zh-CN" altLang="en-US" sz="2276"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年度工作概述</a:t>
            </a:r>
            <a:endParaRPr lang="en-US" altLang="zh-CN" sz="2276"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a:p>
            <a:r>
              <a:rPr lang="en-US" altLang="zh-CN" sz="995"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ANNUAL WORK SUMMARY</a:t>
            </a:r>
            <a:endParaRPr lang="zh-CN" altLang="en-US" sz="995"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1" name="MH_Text_2"/>
          <p:cNvSpPr/>
          <p:nvPr>
            <p:custDataLst>
              <p:tags r:id="rId9"/>
            </p:custDataLst>
          </p:nvPr>
        </p:nvSpPr>
        <p:spPr>
          <a:xfrm>
            <a:off x="4766250" y="2039421"/>
            <a:ext cx="1924210" cy="503343"/>
          </a:xfrm>
          <a:prstGeom prst="rect">
            <a:avLst/>
          </a:prstGeom>
        </p:spPr>
        <p:txBody>
          <a:bodyPr wrap="square" lIns="0" tIns="0" rIns="0" bIns="0" anchor="ctr">
            <a:spAutoFit/>
          </a:bodyPr>
          <a:lstStyle/>
          <a:p>
            <a:pPr lvl="0"/>
            <a:r>
              <a:rPr lang="zh-CN" altLang="en-US" sz="2276"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工作完成情况</a:t>
            </a:r>
            <a:endParaRPr lang="en-US" altLang="zh-CN" sz="2276"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a:p>
            <a:pPr lvl="0"/>
            <a:r>
              <a:rPr lang="en-US" altLang="zh-CN" sz="995"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COMPLETION OF WORK</a:t>
            </a:r>
            <a:endParaRPr lang="zh-CN" altLang="en-US" sz="995"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2" name="MH_Text_3"/>
          <p:cNvSpPr/>
          <p:nvPr>
            <p:custDataLst>
              <p:tags r:id="rId10"/>
            </p:custDataLst>
          </p:nvPr>
        </p:nvSpPr>
        <p:spPr>
          <a:xfrm>
            <a:off x="4766250" y="2759465"/>
            <a:ext cx="1924210" cy="503343"/>
          </a:xfrm>
          <a:prstGeom prst="rect">
            <a:avLst/>
          </a:prstGeom>
        </p:spPr>
        <p:txBody>
          <a:bodyPr wrap="square" lIns="0" tIns="0" rIns="0" bIns="0" anchor="ctr">
            <a:spAutoFit/>
          </a:bodyPr>
          <a:lstStyle/>
          <a:p>
            <a:pPr lvl="0"/>
            <a:r>
              <a:rPr lang="zh-CN" altLang="en-US" sz="2276"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成功项目展示</a:t>
            </a:r>
            <a:endParaRPr lang="en-US" altLang="zh-CN" sz="2276"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a:p>
            <a:pPr lvl="0"/>
            <a:r>
              <a:rPr lang="en-US" altLang="zh-CN" sz="995"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SUCCESSFUL PROJECT</a:t>
            </a:r>
            <a:endParaRPr lang="zh-CN" altLang="en-US" sz="995"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3" name="MH_Text_4"/>
          <p:cNvSpPr/>
          <p:nvPr>
            <p:custDataLst>
              <p:tags r:id="rId11"/>
            </p:custDataLst>
          </p:nvPr>
        </p:nvSpPr>
        <p:spPr>
          <a:xfrm>
            <a:off x="4766250" y="3479509"/>
            <a:ext cx="1924210" cy="503343"/>
          </a:xfrm>
          <a:prstGeom prst="rect">
            <a:avLst/>
          </a:prstGeom>
        </p:spPr>
        <p:txBody>
          <a:bodyPr wrap="square" lIns="0" tIns="0" rIns="0" bIns="0" anchor="ctr">
            <a:spAutoFit/>
          </a:bodyPr>
          <a:lstStyle/>
          <a:p>
            <a:pPr lvl="0"/>
            <a:r>
              <a:rPr lang="zh-CN" altLang="en-US" sz="2276"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明年工作计划</a:t>
            </a:r>
            <a:endParaRPr lang="en-US" altLang="zh-CN" sz="2276"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a:p>
            <a:pPr lvl="0"/>
            <a:r>
              <a:rPr lang="en-US" altLang="zh-CN" sz="995"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NEXT YEAR WORK PLAN</a:t>
            </a:r>
            <a:endParaRPr lang="zh-CN" altLang="en-US" sz="995"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Tree>
    <p:custDataLst>
      <p:tags r:id="rId1"/>
    </p:custDataLst>
    <p:extLst>
      <p:ext uri="{BB962C8B-B14F-4D97-AF65-F5344CB8AC3E}">
        <p14:creationId xmlns:p14="http://schemas.microsoft.com/office/powerpoint/2010/main" val="4191016557"/>
      </p:ext>
    </p:extLst>
  </p:cSld>
  <p:clrMapOvr>
    <a:masterClrMapping/>
  </p:clrMapOvr>
  <mc:AlternateContent xmlns:mc="http://schemas.openxmlformats.org/markup-compatibility/2006" xmlns:p14="http://schemas.microsoft.com/office/powerpoint/2010/main">
    <mc:Choice Requires="p14">
      <p:transition spd="slow" p14:dur="2000" advClick="0" advTm="0">
        <p14:ferris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6" presetClass="entr" presetSubtype="0" fill="hold" grpId="0" nodeType="clickEffect">
                                  <p:stCondLst>
                                    <p:cond delay="0"/>
                                  </p:stCondLst>
                                  <p:iterate type="lt">
                                    <p:tmPct val="10000"/>
                                  </p:iterate>
                                  <p:childTnLst>
                                    <p:set>
                                      <p:cBhvr>
                                        <p:cTn id="6" dur="1" fill="hold">
                                          <p:stCondLst>
                                            <p:cond delay="0"/>
                                          </p:stCondLst>
                                        </p:cTn>
                                        <p:tgtEl>
                                          <p:spTgt spid="11"/>
                                        </p:tgtEl>
                                        <p:attrNameLst>
                                          <p:attrName>style.visibility</p:attrName>
                                        </p:attrNameLst>
                                      </p:cBhvr>
                                      <p:to>
                                        <p:strVal val="visible"/>
                                      </p:to>
                                    </p:set>
                                    <p:anim by="(-#ppt_w*2)" calcmode="lin" valueType="num">
                                      <p:cBhvr rctx="PPT">
                                        <p:cTn id="7" dur="500" autoRev="1" fill="hold">
                                          <p:stCondLst>
                                            <p:cond delay="0"/>
                                          </p:stCondLst>
                                        </p:cTn>
                                        <p:tgtEl>
                                          <p:spTgt spid="11"/>
                                        </p:tgtEl>
                                        <p:attrNameLst>
                                          <p:attrName>ppt_w</p:attrName>
                                        </p:attrNameLst>
                                      </p:cBhvr>
                                    </p:anim>
                                    <p:anim by="(#ppt_w*0.50)" calcmode="lin" valueType="num">
                                      <p:cBhvr>
                                        <p:cTn id="8" dur="500" decel="50000" autoRev="1" fill="hold">
                                          <p:stCondLst>
                                            <p:cond delay="0"/>
                                          </p:stCondLst>
                                        </p:cTn>
                                        <p:tgtEl>
                                          <p:spTgt spid="11"/>
                                        </p:tgtEl>
                                        <p:attrNameLst>
                                          <p:attrName>ppt_x</p:attrName>
                                        </p:attrNameLst>
                                      </p:cBhvr>
                                    </p:anim>
                                    <p:anim from="(-#ppt_h/2)" to="(#ppt_y)" calcmode="lin" valueType="num">
                                      <p:cBhvr>
                                        <p:cTn id="9" dur="1000" fill="hold">
                                          <p:stCondLst>
                                            <p:cond delay="0"/>
                                          </p:stCondLst>
                                        </p:cTn>
                                        <p:tgtEl>
                                          <p:spTgt spid="11"/>
                                        </p:tgtEl>
                                        <p:attrNameLst>
                                          <p:attrName>ppt_y</p:attrName>
                                        </p:attrNameLst>
                                      </p:cBhvr>
                                    </p:anim>
                                    <p:animRot by="21600000">
                                      <p:cBhvr>
                                        <p:cTn id="10" dur="1000" fill="hold">
                                          <p:stCondLst>
                                            <p:cond delay="0"/>
                                          </p:stCondLst>
                                        </p:cTn>
                                        <p:tgtEl>
                                          <p:spTgt spid="11"/>
                                        </p:tgtEl>
                                        <p:attrNameLst>
                                          <p:attrName>r</p:attrName>
                                        </p:attrNameLst>
                                      </p:cBhvr>
                                    </p:animRot>
                                  </p:childTnLst>
                                </p:cTn>
                              </p:par>
                              <p:par>
                                <p:cTn id="11" presetID="56" presetClass="entr" presetSubtype="0" fill="hold" grpId="0" nodeType="withEffect">
                                  <p:stCondLst>
                                    <p:cond delay="0"/>
                                  </p:stCondLst>
                                  <p:iterate type="lt">
                                    <p:tmPct val="10000"/>
                                  </p:iterate>
                                  <p:childTnLst>
                                    <p:set>
                                      <p:cBhvr>
                                        <p:cTn id="12" dur="1" fill="hold">
                                          <p:stCondLst>
                                            <p:cond delay="0"/>
                                          </p:stCondLst>
                                        </p:cTn>
                                        <p:tgtEl>
                                          <p:spTgt spid="17"/>
                                        </p:tgtEl>
                                        <p:attrNameLst>
                                          <p:attrName>style.visibility</p:attrName>
                                        </p:attrNameLst>
                                      </p:cBhvr>
                                      <p:to>
                                        <p:strVal val="visible"/>
                                      </p:to>
                                    </p:set>
                                    <p:anim by="(-#ppt_w*2)" calcmode="lin" valueType="num">
                                      <p:cBhvr rctx="PPT">
                                        <p:cTn id="13" dur="500" autoRev="1" fill="hold">
                                          <p:stCondLst>
                                            <p:cond delay="0"/>
                                          </p:stCondLst>
                                        </p:cTn>
                                        <p:tgtEl>
                                          <p:spTgt spid="17"/>
                                        </p:tgtEl>
                                        <p:attrNameLst>
                                          <p:attrName>ppt_w</p:attrName>
                                        </p:attrNameLst>
                                      </p:cBhvr>
                                    </p:anim>
                                    <p:anim by="(#ppt_w*0.50)" calcmode="lin" valueType="num">
                                      <p:cBhvr>
                                        <p:cTn id="14" dur="500" decel="50000" autoRev="1" fill="hold">
                                          <p:stCondLst>
                                            <p:cond delay="0"/>
                                          </p:stCondLst>
                                        </p:cTn>
                                        <p:tgtEl>
                                          <p:spTgt spid="17"/>
                                        </p:tgtEl>
                                        <p:attrNameLst>
                                          <p:attrName>ppt_x</p:attrName>
                                        </p:attrNameLst>
                                      </p:cBhvr>
                                    </p:anim>
                                    <p:anim from="(-#ppt_h/2)" to="(#ppt_y)" calcmode="lin" valueType="num">
                                      <p:cBhvr>
                                        <p:cTn id="15" dur="1000" fill="hold">
                                          <p:stCondLst>
                                            <p:cond delay="0"/>
                                          </p:stCondLst>
                                        </p:cTn>
                                        <p:tgtEl>
                                          <p:spTgt spid="17"/>
                                        </p:tgtEl>
                                        <p:attrNameLst>
                                          <p:attrName>ppt_y</p:attrName>
                                        </p:attrNameLst>
                                      </p:cBhvr>
                                    </p:anim>
                                    <p:animRot by="21600000">
                                      <p:cBhvr>
                                        <p:cTn id="16" dur="1000" fill="hold">
                                          <p:stCondLst>
                                            <p:cond delay="0"/>
                                          </p:stCondLst>
                                        </p:cTn>
                                        <p:tgtEl>
                                          <p:spTgt spid="17"/>
                                        </p:tgtEl>
                                        <p:attrNameLst>
                                          <p:attrName>r</p:attrName>
                                        </p:attrNameLst>
                                      </p:cBhvr>
                                    </p:animRot>
                                  </p:childTnLst>
                                </p:cTn>
                              </p:par>
                            </p:childTnLst>
                          </p:cTn>
                        </p:par>
                      </p:childTnLst>
                    </p:cTn>
                  </p:par>
                  <p:par>
                    <p:cTn id="17" fill="hold">
                      <p:stCondLst>
                        <p:cond delay="indefinite"/>
                      </p:stCondLst>
                      <p:childTnLst>
                        <p:par>
                          <p:cTn id="18" fill="hold">
                            <p:stCondLst>
                              <p:cond delay="0"/>
                            </p:stCondLst>
                            <p:childTnLst>
                              <p:par>
                                <p:cTn id="19" presetID="2" presetClass="entr" presetSubtype="8" fill="hold" grpId="0" nodeType="clickEffect">
                                  <p:stCondLst>
                                    <p:cond delay="0"/>
                                  </p:stCondLst>
                                  <p:childTnLst>
                                    <p:set>
                                      <p:cBhvr>
                                        <p:cTn id="20" dur="1" fill="hold">
                                          <p:stCondLst>
                                            <p:cond delay="0"/>
                                          </p:stCondLst>
                                        </p:cTn>
                                        <p:tgtEl>
                                          <p:spTgt spid="42"/>
                                        </p:tgtEl>
                                        <p:attrNameLst>
                                          <p:attrName>style.visibility</p:attrName>
                                        </p:attrNameLst>
                                      </p:cBhvr>
                                      <p:to>
                                        <p:strVal val="visible"/>
                                      </p:to>
                                    </p:set>
                                    <p:anim calcmode="lin" valueType="num">
                                      <p:cBhvr additive="base">
                                        <p:cTn id="21" dur="500" fill="hold"/>
                                        <p:tgtEl>
                                          <p:spTgt spid="42"/>
                                        </p:tgtEl>
                                        <p:attrNameLst>
                                          <p:attrName>ppt_x</p:attrName>
                                        </p:attrNameLst>
                                      </p:cBhvr>
                                      <p:tavLst>
                                        <p:tav tm="0">
                                          <p:val>
                                            <p:strVal val="0-#ppt_w/2"/>
                                          </p:val>
                                        </p:tav>
                                        <p:tav tm="100000">
                                          <p:val>
                                            <p:strVal val="#ppt_x"/>
                                          </p:val>
                                        </p:tav>
                                      </p:tavLst>
                                    </p:anim>
                                    <p:anim calcmode="lin" valueType="num">
                                      <p:cBhvr additive="base">
                                        <p:cTn id="22" dur="500" fill="hold"/>
                                        <p:tgtEl>
                                          <p:spTgt spid="42"/>
                                        </p:tgtEl>
                                        <p:attrNameLst>
                                          <p:attrName>ppt_y</p:attrName>
                                        </p:attrNameLst>
                                      </p:cBhvr>
                                      <p:tavLst>
                                        <p:tav tm="0">
                                          <p:val>
                                            <p:strVal val="#ppt_y"/>
                                          </p:val>
                                        </p:tav>
                                        <p:tav tm="100000">
                                          <p:val>
                                            <p:strVal val="#ppt_y"/>
                                          </p:val>
                                        </p:tav>
                                      </p:tavLst>
                                    </p:anim>
                                  </p:childTnLst>
                                </p:cTn>
                              </p:par>
                              <p:par>
                                <p:cTn id="23" presetID="2" presetClass="entr" presetSubtype="8" fill="hold" grpId="0" nodeType="withEffect">
                                  <p:stCondLst>
                                    <p:cond delay="0"/>
                                  </p:stCondLst>
                                  <p:childTnLst>
                                    <p:set>
                                      <p:cBhvr>
                                        <p:cTn id="24" dur="1" fill="hold">
                                          <p:stCondLst>
                                            <p:cond delay="0"/>
                                          </p:stCondLst>
                                        </p:cTn>
                                        <p:tgtEl>
                                          <p:spTgt spid="20"/>
                                        </p:tgtEl>
                                        <p:attrNameLst>
                                          <p:attrName>style.visibility</p:attrName>
                                        </p:attrNameLst>
                                      </p:cBhvr>
                                      <p:to>
                                        <p:strVal val="visible"/>
                                      </p:to>
                                    </p:set>
                                    <p:anim calcmode="lin" valueType="num">
                                      <p:cBhvr additive="base">
                                        <p:cTn id="25" dur="500" fill="hold"/>
                                        <p:tgtEl>
                                          <p:spTgt spid="20"/>
                                        </p:tgtEl>
                                        <p:attrNameLst>
                                          <p:attrName>ppt_x</p:attrName>
                                        </p:attrNameLst>
                                      </p:cBhvr>
                                      <p:tavLst>
                                        <p:tav tm="0">
                                          <p:val>
                                            <p:strVal val="0-#ppt_w/2"/>
                                          </p:val>
                                        </p:tav>
                                        <p:tav tm="100000">
                                          <p:val>
                                            <p:strVal val="#ppt_x"/>
                                          </p:val>
                                        </p:tav>
                                      </p:tavLst>
                                    </p:anim>
                                    <p:anim calcmode="lin" valueType="num">
                                      <p:cBhvr additive="base">
                                        <p:cTn id="26" dur="500" fill="hold"/>
                                        <p:tgtEl>
                                          <p:spTgt spid="20"/>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14"/>
                                        </p:tgtEl>
                                        <p:attrNameLst>
                                          <p:attrName>style.visibility</p:attrName>
                                        </p:attrNameLst>
                                      </p:cBhvr>
                                      <p:to>
                                        <p:strVal val="visible"/>
                                      </p:to>
                                    </p:set>
                                    <p:anim calcmode="lin" valueType="num">
                                      <p:cBhvr additive="base">
                                        <p:cTn id="31" dur="500" fill="hold"/>
                                        <p:tgtEl>
                                          <p:spTgt spid="14"/>
                                        </p:tgtEl>
                                        <p:attrNameLst>
                                          <p:attrName>ppt_x</p:attrName>
                                        </p:attrNameLst>
                                      </p:cBhvr>
                                      <p:tavLst>
                                        <p:tav tm="0">
                                          <p:val>
                                            <p:strVal val="0-#ppt_w/2"/>
                                          </p:val>
                                        </p:tav>
                                        <p:tav tm="100000">
                                          <p:val>
                                            <p:strVal val="#ppt_x"/>
                                          </p:val>
                                        </p:tav>
                                      </p:tavLst>
                                    </p:anim>
                                    <p:anim calcmode="lin" valueType="num">
                                      <p:cBhvr additive="base">
                                        <p:cTn id="32" dur="500" fill="hold"/>
                                        <p:tgtEl>
                                          <p:spTgt spid="14"/>
                                        </p:tgtEl>
                                        <p:attrNameLst>
                                          <p:attrName>ppt_y</p:attrName>
                                        </p:attrNameLst>
                                      </p:cBhvr>
                                      <p:tavLst>
                                        <p:tav tm="0">
                                          <p:val>
                                            <p:strVal val="#ppt_y"/>
                                          </p:val>
                                        </p:tav>
                                        <p:tav tm="100000">
                                          <p:val>
                                            <p:strVal val="#ppt_y"/>
                                          </p:val>
                                        </p:tav>
                                      </p:tavLst>
                                    </p:anim>
                                  </p:childTnLst>
                                </p:cTn>
                              </p:par>
                              <p:par>
                                <p:cTn id="33" presetID="2" presetClass="entr" presetSubtype="8" fill="hold" grpId="0" nodeType="withEffect">
                                  <p:stCondLst>
                                    <p:cond delay="0"/>
                                  </p:stCondLst>
                                  <p:childTnLst>
                                    <p:set>
                                      <p:cBhvr>
                                        <p:cTn id="34" dur="1" fill="hold">
                                          <p:stCondLst>
                                            <p:cond delay="0"/>
                                          </p:stCondLst>
                                        </p:cTn>
                                        <p:tgtEl>
                                          <p:spTgt spid="21"/>
                                        </p:tgtEl>
                                        <p:attrNameLst>
                                          <p:attrName>style.visibility</p:attrName>
                                        </p:attrNameLst>
                                      </p:cBhvr>
                                      <p:to>
                                        <p:strVal val="visible"/>
                                      </p:to>
                                    </p:set>
                                    <p:anim calcmode="lin" valueType="num">
                                      <p:cBhvr additive="base">
                                        <p:cTn id="35" dur="500" fill="hold"/>
                                        <p:tgtEl>
                                          <p:spTgt spid="21"/>
                                        </p:tgtEl>
                                        <p:attrNameLst>
                                          <p:attrName>ppt_x</p:attrName>
                                        </p:attrNameLst>
                                      </p:cBhvr>
                                      <p:tavLst>
                                        <p:tav tm="0">
                                          <p:val>
                                            <p:strVal val="0-#ppt_w/2"/>
                                          </p:val>
                                        </p:tav>
                                        <p:tav tm="100000">
                                          <p:val>
                                            <p:strVal val="#ppt_x"/>
                                          </p:val>
                                        </p:tav>
                                      </p:tavLst>
                                    </p:anim>
                                    <p:anim calcmode="lin" valueType="num">
                                      <p:cBhvr additive="base">
                                        <p:cTn id="36" dur="500" fill="hold"/>
                                        <p:tgtEl>
                                          <p:spTgt spid="21"/>
                                        </p:tgtEl>
                                        <p:attrNameLst>
                                          <p:attrName>ppt_y</p:attrName>
                                        </p:attrNameLst>
                                      </p:cBhvr>
                                      <p:tavLst>
                                        <p:tav tm="0">
                                          <p:val>
                                            <p:strVal val="#ppt_y"/>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8" fill="hold" grpId="0" nodeType="clickEffect">
                                  <p:stCondLst>
                                    <p:cond delay="0"/>
                                  </p:stCondLst>
                                  <p:childTnLst>
                                    <p:set>
                                      <p:cBhvr>
                                        <p:cTn id="40" dur="1" fill="hold">
                                          <p:stCondLst>
                                            <p:cond delay="0"/>
                                          </p:stCondLst>
                                        </p:cTn>
                                        <p:tgtEl>
                                          <p:spTgt spid="16"/>
                                        </p:tgtEl>
                                        <p:attrNameLst>
                                          <p:attrName>style.visibility</p:attrName>
                                        </p:attrNameLst>
                                      </p:cBhvr>
                                      <p:to>
                                        <p:strVal val="visible"/>
                                      </p:to>
                                    </p:set>
                                    <p:anim calcmode="lin" valueType="num">
                                      <p:cBhvr additive="base">
                                        <p:cTn id="41" dur="500" fill="hold"/>
                                        <p:tgtEl>
                                          <p:spTgt spid="16"/>
                                        </p:tgtEl>
                                        <p:attrNameLst>
                                          <p:attrName>ppt_x</p:attrName>
                                        </p:attrNameLst>
                                      </p:cBhvr>
                                      <p:tavLst>
                                        <p:tav tm="0">
                                          <p:val>
                                            <p:strVal val="0-#ppt_w/2"/>
                                          </p:val>
                                        </p:tav>
                                        <p:tav tm="100000">
                                          <p:val>
                                            <p:strVal val="#ppt_x"/>
                                          </p:val>
                                        </p:tav>
                                      </p:tavLst>
                                    </p:anim>
                                    <p:anim calcmode="lin" valueType="num">
                                      <p:cBhvr additive="base">
                                        <p:cTn id="42" dur="500" fill="hold"/>
                                        <p:tgtEl>
                                          <p:spTgt spid="16"/>
                                        </p:tgtEl>
                                        <p:attrNameLst>
                                          <p:attrName>ppt_y</p:attrName>
                                        </p:attrNameLst>
                                      </p:cBhvr>
                                      <p:tavLst>
                                        <p:tav tm="0">
                                          <p:val>
                                            <p:strVal val="#ppt_y"/>
                                          </p:val>
                                        </p:tav>
                                        <p:tav tm="100000">
                                          <p:val>
                                            <p:strVal val="#ppt_y"/>
                                          </p:val>
                                        </p:tav>
                                      </p:tavLst>
                                    </p:anim>
                                  </p:childTnLst>
                                </p:cTn>
                              </p:par>
                              <p:par>
                                <p:cTn id="43" presetID="2" presetClass="entr" presetSubtype="8" fill="hold" grpId="0" nodeType="withEffect">
                                  <p:stCondLst>
                                    <p:cond delay="0"/>
                                  </p:stCondLst>
                                  <p:childTnLst>
                                    <p:set>
                                      <p:cBhvr>
                                        <p:cTn id="44" dur="1" fill="hold">
                                          <p:stCondLst>
                                            <p:cond delay="0"/>
                                          </p:stCondLst>
                                        </p:cTn>
                                        <p:tgtEl>
                                          <p:spTgt spid="22"/>
                                        </p:tgtEl>
                                        <p:attrNameLst>
                                          <p:attrName>style.visibility</p:attrName>
                                        </p:attrNameLst>
                                      </p:cBhvr>
                                      <p:to>
                                        <p:strVal val="visible"/>
                                      </p:to>
                                    </p:set>
                                    <p:anim calcmode="lin" valueType="num">
                                      <p:cBhvr additive="base">
                                        <p:cTn id="45" dur="500" fill="hold"/>
                                        <p:tgtEl>
                                          <p:spTgt spid="22"/>
                                        </p:tgtEl>
                                        <p:attrNameLst>
                                          <p:attrName>ppt_x</p:attrName>
                                        </p:attrNameLst>
                                      </p:cBhvr>
                                      <p:tavLst>
                                        <p:tav tm="0">
                                          <p:val>
                                            <p:strVal val="0-#ppt_w/2"/>
                                          </p:val>
                                        </p:tav>
                                        <p:tav tm="100000">
                                          <p:val>
                                            <p:strVal val="#ppt_x"/>
                                          </p:val>
                                        </p:tav>
                                      </p:tavLst>
                                    </p:anim>
                                    <p:anim calcmode="lin" valueType="num">
                                      <p:cBhvr additive="base">
                                        <p:cTn id="46" dur="500" fill="hold"/>
                                        <p:tgtEl>
                                          <p:spTgt spid="22"/>
                                        </p:tgtEl>
                                        <p:attrNameLst>
                                          <p:attrName>ppt_y</p:attrName>
                                        </p:attrNameLst>
                                      </p:cBhvr>
                                      <p:tavLst>
                                        <p:tav tm="0">
                                          <p:val>
                                            <p:strVal val="#ppt_y"/>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2" presetClass="entr" presetSubtype="8" fill="hold" grpId="0" nodeType="clickEffect">
                                  <p:stCondLst>
                                    <p:cond delay="0"/>
                                  </p:stCondLst>
                                  <p:childTnLst>
                                    <p:set>
                                      <p:cBhvr>
                                        <p:cTn id="50" dur="1" fill="hold">
                                          <p:stCondLst>
                                            <p:cond delay="0"/>
                                          </p:stCondLst>
                                        </p:cTn>
                                        <p:tgtEl>
                                          <p:spTgt spid="10"/>
                                        </p:tgtEl>
                                        <p:attrNameLst>
                                          <p:attrName>style.visibility</p:attrName>
                                        </p:attrNameLst>
                                      </p:cBhvr>
                                      <p:to>
                                        <p:strVal val="visible"/>
                                      </p:to>
                                    </p:set>
                                    <p:anim calcmode="lin" valueType="num">
                                      <p:cBhvr additive="base">
                                        <p:cTn id="51" dur="500" fill="hold"/>
                                        <p:tgtEl>
                                          <p:spTgt spid="10"/>
                                        </p:tgtEl>
                                        <p:attrNameLst>
                                          <p:attrName>ppt_x</p:attrName>
                                        </p:attrNameLst>
                                      </p:cBhvr>
                                      <p:tavLst>
                                        <p:tav tm="0">
                                          <p:val>
                                            <p:strVal val="0-#ppt_w/2"/>
                                          </p:val>
                                        </p:tav>
                                        <p:tav tm="100000">
                                          <p:val>
                                            <p:strVal val="#ppt_x"/>
                                          </p:val>
                                        </p:tav>
                                      </p:tavLst>
                                    </p:anim>
                                    <p:anim calcmode="lin" valueType="num">
                                      <p:cBhvr additive="base">
                                        <p:cTn id="52" dur="500" fill="hold"/>
                                        <p:tgtEl>
                                          <p:spTgt spid="10"/>
                                        </p:tgtEl>
                                        <p:attrNameLst>
                                          <p:attrName>ppt_y</p:attrName>
                                        </p:attrNameLst>
                                      </p:cBhvr>
                                      <p:tavLst>
                                        <p:tav tm="0">
                                          <p:val>
                                            <p:strVal val="#ppt_y"/>
                                          </p:val>
                                        </p:tav>
                                        <p:tav tm="100000">
                                          <p:val>
                                            <p:strVal val="#ppt_y"/>
                                          </p:val>
                                        </p:tav>
                                      </p:tavLst>
                                    </p:anim>
                                  </p:childTnLst>
                                </p:cTn>
                              </p:par>
                              <p:par>
                                <p:cTn id="53" presetID="2" presetClass="entr" presetSubtype="8" fill="hold" grpId="0" nodeType="withEffect">
                                  <p:stCondLst>
                                    <p:cond delay="0"/>
                                  </p:stCondLst>
                                  <p:childTnLst>
                                    <p:set>
                                      <p:cBhvr>
                                        <p:cTn id="54" dur="1" fill="hold">
                                          <p:stCondLst>
                                            <p:cond delay="0"/>
                                          </p:stCondLst>
                                        </p:cTn>
                                        <p:tgtEl>
                                          <p:spTgt spid="23"/>
                                        </p:tgtEl>
                                        <p:attrNameLst>
                                          <p:attrName>style.visibility</p:attrName>
                                        </p:attrNameLst>
                                      </p:cBhvr>
                                      <p:to>
                                        <p:strVal val="visible"/>
                                      </p:to>
                                    </p:set>
                                    <p:anim calcmode="lin" valueType="num">
                                      <p:cBhvr additive="base">
                                        <p:cTn id="55" dur="500" fill="hold"/>
                                        <p:tgtEl>
                                          <p:spTgt spid="23"/>
                                        </p:tgtEl>
                                        <p:attrNameLst>
                                          <p:attrName>ppt_x</p:attrName>
                                        </p:attrNameLst>
                                      </p:cBhvr>
                                      <p:tavLst>
                                        <p:tav tm="0">
                                          <p:val>
                                            <p:strVal val="0-#ppt_w/2"/>
                                          </p:val>
                                        </p:tav>
                                        <p:tav tm="100000">
                                          <p:val>
                                            <p:strVal val="#ppt_x"/>
                                          </p:val>
                                        </p:tav>
                                      </p:tavLst>
                                    </p:anim>
                                    <p:anim calcmode="lin" valueType="num">
                                      <p:cBhvr additive="base">
                                        <p:cTn id="56" dur="500" fill="hold"/>
                                        <p:tgtEl>
                                          <p:spTgt spid="2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animBg="1"/>
      <p:bldP spid="14" grpId="0" animBg="1"/>
      <p:bldP spid="16" grpId="0" animBg="1"/>
      <p:bldP spid="10" grpId="0" animBg="1"/>
      <p:bldP spid="11" grpId="0"/>
      <p:bldP spid="17" grpId="0"/>
      <p:bldP spid="20" grpId="0"/>
      <p:bldP spid="21" grpId="0"/>
      <p:bldP spid="22" grpId="0"/>
      <p:bldP spid="23"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图片 15">
            <a:extLst>
              <a:ext uri="{FF2B5EF4-FFF2-40B4-BE49-F238E27FC236}">
                <a16:creationId xmlns:a16="http://schemas.microsoft.com/office/drawing/2014/main" id="{5ABA36B9-9E65-4B61-8FB5-E7E7AE97177D}"/>
              </a:ext>
            </a:extLst>
          </p:cNvPr>
          <p:cNvPicPr>
            <a:picLocks noChangeAspect="1"/>
          </p:cNvPicPr>
          <p:nvPr/>
        </p:nvPicPr>
        <p:blipFill rotWithShape="1">
          <a:blip r:embed="rId3"/>
          <a:srcRect l="2390" t="1" r="30113" b="19949"/>
          <a:stretch/>
        </p:blipFill>
        <p:spPr>
          <a:xfrm>
            <a:off x="791" y="7204"/>
            <a:ext cx="9143209" cy="5137884"/>
          </a:xfrm>
          <a:prstGeom prst="rect">
            <a:avLst/>
          </a:prstGeom>
        </p:spPr>
      </p:pic>
      <p:sp>
        <p:nvSpPr>
          <p:cNvPr id="10" name="矩形 9"/>
          <p:cNvSpPr/>
          <p:nvPr/>
        </p:nvSpPr>
        <p:spPr>
          <a:xfrm>
            <a:off x="3477929" y="3007559"/>
            <a:ext cx="2264344" cy="437684"/>
          </a:xfrm>
          <a:prstGeom prst="rect">
            <a:avLst/>
          </a:prstGeom>
        </p:spPr>
        <p:txBody>
          <a:bodyPr wrap="square" lIns="0" tIns="0" rIns="0" bIns="0">
            <a:spAutoFit/>
          </a:bodyPr>
          <a:lstStyle/>
          <a:p>
            <a:r>
              <a:rPr lang="zh-CN" altLang="en-US" sz="2844"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年度工作概述</a:t>
            </a:r>
          </a:p>
        </p:txBody>
      </p:sp>
      <p:sp>
        <p:nvSpPr>
          <p:cNvPr id="11" name="TextBox 11"/>
          <p:cNvSpPr txBox="1"/>
          <p:nvPr/>
        </p:nvSpPr>
        <p:spPr>
          <a:xfrm>
            <a:off x="3415727" y="3603712"/>
            <a:ext cx="1115690" cy="212687"/>
          </a:xfrm>
          <a:prstGeom prst="rect">
            <a:avLst/>
          </a:prstGeom>
          <a:noFill/>
        </p:spPr>
        <p:txBody>
          <a:bodyPr wrap="none" rtlCol="0">
            <a:spAutoFit/>
          </a:bodyPr>
          <a:lstStyle/>
          <a:p>
            <a:pPr marL="121902" lvl="1" indent="-121902">
              <a:buFont typeface="Arial" panose="020B0604020202020204" pitchFamily="34" charset="0"/>
              <a:buChar char="•"/>
            </a:pPr>
            <a:r>
              <a:rPr lang="zh-CN" altLang="en-US" sz="782"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782"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2" name="TextBox 11"/>
          <p:cNvSpPr txBox="1"/>
          <p:nvPr/>
        </p:nvSpPr>
        <p:spPr>
          <a:xfrm>
            <a:off x="4633503" y="3603712"/>
            <a:ext cx="1115690" cy="212687"/>
          </a:xfrm>
          <a:prstGeom prst="rect">
            <a:avLst/>
          </a:prstGeom>
          <a:noFill/>
        </p:spPr>
        <p:txBody>
          <a:bodyPr wrap="none" rtlCol="0">
            <a:spAutoFit/>
          </a:bodyPr>
          <a:lstStyle/>
          <a:p>
            <a:pPr marL="121902" lvl="1" indent="-121902">
              <a:buFont typeface="Arial" panose="020B0604020202020204" pitchFamily="34" charset="0"/>
              <a:buChar char="•"/>
            </a:pPr>
            <a:r>
              <a:rPr lang="zh-CN" altLang="en-US" sz="782"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782"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3" name="TextBox 11"/>
          <p:cNvSpPr txBox="1"/>
          <p:nvPr/>
        </p:nvSpPr>
        <p:spPr>
          <a:xfrm>
            <a:off x="3415727" y="3797715"/>
            <a:ext cx="1115690" cy="212687"/>
          </a:xfrm>
          <a:prstGeom prst="rect">
            <a:avLst/>
          </a:prstGeom>
          <a:noFill/>
        </p:spPr>
        <p:txBody>
          <a:bodyPr wrap="none" rtlCol="0">
            <a:spAutoFit/>
          </a:bodyPr>
          <a:lstStyle/>
          <a:p>
            <a:pPr marL="121902" lvl="1" indent="-121902">
              <a:buFont typeface="Arial" panose="020B0604020202020204" pitchFamily="34" charset="0"/>
              <a:buChar char="•"/>
            </a:pPr>
            <a:r>
              <a:rPr lang="zh-CN" altLang="en-US" sz="782"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782"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4" name="TextBox 11"/>
          <p:cNvSpPr txBox="1"/>
          <p:nvPr/>
        </p:nvSpPr>
        <p:spPr>
          <a:xfrm>
            <a:off x="4633503" y="3797715"/>
            <a:ext cx="1115690" cy="212687"/>
          </a:xfrm>
          <a:prstGeom prst="rect">
            <a:avLst/>
          </a:prstGeom>
          <a:noFill/>
        </p:spPr>
        <p:txBody>
          <a:bodyPr wrap="none" rtlCol="0">
            <a:spAutoFit/>
          </a:bodyPr>
          <a:lstStyle/>
          <a:p>
            <a:pPr marL="121902" lvl="1" indent="-121902">
              <a:buFont typeface="Arial" panose="020B0604020202020204" pitchFamily="34" charset="0"/>
              <a:buChar char="•"/>
            </a:pPr>
            <a:r>
              <a:rPr lang="zh-CN" altLang="en-US" sz="782"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782"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7" name="任意多边形 16"/>
          <p:cNvSpPr/>
          <p:nvPr/>
        </p:nvSpPr>
        <p:spPr>
          <a:xfrm>
            <a:off x="-1161877" y="1650467"/>
            <a:ext cx="10762527" cy="1061644"/>
          </a:xfrm>
          <a:custGeom>
            <a:avLst/>
            <a:gdLst>
              <a:gd name="connsiteX0" fmla="*/ 0 w 9575800"/>
              <a:gd name="connsiteY0" fmla="*/ 144875 h 764207"/>
              <a:gd name="connsiteX1" fmla="*/ 1642534 w 9575800"/>
              <a:gd name="connsiteY1" fmla="*/ 762942 h 764207"/>
              <a:gd name="connsiteX2" fmla="*/ 3242734 w 9575800"/>
              <a:gd name="connsiteY2" fmla="*/ 942 h 764207"/>
              <a:gd name="connsiteX3" fmla="*/ 5003800 w 9575800"/>
              <a:gd name="connsiteY3" fmla="*/ 593608 h 764207"/>
              <a:gd name="connsiteX4" fmla="*/ 6629400 w 9575800"/>
              <a:gd name="connsiteY4" fmla="*/ 34808 h 764207"/>
              <a:gd name="connsiteX5" fmla="*/ 8111067 w 9575800"/>
              <a:gd name="connsiteY5" fmla="*/ 627475 h 764207"/>
              <a:gd name="connsiteX6" fmla="*/ 9575800 w 9575800"/>
              <a:gd name="connsiteY6" fmla="*/ 34808 h 764207"/>
              <a:gd name="connsiteX7" fmla="*/ 9575800 w 9575800"/>
              <a:gd name="connsiteY7" fmla="*/ 34808 h 764207"/>
              <a:gd name="connsiteX0" fmla="*/ 0 w 9575800"/>
              <a:gd name="connsiteY0" fmla="*/ 144875 h 763062"/>
              <a:gd name="connsiteX1" fmla="*/ 1642534 w 9575800"/>
              <a:gd name="connsiteY1" fmla="*/ 762942 h 763062"/>
              <a:gd name="connsiteX2" fmla="*/ 3242734 w 9575800"/>
              <a:gd name="connsiteY2" fmla="*/ 942 h 763062"/>
              <a:gd name="connsiteX3" fmla="*/ 5003800 w 9575800"/>
              <a:gd name="connsiteY3" fmla="*/ 593608 h 763062"/>
              <a:gd name="connsiteX4" fmla="*/ 6629400 w 9575800"/>
              <a:gd name="connsiteY4" fmla="*/ 34808 h 763062"/>
              <a:gd name="connsiteX5" fmla="*/ 8111067 w 9575800"/>
              <a:gd name="connsiteY5" fmla="*/ 627475 h 763062"/>
              <a:gd name="connsiteX6" fmla="*/ 9575800 w 9575800"/>
              <a:gd name="connsiteY6" fmla="*/ 34808 h 763062"/>
              <a:gd name="connsiteX7" fmla="*/ 9575800 w 9575800"/>
              <a:gd name="connsiteY7" fmla="*/ 34808 h 763062"/>
              <a:gd name="connsiteX0" fmla="*/ 0 w 9575800"/>
              <a:gd name="connsiteY0" fmla="*/ 144008 h 762195"/>
              <a:gd name="connsiteX1" fmla="*/ 1642534 w 9575800"/>
              <a:gd name="connsiteY1" fmla="*/ 762075 h 762195"/>
              <a:gd name="connsiteX2" fmla="*/ 3242734 w 9575800"/>
              <a:gd name="connsiteY2" fmla="*/ 75 h 762195"/>
              <a:gd name="connsiteX3" fmla="*/ 4995333 w 9575800"/>
              <a:gd name="connsiteY3" fmla="*/ 711275 h 762195"/>
              <a:gd name="connsiteX4" fmla="*/ 6629400 w 9575800"/>
              <a:gd name="connsiteY4" fmla="*/ 33941 h 762195"/>
              <a:gd name="connsiteX5" fmla="*/ 8111067 w 9575800"/>
              <a:gd name="connsiteY5" fmla="*/ 626608 h 762195"/>
              <a:gd name="connsiteX6" fmla="*/ 9575800 w 9575800"/>
              <a:gd name="connsiteY6" fmla="*/ 33941 h 762195"/>
              <a:gd name="connsiteX7" fmla="*/ 9575800 w 9575800"/>
              <a:gd name="connsiteY7" fmla="*/ 33941 h 762195"/>
              <a:gd name="connsiteX0" fmla="*/ 0 w 9575800"/>
              <a:gd name="connsiteY0" fmla="*/ 144008 h 762195"/>
              <a:gd name="connsiteX1" fmla="*/ 1642534 w 9575800"/>
              <a:gd name="connsiteY1" fmla="*/ 762075 h 762195"/>
              <a:gd name="connsiteX2" fmla="*/ 3242734 w 9575800"/>
              <a:gd name="connsiteY2" fmla="*/ 75 h 762195"/>
              <a:gd name="connsiteX3" fmla="*/ 4995333 w 9575800"/>
              <a:gd name="connsiteY3" fmla="*/ 711275 h 762195"/>
              <a:gd name="connsiteX4" fmla="*/ 6629400 w 9575800"/>
              <a:gd name="connsiteY4" fmla="*/ 33941 h 762195"/>
              <a:gd name="connsiteX5" fmla="*/ 8144934 w 9575800"/>
              <a:gd name="connsiteY5" fmla="*/ 736674 h 762195"/>
              <a:gd name="connsiteX6" fmla="*/ 9575800 w 9575800"/>
              <a:gd name="connsiteY6" fmla="*/ 33941 h 762195"/>
              <a:gd name="connsiteX7" fmla="*/ 9575800 w 9575800"/>
              <a:gd name="connsiteY7" fmla="*/ 33941 h 762195"/>
              <a:gd name="connsiteX0" fmla="*/ 0 w 9575800"/>
              <a:gd name="connsiteY0" fmla="*/ 144008 h 762195"/>
              <a:gd name="connsiteX1" fmla="*/ 1642534 w 9575800"/>
              <a:gd name="connsiteY1" fmla="*/ 762075 h 762195"/>
              <a:gd name="connsiteX2" fmla="*/ 3242734 w 9575800"/>
              <a:gd name="connsiteY2" fmla="*/ 75 h 762195"/>
              <a:gd name="connsiteX3" fmla="*/ 4995333 w 9575800"/>
              <a:gd name="connsiteY3" fmla="*/ 711275 h 762195"/>
              <a:gd name="connsiteX4" fmla="*/ 6629400 w 9575800"/>
              <a:gd name="connsiteY4" fmla="*/ 33941 h 762195"/>
              <a:gd name="connsiteX5" fmla="*/ 8144934 w 9575800"/>
              <a:gd name="connsiteY5" fmla="*/ 736674 h 762195"/>
              <a:gd name="connsiteX6" fmla="*/ 9575800 w 9575800"/>
              <a:gd name="connsiteY6" fmla="*/ 33941 h 762195"/>
              <a:gd name="connsiteX7" fmla="*/ 9575800 w 9575800"/>
              <a:gd name="connsiteY7" fmla="*/ 33941 h 762195"/>
              <a:gd name="connsiteX0" fmla="*/ 0 w 9575800"/>
              <a:gd name="connsiteY0" fmla="*/ 144008 h 762195"/>
              <a:gd name="connsiteX1" fmla="*/ 1642534 w 9575800"/>
              <a:gd name="connsiteY1" fmla="*/ 762075 h 762195"/>
              <a:gd name="connsiteX2" fmla="*/ 3242734 w 9575800"/>
              <a:gd name="connsiteY2" fmla="*/ 75 h 762195"/>
              <a:gd name="connsiteX3" fmla="*/ 4995333 w 9575800"/>
              <a:gd name="connsiteY3" fmla="*/ 711275 h 762195"/>
              <a:gd name="connsiteX4" fmla="*/ 6629400 w 9575800"/>
              <a:gd name="connsiteY4" fmla="*/ 33941 h 762195"/>
              <a:gd name="connsiteX5" fmla="*/ 8246534 w 9575800"/>
              <a:gd name="connsiteY5" fmla="*/ 728207 h 762195"/>
              <a:gd name="connsiteX6" fmla="*/ 9575800 w 9575800"/>
              <a:gd name="connsiteY6" fmla="*/ 33941 h 762195"/>
              <a:gd name="connsiteX7" fmla="*/ 9575800 w 9575800"/>
              <a:gd name="connsiteY7" fmla="*/ 33941 h 762195"/>
              <a:gd name="connsiteX0" fmla="*/ 0 w 9575800"/>
              <a:gd name="connsiteY0" fmla="*/ 144008 h 762195"/>
              <a:gd name="connsiteX1" fmla="*/ 1642534 w 9575800"/>
              <a:gd name="connsiteY1" fmla="*/ 762075 h 762195"/>
              <a:gd name="connsiteX2" fmla="*/ 3242734 w 9575800"/>
              <a:gd name="connsiteY2" fmla="*/ 75 h 762195"/>
              <a:gd name="connsiteX3" fmla="*/ 4995333 w 9575800"/>
              <a:gd name="connsiteY3" fmla="*/ 711275 h 762195"/>
              <a:gd name="connsiteX4" fmla="*/ 6629400 w 9575800"/>
              <a:gd name="connsiteY4" fmla="*/ 33941 h 762195"/>
              <a:gd name="connsiteX5" fmla="*/ 8246534 w 9575800"/>
              <a:gd name="connsiteY5" fmla="*/ 728207 h 762195"/>
              <a:gd name="connsiteX6" fmla="*/ 9575800 w 9575800"/>
              <a:gd name="connsiteY6" fmla="*/ 33941 h 762195"/>
              <a:gd name="connsiteX7" fmla="*/ 9575800 w 9575800"/>
              <a:gd name="connsiteY7" fmla="*/ 33941 h 762195"/>
              <a:gd name="connsiteX0" fmla="*/ 0 w 9575800"/>
              <a:gd name="connsiteY0" fmla="*/ 144008 h 762195"/>
              <a:gd name="connsiteX1" fmla="*/ 1642534 w 9575800"/>
              <a:gd name="connsiteY1" fmla="*/ 762075 h 762195"/>
              <a:gd name="connsiteX2" fmla="*/ 3242734 w 9575800"/>
              <a:gd name="connsiteY2" fmla="*/ 75 h 762195"/>
              <a:gd name="connsiteX3" fmla="*/ 4995333 w 9575800"/>
              <a:gd name="connsiteY3" fmla="*/ 711275 h 762195"/>
              <a:gd name="connsiteX4" fmla="*/ 6553200 w 9575800"/>
              <a:gd name="connsiteY4" fmla="*/ 33941 h 762195"/>
              <a:gd name="connsiteX5" fmla="*/ 8246534 w 9575800"/>
              <a:gd name="connsiteY5" fmla="*/ 728207 h 762195"/>
              <a:gd name="connsiteX6" fmla="*/ 9575800 w 9575800"/>
              <a:gd name="connsiteY6" fmla="*/ 33941 h 762195"/>
              <a:gd name="connsiteX7" fmla="*/ 9575800 w 9575800"/>
              <a:gd name="connsiteY7" fmla="*/ 33941 h 762195"/>
              <a:gd name="connsiteX0" fmla="*/ 0 w 9575800"/>
              <a:gd name="connsiteY0" fmla="*/ 144008 h 763340"/>
              <a:gd name="connsiteX1" fmla="*/ 1642534 w 9575800"/>
              <a:gd name="connsiteY1" fmla="*/ 762075 h 763340"/>
              <a:gd name="connsiteX2" fmla="*/ 3285067 w 9575800"/>
              <a:gd name="connsiteY2" fmla="*/ 75 h 763340"/>
              <a:gd name="connsiteX3" fmla="*/ 4995333 w 9575800"/>
              <a:gd name="connsiteY3" fmla="*/ 711275 h 763340"/>
              <a:gd name="connsiteX4" fmla="*/ 6553200 w 9575800"/>
              <a:gd name="connsiteY4" fmla="*/ 33941 h 763340"/>
              <a:gd name="connsiteX5" fmla="*/ 8246534 w 9575800"/>
              <a:gd name="connsiteY5" fmla="*/ 728207 h 763340"/>
              <a:gd name="connsiteX6" fmla="*/ 9575800 w 9575800"/>
              <a:gd name="connsiteY6" fmla="*/ 33941 h 763340"/>
              <a:gd name="connsiteX7" fmla="*/ 9575800 w 9575800"/>
              <a:gd name="connsiteY7" fmla="*/ 33941 h 763340"/>
              <a:gd name="connsiteX0" fmla="*/ 0 w 9575800"/>
              <a:gd name="connsiteY0" fmla="*/ 144008 h 763340"/>
              <a:gd name="connsiteX1" fmla="*/ 1642534 w 9575800"/>
              <a:gd name="connsiteY1" fmla="*/ 762075 h 763340"/>
              <a:gd name="connsiteX2" fmla="*/ 3285067 w 9575800"/>
              <a:gd name="connsiteY2" fmla="*/ 75 h 763340"/>
              <a:gd name="connsiteX3" fmla="*/ 4910667 w 9575800"/>
              <a:gd name="connsiteY3" fmla="*/ 711275 h 763340"/>
              <a:gd name="connsiteX4" fmla="*/ 6553200 w 9575800"/>
              <a:gd name="connsiteY4" fmla="*/ 33941 h 763340"/>
              <a:gd name="connsiteX5" fmla="*/ 8246534 w 9575800"/>
              <a:gd name="connsiteY5" fmla="*/ 728207 h 763340"/>
              <a:gd name="connsiteX6" fmla="*/ 9575800 w 9575800"/>
              <a:gd name="connsiteY6" fmla="*/ 33941 h 763340"/>
              <a:gd name="connsiteX7" fmla="*/ 9575800 w 9575800"/>
              <a:gd name="connsiteY7" fmla="*/ 33941 h 763340"/>
              <a:gd name="connsiteX0" fmla="*/ 0 w 9575800"/>
              <a:gd name="connsiteY0" fmla="*/ 144007 h 763339"/>
              <a:gd name="connsiteX1" fmla="*/ 1642534 w 9575800"/>
              <a:gd name="connsiteY1" fmla="*/ 762074 h 763339"/>
              <a:gd name="connsiteX2" fmla="*/ 3285067 w 9575800"/>
              <a:gd name="connsiteY2" fmla="*/ 74 h 763339"/>
              <a:gd name="connsiteX3" fmla="*/ 4910667 w 9575800"/>
              <a:gd name="connsiteY3" fmla="*/ 711274 h 763339"/>
              <a:gd name="connsiteX4" fmla="*/ 6553200 w 9575800"/>
              <a:gd name="connsiteY4" fmla="*/ 33940 h 763339"/>
              <a:gd name="connsiteX5" fmla="*/ 8246534 w 9575800"/>
              <a:gd name="connsiteY5" fmla="*/ 728206 h 763339"/>
              <a:gd name="connsiteX6" fmla="*/ 9575800 w 9575800"/>
              <a:gd name="connsiteY6" fmla="*/ 33940 h 763339"/>
              <a:gd name="connsiteX7" fmla="*/ 9575800 w 9575800"/>
              <a:gd name="connsiteY7" fmla="*/ 33940 h 763339"/>
              <a:gd name="connsiteX0" fmla="*/ 0 w 10570076"/>
              <a:gd name="connsiteY0" fmla="*/ 288727 h 908059"/>
              <a:gd name="connsiteX1" fmla="*/ 1642534 w 10570076"/>
              <a:gd name="connsiteY1" fmla="*/ 906794 h 908059"/>
              <a:gd name="connsiteX2" fmla="*/ 3285067 w 10570076"/>
              <a:gd name="connsiteY2" fmla="*/ 144794 h 908059"/>
              <a:gd name="connsiteX3" fmla="*/ 4910667 w 10570076"/>
              <a:gd name="connsiteY3" fmla="*/ 855994 h 908059"/>
              <a:gd name="connsiteX4" fmla="*/ 6553200 w 10570076"/>
              <a:gd name="connsiteY4" fmla="*/ 178660 h 908059"/>
              <a:gd name="connsiteX5" fmla="*/ 8246534 w 10570076"/>
              <a:gd name="connsiteY5" fmla="*/ 872926 h 908059"/>
              <a:gd name="connsiteX6" fmla="*/ 9575800 w 10570076"/>
              <a:gd name="connsiteY6" fmla="*/ 178660 h 908059"/>
              <a:gd name="connsiteX7" fmla="*/ 10570076 w 10570076"/>
              <a:gd name="connsiteY7" fmla="*/ 0 h 908059"/>
              <a:gd name="connsiteX0" fmla="*/ 0 w 10570076"/>
              <a:gd name="connsiteY0" fmla="*/ 288727 h 908059"/>
              <a:gd name="connsiteX1" fmla="*/ 1642534 w 10570076"/>
              <a:gd name="connsiteY1" fmla="*/ 906794 h 908059"/>
              <a:gd name="connsiteX2" fmla="*/ 3285067 w 10570076"/>
              <a:gd name="connsiteY2" fmla="*/ 144794 h 908059"/>
              <a:gd name="connsiteX3" fmla="*/ 4910667 w 10570076"/>
              <a:gd name="connsiteY3" fmla="*/ 855994 h 908059"/>
              <a:gd name="connsiteX4" fmla="*/ 6553200 w 10570076"/>
              <a:gd name="connsiteY4" fmla="*/ 178660 h 908059"/>
              <a:gd name="connsiteX5" fmla="*/ 8246534 w 10570076"/>
              <a:gd name="connsiteY5" fmla="*/ 872926 h 908059"/>
              <a:gd name="connsiteX6" fmla="*/ 9575800 w 10570076"/>
              <a:gd name="connsiteY6" fmla="*/ 178660 h 908059"/>
              <a:gd name="connsiteX7" fmla="*/ 10570076 w 10570076"/>
              <a:gd name="connsiteY7" fmla="*/ 0 h 908059"/>
              <a:gd name="connsiteX0" fmla="*/ 0 w 11498939"/>
              <a:gd name="connsiteY0" fmla="*/ 144007 h 786206"/>
              <a:gd name="connsiteX1" fmla="*/ 1642534 w 11498939"/>
              <a:gd name="connsiteY1" fmla="*/ 762074 h 786206"/>
              <a:gd name="connsiteX2" fmla="*/ 3285067 w 11498939"/>
              <a:gd name="connsiteY2" fmla="*/ 74 h 786206"/>
              <a:gd name="connsiteX3" fmla="*/ 4910667 w 11498939"/>
              <a:gd name="connsiteY3" fmla="*/ 711274 h 786206"/>
              <a:gd name="connsiteX4" fmla="*/ 6553200 w 11498939"/>
              <a:gd name="connsiteY4" fmla="*/ 33940 h 786206"/>
              <a:gd name="connsiteX5" fmla="*/ 8246534 w 11498939"/>
              <a:gd name="connsiteY5" fmla="*/ 728206 h 786206"/>
              <a:gd name="connsiteX6" fmla="*/ 9575800 w 11498939"/>
              <a:gd name="connsiteY6" fmla="*/ 33940 h 786206"/>
              <a:gd name="connsiteX7" fmla="*/ 11498939 w 11498939"/>
              <a:gd name="connsiteY7" fmla="*/ 786197 h 786206"/>
              <a:gd name="connsiteX0" fmla="*/ 0 w 11498939"/>
              <a:gd name="connsiteY0" fmla="*/ 144007 h 786197"/>
              <a:gd name="connsiteX1" fmla="*/ 1642534 w 11498939"/>
              <a:gd name="connsiteY1" fmla="*/ 762074 h 786197"/>
              <a:gd name="connsiteX2" fmla="*/ 3285067 w 11498939"/>
              <a:gd name="connsiteY2" fmla="*/ 74 h 786197"/>
              <a:gd name="connsiteX3" fmla="*/ 4910667 w 11498939"/>
              <a:gd name="connsiteY3" fmla="*/ 711274 h 786197"/>
              <a:gd name="connsiteX4" fmla="*/ 6553200 w 11498939"/>
              <a:gd name="connsiteY4" fmla="*/ 33940 h 786197"/>
              <a:gd name="connsiteX5" fmla="*/ 8246534 w 11498939"/>
              <a:gd name="connsiteY5" fmla="*/ 728206 h 786197"/>
              <a:gd name="connsiteX6" fmla="*/ 9575800 w 11498939"/>
              <a:gd name="connsiteY6" fmla="*/ 33940 h 786197"/>
              <a:gd name="connsiteX7" fmla="*/ 11498939 w 11498939"/>
              <a:gd name="connsiteY7" fmla="*/ 786197 h 786197"/>
              <a:gd name="connsiteX0" fmla="*/ 0 w 11498939"/>
              <a:gd name="connsiteY0" fmla="*/ 144007 h 786197"/>
              <a:gd name="connsiteX1" fmla="*/ 1642534 w 11498939"/>
              <a:gd name="connsiteY1" fmla="*/ 762074 h 786197"/>
              <a:gd name="connsiteX2" fmla="*/ 3285067 w 11498939"/>
              <a:gd name="connsiteY2" fmla="*/ 74 h 786197"/>
              <a:gd name="connsiteX3" fmla="*/ 4910667 w 11498939"/>
              <a:gd name="connsiteY3" fmla="*/ 711274 h 786197"/>
              <a:gd name="connsiteX4" fmla="*/ 6553200 w 11498939"/>
              <a:gd name="connsiteY4" fmla="*/ 33940 h 786197"/>
              <a:gd name="connsiteX5" fmla="*/ 8246534 w 11498939"/>
              <a:gd name="connsiteY5" fmla="*/ 728206 h 786197"/>
              <a:gd name="connsiteX6" fmla="*/ 9575800 w 11498939"/>
              <a:gd name="connsiteY6" fmla="*/ 33940 h 786197"/>
              <a:gd name="connsiteX7" fmla="*/ 11498939 w 11498939"/>
              <a:gd name="connsiteY7" fmla="*/ 786197 h 786197"/>
              <a:gd name="connsiteX0" fmla="*/ 0 w 11498939"/>
              <a:gd name="connsiteY0" fmla="*/ 144007 h 786197"/>
              <a:gd name="connsiteX1" fmla="*/ 1642534 w 11498939"/>
              <a:gd name="connsiteY1" fmla="*/ 762074 h 786197"/>
              <a:gd name="connsiteX2" fmla="*/ 3285067 w 11498939"/>
              <a:gd name="connsiteY2" fmla="*/ 74 h 786197"/>
              <a:gd name="connsiteX3" fmla="*/ 4910667 w 11498939"/>
              <a:gd name="connsiteY3" fmla="*/ 711274 h 786197"/>
              <a:gd name="connsiteX4" fmla="*/ 6553200 w 11498939"/>
              <a:gd name="connsiteY4" fmla="*/ 33940 h 786197"/>
              <a:gd name="connsiteX5" fmla="*/ 8246534 w 11498939"/>
              <a:gd name="connsiteY5" fmla="*/ 728206 h 786197"/>
              <a:gd name="connsiteX6" fmla="*/ 9758956 w 11498939"/>
              <a:gd name="connsiteY6" fmla="*/ 33940 h 786197"/>
              <a:gd name="connsiteX7" fmla="*/ 11498939 w 11498939"/>
              <a:gd name="connsiteY7" fmla="*/ 786197 h 786197"/>
              <a:gd name="connsiteX0" fmla="*/ 0 w 11498939"/>
              <a:gd name="connsiteY0" fmla="*/ 144007 h 786197"/>
              <a:gd name="connsiteX1" fmla="*/ 1642534 w 11498939"/>
              <a:gd name="connsiteY1" fmla="*/ 762074 h 786197"/>
              <a:gd name="connsiteX2" fmla="*/ 3285067 w 11498939"/>
              <a:gd name="connsiteY2" fmla="*/ 74 h 786197"/>
              <a:gd name="connsiteX3" fmla="*/ 4910667 w 11498939"/>
              <a:gd name="connsiteY3" fmla="*/ 711274 h 786197"/>
              <a:gd name="connsiteX4" fmla="*/ 6553200 w 11498939"/>
              <a:gd name="connsiteY4" fmla="*/ 33940 h 786197"/>
              <a:gd name="connsiteX5" fmla="*/ 8246534 w 11498939"/>
              <a:gd name="connsiteY5" fmla="*/ 728206 h 786197"/>
              <a:gd name="connsiteX6" fmla="*/ 9758956 w 11498939"/>
              <a:gd name="connsiteY6" fmla="*/ 33940 h 786197"/>
              <a:gd name="connsiteX7" fmla="*/ 11498939 w 11498939"/>
              <a:gd name="connsiteY7" fmla="*/ 786197 h 786197"/>
              <a:gd name="connsiteX0" fmla="*/ 0 w 11498939"/>
              <a:gd name="connsiteY0" fmla="*/ 144007 h 786197"/>
              <a:gd name="connsiteX1" fmla="*/ 1642534 w 11498939"/>
              <a:gd name="connsiteY1" fmla="*/ 762074 h 786197"/>
              <a:gd name="connsiteX2" fmla="*/ 3285067 w 11498939"/>
              <a:gd name="connsiteY2" fmla="*/ 74 h 786197"/>
              <a:gd name="connsiteX3" fmla="*/ 4910667 w 11498939"/>
              <a:gd name="connsiteY3" fmla="*/ 711274 h 786197"/>
              <a:gd name="connsiteX4" fmla="*/ 6553200 w 11498939"/>
              <a:gd name="connsiteY4" fmla="*/ 33940 h 786197"/>
              <a:gd name="connsiteX5" fmla="*/ 8246534 w 11498939"/>
              <a:gd name="connsiteY5" fmla="*/ 728206 h 786197"/>
              <a:gd name="connsiteX6" fmla="*/ 9758956 w 11498939"/>
              <a:gd name="connsiteY6" fmla="*/ 33940 h 786197"/>
              <a:gd name="connsiteX7" fmla="*/ 11498939 w 11498939"/>
              <a:gd name="connsiteY7" fmla="*/ 786197 h 786197"/>
              <a:gd name="connsiteX0" fmla="*/ 0 w 11498939"/>
              <a:gd name="connsiteY0" fmla="*/ 144007 h 786197"/>
              <a:gd name="connsiteX1" fmla="*/ 1642534 w 11498939"/>
              <a:gd name="connsiteY1" fmla="*/ 762074 h 786197"/>
              <a:gd name="connsiteX2" fmla="*/ 3285067 w 11498939"/>
              <a:gd name="connsiteY2" fmla="*/ 74 h 786197"/>
              <a:gd name="connsiteX3" fmla="*/ 4910667 w 11498939"/>
              <a:gd name="connsiteY3" fmla="*/ 711274 h 786197"/>
              <a:gd name="connsiteX4" fmla="*/ 6553200 w 11498939"/>
              <a:gd name="connsiteY4" fmla="*/ 33940 h 786197"/>
              <a:gd name="connsiteX5" fmla="*/ 8246534 w 11498939"/>
              <a:gd name="connsiteY5" fmla="*/ 728206 h 786197"/>
              <a:gd name="connsiteX6" fmla="*/ 9850534 w 11498939"/>
              <a:gd name="connsiteY6" fmla="*/ 33940 h 786197"/>
              <a:gd name="connsiteX7" fmla="*/ 11498939 w 11498939"/>
              <a:gd name="connsiteY7" fmla="*/ 786197 h 786197"/>
              <a:gd name="connsiteX0" fmla="*/ 0 w 11498939"/>
              <a:gd name="connsiteY0" fmla="*/ 144007 h 786197"/>
              <a:gd name="connsiteX1" fmla="*/ 1642534 w 11498939"/>
              <a:gd name="connsiteY1" fmla="*/ 762074 h 786197"/>
              <a:gd name="connsiteX2" fmla="*/ 3285067 w 11498939"/>
              <a:gd name="connsiteY2" fmla="*/ 74 h 786197"/>
              <a:gd name="connsiteX3" fmla="*/ 4910667 w 11498939"/>
              <a:gd name="connsiteY3" fmla="*/ 711274 h 786197"/>
              <a:gd name="connsiteX4" fmla="*/ 6553200 w 11498939"/>
              <a:gd name="connsiteY4" fmla="*/ 33940 h 786197"/>
              <a:gd name="connsiteX5" fmla="*/ 8246534 w 11498939"/>
              <a:gd name="connsiteY5" fmla="*/ 728206 h 786197"/>
              <a:gd name="connsiteX6" fmla="*/ 9850534 w 11498939"/>
              <a:gd name="connsiteY6" fmla="*/ 33940 h 786197"/>
              <a:gd name="connsiteX7" fmla="*/ 11498939 w 11498939"/>
              <a:gd name="connsiteY7" fmla="*/ 786197 h 786197"/>
              <a:gd name="connsiteX0" fmla="*/ 0 w 11498939"/>
              <a:gd name="connsiteY0" fmla="*/ 144007 h 786197"/>
              <a:gd name="connsiteX1" fmla="*/ 1642534 w 11498939"/>
              <a:gd name="connsiteY1" fmla="*/ 762074 h 786197"/>
              <a:gd name="connsiteX2" fmla="*/ 3285067 w 11498939"/>
              <a:gd name="connsiteY2" fmla="*/ 74 h 786197"/>
              <a:gd name="connsiteX3" fmla="*/ 4910667 w 11498939"/>
              <a:gd name="connsiteY3" fmla="*/ 711274 h 786197"/>
              <a:gd name="connsiteX4" fmla="*/ 6553200 w 11498939"/>
              <a:gd name="connsiteY4" fmla="*/ 33940 h 786197"/>
              <a:gd name="connsiteX5" fmla="*/ 8246534 w 11498939"/>
              <a:gd name="connsiteY5" fmla="*/ 728206 h 786197"/>
              <a:gd name="connsiteX6" fmla="*/ 9850534 w 11498939"/>
              <a:gd name="connsiteY6" fmla="*/ 33940 h 786197"/>
              <a:gd name="connsiteX7" fmla="*/ 11498939 w 11498939"/>
              <a:gd name="connsiteY7" fmla="*/ 786197 h 786197"/>
              <a:gd name="connsiteX0" fmla="*/ 0 w 11498939"/>
              <a:gd name="connsiteY0" fmla="*/ 143948 h 786138"/>
              <a:gd name="connsiteX1" fmla="*/ 1549219 w 11498939"/>
              <a:gd name="connsiteY1" fmla="*/ 733805 h 786138"/>
              <a:gd name="connsiteX2" fmla="*/ 3285067 w 11498939"/>
              <a:gd name="connsiteY2" fmla="*/ 15 h 786138"/>
              <a:gd name="connsiteX3" fmla="*/ 4910667 w 11498939"/>
              <a:gd name="connsiteY3" fmla="*/ 711215 h 786138"/>
              <a:gd name="connsiteX4" fmla="*/ 6553200 w 11498939"/>
              <a:gd name="connsiteY4" fmla="*/ 33881 h 786138"/>
              <a:gd name="connsiteX5" fmla="*/ 8246534 w 11498939"/>
              <a:gd name="connsiteY5" fmla="*/ 728147 h 786138"/>
              <a:gd name="connsiteX6" fmla="*/ 9850534 w 11498939"/>
              <a:gd name="connsiteY6" fmla="*/ 33881 h 786138"/>
              <a:gd name="connsiteX7" fmla="*/ 11498939 w 11498939"/>
              <a:gd name="connsiteY7" fmla="*/ 786138 h 786138"/>
              <a:gd name="connsiteX0" fmla="*/ 0 w 11498939"/>
              <a:gd name="connsiteY0" fmla="*/ 143948 h 786138"/>
              <a:gd name="connsiteX1" fmla="*/ 1549219 w 11498939"/>
              <a:gd name="connsiteY1" fmla="*/ 733805 h 786138"/>
              <a:gd name="connsiteX2" fmla="*/ 3285067 w 11498939"/>
              <a:gd name="connsiteY2" fmla="*/ 15 h 786138"/>
              <a:gd name="connsiteX3" fmla="*/ 4910667 w 11498939"/>
              <a:gd name="connsiteY3" fmla="*/ 711215 h 786138"/>
              <a:gd name="connsiteX4" fmla="*/ 6553200 w 11498939"/>
              <a:gd name="connsiteY4" fmla="*/ 33881 h 786138"/>
              <a:gd name="connsiteX5" fmla="*/ 8246534 w 11498939"/>
              <a:gd name="connsiteY5" fmla="*/ 728147 h 786138"/>
              <a:gd name="connsiteX6" fmla="*/ 9850534 w 11498939"/>
              <a:gd name="connsiteY6" fmla="*/ 33881 h 786138"/>
              <a:gd name="connsiteX7" fmla="*/ 11498939 w 11498939"/>
              <a:gd name="connsiteY7" fmla="*/ 786138 h 786138"/>
              <a:gd name="connsiteX0" fmla="*/ 0 w 11498939"/>
              <a:gd name="connsiteY0" fmla="*/ 143948 h 786138"/>
              <a:gd name="connsiteX1" fmla="*/ 1549219 w 11498939"/>
              <a:gd name="connsiteY1" fmla="*/ 733805 h 786138"/>
              <a:gd name="connsiteX2" fmla="*/ 3285067 w 11498939"/>
              <a:gd name="connsiteY2" fmla="*/ 15 h 786138"/>
              <a:gd name="connsiteX3" fmla="*/ 4910667 w 11498939"/>
              <a:gd name="connsiteY3" fmla="*/ 711215 h 786138"/>
              <a:gd name="connsiteX4" fmla="*/ 6553200 w 11498939"/>
              <a:gd name="connsiteY4" fmla="*/ 33881 h 786138"/>
              <a:gd name="connsiteX5" fmla="*/ 8246534 w 11498939"/>
              <a:gd name="connsiteY5" fmla="*/ 728147 h 786138"/>
              <a:gd name="connsiteX6" fmla="*/ 10006059 w 11498939"/>
              <a:gd name="connsiteY6" fmla="*/ 24478 h 786138"/>
              <a:gd name="connsiteX7" fmla="*/ 11498939 w 11498939"/>
              <a:gd name="connsiteY7" fmla="*/ 786138 h 786138"/>
              <a:gd name="connsiteX0" fmla="*/ 0 w 11498939"/>
              <a:gd name="connsiteY0" fmla="*/ 143948 h 786138"/>
              <a:gd name="connsiteX1" fmla="*/ 1549219 w 11498939"/>
              <a:gd name="connsiteY1" fmla="*/ 733805 h 786138"/>
              <a:gd name="connsiteX2" fmla="*/ 3285067 w 11498939"/>
              <a:gd name="connsiteY2" fmla="*/ 15 h 786138"/>
              <a:gd name="connsiteX3" fmla="*/ 4910667 w 11498939"/>
              <a:gd name="connsiteY3" fmla="*/ 711215 h 786138"/>
              <a:gd name="connsiteX4" fmla="*/ 6553200 w 11498939"/>
              <a:gd name="connsiteY4" fmla="*/ 33881 h 786138"/>
              <a:gd name="connsiteX5" fmla="*/ 8246534 w 11498939"/>
              <a:gd name="connsiteY5" fmla="*/ 728147 h 786138"/>
              <a:gd name="connsiteX6" fmla="*/ 10006059 w 11498939"/>
              <a:gd name="connsiteY6" fmla="*/ 24478 h 786138"/>
              <a:gd name="connsiteX7" fmla="*/ 11498939 w 11498939"/>
              <a:gd name="connsiteY7" fmla="*/ 786138 h 786138"/>
              <a:gd name="connsiteX0" fmla="*/ 0 w 11498939"/>
              <a:gd name="connsiteY0" fmla="*/ 143948 h 786138"/>
              <a:gd name="connsiteX1" fmla="*/ 1549219 w 11498939"/>
              <a:gd name="connsiteY1" fmla="*/ 733805 h 786138"/>
              <a:gd name="connsiteX2" fmla="*/ 3285067 w 11498939"/>
              <a:gd name="connsiteY2" fmla="*/ 15 h 786138"/>
              <a:gd name="connsiteX3" fmla="*/ 4910667 w 11498939"/>
              <a:gd name="connsiteY3" fmla="*/ 711215 h 786138"/>
              <a:gd name="connsiteX4" fmla="*/ 6553200 w 11498939"/>
              <a:gd name="connsiteY4" fmla="*/ 33881 h 786138"/>
              <a:gd name="connsiteX5" fmla="*/ 8246534 w 11498939"/>
              <a:gd name="connsiteY5" fmla="*/ 728147 h 786138"/>
              <a:gd name="connsiteX6" fmla="*/ 10161583 w 11498939"/>
              <a:gd name="connsiteY6" fmla="*/ 24478 h 786138"/>
              <a:gd name="connsiteX7" fmla="*/ 11498939 w 11498939"/>
              <a:gd name="connsiteY7" fmla="*/ 786138 h 786138"/>
              <a:gd name="connsiteX0" fmla="*/ 0 w 11498939"/>
              <a:gd name="connsiteY0" fmla="*/ 143948 h 786138"/>
              <a:gd name="connsiteX1" fmla="*/ 1549219 w 11498939"/>
              <a:gd name="connsiteY1" fmla="*/ 733805 h 786138"/>
              <a:gd name="connsiteX2" fmla="*/ 3285067 w 11498939"/>
              <a:gd name="connsiteY2" fmla="*/ 15 h 786138"/>
              <a:gd name="connsiteX3" fmla="*/ 4910667 w 11498939"/>
              <a:gd name="connsiteY3" fmla="*/ 711215 h 786138"/>
              <a:gd name="connsiteX4" fmla="*/ 6553200 w 11498939"/>
              <a:gd name="connsiteY4" fmla="*/ 33881 h 786138"/>
              <a:gd name="connsiteX5" fmla="*/ 8246534 w 11498939"/>
              <a:gd name="connsiteY5" fmla="*/ 728147 h 786138"/>
              <a:gd name="connsiteX6" fmla="*/ 10161583 w 11498939"/>
              <a:gd name="connsiteY6" fmla="*/ 24478 h 786138"/>
              <a:gd name="connsiteX7" fmla="*/ 11498939 w 11498939"/>
              <a:gd name="connsiteY7" fmla="*/ 786138 h 786138"/>
              <a:gd name="connsiteX0" fmla="*/ 0 w 11498939"/>
              <a:gd name="connsiteY0" fmla="*/ 143948 h 786138"/>
              <a:gd name="connsiteX1" fmla="*/ 1549219 w 11498939"/>
              <a:gd name="connsiteY1" fmla="*/ 733805 h 786138"/>
              <a:gd name="connsiteX2" fmla="*/ 3285067 w 11498939"/>
              <a:gd name="connsiteY2" fmla="*/ 15 h 786138"/>
              <a:gd name="connsiteX3" fmla="*/ 4910667 w 11498939"/>
              <a:gd name="connsiteY3" fmla="*/ 711215 h 786138"/>
              <a:gd name="connsiteX4" fmla="*/ 6553200 w 11498939"/>
              <a:gd name="connsiteY4" fmla="*/ 33881 h 786138"/>
              <a:gd name="connsiteX5" fmla="*/ 8339850 w 11498939"/>
              <a:gd name="connsiteY5" fmla="*/ 737550 h 786138"/>
              <a:gd name="connsiteX6" fmla="*/ 10161583 w 11498939"/>
              <a:gd name="connsiteY6" fmla="*/ 24478 h 786138"/>
              <a:gd name="connsiteX7" fmla="*/ 11498939 w 11498939"/>
              <a:gd name="connsiteY7" fmla="*/ 786138 h 786138"/>
              <a:gd name="connsiteX0" fmla="*/ 0 w 11498939"/>
              <a:gd name="connsiteY0" fmla="*/ 143948 h 786138"/>
              <a:gd name="connsiteX1" fmla="*/ 1549219 w 11498939"/>
              <a:gd name="connsiteY1" fmla="*/ 733805 h 786138"/>
              <a:gd name="connsiteX2" fmla="*/ 3285067 w 11498939"/>
              <a:gd name="connsiteY2" fmla="*/ 15 h 786138"/>
              <a:gd name="connsiteX3" fmla="*/ 4910667 w 11498939"/>
              <a:gd name="connsiteY3" fmla="*/ 711215 h 786138"/>
              <a:gd name="connsiteX4" fmla="*/ 6553200 w 11498939"/>
              <a:gd name="connsiteY4" fmla="*/ 33881 h 786138"/>
              <a:gd name="connsiteX5" fmla="*/ 8339850 w 11498939"/>
              <a:gd name="connsiteY5" fmla="*/ 737550 h 786138"/>
              <a:gd name="connsiteX6" fmla="*/ 10161583 w 11498939"/>
              <a:gd name="connsiteY6" fmla="*/ 24478 h 786138"/>
              <a:gd name="connsiteX7" fmla="*/ 11498939 w 11498939"/>
              <a:gd name="connsiteY7" fmla="*/ 786138 h 786138"/>
              <a:gd name="connsiteX0" fmla="*/ 0 w 11498939"/>
              <a:gd name="connsiteY0" fmla="*/ 143948 h 786138"/>
              <a:gd name="connsiteX1" fmla="*/ 1549219 w 11498939"/>
              <a:gd name="connsiteY1" fmla="*/ 733805 h 786138"/>
              <a:gd name="connsiteX2" fmla="*/ 3285067 w 11498939"/>
              <a:gd name="connsiteY2" fmla="*/ 15 h 786138"/>
              <a:gd name="connsiteX3" fmla="*/ 4910667 w 11498939"/>
              <a:gd name="connsiteY3" fmla="*/ 711215 h 786138"/>
              <a:gd name="connsiteX4" fmla="*/ 6553200 w 11498939"/>
              <a:gd name="connsiteY4" fmla="*/ 33881 h 786138"/>
              <a:gd name="connsiteX5" fmla="*/ 8308746 w 11498939"/>
              <a:gd name="connsiteY5" fmla="*/ 709340 h 786138"/>
              <a:gd name="connsiteX6" fmla="*/ 10161583 w 11498939"/>
              <a:gd name="connsiteY6" fmla="*/ 24478 h 786138"/>
              <a:gd name="connsiteX7" fmla="*/ 11498939 w 11498939"/>
              <a:gd name="connsiteY7" fmla="*/ 786138 h 786138"/>
              <a:gd name="connsiteX0" fmla="*/ 0 w 11498939"/>
              <a:gd name="connsiteY0" fmla="*/ 143948 h 786138"/>
              <a:gd name="connsiteX1" fmla="*/ 1549219 w 11498939"/>
              <a:gd name="connsiteY1" fmla="*/ 733805 h 786138"/>
              <a:gd name="connsiteX2" fmla="*/ 3285067 w 11498939"/>
              <a:gd name="connsiteY2" fmla="*/ 15 h 786138"/>
              <a:gd name="connsiteX3" fmla="*/ 4910667 w 11498939"/>
              <a:gd name="connsiteY3" fmla="*/ 711215 h 786138"/>
              <a:gd name="connsiteX4" fmla="*/ 6553200 w 11498939"/>
              <a:gd name="connsiteY4" fmla="*/ 33881 h 786138"/>
              <a:gd name="connsiteX5" fmla="*/ 8308746 w 11498939"/>
              <a:gd name="connsiteY5" fmla="*/ 709340 h 786138"/>
              <a:gd name="connsiteX6" fmla="*/ 10161583 w 11498939"/>
              <a:gd name="connsiteY6" fmla="*/ 24478 h 786138"/>
              <a:gd name="connsiteX7" fmla="*/ 11498939 w 11498939"/>
              <a:gd name="connsiteY7" fmla="*/ 786138 h 786138"/>
              <a:gd name="connsiteX0" fmla="*/ 0 w 11498939"/>
              <a:gd name="connsiteY0" fmla="*/ 143948 h 786138"/>
              <a:gd name="connsiteX1" fmla="*/ 1549219 w 11498939"/>
              <a:gd name="connsiteY1" fmla="*/ 733805 h 786138"/>
              <a:gd name="connsiteX2" fmla="*/ 3285067 w 11498939"/>
              <a:gd name="connsiteY2" fmla="*/ 15 h 786138"/>
              <a:gd name="connsiteX3" fmla="*/ 4910667 w 11498939"/>
              <a:gd name="connsiteY3" fmla="*/ 711215 h 786138"/>
              <a:gd name="connsiteX4" fmla="*/ 6553200 w 11498939"/>
              <a:gd name="connsiteY4" fmla="*/ 33881 h 786138"/>
              <a:gd name="connsiteX5" fmla="*/ 8308746 w 11498939"/>
              <a:gd name="connsiteY5" fmla="*/ 709340 h 786138"/>
              <a:gd name="connsiteX6" fmla="*/ 10161583 w 11498939"/>
              <a:gd name="connsiteY6" fmla="*/ 24478 h 786138"/>
              <a:gd name="connsiteX7" fmla="*/ 11498939 w 11498939"/>
              <a:gd name="connsiteY7" fmla="*/ 786138 h 786138"/>
              <a:gd name="connsiteX0" fmla="*/ 0 w 11498939"/>
              <a:gd name="connsiteY0" fmla="*/ 143948 h 786138"/>
              <a:gd name="connsiteX1" fmla="*/ 1549219 w 11498939"/>
              <a:gd name="connsiteY1" fmla="*/ 733805 h 786138"/>
              <a:gd name="connsiteX2" fmla="*/ 3285067 w 11498939"/>
              <a:gd name="connsiteY2" fmla="*/ 15 h 786138"/>
              <a:gd name="connsiteX3" fmla="*/ 4910667 w 11498939"/>
              <a:gd name="connsiteY3" fmla="*/ 711215 h 786138"/>
              <a:gd name="connsiteX4" fmla="*/ 6553200 w 11498939"/>
              <a:gd name="connsiteY4" fmla="*/ 33881 h 786138"/>
              <a:gd name="connsiteX5" fmla="*/ 8308746 w 11498939"/>
              <a:gd name="connsiteY5" fmla="*/ 709340 h 786138"/>
              <a:gd name="connsiteX6" fmla="*/ 10161583 w 11498939"/>
              <a:gd name="connsiteY6" fmla="*/ 24478 h 786138"/>
              <a:gd name="connsiteX7" fmla="*/ 11498939 w 11498939"/>
              <a:gd name="connsiteY7" fmla="*/ 786138 h 786138"/>
              <a:gd name="connsiteX0" fmla="*/ 0 w 11498939"/>
              <a:gd name="connsiteY0" fmla="*/ 143948 h 786138"/>
              <a:gd name="connsiteX1" fmla="*/ 1549219 w 11498939"/>
              <a:gd name="connsiteY1" fmla="*/ 733805 h 786138"/>
              <a:gd name="connsiteX2" fmla="*/ 3285067 w 11498939"/>
              <a:gd name="connsiteY2" fmla="*/ 15 h 786138"/>
              <a:gd name="connsiteX3" fmla="*/ 4910667 w 11498939"/>
              <a:gd name="connsiteY3" fmla="*/ 711215 h 786138"/>
              <a:gd name="connsiteX4" fmla="*/ 6553200 w 11498939"/>
              <a:gd name="connsiteY4" fmla="*/ 33881 h 786138"/>
              <a:gd name="connsiteX5" fmla="*/ 8308746 w 11498939"/>
              <a:gd name="connsiteY5" fmla="*/ 709340 h 786138"/>
              <a:gd name="connsiteX6" fmla="*/ 10161583 w 11498939"/>
              <a:gd name="connsiteY6" fmla="*/ 24478 h 786138"/>
              <a:gd name="connsiteX7" fmla="*/ 11498939 w 11498939"/>
              <a:gd name="connsiteY7" fmla="*/ 786138 h 786138"/>
              <a:gd name="connsiteX0" fmla="*/ 0 w 11498939"/>
              <a:gd name="connsiteY0" fmla="*/ 143948 h 786138"/>
              <a:gd name="connsiteX1" fmla="*/ 423197 w 11498939"/>
              <a:gd name="connsiteY1" fmla="*/ 733805 h 786138"/>
              <a:gd name="connsiteX2" fmla="*/ 3285067 w 11498939"/>
              <a:gd name="connsiteY2" fmla="*/ 15 h 786138"/>
              <a:gd name="connsiteX3" fmla="*/ 4910667 w 11498939"/>
              <a:gd name="connsiteY3" fmla="*/ 711215 h 786138"/>
              <a:gd name="connsiteX4" fmla="*/ 6553200 w 11498939"/>
              <a:gd name="connsiteY4" fmla="*/ 33881 h 786138"/>
              <a:gd name="connsiteX5" fmla="*/ 8308746 w 11498939"/>
              <a:gd name="connsiteY5" fmla="*/ 709340 h 786138"/>
              <a:gd name="connsiteX6" fmla="*/ 10161583 w 11498939"/>
              <a:gd name="connsiteY6" fmla="*/ 24478 h 786138"/>
              <a:gd name="connsiteX7" fmla="*/ 11498939 w 11498939"/>
              <a:gd name="connsiteY7" fmla="*/ 786138 h 786138"/>
              <a:gd name="connsiteX0" fmla="*/ 0 w 11498939"/>
              <a:gd name="connsiteY0" fmla="*/ 143948 h 838005"/>
              <a:gd name="connsiteX1" fmla="*/ 423197 w 11498939"/>
              <a:gd name="connsiteY1" fmla="*/ 733805 h 838005"/>
              <a:gd name="connsiteX2" fmla="*/ 3285067 w 11498939"/>
              <a:gd name="connsiteY2" fmla="*/ 15 h 838005"/>
              <a:gd name="connsiteX3" fmla="*/ 4910667 w 11498939"/>
              <a:gd name="connsiteY3" fmla="*/ 711215 h 838005"/>
              <a:gd name="connsiteX4" fmla="*/ 6553200 w 11498939"/>
              <a:gd name="connsiteY4" fmla="*/ 33881 h 838005"/>
              <a:gd name="connsiteX5" fmla="*/ 8308746 w 11498939"/>
              <a:gd name="connsiteY5" fmla="*/ 709340 h 838005"/>
              <a:gd name="connsiteX6" fmla="*/ 10161583 w 11498939"/>
              <a:gd name="connsiteY6" fmla="*/ 24478 h 838005"/>
              <a:gd name="connsiteX7" fmla="*/ 11498939 w 11498939"/>
              <a:gd name="connsiteY7" fmla="*/ 786138 h 838005"/>
              <a:gd name="connsiteX0" fmla="*/ 0 w 12235184"/>
              <a:gd name="connsiteY0" fmla="*/ 125142 h 786138"/>
              <a:gd name="connsiteX1" fmla="*/ 1159442 w 12235184"/>
              <a:gd name="connsiteY1" fmla="*/ 733805 h 786138"/>
              <a:gd name="connsiteX2" fmla="*/ 4021312 w 12235184"/>
              <a:gd name="connsiteY2" fmla="*/ 15 h 786138"/>
              <a:gd name="connsiteX3" fmla="*/ 5646912 w 12235184"/>
              <a:gd name="connsiteY3" fmla="*/ 711215 h 786138"/>
              <a:gd name="connsiteX4" fmla="*/ 7289445 w 12235184"/>
              <a:gd name="connsiteY4" fmla="*/ 33881 h 786138"/>
              <a:gd name="connsiteX5" fmla="*/ 9044991 w 12235184"/>
              <a:gd name="connsiteY5" fmla="*/ 709340 h 786138"/>
              <a:gd name="connsiteX6" fmla="*/ 10897828 w 12235184"/>
              <a:gd name="connsiteY6" fmla="*/ 24478 h 786138"/>
              <a:gd name="connsiteX7" fmla="*/ 12235184 w 12235184"/>
              <a:gd name="connsiteY7" fmla="*/ 786138 h 786138"/>
              <a:gd name="connsiteX0" fmla="*/ 0 w 12235184"/>
              <a:gd name="connsiteY0" fmla="*/ 125142 h 786138"/>
              <a:gd name="connsiteX1" fmla="*/ 1159442 w 12235184"/>
              <a:gd name="connsiteY1" fmla="*/ 733805 h 786138"/>
              <a:gd name="connsiteX2" fmla="*/ 4021312 w 12235184"/>
              <a:gd name="connsiteY2" fmla="*/ 15 h 786138"/>
              <a:gd name="connsiteX3" fmla="*/ 5646912 w 12235184"/>
              <a:gd name="connsiteY3" fmla="*/ 711215 h 786138"/>
              <a:gd name="connsiteX4" fmla="*/ 7289445 w 12235184"/>
              <a:gd name="connsiteY4" fmla="*/ 33881 h 786138"/>
              <a:gd name="connsiteX5" fmla="*/ 9044991 w 12235184"/>
              <a:gd name="connsiteY5" fmla="*/ 709340 h 786138"/>
              <a:gd name="connsiteX6" fmla="*/ 10897828 w 12235184"/>
              <a:gd name="connsiteY6" fmla="*/ 24478 h 786138"/>
              <a:gd name="connsiteX7" fmla="*/ 12235184 w 12235184"/>
              <a:gd name="connsiteY7" fmla="*/ 786138 h 786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235184" h="786138">
                <a:moveTo>
                  <a:pt x="0" y="125142"/>
                </a:moveTo>
                <a:cubicBezTo>
                  <a:pt x="81192" y="333332"/>
                  <a:pt x="489223" y="754660"/>
                  <a:pt x="1159442" y="733805"/>
                </a:cubicBezTo>
                <a:cubicBezTo>
                  <a:pt x="1829661" y="712950"/>
                  <a:pt x="3273400" y="3780"/>
                  <a:pt x="4021312" y="15"/>
                </a:cubicBezTo>
                <a:cubicBezTo>
                  <a:pt x="4769224" y="-3750"/>
                  <a:pt x="4949823" y="714037"/>
                  <a:pt x="5646912" y="711215"/>
                </a:cubicBezTo>
                <a:cubicBezTo>
                  <a:pt x="6344001" y="708393"/>
                  <a:pt x="6723099" y="34193"/>
                  <a:pt x="7289445" y="33881"/>
                </a:cubicBezTo>
                <a:cubicBezTo>
                  <a:pt x="7855791" y="33569"/>
                  <a:pt x="8350279" y="729713"/>
                  <a:pt x="9044991" y="709340"/>
                </a:cubicBezTo>
                <a:cubicBezTo>
                  <a:pt x="9739703" y="688967"/>
                  <a:pt x="10366129" y="11678"/>
                  <a:pt x="10897828" y="24478"/>
                </a:cubicBezTo>
                <a:cubicBezTo>
                  <a:pt x="11429527" y="37278"/>
                  <a:pt x="11943548" y="441353"/>
                  <a:pt x="12235184" y="786138"/>
                </a:cubicBezTo>
              </a:path>
            </a:pathLst>
          </a:custGeom>
          <a:no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latin typeface="Arial" panose="020B0604020202020204" pitchFamily="34" charset="0"/>
              <a:ea typeface="微软雅黑" panose="020B0503020204020204" pitchFamily="34" charset="-122"/>
              <a:sym typeface="Arial" panose="020B0604020202020204" pitchFamily="34" charset="0"/>
            </a:endParaRPr>
          </a:p>
        </p:txBody>
      </p:sp>
      <p:grpSp>
        <p:nvGrpSpPr>
          <p:cNvPr id="18" name="组合 17"/>
          <p:cNvGrpSpPr/>
          <p:nvPr/>
        </p:nvGrpSpPr>
        <p:grpSpPr>
          <a:xfrm>
            <a:off x="3893455" y="1286148"/>
            <a:ext cx="1357092" cy="1357093"/>
            <a:chOff x="1985488" y="1104900"/>
            <a:chExt cx="930184" cy="930184"/>
          </a:xfrm>
          <a:effectLst/>
        </p:grpSpPr>
        <p:sp>
          <p:nvSpPr>
            <p:cNvPr id="19" name="椭圆 18"/>
            <p:cNvSpPr/>
            <p:nvPr/>
          </p:nvSpPr>
          <p:spPr>
            <a:xfrm>
              <a:off x="1985488" y="1104900"/>
              <a:ext cx="930184" cy="930184"/>
            </a:xfrm>
            <a:prstGeom prst="ellipse">
              <a:avLst/>
            </a:prstGeom>
            <a:ln w="101600">
              <a:noFill/>
            </a:ln>
            <a:effectLst>
              <a:innerShdw blurRad="2286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latin typeface="Arial" panose="020B0604020202020204" pitchFamily="34" charset="0"/>
                <a:ea typeface="微软雅黑" panose="020B0503020204020204" pitchFamily="34" charset="-122"/>
                <a:sym typeface="Arial" panose="020B0604020202020204" pitchFamily="34" charset="0"/>
              </a:endParaRPr>
            </a:p>
          </p:txBody>
        </p:sp>
        <p:sp>
          <p:nvSpPr>
            <p:cNvPr id="20" name="矩形 259"/>
            <p:cNvSpPr>
              <a:spLocks noChangeArrowheads="1"/>
            </p:cNvSpPr>
            <p:nvPr/>
          </p:nvSpPr>
          <p:spPr bwMode="auto">
            <a:xfrm>
              <a:off x="2102398" y="1210023"/>
              <a:ext cx="696364" cy="7199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1">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buNone/>
              </a:pPr>
              <a:r>
                <a:rPr lang="en-US" altLang="zh-CN" sz="6826" cap="all" dirty="0">
                  <a:solidFill>
                    <a:schemeClr val="bg1"/>
                  </a:solidFill>
                  <a:latin typeface="Arial" panose="020B0604020202020204" pitchFamily="34" charset="0"/>
                  <a:cs typeface="Arial" panose="020B0604020202020204" pitchFamily="34" charset="0"/>
                  <a:sym typeface="Arial" panose="020B0604020202020204" pitchFamily="34" charset="0"/>
                </a:rPr>
                <a:t>01</a:t>
              </a:r>
              <a:endParaRPr lang="zh-CN" altLang="en-US" sz="6826" cap="all" dirty="0">
                <a:solidFill>
                  <a:schemeClr val="bg1"/>
                </a:solidFill>
                <a:latin typeface="Arial" panose="020B0604020202020204" pitchFamily="34" charset="0"/>
                <a:cs typeface="Arial" panose="020B0604020202020204" pitchFamily="34" charset="0"/>
                <a:sym typeface="Arial" panose="020B0604020202020204" pitchFamily="34" charset="0"/>
              </a:endParaRPr>
            </a:p>
          </p:txBody>
        </p:sp>
      </p:grpSp>
    </p:spTree>
    <p:extLst>
      <p:ext uri="{BB962C8B-B14F-4D97-AF65-F5344CB8AC3E}">
        <p14:creationId xmlns:p14="http://schemas.microsoft.com/office/powerpoint/2010/main" val="2477561074"/>
      </p:ext>
    </p:extLst>
  </p:cSld>
  <p:clrMapOvr>
    <a:masterClrMapping/>
  </p:clrMapOvr>
  <mc:AlternateContent xmlns:mc="http://schemas.openxmlformats.org/markup-compatibility/2006" xmlns:p14="http://schemas.microsoft.com/office/powerpoint/2010/main">
    <mc:Choice Requires="p14">
      <p:transition spd="slow" p14:dur="1500" advClick="0" advTm="0">
        <p:split orient="vert"/>
      </p:transition>
    </mc:Choice>
    <mc:Fallback xmlns="">
      <p:transition spd="slow" advClick="0" advTm="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nodeType="with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p:cTn id="7" dur="1000" fill="hold"/>
                                        <p:tgtEl>
                                          <p:spTgt spid="16"/>
                                        </p:tgtEl>
                                        <p:attrNameLst>
                                          <p:attrName>ppt_w</p:attrName>
                                        </p:attrNameLst>
                                      </p:cBhvr>
                                      <p:tavLst>
                                        <p:tav tm="0">
                                          <p:val>
                                            <p:strVal val="#ppt_w+.3"/>
                                          </p:val>
                                        </p:tav>
                                        <p:tav tm="100000">
                                          <p:val>
                                            <p:strVal val="#ppt_w"/>
                                          </p:val>
                                        </p:tav>
                                      </p:tavLst>
                                    </p:anim>
                                    <p:anim calcmode="lin" valueType="num">
                                      <p:cBhvr>
                                        <p:cTn id="8" dur="1000" fill="hold"/>
                                        <p:tgtEl>
                                          <p:spTgt spid="16"/>
                                        </p:tgtEl>
                                        <p:attrNameLst>
                                          <p:attrName>ppt_h</p:attrName>
                                        </p:attrNameLst>
                                      </p:cBhvr>
                                      <p:tavLst>
                                        <p:tav tm="0">
                                          <p:val>
                                            <p:strVal val="#ppt_h"/>
                                          </p:val>
                                        </p:tav>
                                        <p:tav tm="100000">
                                          <p:val>
                                            <p:strVal val="#ppt_h"/>
                                          </p:val>
                                        </p:tav>
                                      </p:tavLst>
                                    </p:anim>
                                    <p:animEffect transition="in" filter="fade">
                                      <p:cBhvr>
                                        <p:cTn id="9" dur="1000"/>
                                        <p:tgtEl>
                                          <p:spTgt spid="16"/>
                                        </p:tgtEl>
                                      </p:cBhvr>
                                    </p:animEffect>
                                  </p:childTnLst>
                                </p:cTn>
                              </p:par>
                            </p:childTnLst>
                          </p:cTn>
                        </p:par>
                      </p:childTnLst>
                    </p:cTn>
                  </p:par>
                  <p:par>
                    <p:cTn id="10" fill="hold">
                      <p:stCondLst>
                        <p:cond delay="indefinite"/>
                      </p:stCondLst>
                      <p:childTnLst>
                        <p:par>
                          <p:cTn id="11" fill="hold">
                            <p:stCondLst>
                              <p:cond delay="0"/>
                            </p:stCondLst>
                            <p:childTnLst>
                              <p:par>
                                <p:cTn id="12" presetID="22" presetClass="entr" presetSubtype="8" fill="hold" grpId="0" nodeType="clickEffect">
                                  <p:stCondLst>
                                    <p:cond delay="0"/>
                                  </p:stCondLst>
                                  <p:childTnLst>
                                    <p:set>
                                      <p:cBhvr>
                                        <p:cTn id="13" dur="1" fill="hold">
                                          <p:stCondLst>
                                            <p:cond delay="0"/>
                                          </p:stCondLst>
                                        </p:cTn>
                                        <p:tgtEl>
                                          <p:spTgt spid="17"/>
                                        </p:tgtEl>
                                        <p:attrNameLst>
                                          <p:attrName>style.visibility</p:attrName>
                                        </p:attrNameLst>
                                      </p:cBhvr>
                                      <p:to>
                                        <p:strVal val="visible"/>
                                      </p:to>
                                    </p:set>
                                    <p:animEffect transition="in" filter="wipe(left)">
                                      <p:cBhvr>
                                        <p:cTn id="14" dur="1000"/>
                                        <p:tgtEl>
                                          <p:spTgt spid="17"/>
                                        </p:tgtEl>
                                      </p:cBhvr>
                                    </p:animEffect>
                                  </p:childTnLst>
                                </p:cTn>
                              </p:par>
                            </p:childTnLst>
                          </p:cTn>
                        </p:par>
                      </p:childTnLst>
                    </p:cTn>
                  </p:par>
                  <p:par>
                    <p:cTn id="15" fill="hold">
                      <p:stCondLst>
                        <p:cond delay="indefinite"/>
                      </p:stCondLst>
                      <p:childTnLst>
                        <p:par>
                          <p:cTn id="16" fill="hold">
                            <p:stCondLst>
                              <p:cond delay="0"/>
                            </p:stCondLst>
                            <p:childTnLst>
                              <p:par>
                                <p:cTn id="17" presetID="53" presetClass="entr" presetSubtype="16" fill="hold" nodeType="clickEffect">
                                  <p:stCondLst>
                                    <p:cond delay="0"/>
                                  </p:stCondLst>
                                  <p:childTnLst>
                                    <p:set>
                                      <p:cBhvr>
                                        <p:cTn id="18" dur="1" fill="hold">
                                          <p:stCondLst>
                                            <p:cond delay="0"/>
                                          </p:stCondLst>
                                        </p:cTn>
                                        <p:tgtEl>
                                          <p:spTgt spid="18"/>
                                        </p:tgtEl>
                                        <p:attrNameLst>
                                          <p:attrName>style.visibility</p:attrName>
                                        </p:attrNameLst>
                                      </p:cBhvr>
                                      <p:to>
                                        <p:strVal val="visible"/>
                                      </p:to>
                                    </p:set>
                                    <p:anim calcmode="lin" valueType="num">
                                      <p:cBhvr>
                                        <p:cTn id="19" dur="500" fill="hold"/>
                                        <p:tgtEl>
                                          <p:spTgt spid="18"/>
                                        </p:tgtEl>
                                        <p:attrNameLst>
                                          <p:attrName>ppt_w</p:attrName>
                                        </p:attrNameLst>
                                      </p:cBhvr>
                                      <p:tavLst>
                                        <p:tav tm="0">
                                          <p:val>
                                            <p:fltVal val="0"/>
                                          </p:val>
                                        </p:tav>
                                        <p:tav tm="100000">
                                          <p:val>
                                            <p:strVal val="#ppt_w"/>
                                          </p:val>
                                        </p:tav>
                                      </p:tavLst>
                                    </p:anim>
                                    <p:anim calcmode="lin" valueType="num">
                                      <p:cBhvr>
                                        <p:cTn id="20" dur="500" fill="hold"/>
                                        <p:tgtEl>
                                          <p:spTgt spid="18"/>
                                        </p:tgtEl>
                                        <p:attrNameLst>
                                          <p:attrName>ppt_h</p:attrName>
                                        </p:attrNameLst>
                                      </p:cBhvr>
                                      <p:tavLst>
                                        <p:tav tm="0">
                                          <p:val>
                                            <p:fltVal val="0"/>
                                          </p:val>
                                        </p:tav>
                                        <p:tav tm="100000">
                                          <p:val>
                                            <p:strVal val="#ppt_h"/>
                                          </p:val>
                                        </p:tav>
                                      </p:tavLst>
                                    </p:anim>
                                    <p:animEffect transition="in" filter="fade">
                                      <p:cBhvr>
                                        <p:cTn id="21" dur="500"/>
                                        <p:tgtEl>
                                          <p:spTgt spid="18"/>
                                        </p:tgtEl>
                                      </p:cBhvr>
                                    </p:animEffect>
                                  </p:childTnLst>
                                </p:cTn>
                              </p:par>
                            </p:childTnLst>
                          </p:cTn>
                        </p:par>
                      </p:childTnLst>
                    </p:cTn>
                  </p:par>
                  <p:par>
                    <p:cTn id="22" fill="hold">
                      <p:stCondLst>
                        <p:cond delay="indefinite"/>
                      </p:stCondLst>
                      <p:childTnLst>
                        <p:par>
                          <p:cTn id="23" fill="hold">
                            <p:stCondLst>
                              <p:cond delay="0"/>
                            </p:stCondLst>
                            <p:childTnLst>
                              <p:par>
                                <p:cTn id="24" presetID="23" presetClass="entr" presetSubtype="32" fill="hold" grpId="0" nodeType="clickEffect">
                                  <p:stCondLst>
                                    <p:cond delay="0"/>
                                  </p:stCondLst>
                                  <p:childTnLst>
                                    <p:set>
                                      <p:cBhvr>
                                        <p:cTn id="25" dur="1" fill="hold">
                                          <p:stCondLst>
                                            <p:cond delay="0"/>
                                          </p:stCondLst>
                                        </p:cTn>
                                        <p:tgtEl>
                                          <p:spTgt spid="10"/>
                                        </p:tgtEl>
                                        <p:attrNameLst>
                                          <p:attrName>style.visibility</p:attrName>
                                        </p:attrNameLst>
                                      </p:cBhvr>
                                      <p:to>
                                        <p:strVal val="visible"/>
                                      </p:to>
                                    </p:set>
                                    <p:anim calcmode="lin" valueType="num">
                                      <p:cBhvr>
                                        <p:cTn id="26" dur="500" fill="hold"/>
                                        <p:tgtEl>
                                          <p:spTgt spid="10"/>
                                        </p:tgtEl>
                                        <p:attrNameLst>
                                          <p:attrName>ppt_w</p:attrName>
                                        </p:attrNameLst>
                                      </p:cBhvr>
                                      <p:tavLst>
                                        <p:tav tm="0">
                                          <p:val>
                                            <p:strVal val="4*#ppt_w"/>
                                          </p:val>
                                        </p:tav>
                                        <p:tav tm="100000">
                                          <p:val>
                                            <p:strVal val="#ppt_w"/>
                                          </p:val>
                                        </p:tav>
                                      </p:tavLst>
                                    </p:anim>
                                    <p:anim calcmode="lin" valueType="num">
                                      <p:cBhvr>
                                        <p:cTn id="27" dur="500" fill="hold"/>
                                        <p:tgtEl>
                                          <p:spTgt spid="10"/>
                                        </p:tgtEl>
                                        <p:attrNameLst>
                                          <p:attrName>ppt_h</p:attrName>
                                        </p:attrNameLst>
                                      </p:cBhvr>
                                      <p:tavLst>
                                        <p:tav tm="0">
                                          <p:val>
                                            <p:strVal val="4*#ppt_h"/>
                                          </p:val>
                                        </p:tav>
                                        <p:tav tm="100000">
                                          <p:val>
                                            <p:strVal val="#ppt_h"/>
                                          </p:val>
                                        </p:tav>
                                      </p:tavLst>
                                    </p:anim>
                                  </p:childTnLst>
                                </p:cTn>
                              </p:par>
                            </p:childTnLst>
                          </p:cTn>
                        </p:par>
                        <p:par>
                          <p:cTn id="28" fill="hold">
                            <p:stCondLst>
                              <p:cond delay="500"/>
                            </p:stCondLst>
                            <p:childTnLst>
                              <p:par>
                                <p:cTn id="29" presetID="12" presetClass="entr" presetSubtype="8" fill="hold" grpId="0" nodeType="afterEffect">
                                  <p:stCondLst>
                                    <p:cond delay="0"/>
                                  </p:stCondLst>
                                  <p:childTnLst>
                                    <p:set>
                                      <p:cBhvr>
                                        <p:cTn id="30" dur="1" fill="hold">
                                          <p:stCondLst>
                                            <p:cond delay="0"/>
                                          </p:stCondLst>
                                        </p:cTn>
                                        <p:tgtEl>
                                          <p:spTgt spid="11"/>
                                        </p:tgtEl>
                                        <p:attrNameLst>
                                          <p:attrName>style.visibility</p:attrName>
                                        </p:attrNameLst>
                                      </p:cBhvr>
                                      <p:to>
                                        <p:strVal val="visible"/>
                                      </p:to>
                                    </p:set>
                                    <p:anim calcmode="lin" valueType="num">
                                      <p:cBhvr additive="base">
                                        <p:cTn id="31" dur="500"/>
                                        <p:tgtEl>
                                          <p:spTgt spid="11"/>
                                        </p:tgtEl>
                                        <p:attrNameLst>
                                          <p:attrName>ppt_x</p:attrName>
                                        </p:attrNameLst>
                                      </p:cBhvr>
                                      <p:tavLst>
                                        <p:tav tm="0">
                                          <p:val>
                                            <p:strVal val="#ppt_x-#ppt_w*1.125000"/>
                                          </p:val>
                                        </p:tav>
                                        <p:tav tm="100000">
                                          <p:val>
                                            <p:strVal val="#ppt_x"/>
                                          </p:val>
                                        </p:tav>
                                      </p:tavLst>
                                    </p:anim>
                                    <p:animEffect transition="in" filter="wipe(right)">
                                      <p:cBhvr>
                                        <p:cTn id="32" dur="500"/>
                                        <p:tgtEl>
                                          <p:spTgt spid="11"/>
                                        </p:tgtEl>
                                      </p:cBhvr>
                                    </p:animEffect>
                                  </p:childTnLst>
                                </p:cTn>
                              </p:par>
                            </p:childTnLst>
                          </p:cTn>
                        </p:par>
                        <p:par>
                          <p:cTn id="33" fill="hold">
                            <p:stCondLst>
                              <p:cond delay="1000"/>
                            </p:stCondLst>
                            <p:childTnLst>
                              <p:par>
                                <p:cTn id="34" presetID="12" presetClass="entr" presetSubtype="8" fill="hold" grpId="0" nodeType="afterEffect">
                                  <p:stCondLst>
                                    <p:cond delay="0"/>
                                  </p:stCondLst>
                                  <p:childTnLst>
                                    <p:set>
                                      <p:cBhvr>
                                        <p:cTn id="35" dur="1" fill="hold">
                                          <p:stCondLst>
                                            <p:cond delay="0"/>
                                          </p:stCondLst>
                                        </p:cTn>
                                        <p:tgtEl>
                                          <p:spTgt spid="12"/>
                                        </p:tgtEl>
                                        <p:attrNameLst>
                                          <p:attrName>style.visibility</p:attrName>
                                        </p:attrNameLst>
                                      </p:cBhvr>
                                      <p:to>
                                        <p:strVal val="visible"/>
                                      </p:to>
                                    </p:set>
                                    <p:anim calcmode="lin" valueType="num">
                                      <p:cBhvr additive="base">
                                        <p:cTn id="36" dur="500"/>
                                        <p:tgtEl>
                                          <p:spTgt spid="12"/>
                                        </p:tgtEl>
                                        <p:attrNameLst>
                                          <p:attrName>ppt_x</p:attrName>
                                        </p:attrNameLst>
                                      </p:cBhvr>
                                      <p:tavLst>
                                        <p:tav tm="0">
                                          <p:val>
                                            <p:strVal val="#ppt_x-#ppt_w*1.125000"/>
                                          </p:val>
                                        </p:tav>
                                        <p:tav tm="100000">
                                          <p:val>
                                            <p:strVal val="#ppt_x"/>
                                          </p:val>
                                        </p:tav>
                                      </p:tavLst>
                                    </p:anim>
                                    <p:animEffect transition="in" filter="wipe(right)">
                                      <p:cBhvr>
                                        <p:cTn id="37" dur="500"/>
                                        <p:tgtEl>
                                          <p:spTgt spid="12"/>
                                        </p:tgtEl>
                                      </p:cBhvr>
                                    </p:animEffect>
                                  </p:childTnLst>
                                </p:cTn>
                              </p:par>
                            </p:childTnLst>
                          </p:cTn>
                        </p:par>
                        <p:par>
                          <p:cTn id="38" fill="hold">
                            <p:stCondLst>
                              <p:cond delay="1500"/>
                            </p:stCondLst>
                            <p:childTnLst>
                              <p:par>
                                <p:cTn id="39" presetID="12" presetClass="entr" presetSubtype="8" fill="hold" grpId="0" nodeType="afterEffect">
                                  <p:stCondLst>
                                    <p:cond delay="0"/>
                                  </p:stCondLst>
                                  <p:childTnLst>
                                    <p:set>
                                      <p:cBhvr>
                                        <p:cTn id="40" dur="1" fill="hold">
                                          <p:stCondLst>
                                            <p:cond delay="0"/>
                                          </p:stCondLst>
                                        </p:cTn>
                                        <p:tgtEl>
                                          <p:spTgt spid="13"/>
                                        </p:tgtEl>
                                        <p:attrNameLst>
                                          <p:attrName>style.visibility</p:attrName>
                                        </p:attrNameLst>
                                      </p:cBhvr>
                                      <p:to>
                                        <p:strVal val="visible"/>
                                      </p:to>
                                    </p:set>
                                    <p:anim calcmode="lin" valueType="num">
                                      <p:cBhvr additive="base">
                                        <p:cTn id="41" dur="500"/>
                                        <p:tgtEl>
                                          <p:spTgt spid="13"/>
                                        </p:tgtEl>
                                        <p:attrNameLst>
                                          <p:attrName>ppt_x</p:attrName>
                                        </p:attrNameLst>
                                      </p:cBhvr>
                                      <p:tavLst>
                                        <p:tav tm="0">
                                          <p:val>
                                            <p:strVal val="#ppt_x-#ppt_w*1.125000"/>
                                          </p:val>
                                        </p:tav>
                                        <p:tav tm="100000">
                                          <p:val>
                                            <p:strVal val="#ppt_x"/>
                                          </p:val>
                                        </p:tav>
                                      </p:tavLst>
                                    </p:anim>
                                    <p:animEffect transition="in" filter="wipe(right)">
                                      <p:cBhvr>
                                        <p:cTn id="42" dur="500"/>
                                        <p:tgtEl>
                                          <p:spTgt spid="13"/>
                                        </p:tgtEl>
                                      </p:cBhvr>
                                    </p:animEffect>
                                  </p:childTnLst>
                                </p:cTn>
                              </p:par>
                            </p:childTnLst>
                          </p:cTn>
                        </p:par>
                        <p:par>
                          <p:cTn id="43" fill="hold">
                            <p:stCondLst>
                              <p:cond delay="2000"/>
                            </p:stCondLst>
                            <p:childTnLst>
                              <p:par>
                                <p:cTn id="44" presetID="12" presetClass="entr" presetSubtype="8" fill="hold" grpId="0" nodeType="afterEffect">
                                  <p:stCondLst>
                                    <p:cond delay="0"/>
                                  </p:stCondLst>
                                  <p:childTnLst>
                                    <p:set>
                                      <p:cBhvr>
                                        <p:cTn id="45" dur="1" fill="hold">
                                          <p:stCondLst>
                                            <p:cond delay="0"/>
                                          </p:stCondLst>
                                        </p:cTn>
                                        <p:tgtEl>
                                          <p:spTgt spid="14"/>
                                        </p:tgtEl>
                                        <p:attrNameLst>
                                          <p:attrName>style.visibility</p:attrName>
                                        </p:attrNameLst>
                                      </p:cBhvr>
                                      <p:to>
                                        <p:strVal val="visible"/>
                                      </p:to>
                                    </p:set>
                                    <p:anim calcmode="lin" valueType="num">
                                      <p:cBhvr additive="base">
                                        <p:cTn id="46" dur="500"/>
                                        <p:tgtEl>
                                          <p:spTgt spid="14"/>
                                        </p:tgtEl>
                                        <p:attrNameLst>
                                          <p:attrName>ppt_x</p:attrName>
                                        </p:attrNameLst>
                                      </p:cBhvr>
                                      <p:tavLst>
                                        <p:tav tm="0">
                                          <p:val>
                                            <p:strVal val="#ppt_x-#ppt_w*1.125000"/>
                                          </p:val>
                                        </p:tav>
                                        <p:tav tm="100000">
                                          <p:val>
                                            <p:strVal val="#ppt_x"/>
                                          </p:val>
                                        </p:tav>
                                      </p:tavLst>
                                    </p:anim>
                                    <p:animEffect transition="in" filter="wipe(right)">
                                      <p:cBhvr>
                                        <p:cTn id="4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2" grpId="0"/>
      <p:bldP spid="13" grpId="0"/>
      <p:bldP spid="14" grpId="0"/>
      <p:bldP spid="17"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图片占位符 14"/>
          <p:cNvPicPr>
            <a:picLocks noGrp="1" noChangeAspect="1"/>
          </p:cNvPicPr>
          <p:nvPr>
            <p:ph type="pic" sz="quarter" idx="4294967295"/>
          </p:nvPr>
        </p:nvPicPr>
        <p:blipFill>
          <a:blip r:embed="rId3">
            <a:extLst>
              <a:ext uri="{28A0092B-C50C-407E-A947-70E740481C1C}">
                <a14:useLocalDpi xmlns:a14="http://schemas.microsoft.com/office/drawing/2010/main" val="0"/>
              </a:ext>
            </a:extLst>
          </a:blip>
          <a:stretch>
            <a:fillRect/>
          </a:stretch>
        </p:blipFill>
        <p:spPr>
          <a:xfrm>
            <a:off x="3236913" y="1568450"/>
            <a:ext cx="2922587" cy="2193925"/>
          </a:xfrm>
        </p:spPr>
      </p:pic>
      <p:sp>
        <p:nvSpPr>
          <p:cNvPr id="3" name="Text Placeholder 2"/>
          <p:cNvSpPr>
            <a:spLocks noGrp="1"/>
          </p:cNvSpPr>
          <p:nvPr>
            <p:ph type="body" sz="quarter" idx="4294967295"/>
          </p:nvPr>
        </p:nvSpPr>
        <p:spPr>
          <a:xfrm>
            <a:off x="533400" y="2019300"/>
            <a:ext cx="2127250" cy="828675"/>
          </a:xfrm>
        </p:spPr>
        <p:txBody>
          <a:bodyPr>
            <a:noAutofit/>
          </a:bodyPr>
          <a:lstStyle/>
          <a:p>
            <a:pPr marL="0" indent="0" algn="r">
              <a:buNone/>
            </a:pPr>
            <a:r>
              <a:rPr lang="zh-CN" altLang="en-US" sz="900" dirty="0">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rPr>
              <a:t>此处添加详细文本描述，建议与标题相关并符合整体语言风格，语言描述尽量简洁生动。</a:t>
            </a:r>
            <a:endParaRPr lang="en-US" altLang="zh-CN" sz="900" dirty="0">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 name="Text Placeholder 3"/>
          <p:cNvSpPr>
            <a:spLocks noGrp="1"/>
          </p:cNvSpPr>
          <p:nvPr>
            <p:ph type="body" sz="quarter" idx="4294967295"/>
          </p:nvPr>
        </p:nvSpPr>
        <p:spPr>
          <a:xfrm>
            <a:off x="6442075" y="2058988"/>
            <a:ext cx="2127250" cy="828675"/>
          </a:xfrm>
        </p:spPr>
        <p:txBody>
          <a:bodyPr>
            <a:noAutofit/>
          </a:bodyPr>
          <a:lstStyle/>
          <a:p>
            <a:pPr marL="0" indent="0">
              <a:buNone/>
            </a:pPr>
            <a:r>
              <a:rPr lang="zh-CN" altLang="en-US" sz="900" dirty="0">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rPr>
              <a:t>此处添加详细文本描述，建议与标题相关并符合整体语言风格，语言描述尽量简洁生动。</a:t>
            </a:r>
            <a:endParaRPr lang="en-US" altLang="zh-CN" sz="900" dirty="0">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 name="Text Placeholder 4"/>
          <p:cNvSpPr>
            <a:spLocks noGrp="1"/>
          </p:cNvSpPr>
          <p:nvPr>
            <p:ph type="body" sz="quarter" idx="4294967295"/>
          </p:nvPr>
        </p:nvSpPr>
        <p:spPr>
          <a:xfrm>
            <a:off x="533400" y="3454400"/>
            <a:ext cx="2127250" cy="830263"/>
          </a:xfrm>
        </p:spPr>
        <p:txBody>
          <a:bodyPr>
            <a:noAutofit/>
          </a:bodyPr>
          <a:lstStyle/>
          <a:p>
            <a:pPr marL="0" indent="0" algn="r">
              <a:buNone/>
            </a:pPr>
            <a:r>
              <a:rPr lang="zh-CN" altLang="en-US" sz="900" dirty="0">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rPr>
              <a:t>此处添加详细文本描述，建议与标题相关并符合整体语言风格，语言描述尽量简洁生动。</a:t>
            </a:r>
            <a:endParaRPr lang="en-US" altLang="zh-CN" sz="900" dirty="0">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 name="Text Placeholder 5"/>
          <p:cNvSpPr>
            <a:spLocks noGrp="1"/>
          </p:cNvSpPr>
          <p:nvPr>
            <p:ph type="body" sz="quarter" idx="4294967295"/>
          </p:nvPr>
        </p:nvSpPr>
        <p:spPr>
          <a:xfrm>
            <a:off x="6442075" y="3494088"/>
            <a:ext cx="2127250" cy="830262"/>
          </a:xfrm>
        </p:spPr>
        <p:txBody>
          <a:bodyPr>
            <a:noAutofit/>
          </a:bodyPr>
          <a:lstStyle/>
          <a:p>
            <a:pPr marL="0" indent="0">
              <a:buNone/>
            </a:pPr>
            <a:r>
              <a:rPr lang="zh-CN" altLang="en-US" sz="900" dirty="0">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rPr>
              <a:t>此处添加详细文本描述，建议与标题相关并符合整体语言风格，语言描述尽量简洁生动。</a:t>
            </a:r>
            <a:endParaRPr lang="en-US" altLang="zh-CN" sz="900" dirty="0">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 name="Text Placeholder 6"/>
          <p:cNvSpPr>
            <a:spLocks noGrp="1"/>
          </p:cNvSpPr>
          <p:nvPr>
            <p:ph type="body" sz="quarter" idx="4294967295"/>
          </p:nvPr>
        </p:nvSpPr>
        <p:spPr>
          <a:xfrm>
            <a:off x="941388" y="1489075"/>
            <a:ext cx="1600200" cy="307975"/>
          </a:xfrm>
          <a:solidFill>
            <a:schemeClr val="accent1"/>
          </a:solidFill>
        </p:spPr>
        <p:txBody>
          <a:bodyPr>
            <a:normAutofit fontScale="85000" lnSpcReduction="20000"/>
          </a:bodyPr>
          <a:lstStyle/>
          <a:p>
            <a:pPr marL="0" indent="0" algn="ctr">
              <a:buNone/>
            </a:pPr>
            <a:r>
              <a:rPr lang="zh-CN" altLang="en-US"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产品名称</a:t>
            </a:r>
            <a:r>
              <a:rPr lang="en-US"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 A</a:t>
            </a:r>
          </a:p>
          <a:p>
            <a:pPr marL="0" indent="0" algn="ctr">
              <a:buNone/>
            </a:pPr>
            <a:endParaRPr lang="en-US"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 name="Text Placeholder 7"/>
          <p:cNvSpPr>
            <a:spLocks noGrp="1"/>
          </p:cNvSpPr>
          <p:nvPr>
            <p:ph type="body" sz="quarter" idx="4294967295"/>
          </p:nvPr>
        </p:nvSpPr>
        <p:spPr>
          <a:xfrm>
            <a:off x="6588125" y="1489075"/>
            <a:ext cx="1600200" cy="307975"/>
          </a:xfrm>
          <a:solidFill>
            <a:schemeClr val="accent1"/>
          </a:solidFill>
        </p:spPr>
        <p:txBody>
          <a:bodyPr>
            <a:normAutofit fontScale="85000" lnSpcReduction="20000"/>
          </a:bodyPr>
          <a:lstStyle/>
          <a:p>
            <a:pPr marL="0" indent="0">
              <a:buNone/>
            </a:pPr>
            <a:r>
              <a:rPr lang="zh-CN" altLang="en-US"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产品名称</a:t>
            </a:r>
            <a:r>
              <a:rPr lang="en-US"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 A</a:t>
            </a:r>
          </a:p>
          <a:p>
            <a:pPr marL="0" indent="0">
              <a:buNone/>
            </a:pPr>
            <a:endParaRPr lang="en-US"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 name="Text Placeholder 8"/>
          <p:cNvSpPr>
            <a:spLocks noGrp="1"/>
          </p:cNvSpPr>
          <p:nvPr>
            <p:ph type="body" sz="quarter" idx="4294967295"/>
          </p:nvPr>
        </p:nvSpPr>
        <p:spPr>
          <a:xfrm>
            <a:off x="941388" y="2921000"/>
            <a:ext cx="1600200" cy="307975"/>
          </a:xfrm>
          <a:solidFill>
            <a:schemeClr val="accent1"/>
          </a:solidFill>
        </p:spPr>
        <p:txBody>
          <a:bodyPr>
            <a:normAutofit fontScale="85000" lnSpcReduction="20000"/>
          </a:bodyPr>
          <a:lstStyle/>
          <a:p>
            <a:pPr marL="0" indent="0" algn="ctr">
              <a:buNone/>
            </a:pPr>
            <a:r>
              <a:rPr lang="zh-CN" altLang="en-US"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产品名称</a:t>
            </a:r>
            <a:r>
              <a:rPr lang="en-US"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 A</a:t>
            </a:r>
          </a:p>
          <a:p>
            <a:pPr marL="0" indent="0" algn="ctr">
              <a:buNone/>
            </a:pPr>
            <a:endParaRPr lang="en-US"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0" name="Text Placeholder 9"/>
          <p:cNvSpPr>
            <a:spLocks noGrp="1"/>
          </p:cNvSpPr>
          <p:nvPr>
            <p:ph type="body" sz="quarter" idx="4294967295"/>
          </p:nvPr>
        </p:nvSpPr>
        <p:spPr>
          <a:xfrm>
            <a:off x="6588125" y="2921000"/>
            <a:ext cx="1600200" cy="307975"/>
          </a:xfrm>
          <a:solidFill>
            <a:schemeClr val="accent1"/>
          </a:solidFill>
        </p:spPr>
        <p:txBody>
          <a:bodyPr>
            <a:normAutofit fontScale="85000" lnSpcReduction="20000"/>
          </a:bodyPr>
          <a:lstStyle/>
          <a:p>
            <a:pPr marL="0" indent="0">
              <a:buNone/>
            </a:pPr>
            <a:r>
              <a:rPr lang="zh-CN" altLang="en-US"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产品名称</a:t>
            </a:r>
            <a:r>
              <a:rPr lang="en-US"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 A</a:t>
            </a:r>
          </a:p>
          <a:p>
            <a:pPr marL="0" indent="0">
              <a:buNone/>
            </a:pPr>
            <a:endParaRPr lang="en-US"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Tree>
    <p:extLst>
      <p:ext uri="{BB962C8B-B14F-4D97-AF65-F5344CB8AC3E}">
        <p14:creationId xmlns:p14="http://schemas.microsoft.com/office/powerpoint/2010/main" val="3964579792"/>
      </p:ext>
    </p:extLst>
  </p:cSld>
  <p:clrMapOvr>
    <a:masterClrMapping/>
  </p:clrMapOvr>
  <mc:AlternateContent xmlns:mc="http://schemas.openxmlformats.org/markup-compatibility/2006" xmlns:p14="http://schemas.microsoft.com/office/powerpoint/2010/main">
    <mc:Choice Requires="p14">
      <p:transition spd="slow" p14:dur="2000" advClick="0" advTm="0">
        <p14:ferris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500" fill="hold"/>
                                        <p:tgtEl>
                                          <p:spTgt spid="15"/>
                                        </p:tgtEl>
                                        <p:attrNameLst>
                                          <p:attrName>ppt_x</p:attrName>
                                        </p:attrNameLst>
                                      </p:cBhvr>
                                      <p:tavLst>
                                        <p:tav tm="0">
                                          <p:val>
                                            <p:strVal val="#ppt_x"/>
                                          </p:val>
                                        </p:tav>
                                        <p:tav tm="100000">
                                          <p:val>
                                            <p:strVal val="#ppt_x"/>
                                          </p:val>
                                        </p:tav>
                                      </p:tavLst>
                                    </p:anim>
                                    <p:anim calcmode="lin" valueType="num">
                                      <p:cBhvr additive="base">
                                        <p:cTn id="8" dur="500" fill="hold"/>
                                        <p:tgtEl>
                                          <p:spTgt spid="15"/>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2" fill="hold" grpId="0" nodeType="afterEffect">
                                  <p:stCondLst>
                                    <p:cond delay="0"/>
                                  </p:stCondLst>
                                  <p:childTnLst>
                                    <p:set>
                                      <p:cBhvr>
                                        <p:cTn id="11" dur="1" fill="hold">
                                          <p:stCondLst>
                                            <p:cond delay="0"/>
                                          </p:stCondLst>
                                        </p:cTn>
                                        <p:tgtEl>
                                          <p:spTgt spid="7">
                                            <p:bg/>
                                          </p:spTgt>
                                        </p:tgtEl>
                                        <p:attrNameLst>
                                          <p:attrName>style.visibility</p:attrName>
                                        </p:attrNameLst>
                                      </p:cBhvr>
                                      <p:to>
                                        <p:strVal val="visible"/>
                                      </p:to>
                                    </p:set>
                                    <p:anim calcmode="lin" valueType="num">
                                      <p:cBhvr additive="base">
                                        <p:cTn id="12" dur="500" fill="hold"/>
                                        <p:tgtEl>
                                          <p:spTgt spid="7">
                                            <p:bg/>
                                          </p:spTgt>
                                        </p:tgtEl>
                                        <p:attrNameLst>
                                          <p:attrName>ppt_x</p:attrName>
                                        </p:attrNameLst>
                                      </p:cBhvr>
                                      <p:tavLst>
                                        <p:tav tm="0">
                                          <p:val>
                                            <p:strVal val="1+#ppt_w/2"/>
                                          </p:val>
                                        </p:tav>
                                        <p:tav tm="100000">
                                          <p:val>
                                            <p:strVal val="#ppt_x"/>
                                          </p:val>
                                        </p:tav>
                                      </p:tavLst>
                                    </p:anim>
                                    <p:anim calcmode="lin" valueType="num">
                                      <p:cBhvr additive="base">
                                        <p:cTn id="13" dur="500" fill="hold"/>
                                        <p:tgtEl>
                                          <p:spTgt spid="7">
                                            <p:bg/>
                                          </p:spTgt>
                                        </p:tgtEl>
                                        <p:attrNameLst>
                                          <p:attrName>ppt_y</p:attrName>
                                        </p:attrNameLst>
                                      </p:cBhvr>
                                      <p:tavLst>
                                        <p:tav tm="0">
                                          <p:val>
                                            <p:strVal val="#ppt_y"/>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2" fill="hold" grpId="0" nodeType="clickEffect">
                                  <p:stCondLst>
                                    <p:cond delay="0"/>
                                  </p:stCondLst>
                                  <p:childTnLst>
                                    <p:set>
                                      <p:cBhvr>
                                        <p:cTn id="17" dur="1" fill="hold">
                                          <p:stCondLst>
                                            <p:cond delay="0"/>
                                          </p:stCondLst>
                                        </p:cTn>
                                        <p:tgtEl>
                                          <p:spTgt spid="7">
                                            <p:txEl>
                                              <p:pRg st="0" end="0"/>
                                            </p:txEl>
                                          </p:spTgt>
                                        </p:tgtEl>
                                        <p:attrNameLst>
                                          <p:attrName>style.visibility</p:attrName>
                                        </p:attrNameLst>
                                      </p:cBhvr>
                                      <p:to>
                                        <p:strVal val="visible"/>
                                      </p:to>
                                    </p:set>
                                    <p:anim calcmode="lin" valueType="num">
                                      <p:cBhvr additive="base">
                                        <p:cTn id="18" dur="500" fill="hold"/>
                                        <p:tgtEl>
                                          <p:spTgt spid="7">
                                            <p:txEl>
                                              <p:pRg st="0" end="0"/>
                                            </p:txEl>
                                          </p:spTgt>
                                        </p:tgtEl>
                                        <p:attrNameLst>
                                          <p:attrName>ppt_x</p:attrName>
                                        </p:attrNameLst>
                                      </p:cBhvr>
                                      <p:tavLst>
                                        <p:tav tm="0">
                                          <p:val>
                                            <p:strVal val="1+#ppt_w/2"/>
                                          </p:val>
                                        </p:tav>
                                        <p:tav tm="100000">
                                          <p:val>
                                            <p:strVal val="#ppt_x"/>
                                          </p:val>
                                        </p:tav>
                                      </p:tavLst>
                                    </p:anim>
                                    <p:anim calcmode="lin" valueType="num">
                                      <p:cBhvr additive="base">
                                        <p:cTn id="19" dur="500" fill="hold"/>
                                        <p:tgtEl>
                                          <p:spTgt spid="7">
                                            <p:txEl>
                                              <p:pRg st="0" end="0"/>
                                            </p:txEl>
                                          </p:spTgt>
                                        </p:tgtEl>
                                        <p:attrNameLst>
                                          <p:attrName>ppt_y</p:attrName>
                                        </p:attrNameLst>
                                      </p:cBhvr>
                                      <p:tavLst>
                                        <p:tav tm="0">
                                          <p:val>
                                            <p:strVal val="#ppt_y"/>
                                          </p:val>
                                        </p:tav>
                                        <p:tav tm="100000">
                                          <p:val>
                                            <p:strVal val="#ppt_y"/>
                                          </p:val>
                                        </p:tav>
                                      </p:tavLst>
                                    </p:anim>
                                  </p:childTnLst>
                                </p:cTn>
                              </p:par>
                              <p:par>
                                <p:cTn id="20" presetID="2" presetClass="entr" presetSubtype="2" fill="hold" grpId="0" nodeType="withEffect">
                                  <p:stCondLst>
                                    <p:cond delay="0"/>
                                  </p:stCondLst>
                                  <p:childTnLst>
                                    <p:set>
                                      <p:cBhvr>
                                        <p:cTn id="21" dur="1" fill="hold">
                                          <p:stCondLst>
                                            <p:cond delay="0"/>
                                          </p:stCondLst>
                                        </p:cTn>
                                        <p:tgtEl>
                                          <p:spTgt spid="3">
                                            <p:txEl>
                                              <p:pRg st="0" end="0"/>
                                            </p:txEl>
                                          </p:spTgt>
                                        </p:tgtEl>
                                        <p:attrNameLst>
                                          <p:attrName>style.visibility</p:attrName>
                                        </p:attrNameLst>
                                      </p:cBhvr>
                                      <p:to>
                                        <p:strVal val="visible"/>
                                      </p:to>
                                    </p:set>
                                    <p:anim calcmode="lin" valueType="num">
                                      <p:cBhvr additive="base">
                                        <p:cTn id="22" dur="500" fill="hold"/>
                                        <p:tgtEl>
                                          <p:spTgt spid="3">
                                            <p:txEl>
                                              <p:pRg st="0" end="0"/>
                                            </p:txEl>
                                          </p:spTgt>
                                        </p:tgtEl>
                                        <p:attrNameLst>
                                          <p:attrName>ppt_x</p:attrName>
                                        </p:attrNameLst>
                                      </p:cBhvr>
                                      <p:tavLst>
                                        <p:tav tm="0">
                                          <p:val>
                                            <p:strVal val="1+#ppt_w/2"/>
                                          </p:val>
                                        </p:tav>
                                        <p:tav tm="100000">
                                          <p:val>
                                            <p:strVal val="#ppt_x"/>
                                          </p:val>
                                        </p:tav>
                                      </p:tavLst>
                                    </p:anim>
                                    <p:anim calcmode="lin" valueType="num">
                                      <p:cBhvr additive="base">
                                        <p:cTn id="23" dur="500" fill="hold"/>
                                        <p:tgtEl>
                                          <p:spTgt spid="3">
                                            <p:txEl>
                                              <p:pRg st="0" end="0"/>
                                            </p:txEl>
                                          </p:spTgt>
                                        </p:tgtEl>
                                        <p:attrNameLst>
                                          <p:attrName>ppt_y</p:attrName>
                                        </p:attrNameLst>
                                      </p:cBhvr>
                                      <p:tavLst>
                                        <p:tav tm="0">
                                          <p:val>
                                            <p:strVal val="#ppt_y"/>
                                          </p:val>
                                        </p:tav>
                                        <p:tav tm="100000">
                                          <p:val>
                                            <p:strVal val="#ppt_y"/>
                                          </p:val>
                                        </p:tav>
                                      </p:tavLst>
                                    </p:anim>
                                  </p:childTnLst>
                                </p:cTn>
                              </p:par>
                              <p:par>
                                <p:cTn id="24" presetID="2" presetClass="entr" presetSubtype="2" fill="hold" grpId="0" nodeType="withEffect">
                                  <p:stCondLst>
                                    <p:cond delay="0"/>
                                  </p:stCondLst>
                                  <p:childTnLst>
                                    <p:set>
                                      <p:cBhvr>
                                        <p:cTn id="25" dur="1" fill="hold">
                                          <p:stCondLst>
                                            <p:cond delay="0"/>
                                          </p:stCondLst>
                                        </p:cTn>
                                        <p:tgtEl>
                                          <p:spTgt spid="8">
                                            <p:bg/>
                                          </p:spTgt>
                                        </p:tgtEl>
                                        <p:attrNameLst>
                                          <p:attrName>style.visibility</p:attrName>
                                        </p:attrNameLst>
                                      </p:cBhvr>
                                      <p:to>
                                        <p:strVal val="visible"/>
                                      </p:to>
                                    </p:set>
                                    <p:anim calcmode="lin" valueType="num">
                                      <p:cBhvr additive="base">
                                        <p:cTn id="26" dur="500" fill="hold"/>
                                        <p:tgtEl>
                                          <p:spTgt spid="8">
                                            <p:bg/>
                                          </p:spTgt>
                                        </p:tgtEl>
                                        <p:attrNameLst>
                                          <p:attrName>ppt_x</p:attrName>
                                        </p:attrNameLst>
                                      </p:cBhvr>
                                      <p:tavLst>
                                        <p:tav tm="0">
                                          <p:val>
                                            <p:strVal val="1+#ppt_w/2"/>
                                          </p:val>
                                        </p:tav>
                                        <p:tav tm="100000">
                                          <p:val>
                                            <p:strVal val="#ppt_x"/>
                                          </p:val>
                                        </p:tav>
                                      </p:tavLst>
                                    </p:anim>
                                    <p:anim calcmode="lin" valueType="num">
                                      <p:cBhvr additive="base">
                                        <p:cTn id="27" dur="500" fill="hold"/>
                                        <p:tgtEl>
                                          <p:spTgt spid="8">
                                            <p:bg/>
                                          </p:spTgt>
                                        </p:tgtEl>
                                        <p:attrNameLst>
                                          <p:attrName>ppt_y</p:attrName>
                                        </p:attrNameLst>
                                      </p:cBhvr>
                                      <p:tavLst>
                                        <p:tav tm="0">
                                          <p:val>
                                            <p:strVal val="#ppt_y"/>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2" presetClass="entr" presetSubtype="2" fill="hold" grpId="0" nodeType="clickEffect">
                                  <p:stCondLst>
                                    <p:cond delay="0"/>
                                  </p:stCondLst>
                                  <p:childTnLst>
                                    <p:set>
                                      <p:cBhvr>
                                        <p:cTn id="31" dur="1" fill="hold">
                                          <p:stCondLst>
                                            <p:cond delay="0"/>
                                          </p:stCondLst>
                                        </p:cTn>
                                        <p:tgtEl>
                                          <p:spTgt spid="8">
                                            <p:txEl>
                                              <p:pRg st="0" end="0"/>
                                            </p:txEl>
                                          </p:spTgt>
                                        </p:tgtEl>
                                        <p:attrNameLst>
                                          <p:attrName>style.visibility</p:attrName>
                                        </p:attrNameLst>
                                      </p:cBhvr>
                                      <p:to>
                                        <p:strVal val="visible"/>
                                      </p:to>
                                    </p:set>
                                    <p:anim calcmode="lin" valueType="num">
                                      <p:cBhvr additive="base">
                                        <p:cTn id="32" dur="500" fill="hold"/>
                                        <p:tgtEl>
                                          <p:spTgt spid="8">
                                            <p:txEl>
                                              <p:pRg st="0" end="0"/>
                                            </p:txEl>
                                          </p:spTgt>
                                        </p:tgtEl>
                                        <p:attrNameLst>
                                          <p:attrName>ppt_x</p:attrName>
                                        </p:attrNameLst>
                                      </p:cBhvr>
                                      <p:tavLst>
                                        <p:tav tm="0">
                                          <p:val>
                                            <p:strVal val="1+#ppt_w/2"/>
                                          </p:val>
                                        </p:tav>
                                        <p:tav tm="100000">
                                          <p:val>
                                            <p:strVal val="#ppt_x"/>
                                          </p:val>
                                        </p:tav>
                                      </p:tavLst>
                                    </p:anim>
                                    <p:anim calcmode="lin" valueType="num">
                                      <p:cBhvr additive="base">
                                        <p:cTn id="33" dur="500" fill="hold"/>
                                        <p:tgtEl>
                                          <p:spTgt spid="8">
                                            <p:txEl>
                                              <p:pRg st="0" end="0"/>
                                            </p:txEl>
                                          </p:spTgt>
                                        </p:tgtEl>
                                        <p:attrNameLst>
                                          <p:attrName>ppt_y</p:attrName>
                                        </p:attrNameLst>
                                      </p:cBhvr>
                                      <p:tavLst>
                                        <p:tav tm="0">
                                          <p:val>
                                            <p:strVal val="#ppt_y"/>
                                          </p:val>
                                        </p:tav>
                                        <p:tav tm="100000">
                                          <p:val>
                                            <p:strVal val="#ppt_y"/>
                                          </p:val>
                                        </p:tav>
                                      </p:tavLst>
                                    </p:anim>
                                  </p:childTnLst>
                                </p:cTn>
                              </p:par>
                              <p:par>
                                <p:cTn id="34" presetID="2" presetClass="entr" presetSubtype="2" fill="hold" grpId="0" nodeType="withEffect">
                                  <p:stCondLst>
                                    <p:cond delay="0"/>
                                  </p:stCondLst>
                                  <p:childTnLst>
                                    <p:set>
                                      <p:cBhvr>
                                        <p:cTn id="35" dur="1" fill="hold">
                                          <p:stCondLst>
                                            <p:cond delay="0"/>
                                          </p:stCondLst>
                                        </p:cTn>
                                        <p:tgtEl>
                                          <p:spTgt spid="4">
                                            <p:txEl>
                                              <p:pRg st="0" end="0"/>
                                            </p:txEl>
                                          </p:spTgt>
                                        </p:tgtEl>
                                        <p:attrNameLst>
                                          <p:attrName>style.visibility</p:attrName>
                                        </p:attrNameLst>
                                      </p:cBhvr>
                                      <p:to>
                                        <p:strVal val="visible"/>
                                      </p:to>
                                    </p:set>
                                    <p:anim calcmode="lin" valueType="num">
                                      <p:cBhvr additive="base">
                                        <p:cTn id="36" dur="500" fill="hold"/>
                                        <p:tgtEl>
                                          <p:spTgt spid="4">
                                            <p:txEl>
                                              <p:pRg st="0" end="0"/>
                                            </p:txEl>
                                          </p:spTgt>
                                        </p:tgtEl>
                                        <p:attrNameLst>
                                          <p:attrName>ppt_x</p:attrName>
                                        </p:attrNameLst>
                                      </p:cBhvr>
                                      <p:tavLst>
                                        <p:tav tm="0">
                                          <p:val>
                                            <p:strVal val="1+#ppt_w/2"/>
                                          </p:val>
                                        </p:tav>
                                        <p:tav tm="100000">
                                          <p:val>
                                            <p:strVal val="#ppt_x"/>
                                          </p:val>
                                        </p:tav>
                                      </p:tavLst>
                                    </p:anim>
                                    <p:anim calcmode="lin" valueType="num">
                                      <p:cBhvr additive="base">
                                        <p:cTn id="37" dur="500" fill="hold"/>
                                        <p:tgtEl>
                                          <p:spTgt spid="4">
                                            <p:txEl>
                                              <p:pRg st="0" end="0"/>
                                            </p:txEl>
                                          </p:spTgt>
                                        </p:tgtEl>
                                        <p:attrNameLst>
                                          <p:attrName>ppt_y</p:attrName>
                                        </p:attrNameLst>
                                      </p:cBhvr>
                                      <p:tavLst>
                                        <p:tav tm="0">
                                          <p:val>
                                            <p:strVal val="#ppt_y"/>
                                          </p:val>
                                        </p:tav>
                                        <p:tav tm="100000">
                                          <p:val>
                                            <p:strVal val="#ppt_y"/>
                                          </p:val>
                                        </p:tav>
                                      </p:tavLst>
                                    </p:anim>
                                  </p:childTnLst>
                                </p:cTn>
                              </p:par>
                            </p:childTnLst>
                          </p:cTn>
                        </p:par>
                        <p:par>
                          <p:cTn id="38" fill="hold">
                            <p:stCondLst>
                              <p:cond delay="500"/>
                            </p:stCondLst>
                            <p:childTnLst>
                              <p:par>
                                <p:cTn id="39" presetID="2" presetClass="entr" presetSubtype="2" fill="hold" grpId="0" nodeType="afterEffect">
                                  <p:stCondLst>
                                    <p:cond delay="0"/>
                                  </p:stCondLst>
                                  <p:childTnLst>
                                    <p:set>
                                      <p:cBhvr>
                                        <p:cTn id="40" dur="1" fill="hold">
                                          <p:stCondLst>
                                            <p:cond delay="0"/>
                                          </p:stCondLst>
                                        </p:cTn>
                                        <p:tgtEl>
                                          <p:spTgt spid="9">
                                            <p:bg/>
                                          </p:spTgt>
                                        </p:tgtEl>
                                        <p:attrNameLst>
                                          <p:attrName>style.visibility</p:attrName>
                                        </p:attrNameLst>
                                      </p:cBhvr>
                                      <p:to>
                                        <p:strVal val="visible"/>
                                      </p:to>
                                    </p:set>
                                    <p:anim calcmode="lin" valueType="num">
                                      <p:cBhvr additive="base">
                                        <p:cTn id="41" dur="500" fill="hold"/>
                                        <p:tgtEl>
                                          <p:spTgt spid="9">
                                            <p:bg/>
                                          </p:spTgt>
                                        </p:tgtEl>
                                        <p:attrNameLst>
                                          <p:attrName>ppt_x</p:attrName>
                                        </p:attrNameLst>
                                      </p:cBhvr>
                                      <p:tavLst>
                                        <p:tav tm="0">
                                          <p:val>
                                            <p:strVal val="1+#ppt_w/2"/>
                                          </p:val>
                                        </p:tav>
                                        <p:tav tm="100000">
                                          <p:val>
                                            <p:strVal val="#ppt_x"/>
                                          </p:val>
                                        </p:tav>
                                      </p:tavLst>
                                    </p:anim>
                                    <p:anim calcmode="lin" valueType="num">
                                      <p:cBhvr additive="base">
                                        <p:cTn id="42" dur="500" fill="hold"/>
                                        <p:tgtEl>
                                          <p:spTgt spid="9">
                                            <p:bg/>
                                          </p:spTgt>
                                        </p:tgtEl>
                                        <p:attrNameLst>
                                          <p:attrName>ppt_y</p:attrName>
                                        </p:attrNameLst>
                                      </p:cBhvr>
                                      <p:tavLst>
                                        <p:tav tm="0">
                                          <p:val>
                                            <p:strVal val="#ppt_y"/>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2" presetClass="entr" presetSubtype="2" fill="hold" grpId="0" nodeType="clickEffect">
                                  <p:stCondLst>
                                    <p:cond delay="0"/>
                                  </p:stCondLst>
                                  <p:childTnLst>
                                    <p:set>
                                      <p:cBhvr>
                                        <p:cTn id="46" dur="1" fill="hold">
                                          <p:stCondLst>
                                            <p:cond delay="0"/>
                                          </p:stCondLst>
                                        </p:cTn>
                                        <p:tgtEl>
                                          <p:spTgt spid="9">
                                            <p:txEl>
                                              <p:pRg st="0" end="0"/>
                                            </p:txEl>
                                          </p:spTgt>
                                        </p:tgtEl>
                                        <p:attrNameLst>
                                          <p:attrName>style.visibility</p:attrName>
                                        </p:attrNameLst>
                                      </p:cBhvr>
                                      <p:to>
                                        <p:strVal val="visible"/>
                                      </p:to>
                                    </p:set>
                                    <p:anim calcmode="lin" valueType="num">
                                      <p:cBhvr additive="base">
                                        <p:cTn id="47" dur="500" fill="hold"/>
                                        <p:tgtEl>
                                          <p:spTgt spid="9">
                                            <p:txEl>
                                              <p:pRg st="0" end="0"/>
                                            </p:txEl>
                                          </p:spTgt>
                                        </p:tgtEl>
                                        <p:attrNameLst>
                                          <p:attrName>ppt_x</p:attrName>
                                        </p:attrNameLst>
                                      </p:cBhvr>
                                      <p:tavLst>
                                        <p:tav tm="0">
                                          <p:val>
                                            <p:strVal val="1+#ppt_w/2"/>
                                          </p:val>
                                        </p:tav>
                                        <p:tav tm="100000">
                                          <p:val>
                                            <p:strVal val="#ppt_x"/>
                                          </p:val>
                                        </p:tav>
                                      </p:tavLst>
                                    </p:anim>
                                    <p:anim calcmode="lin" valueType="num">
                                      <p:cBhvr additive="base">
                                        <p:cTn id="48" dur="500" fill="hold"/>
                                        <p:tgtEl>
                                          <p:spTgt spid="9">
                                            <p:txEl>
                                              <p:pRg st="0" end="0"/>
                                            </p:txEl>
                                          </p:spTgt>
                                        </p:tgtEl>
                                        <p:attrNameLst>
                                          <p:attrName>ppt_y</p:attrName>
                                        </p:attrNameLst>
                                      </p:cBhvr>
                                      <p:tavLst>
                                        <p:tav tm="0">
                                          <p:val>
                                            <p:strVal val="#ppt_y"/>
                                          </p:val>
                                        </p:tav>
                                        <p:tav tm="100000">
                                          <p:val>
                                            <p:strVal val="#ppt_y"/>
                                          </p:val>
                                        </p:tav>
                                      </p:tavLst>
                                    </p:anim>
                                  </p:childTnLst>
                                </p:cTn>
                              </p:par>
                              <p:par>
                                <p:cTn id="49" presetID="2" presetClass="entr" presetSubtype="2" fill="hold" grpId="0" nodeType="withEffect">
                                  <p:stCondLst>
                                    <p:cond delay="0"/>
                                  </p:stCondLst>
                                  <p:childTnLst>
                                    <p:set>
                                      <p:cBhvr>
                                        <p:cTn id="50" dur="1" fill="hold">
                                          <p:stCondLst>
                                            <p:cond delay="0"/>
                                          </p:stCondLst>
                                        </p:cTn>
                                        <p:tgtEl>
                                          <p:spTgt spid="5">
                                            <p:txEl>
                                              <p:pRg st="0" end="0"/>
                                            </p:txEl>
                                          </p:spTgt>
                                        </p:tgtEl>
                                        <p:attrNameLst>
                                          <p:attrName>style.visibility</p:attrName>
                                        </p:attrNameLst>
                                      </p:cBhvr>
                                      <p:to>
                                        <p:strVal val="visible"/>
                                      </p:to>
                                    </p:set>
                                    <p:anim calcmode="lin" valueType="num">
                                      <p:cBhvr additive="base">
                                        <p:cTn id="51" dur="500" fill="hold"/>
                                        <p:tgtEl>
                                          <p:spTgt spid="5">
                                            <p:txEl>
                                              <p:pRg st="0" end="0"/>
                                            </p:txEl>
                                          </p:spTgt>
                                        </p:tgtEl>
                                        <p:attrNameLst>
                                          <p:attrName>ppt_x</p:attrName>
                                        </p:attrNameLst>
                                      </p:cBhvr>
                                      <p:tavLst>
                                        <p:tav tm="0">
                                          <p:val>
                                            <p:strVal val="1+#ppt_w/2"/>
                                          </p:val>
                                        </p:tav>
                                        <p:tav tm="100000">
                                          <p:val>
                                            <p:strVal val="#ppt_x"/>
                                          </p:val>
                                        </p:tav>
                                      </p:tavLst>
                                    </p:anim>
                                    <p:anim calcmode="lin" valueType="num">
                                      <p:cBhvr additive="base">
                                        <p:cTn id="52" dur="500" fill="hold"/>
                                        <p:tgtEl>
                                          <p:spTgt spid="5">
                                            <p:txEl>
                                              <p:pRg st="0" end="0"/>
                                            </p:txEl>
                                          </p:spTgt>
                                        </p:tgtEl>
                                        <p:attrNameLst>
                                          <p:attrName>ppt_y</p:attrName>
                                        </p:attrNameLst>
                                      </p:cBhvr>
                                      <p:tavLst>
                                        <p:tav tm="0">
                                          <p:val>
                                            <p:strVal val="#ppt_y"/>
                                          </p:val>
                                        </p:tav>
                                        <p:tav tm="100000">
                                          <p:val>
                                            <p:strVal val="#ppt_y"/>
                                          </p:val>
                                        </p:tav>
                                      </p:tavLst>
                                    </p:anim>
                                  </p:childTnLst>
                                </p:cTn>
                              </p:par>
                              <p:par>
                                <p:cTn id="53" presetID="2" presetClass="entr" presetSubtype="2" fill="hold" grpId="0" nodeType="withEffect">
                                  <p:stCondLst>
                                    <p:cond delay="0"/>
                                  </p:stCondLst>
                                  <p:childTnLst>
                                    <p:set>
                                      <p:cBhvr>
                                        <p:cTn id="54" dur="1" fill="hold">
                                          <p:stCondLst>
                                            <p:cond delay="0"/>
                                          </p:stCondLst>
                                        </p:cTn>
                                        <p:tgtEl>
                                          <p:spTgt spid="10">
                                            <p:bg/>
                                          </p:spTgt>
                                        </p:tgtEl>
                                        <p:attrNameLst>
                                          <p:attrName>style.visibility</p:attrName>
                                        </p:attrNameLst>
                                      </p:cBhvr>
                                      <p:to>
                                        <p:strVal val="visible"/>
                                      </p:to>
                                    </p:set>
                                    <p:anim calcmode="lin" valueType="num">
                                      <p:cBhvr additive="base">
                                        <p:cTn id="55" dur="500" fill="hold"/>
                                        <p:tgtEl>
                                          <p:spTgt spid="10">
                                            <p:bg/>
                                          </p:spTgt>
                                        </p:tgtEl>
                                        <p:attrNameLst>
                                          <p:attrName>ppt_x</p:attrName>
                                        </p:attrNameLst>
                                      </p:cBhvr>
                                      <p:tavLst>
                                        <p:tav tm="0">
                                          <p:val>
                                            <p:strVal val="1+#ppt_w/2"/>
                                          </p:val>
                                        </p:tav>
                                        <p:tav tm="100000">
                                          <p:val>
                                            <p:strVal val="#ppt_x"/>
                                          </p:val>
                                        </p:tav>
                                      </p:tavLst>
                                    </p:anim>
                                    <p:anim calcmode="lin" valueType="num">
                                      <p:cBhvr additive="base">
                                        <p:cTn id="56" dur="500" fill="hold"/>
                                        <p:tgtEl>
                                          <p:spTgt spid="10">
                                            <p:bg/>
                                          </p:spTgt>
                                        </p:tgtEl>
                                        <p:attrNameLst>
                                          <p:attrName>ppt_y</p:attrName>
                                        </p:attrNameLst>
                                      </p:cBhvr>
                                      <p:tavLst>
                                        <p:tav tm="0">
                                          <p:val>
                                            <p:strVal val="#ppt_y"/>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2" fill="hold" grpId="0" nodeType="clickEffect">
                                  <p:stCondLst>
                                    <p:cond delay="0"/>
                                  </p:stCondLst>
                                  <p:childTnLst>
                                    <p:set>
                                      <p:cBhvr>
                                        <p:cTn id="60" dur="1" fill="hold">
                                          <p:stCondLst>
                                            <p:cond delay="0"/>
                                          </p:stCondLst>
                                        </p:cTn>
                                        <p:tgtEl>
                                          <p:spTgt spid="10">
                                            <p:txEl>
                                              <p:pRg st="0" end="0"/>
                                            </p:txEl>
                                          </p:spTgt>
                                        </p:tgtEl>
                                        <p:attrNameLst>
                                          <p:attrName>style.visibility</p:attrName>
                                        </p:attrNameLst>
                                      </p:cBhvr>
                                      <p:to>
                                        <p:strVal val="visible"/>
                                      </p:to>
                                    </p:set>
                                    <p:anim calcmode="lin" valueType="num">
                                      <p:cBhvr additive="base">
                                        <p:cTn id="61" dur="500" fill="hold"/>
                                        <p:tgtEl>
                                          <p:spTgt spid="10">
                                            <p:txEl>
                                              <p:pRg st="0" end="0"/>
                                            </p:txEl>
                                          </p:spTgt>
                                        </p:tgtEl>
                                        <p:attrNameLst>
                                          <p:attrName>ppt_x</p:attrName>
                                        </p:attrNameLst>
                                      </p:cBhvr>
                                      <p:tavLst>
                                        <p:tav tm="0">
                                          <p:val>
                                            <p:strVal val="1+#ppt_w/2"/>
                                          </p:val>
                                        </p:tav>
                                        <p:tav tm="100000">
                                          <p:val>
                                            <p:strVal val="#ppt_x"/>
                                          </p:val>
                                        </p:tav>
                                      </p:tavLst>
                                    </p:anim>
                                    <p:anim calcmode="lin" valueType="num">
                                      <p:cBhvr additive="base">
                                        <p:cTn id="62" dur="500" fill="hold"/>
                                        <p:tgtEl>
                                          <p:spTgt spid="10">
                                            <p:txEl>
                                              <p:pRg st="0" end="0"/>
                                            </p:txEl>
                                          </p:spTgt>
                                        </p:tgtEl>
                                        <p:attrNameLst>
                                          <p:attrName>ppt_y</p:attrName>
                                        </p:attrNameLst>
                                      </p:cBhvr>
                                      <p:tavLst>
                                        <p:tav tm="0">
                                          <p:val>
                                            <p:strVal val="#ppt_y"/>
                                          </p:val>
                                        </p:tav>
                                        <p:tav tm="100000">
                                          <p:val>
                                            <p:strVal val="#ppt_y"/>
                                          </p:val>
                                        </p:tav>
                                      </p:tavLst>
                                    </p:anim>
                                  </p:childTnLst>
                                </p:cTn>
                              </p:par>
                              <p:par>
                                <p:cTn id="63" presetID="2" presetClass="entr" presetSubtype="2" fill="hold" grpId="0" nodeType="withEffect">
                                  <p:stCondLst>
                                    <p:cond delay="0"/>
                                  </p:stCondLst>
                                  <p:childTnLst>
                                    <p:set>
                                      <p:cBhvr>
                                        <p:cTn id="64" dur="1" fill="hold">
                                          <p:stCondLst>
                                            <p:cond delay="0"/>
                                          </p:stCondLst>
                                        </p:cTn>
                                        <p:tgtEl>
                                          <p:spTgt spid="6">
                                            <p:txEl>
                                              <p:pRg st="0" end="0"/>
                                            </p:txEl>
                                          </p:spTgt>
                                        </p:tgtEl>
                                        <p:attrNameLst>
                                          <p:attrName>style.visibility</p:attrName>
                                        </p:attrNameLst>
                                      </p:cBhvr>
                                      <p:to>
                                        <p:strVal val="visible"/>
                                      </p:to>
                                    </p:set>
                                    <p:anim calcmode="lin" valueType="num">
                                      <p:cBhvr additive="base">
                                        <p:cTn id="65" dur="500" fill="hold"/>
                                        <p:tgtEl>
                                          <p:spTgt spid="6">
                                            <p:txEl>
                                              <p:pRg st="0" end="0"/>
                                            </p:txEl>
                                          </p:spTgt>
                                        </p:tgtEl>
                                        <p:attrNameLst>
                                          <p:attrName>ppt_x</p:attrName>
                                        </p:attrNameLst>
                                      </p:cBhvr>
                                      <p:tavLst>
                                        <p:tav tm="0">
                                          <p:val>
                                            <p:strVal val="1+#ppt_w/2"/>
                                          </p:val>
                                        </p:tav>
                                        <p:tav tm="100000">
                                          <p:val>
                                            <p:strVal val="#ppt_x"/>
                                          </p:val>
                                        </p:tav>
                                      </p:tavLst>
                                    </p:anim>
                                    <p:anim calcmode="lin" valueType="num">
                                      <p:cBhvr additive="base">
                                        <p:cTn id="66" dur="500" fill="hold"/>
                                        <p:tgtEl>
                                          <p:spTgt spid="6">
                                            <p:txEl>
                                              <p:pRg st="0" end="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build="p"/>
      <p:bldP spid="5" grpId="0" build="p"/>
      <p:bldP spid="6" grpId="0" build="p"/>
      <p:bldP spid="7" grpId="0" build="p" animBg="1"/>
      <p:bldP spid="8" grpId="0" build="p" animBg="1"/>
      <p:bldP spid="9" grpId="0" build="p" animBg="1"/>
      <p:bldP spid="10" grpId="0" build="p"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15"/>
          <p:cNvGrpSpPr/>
          <p:nvPr/>
        </p:nvGrpSpPr>
        <p:grpSpPr>
          <a:xfrm>
            <a:off x="4791181" y="926795"/>
            <a:ext cx="1215828" cy="1216482"/>
            <a:chOff x="4915371" y="926509"/>
            <a:chExt cx="1215828" cy="1216106"/>
          </a:xfrm>
        </p:grpSpPr>
        <p:sp>
          <p:nvSpPr>
            <p:cNvPr id="117" name="任意多边形 116"/>
            <p:cNvSpPr/>
            <p:nvPr/>
          </p:nvSpPr>
          <p:spPr>
            <a:xfrm rot="13526553">
              <a:off x="4915232" y="926648"/>
              <a:ext cx="1216106" cy="1215828"/>
            </a:xfrm>
            <a:custGeom>
              <a:avLst/>
              <a:gdLst>
                <a:gd name="connsiteX0" fmla="*/ 1384172 w 1621474"/>
                <a:gd name="connsiteY0" fmla="*/ 1383803 h 1621104"/>
                <a:gd name="connsiteX1" fmla="*/ 811277 w 1621474"/>
                <a:gd name="connsiteY1" fmla="*/ 1621104 h 1621104"/>
                <a:gd name="connsiteX2" fmla="*/ 1082 w 1621474"/>
                <a:gd name="connsiteY2" fmla="*/ 1621103 h 1621104"/>
                <a:gd name="connsiteX3" fmla="*/ 1082 w 1621474"/>
                <a:gd name="connsiteY3" fmla="*/ 820934 h 1621104"/>
                <a:gd name="connsiteX4" fmla="*/ 0 w 1621474"/>
                <a:gd name="connsiteY4" fmla="*/ 810196 h 1621104"/>
                <a:gd name="connsiteX5" fmla="*/ 1 w 1621474"/>
                <a:gd name="connsiteY5" fmla="*/ 810196 h 1621104"/>
                <a:gd name="connsiteX6" fmla="*/ 810197 w 1621474"/>
                <a:gd name="connsiteY6" fmla="*/ 0 h 1621104"/>
                <a:gd name="connsiteX7" fmla="*/ 1620392 w 1621474"/>
                <a:gd name="connsiteY7" fmla="*/ 0 h 1621104"/>
                <a:gd name="connsiteX8" fmla="*/ 1620392 w 1621474"/>
                <a:gd name="connsiteY8" fmla="*/ 800170 h 1621104"/>
                <a:gd name="connsiteX9" fmla="*/ 1621474 w 1621474"/>
                <a:gd name="connsiteY9" fmla="*/ 810908 h 1621104"/>
                <a:gd name="connsiteX10" fmla="*/ 1621473 w 1621474"/>
                <a:gd name="connsiteY10" fmla="*/ 810908 h 1621104"/>
                <a:gd name="connsiteX11" fmla="*/ 1384172 w 1621474"/>
                <a:gd name="connsiteY11" fmla="*/ 1383803 h 1621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621474" h="1621104">
                  <a:moveTo>
                    <a:pt x="1384172" y="1383803"/>
                  </a:moveTo>
                  <a:cubicBezTo>
                    <a:pt x="1237556" y="1530420"/>
                    <a:pt x="1035007" y="1621104"/>
                    <a:pt x="811277" y="1621104"/>
                  </a:cubicBezTo>
                  <a:lnTo>
                    <a:pt x="1082" y="1621103"/>
                  </a:lnTo>
                  <a:lnTo>
                    <a:pt x="1082" y="820934"/>
                  </a:lnTo>
                  <a:lnTo>
                    <a:pt x="0" y="810196"/>
                  </a:lnTo>
                  <a:lnTo>
                    <a:pt x="1" y="810196"/>
                  </a:lnTo>
                  <a:cubicBezTo>
                    <a:pt x="1" y="362737"/>
                    <a:pt x="362738" y="0"/>
                    <a:pt x="810197" y="0"/>
                  </a:cubicBezTo>
                  <a:lnTo>
                    <a:pt x="1620392" y="0"/>
                  </a:lnTo>
                  <a:lnTo>
                    <a:pt x="1620392" y="800170"/>
                  </a:lnTo>
                  <a:lnTo>
                    <a:pt x="1621474" y="810908"/>
                  </a:lnTo>
                  <a:lnTo>
                    <a:pt x="1621473" y="810908"/>
                  </a:lnTo>
                  <a:cubicBezTo>
                    <a:pt x="1621473" y="1034638"/>
                    <a:pt x="1530789" y="1237186"/>
                    <a:pt x="1384172" y="1383803"/>
                  </a:cubicBezTo>
                  <a:close/>
                </a:path>
              </a:pathLst>
            </a:custGeom>
            <a:solidFill>
              <a:srgbClr val="F0F0F0"/>
            </a:solidFill>
            <a:ln w="28575" cap="flat" cmpd="sng" algn="ctr">
              <a:gradFill flip="none" rotWithShape="1">
                <a:gsLst>
                  <a:gs pos="0">
                    <a:srgbClr val="FFFFFF"/>
                  </a:gs>
                  <a:gs pos="100000">
                    <a:srgbClr val="D9D9DA"/>
                  </a:gs>
                </a:gsLst>
                <a:lin ang="16200000" scaled="0"/>
                <a:tileRect/>
              </a:gradFill>
              <a:prstDash val="solid"/>
              <a:miter lim="800000"/>
            </a:ln>
            <a:effectLst>
              <a:outerShdw blurRad="228600" dist="63500" dir="8100000" algn="tr" rotWithShape="0">
                <a:prstClr val="black">
                  <a:alpha val="40000"/>
                </a:prstClr>
              </a:outerShdw>
            </a:effectLst>
          </p:spPr>
          <p:txBody>
            <a:bodyPr lIns="91440" tIns="45720" rIns="91440" bIns="45720" anchor="ctr"/>
            <a:lstStyle/>
            <a:p>
              <a:pPr algn="ctr">
                <a:defRPr/>
              </a:pPr>
              <a:endParaRPr lang="id-ID" kern="0" dirty="0">
                <a:solidFill>
                  <a:prstClr val="white"/>
                </a:solidFill>
              </a:endParaRPr>
            </a:p>
          </p:txBody>
        </p:sp>
        <p:sp>
          <p:nvSpPr>
            <p:cNvPr id="118" name="Oval 167"/>
            <p:cNvSpPr>
              <a:spLocks noChangeAspect="1"/>
            </p:cNvSpPr>
            <p:nvPr/>
          </p:nvSpPr>
          <p:spPr>
            <a:xfrm rot="10773447" flipV="1">
              <a:off x="5119993" y="1123814"/>
              <a:ext cx="813676" cy="813676"/>
            </a:xfrm>
            <a:prstGeom prst="ellipse">
              <a:avLst/>
            </a:prstGeom>
            <a:solidFill>
              <a:schemeClr val="accent2"/>
            </a:solidFill>
            <a:ln w="28575" cap="flat">
              <a:noFill/>
              <a:prstDash val="solid"/>
              <a:miter lim="800000"/>
              <a:headEnd/>
              <a:tailEnd/>
            </a:ln>
            <a:effectLst>
              <a:innerShdw blurRad="152400" dist="76200" dir="13500000">
                <a:prstClr val="black">
                  <a:alpha val="28000"/>
                </a:prstClr>
              </a:innerShdw>
            </a:effectLst>
          </p:spPr>
          <p:txBody>
            <a:bodyPr lIns="91440" tIns="45720" rIns="91440" bIns="45720"/>
            <a:lstStyle/>
            <a:p>
              <a:pPr>
                <a:defRPr/>
              </a:pPr>
              <a:endParaRPr lang="id-ID" dirty="0">
                <a:solidFill>
                  <a:prstClr val="black"/>
                </a:solidFill>
              </a:endParaRPr>
            </a:p>
          </p:txBody>
        </p:sp>
        <p:sp>
          <p:nvSpPr>
            <p:cNvPr id="119" name="Freeform 10"/>
            <p:cNvSpPr>
              <a:spLocks noEditPoints="1"/>
            </p:cNvSpPr>
            <p:nvPr/>
          </p:nvSpPr>
          <p:spPr bwMode="auto">
            <a:xfrm>
              <a:off x="5278042" y="1354931"/>
              <a:ext cx="421481" cy="395288"/>
            </a:xfrm>
            <a:custGeom>
              <a:avLst/>
              <a:gdLst>
                <a:gd name="T0" fmla="*/ 541812 w 415"/>
                <a:gd name="T1" fmla="*/ 94584 h 390"/>
                <a:gd name="T2" fmla="*/ 137817 w 415"/>
                <a:gd name="T3" fmla="*/ 94584 h 390"/>
                <a:gd name="T4" fmla="*/ 110794 w 415"/>
                <a:gd name="T5" fmla="*/ 36482 h 390"/>
                <a:gd name="T6" fmla="*/ 4053 w 415"/>
                <a:gd name="T7" fmla="*/ 13512 h 390"/>
                <a:gd name="T8" fmla="*/ 89176 w 415"/>
                <a:gd name="T9" fmla="*/ 66209 h 390"/>
                <a:gd name="T10" fmla="*/ 172947 w 415"/>
                <a:gd name="T11" fmla="*/ 343205 h 390"/>
                <a:gd name="T12" fmla="*/ 148627 w 415"/>
                <a:gd name="T13" fmla="*/ 431033 h 390"/>
                <a:gd name="T14" fmla="*/ 174299 w 415"/>
                <a:gd name="T15" fmla="*/ 437789 h 390"/>
                <a:gd name="T16" fmla="*/ 214833 w 415"/>
                <a:gd name="T17" fmla="*/ 526968 h 390"/>
                <a:gd name="T18" fmla="*/ 254017 w 415"/>
                <a:gd name="T19" fmla="*/ 437789 h 390"/>
                <a:gd name="T20" fmla="*/ 358055 w 415"/>
                <a:gd name="T21" fmla="*/ 474271 h 390"/>
                <a:gd name="T22" fmla="*/ 464796 w 415"/>
                <a:gd name="T23" fmla="*/ 474271 h 390"/>
                <a:gd name="T24" fmla="*/ 467499 w 415"/>
                <a:gd name="T25" fmla="*/ 437789 h 390"/>
                <a:gd name="T26" fmla="*/ 467499 w 415"/>
                <a:gd name="T27" fmla="*/ 408062 h 390"/>
                <a:gd name="T28" fmla="*/ 198619 w 415"/>
                <a:gd name="T29" fmla="*/ 362122 h 390"/>
                <a:gd name="T30" fmla="*/ 467499 w 415"/>
                <a:gd name="T31" fmla="*/ 363473 h 390"/>
                <a:gd name="T32" fmla="*/ 559377 w 415"/>
                <a:gd name="T33" fmla="*/ 117554 h 390"/>
                <a:gd name="T34" fmla="*/ 214833 w 415"/>
                <a:gd name="T35" fmla="*/ 497242 h 390"/>
                <a:gd name="T36" fmla="*/ 214833 w 415"/>
                <a:gd name="T37" fmla="*/ 449950 h 390"/>
                <a:gd name="T38" fmla="*/ 214833 w 415"/>
                <a:gd name="T39" fmla="*/ 497242 h 390"/>
                <a:gd name="T40" fmla="*/ 387781 w 415"/>
                <a:gd name="T41" fmla="*/ 474271 h 390"/>
                <a:gd name="T42" fmla="*/ 435071 w 415"/>
                <a:gd name="T43" fmla="*/ 474271 h 390"/>
                <a:gd name="T44" fmla="*/ 505331 w 415"/>
                <a:gd name="T45" fmla="*/ 170251 h 390"/>
                <a:gd name="T46" fmla="*/ 413452 w 415"/>
                <a:gd name="T47" fmla="*/ 131066 h 390"/>
                <a:gd name="T48" fmla="*/ 505331 w 415"/>
                <a:gd name="T49" fmla="*/ 170251 h 390"/>
                <a:gd name="T50" fmla="*/ 413452 w 415"/>
                <a:gd name="T51" fmla="*/ 252674 h 390"/>
                <a:gd name="T52" fmla="*/ 493170 w 415"/>
                <a:gd name="T53" fmla="*/ 206734 h 390"/>
                <a:gd name="T54" fmla="*/ 295902 w 415"/>
                <a:gd name="T55" fmla="*/ 206734 h 390"/>
                <a:gd name="T56" fmla="*/ 378323 w 415"/>
                <a:gd name="T57" fmla="*/ 252674 h 390"/>
                <a:gd name="T58" fmla="*/ 295902 w 415"/>
                <a:gd name="T59" fmla="*/ 206734 h 390"/>
                <a:gd name="T60" fmla="*/ 295902 w 415"/>
                <a:gd name="T61" fmla="*/ 326990 h 390"/>
                <a:gd name="T62" fmla="*/ 378323 w 415"/>
                <a:gd name="T63" fmla="*/ 289157 h 390"/>
                <a:gd name="T64" fmla="*/ 175650 w 415"/>
                <a:gd name="T65" fmla="*/ 206734 h 390"/>
                <a:gd name="T66" fmla="*/ 259421 w 415"/>
                <a:gd name="T67" fmla="*/ 252674 h 390"/>
                <a:gd name="T68" fmla="*/ 175650 w 415"/>
                <a:gd name="T69" fmla="*/ 206734 h 390"/>
                <a:gd name="T70" fmla="*/ 378323 w 415"/>
                <a:gd name="T71" fmla="*/ 131066 h 390"/>
                <a:gd name="T72" fmla="*/ 295902 w 415"/>
                <a:gd name="T73" fmla="*/ 170251 h 390"/>
                <a:gd name="T74" fmla="*/ 259421 w 415"/>
                <a:gd name="T75" fmla="*/ 131066 h 390"/>
                <a:gd name="T76" fmla="*/ 163489 w 415"/>
                <a:gd name="T77" fmla="*/ 170251 h 390"/>
                <a:gd name="T78" fmla="*/ 259421 w 415"/>
                <a:gd name="T79" fmla="*/ 131066 h 390"/>
                <a:gd name="T80" fmla="*/ 259421 w 415"/>
                <a:gd name="T81" fmla="*/ 289157 h 390"/>
                <a:gd name="T82" fmla="*/ 217535 w 415"/>
                <a:gd name="T83" fmla="*/ 326990 h 390"/>
                <a:gd name="T84" fmla="*/ 413452 w 415"/>
                <a:gd name="T85" fmla="*/ 326990 h 390"/>
                <a:gd name="T86" fmla="*/ 467499 w 415"/>
                <a:gd name="T87" fmla="*/ 289157 h 390"/>
                <a:gd name="T88" fmla="*/ 413452 w 415"/>
                <a:gd name="T89" fmla="*/ 326990 h 390"/>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415" h="390">
                  <a:moveTo>
                    <a:pt x="412" y="76"/>
                  </a:moveTo>
                  <a:cubicBezTo>
                    <a:pt x="410" y="72"/>
                    <a:pt x="406" y="70"/>
                    <a:pt x="401" y="70"/>
                  </a:cubicBezTo>
                  <a:cubicBezTo>
                    <a:pt x="103" y="70"/>
                    <a:pt x="103" y="70"/>
                    <a:pt x="103" y="70"/>
                  </a:cubicBezTo>
                  <a:cubicBezTo>
                    <a:pt x="103" y="70"/>
                    <a:pt x="102" y="70"/>
                    <a:pt x="102" y="70"/>
                  </a:cubicBezTo>
                  <a:cubicBezTo>
                    <a:pt x="89" y="35"/>
                    <a:pt x="89" y="35"/>
                    <a:pt x="89" y="35"/>
                  </a:cubicBezTo>
                  <a:cubicBezTo>
                    <a:pt x="88" y="31"/>
                    <a:pt x="85" y="28"/>
                    <a:pt x="82" y="27"/>
                  </a:cubicBezTo>
                  <a:cubicBezTo>
                    <a:pt x="20" y="3"/>
                    <a:pt x="20" y="3"/>
                    <a:pt x="20" y="3"/>
                  </a:cubicBezTo>
                  <a:cubicBezTo>
                    <a:pt x="13" y="0"/>
                    <a:pt x="5" y="3"/>
                    <a:pt x="3" y="10"/>
                  </a:cubicBezTo>
                  <a:cubicBezTo>
                    <a:pt x="0" y="17"/>
                    <a:pt x="3" y="25"/>
                    <a:pt x="10" y="27"/>
                  </a:cubicBezTo>
                  <a:cubicBezTo>
                    <a:pt x="66" y="49"/>
                    <a:pt x="66" y="49"/>
                    <a:pt x="66" y="49"/>
                  </a:cubicBezTo>
                  <a:cubicBezTo>
                    <a:pt x="135" y="247"/>
                    <a:pt x="135" y="247"/>
                    <a:pt x="135" y="247"/>
                  </a:cubicBezTo>
                  <a:cubicBezTo>
                    <a:pt x="132" y="248"/>
                    <a:pt x="130" y="251"/>
                    <a:pt x="128" y="254"/>
                  </a:cubicBezTo>
                  <a:cubicBezTo>
                    <a:pt x="109" y="309"/>
                    <a:pt x="109" y="309"/>
                    <a:pt x="109" y="309"/>
                  </a:cubicBezTo>
                  <a:cubicBezTo>
                    <a:pt x="107" y="313"/>
                    <a:pt x="108" y="316"/>
                    <a:pt x="110" y="319"/>
                  </a:cubicBezTo>
                  <a:cubicBezTo>
                    <a:pt x="112" y="322"/>
                    <a:pt x="115" y="324"/>
                    <a:pt x="119" y="324"/>
                  </a:cubicBezTo>
                  <a:cubicBezTo>
                    <a:pt x="129" y="324"/>
                    <a:pt x="129" y="324"/>
                    <a:pt x="129" y="324"/>
                  </a:cubicBezTo>
                  <a:cubicBezTo>
                    <a:pt x="123" y="331"/>
                    <a:pt x="119" y="340"/>
                    <a:pt x="119" y="351"/>
                  </a:cubicBezTo>
                  <a:cubicBezTo>
                    <a:pt x="119" y="372"/>
                    <a:pt x="137" y="390"/>
                    <a:pt x="159" y="390"/>
                  </a:cubicBezTo>
                  <a:cubicBezTo>
                    <a:pt x="181" y="390"/>
                    <a:pt x="198" y="372"/>
                    <a:pt x="198" y="351"/>
                  </a:cubicBezTo>
                  <a:cubicBezTo>
                    <a:pt x="198" y="340"/>
                    <a:pt x="194" y="331"/>
                    <a:pt x="188" y="324"/>
                  </a:cubicBezTo>
                  <a:cubicBezTo>
                    <a:pt x="275" y="324"/>
                    <a:pt x="275" y="324"/>
                    <a:pt x="275" y="324"/>
                  </a:cubicBezTo>
                  <a:cubicBezTo>
                    <a:pt x="268" y="331"/>
                    <a:pt x="265" y="340"/>
                    <a:pt x="265" y="351"/>
                  </a:cubicBezTo>
                  <a:cubicBezTo>
                    <a:pt x="265" y="372"/>
                    <a:pt x="282" y="390"/>
                    <a:pt x="304" y="390"/>
                  </a:cubicBezTo>
                  <a:cubicBezTo>
                    <a:pt x="326" y="390"/>
                    <a:pt x="344" y="372"/>
                    <a:pt x="344" y="351"/>
                  </a:cubicBezTo>
                  <a:cubicBezTo>
                    <a:pt x="344" y="340"/>
                    <a:pt x="340" y="331"/>
                    <a:pt x="334" y="324"/>
                  </a:cubicBezTo>
                  <a:cubicBezTo>
                    <a:pt x="346" y="324"/>
                    <a:pt x="346" y="324"/>
                    <a:pt x="346" y="324"/>
                  </a:cubicBezTo>
                  <a:cubicBezTo>
                    <a:pt x="352" y="324"/>
                    <a:pt x="357" y="319"/>
                    <a:pt x="357" y="313"/>
                  </a:cubicBezTo>
                  <a:cubicBezTo>
                    <a:pt x="357" y="307"/>
                    <a:pt x="352" y="302"/>
                    <a:pt x="346" y="302"/>
                  </a:cubicBezTo>
                  <a:cubicBezTo>
                    <a:pt x="135" y="302"/>
                    <a:pt x="135" y="302"/>
                    <a:pt x="135" y="302"/>
                  </a:cubicBezTo>
                  <a:cubicBezTo>
                    <a:pt x="147" y="268"/>
                    <a:pt x="147" y="268"/>
                    <a:pt x="147" y="268"/>
                  </a:cubicBezTo>
                  <a:cubicBezTo>
                    <a:pt x="148" y="268"/>
                    <a:pt x="150" y="269"/>
                    <a:pt x="152" y="269"/>
                  </a:cubicBezTo>
                  <a:cubicBezTo>
                    <a:pt x="346" y="269"/>
                    <a:pt x="346" y="269"/>
                    <a:pt x="346" y="269"/>
                  </a:cubicBezTo>
                  <a:cubicBezTo>
                    <a:pt x="352" y="269"/>
                    <a:pt x="357" y="265"/>
                    <a:pt x="359" y="260"/>
                  </a:cubicBezTo>
                  <a:cubicBezTo>
                    <a:pt x="414" y="87"/>
                    <a:pt x="414" y="87"/>
                    <a:pt x="414" y="87"/>
                  </a:cubicBezTo>
                  <a:cubicBezTo>
                    <a:pt x="415" y="83"/>
                    <a:pt x="415" y="79"/>
                    <a:pt x="412" y="76"/>
                  </a:cubicBezTo>
                  <a:moveTo>
                    <a:pt x="159" y="368"/>
                  </a:moveTo>
                  <a:cubicBezTo>
                    <a:pt x="149" y="368"/>
                    <a:pt x="141" y="360"/>
                    <a:pt x="141" y="351"/>
                  </a:cubicBezTo>
                  <a:cubicBezTo>
                    <a:pt x="141" y="341"/>
                    <a:pt x="149" y="333"/>
                    <a:pt x="159" y="333"/>
                  </a:cubicBezTo>
                  <a:cubicBezTo>
                    <a:pt x="168" y="333"/>
                    <a:pt x="176" y="341"/>
                    <a:pt x="176" y="351"/>
                  </a:cubicBezTo>
                  <a:cubicBezTo>
                    <a:pt x="176" y="360"/>
                    <a:pt x="168" y="368"/>
                    <a:pt x="159" y="368"/>
                  </a:cubicBezTo>
                  <a:moveTo>
                    <a:pt x="304" y="368"/>
                  </a:moveTo>
                  <a:cubicBezTo>
                    <a:pt x="295" y="368"/>
                    <a:pt x="287" y="360"/>
                    <a:pt x="287" y="351"/>
                  </a:cubicBezTo>
                  <a:cubicBezTo>
                    <a:pt x="287" y="341"/>
                    <a:pt x="295" y="333"/>
                    <a:pt x="304" y="333"/>
                  </a:cubicBezTo>
                  <a:cubicBezTo>
                    <a:pt x="314" y="333"/>
                    <a:pt x="322" y="341"/>
                    <a:pt x="322" y="351"/>
                  </a:cubicBezTo>
                  <a:cubicBezTo>
                    <a:pt x="322" y="360"/>
                    <a:pt x="314" y="368"/>
                    <a:pt x="304" y="368"/>
                  </a:cubicBezTo>
                  <a:moveTo>
                    <a:pt x="374" y="126"/>
                  </a:moveTo>
                  <a:cubicBezTo>
                    <a:pt x="306" y="126"/>
                    <a:pt x="306" y="126"/>
                    <a:pt x="306" y="126"/>
                  </a:cubicBezTo>
                  <a:cubicBezTo>
                    <a:pt x="306" y="97"/>
                    <a:pt x="306" y="97"/>
                    <a:pt x="306" y="97"/>
                  </a:cubicBezTo>
                  <a:cubicBezTo>
                    <a:pt x="383" y="97"/>
                    <a:pt x="383" y="97"/>
                    <a:pt x="383" y="97"/>
                  </a:cubicBezTo>
                  <a:lnTo>
                    <a:pt x="374" y="126"/>
                  </a:lnTo>
                  <a:close/>
                  <a:moveTo>
                    <a:pt x="354" y="187"/>
                  </a:moveTo>
                  <a:cubicBezTo>
                    <a:pt x="306" y="187"/>
                    <a:pt x="306" y="187"/>
                    <a:pt x="306" y="187"/>
                  </a:cubicBezTo>
                  <a:cubicBezTo>
                    <a:pt x="306" y="153"/>
                    <a:pt x="306" y="153"/>
                    <a:pt x="306" y="153"/>
                  </a:cubicBezTo>
                  <a:cubicBezTo>
                    <a:pt x="365" y="153"/>
                    <a:pt x="365" y="153"/>
                    <a:pt x="365" y="153"/>
                  </a:cubicBezTo>
                  <a:lnTo>
                    <a:pt x="354" y="187"/>
                  </a:lnTo>
                  <a:close/>
                  <a:moveTo>
                    <a:pt x="219" y="153"/>
                  </a:moveTo>
                  <a:cubicBezTo>
                    <a:pt x="280" y="153"/>
                    <a:pt x="280" y="153"/>
                    <a:pt x="280" y="153"/>
                  </a:cubicBezTo>
                  <a:cubicBezTo>
                    <a:pt x="280" y="187"/>
                    <a:pt x="280" y="187"/>
                    <a:pt x="280" y="187"/>
                  </a:cubicBezTo>
                  <a:cubicBezTo>
                    <a:pt x="219" y="187"/>
                    <a:pt x="219" y="187"/>
                    <a:pt x="219" y="187"/>
                  </a:cubicBezTo>
                  <a:lnTo>
                    <a:pt x="219" y="153"/>
                  </a:lnTo>
                  <a:close/>
                  <a:moveTo>
                    <a:pt x="280" y="242"/>
                  </a:moveTo>
                  <a:cubicBezTo>
                    <a:pt x="219" y="242"/>
                    <a:pt x="219" y="242"/>
                    <a:pt x="219" y="242"/>
                  </a:cubicBezTo>
                  <a:cubicBezTo>
                    <a:pt x="219" y="214"/>
                    <a:pt x="219" y="214"/>
                    <a:pt x="219" y="214"/>
                  </a:cubicBezTo>
                  <a:cubicBezTo>
                    <a:pt x="280" y="214"/>
                    <a:pt x="280" y="214"/>
                    <a:pt x="280" y="214"/>
                  </a:cubicBezTo>
                  <a:lnTo>
                    <a:pt x="280" y="242"/>
                  </a:lnTo>
                  <a:close/>
                  <a:moveTo>
                    <a:pt x="130" y="153"/>
                  </a:moveTo>
                  <a:cubicBezTo>
                    <a:pt x="192" y="153"/>
                    <a:pt x="192" y="153"/>
                    <a:pt x="192" y="153"/>
                  </a:cubicBezTo>
                  <a:cubicBezTo>
                    <a:pt x="192" y="187"/>
                    <a:pt x="192" y="187"/>
                    <a:pt x="192" y="187"/>
                  </a:cubicBezTo>
                  <a:cubicBezTo>
                    <a:pt x="142" y="187"/>
                    <a:pt x="142" y="187"/>
                    <a:pt x="142" y="187"/>
                  </a:cubicBezTo>
                  <a:lnTo>
                    <a:pt x="130" y="153"/>
                  </a:lnTo>
                  <a:close/>
                  <a:moveTo>
                    <a:pt x="219" y="97"/>
                  </a:moveTo>
                  <a:cubicBezTo>
                    <a:pt x="280" y="97"/>
                    <a:pt x="280" y="97"/>
                    <a:pt x="280" y="97"/>
                  </a:cubicBezTo>
                  <a:cubicBezTo>
                    <a:pt x="280" y="126"/>
                    <a:pt x="280" y="126"/>
                    <a:pt x="280" y="126"/>
                  </a:cubicBezTo>
                  <a:cubicBezTo>
                    <a:pt x="219" y="126"/>
                    <a:pt x="219" y="126"/>
                    <a:pt x="219" y="126"/>
                  </a:cubicBezTo>
                  <a:lnTo>
                    <a:pt x="219" y="97"/>
                  </a:lnTo>
                  <a:close/>
                  <a:moveTo>
                    <a:pt x="192" y="97"/>
                  </a:moveTo>
                  <a:cubicBezTo>
                    <a:pt x="192" y="126"/>
                    <a:pt x="192" y="126"/>
                    <a:pt x="192" y="126"/>
                  </a:cubicBezTo>
                  <a:cubicBezTo>
                    <a:pt x="121" y="126"/>
                    <a:pt x="121" y="126"/>
                    <a:pt x="121" y="126"/>
                  </a:cubicBezTo>
                  <a:cubicBezTo>
                    <a:pt x="111" y="97"/>
                    <a:pt x="111" y="97"/>
                    <a:pt x="111" y="97"/>
                  </a:cubicBezTo>
                  <a:lnTo>
                    <a:pt x="192" y="97"/>
                  </a:lnTo>
                  <a:close/>
                  <a:moveTo>
                    <a:pt x="151" y="214"/>
                  </a:moveTo>
                  <a:cubicBezTo>
                    <a:pt x="192" y="214"/>
                    <a:pt x="192" y="214"/>
                    <a:pt x="192" y="214"/>
                  </a:cubicBezTo>
                  <a:cubicBezTo>
                    <a:pt x="192" y="242"/>
                    <a:pt x="192" y="242"/>
                    <a:pt x="192" y="242"/>
                  </a:cubicBezTo>
                  <a:cubicBezTo>
                    <a:pt x="161" y="242"/>
                    <a:pt x="161" y="242"/>
                    <a:pt x="161" y="242"/>
                  </a:cubicBezTo>
                  <a:lnTo>
                    <a:pt x="151" y="214"/>
                  </a:lnTo>
                  <a:close/>
                  <a:moveTo>
                    <a:pt x="306" y="242"/>
                  </a:moveTo>
                  <a:cubicBezTo>
                    <a:pt x="306" y="214"/>
                    <a:pt x="306" y="214"/>
                    <a:pt x="306" y="214"/>
                  </a:cubicBezTo>
                  <a:cubicBezTo>
                    <a:pt x="346" y="214"/>
                    <a:pt x="346" y="214"/>
                    <a:pt x="346" y="214"/>
                  </a:cubicBezTo>
                  <a:cubicBezTo>
                    <a:pt x="337" y="242"/>
                    <a:pt x="337" y="242"/>
                    <a:pt x="337" y="242"/>
                  </a:cubicBezTo>
                  <a:lnTo>
                    <a:pt x="306" y="242"/>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91440" tIns="45720" rIns="91440" bIns="45720"/>
            <a:lstStyle/>
            <a:p>
              <a:endParaRPr lang="zh-CN" altLang="en-US" dirty="0">
                <a:solidFill>
                  <a:prstClr val="black"/>
                </a:solidFill>
              </a:endParaRPr>
            </a:p>
          </p:txBody>
        </p:sp>
      </p:grpSp>
      <p:grpSp>
        <p:nvGrpSpPr>
          <p:cNvPr id="3" name="组合 119"/>
          <p:cNvGrpSpPr/>
          <p:nvPr/>
        </p:nvGrpSpPr>
        <p:grpSpPr>
          <a:xfrm>
            <a:off x="5992519" y="1556933"/>
            <a:ext cx="1215828" cy="1216482"/>
            <a:chOff x="6116709" y="1556452"/>
            <a:chExt cx="1215828" cy="1216107"/>
          </a:xfrm>
        </p:grpSpPr>
        <p:sp>
          <p:nvSpPr>
            <p:cNvPr id="121" name="任意多边形 120"/>
            <p:cNvSpPr/>
            <p:nvPr/>
          </p:nvSpPr>
          <p:spPr>
            <a:xfrm rot="2700000" flipH="1" flipV="1">
              <a:off x="6116569" y="1556592"/>
              <a:ext cx="1216107" cy="1215828"/>
            </a:xfrm>
            <a:custGeom>
              <a:avLst/>
              <a:gdLst>
                <a:gd name="connsiteX0" fmla="*/ 237303 w 1621476"/>
                <a:gd name="connsiteY0" fmla="*/ 237301 h 1621104"/>
                <a:gd name="connsiteX1" fmla="*/ 810198 w 1621476"/>
                <a:gd name="connsiteY1" fmla="*/ 0 h 1621104"/>
                <a:gd name="connsiteX2" fmla="*/ 1620393 w 1621476"/>
                <a:gd name="connsiteY2" fmla="*/ 0 h 1621104"/>
                <a:gd name="connsiteX3" fmla="*/ 1620393 w 1621476"/>
                <a:gd name="connsiteY3" fmla="*/ 800169 h 1621104"/>
                <a:gd name="connsiteX4" fmla="*/ 1621476 w 1621476"/>
                <a:gd name="connsiteY4" fmla="*/ 810908 h 1621104"/>
                <a:gd name="connsiteX5" fmla="*/ 1621474 w 1621476"/>
                <a:gd name="connsiteY5" fmla="*/ 810908 h 1621104"/>
                <a:gd name="connsiteX6" fmla="*/ 811278 w 1621476"/>
                <a:gd name="connsiteY6" fmla="*/ 1621103 h 1621104"/>
                <a:gd name="connsiteX7" fmla="*/ 1083 w 1621476"/>
                <a:gd name="connsiteY7" fmla="*/ 1621104 h 1621104"/>
                <a:gd name="connsiteX8" fmla="*/ 1083 w 1621476"/>
                <a:gd name="connsiteY8" fmla="*/ 820935 h 1621104"/>
                <a:gd name="connsiteX9" fmla="*/ 0 w 1621476"/>
                <a:gd name="connsiteY9" fmla="*/ 810196 h 1621104"/>
                <a:gd name="connsiteX10" fmla="*/ 2 w 1621476"/>
                <a:gd name="connsiteY10" fmla="*/ 810196 h 1621104"/>
                <a:gd name="connsiteX11" fmla="*/ 237303 w 1621476"/>
                <a:gd name="connsiteY11" fmla="*/ 237301 h 1621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621476" h="1621104">
                  <a:moveTo>
                    <a:pt x="237303" y="237301"/>
                  </a:moveTo>
                  <a:cubicBezTo>
                    <a:pt x="383920" y="90684"/>
                    <a:pt x="586468" y="0"/>
                    <a:pt x="810198" y="0"/>
                  </a:cubicBezTo>
                  <a:lnTo>
                    <a:pt x="1620393" y="0"/>
                  </a:lnTo>
                  <a:lnTo>
                    <a:pt x="1620393" y="800169"/>
                  </a:lnTo>
                  <a:lnTo>
                    <a:pt x="1621476" y="810908"/>
                  </a:lnTo>
                  <a:lnTo>
                    <a:pt x="1621474" y="810908"/>
                  </a:lnTo>
                  <a:cubicBezTo>
                    <a:pt x="1621474" y="1258367"/>
                    <a:pt x="1258737" y="1621104"/>
                    <a:pt x="811278" y="1621103"/>
                  </a:cubicBezTo>
                  <a:lnTo>
                    <a:pt x="1083" y="1621104"/>
                  </a:lnTo>
                  <a:lnTo>
                    <a:pt x="1083" y="820935"/>
                  </a:lnTo>
                  <a:lnTo>
                    <a:pt x="0" y="810196"/>
                  </a:lnTo>
                  <a:lnTo>
                    <a:pt x="2" y="810196"/>
                  </a:lnTo>
                  <a:cubicBezTo>
                    <a:pt x="2" y="586466"/>
                    <a:pt x="90686" y="383917"/>
                    <a:pt x="237303" y="237301"/>
                  </a:cubicBezTo>
                  <a:close/>
                </a:path>
              </a:pathLst>
            </a:custGeom>
            <a:solidFill>
              <a:srgbClr val="F0F0F0"/>
            </a:solidFill>
            <a:ln w="28575" cap="flat" cmpd="sng" algn="ctr">
              <a:gradFill flip="none" rotWithShape="1">
                <a:gsLst>
                  <a:gs pos="0">
                    <a:srgbClr val="FFFFFF"/>
                  </a:gs>
                  <a:gs pos="100000">
                    <a:srgbClr val="D9D9DA"/>
                  </a:gs>
                </a:gsLst>
                <a:lin ang="16200000" scaled="0"/>
                <a:tileRect/>
              </a:gradFill>
              <a:prstDash val="solid"/>
              <a:miter lim="800000"/>
            </a:ln>
            <a:effectLst>
              <a:outerShdw blurRad="228600" dist="63500" dir="8100000" algn="tr" rotWithShape="0">
                <a:prstClr val="black">
                  <a:alpha val="40000"/>
                </a:prstClr>
              </a:outerShdw>
            </a:effectLst>
          </p:spPr>
          <p:txBody>
            <a:bodyPr lIns="91440" tIns="45720" rIns="91440" bIns="45720" anchor="ctr"/>
            <a:lstStyle/>
            <a:p>
              <a:pPr algn="ctr">
                <a:defRPr/>
              </a:pPr>
              <a:endParaRPr lang="id-ID" kern="0" dirty="0">
                <a:solidFill>
                  <a:prstClr val="white"/>
                </a:solidFill>
              </a:endParaRPr>
            </a:p>
          </p:txBody>
        </p:sp>
        <p:sp>
          <p:nvSpPr>
            <p:cNvPr id="122" name="Oval 161"/>
            <p:cNvSpPr>
              <a:spLocks noChangeAspect="1"/>
            </p:cNvSpPr>
            <p:nvPr/>
          </p:nvSpPr>
          <p:spPr>
            <a:xfrm flipH="1">
              <a:off x="6327692" y="1749915"/>
              <a:ext cx="813676" cy="813676"/>
            </a:xfrm>
            <a:prstGeom prst="ellipse">
              <a:avLst/>
            </a:prstGeom>
            <a:solidFill>
              <a:schemeClr val="accent3"/>
            </a:solidFill>
            <a:ln w="28575" cap="flat">
              <a:noFill/>
              <a:prstDash val="solid"/>
              <a:miter lim="800000"/>
              <a:headEnd/>
              <a:tailEnd/>
            </a:ln>
            <a:effectLst>
              <a:innerShdw blurRad="152400" dist="76200" dir="13500000">
                <a:prstClr val="black">
                  <a:alpha val="28000"/>
                </a:prstClr>
              </a:innerShdw>
            </a:effectLst>
          </p:spPr>
          <p:txBody>
            <a:bodyPr lIns="91440" tIns="45720" rIns="91440" bIns="45720"/>
            <a:lstStyle/>
            <a:p>
              <a:pPr>
                <a:defRPr/>
              </a:pPr>
              <a:endParaRPr lang="id-ID" dirty="0">
                <a:solidFill>
                  <a:prstClr val="black"/>
                </a:solidFill>
              </a:endParaRPr>
            </a:p>
          </p:txBody>
        </p:sp>
        <p:sp>
          <p:nvSpPr>
            <p:cNvPr id="123" name="Freeform 63"/>
            <p:cNvSpPr>
              <a:spLocks noChangeAspect="1" noEditPoints="1"/>
            </p:cNvSpPr>
            <p:nvPr/>
          </p:nvSpPr>
          <p:spPr bwMode="auto">
            <a:xfrm>
              <a:off x="6549629" y="1939529"/>
              <a:ext cx="359569" cy="409575"/>
            </a:xfrm>
            <a:custGeom>
              <a:avLst/>
              <a:gdLst>
                <a:gd name="T0" fmla="*/ 435111 w 352"/>
                <a:gd name="T1" fmla="*/ 284936 h 400"/>
                <a:gd name="T2" fmla="*/ 324628 w 352"/>
                <a:gd name="T3" fmla="*/ 182686 h 400"/>
                <a:gd name="T4" fmla="*/ 342360 w 352"/>
                <a:gd name="T5" fmla="*/ 182686 h 400"/>
                <a:gd name="T6" fmla="*/ 426927 w 352"/>
                <a:gd name="T7" fmla="*/ 155420 h 400"/>
                <a:gd name="T8" fmla="*/ 386007 w 352"/>
                <a:gd name="T9" fmla="*/ 130880 h 400"/>
                <a:gd name="T10" fmla="*/ 398283 w 352"/>
                <a:gd name="T11" fmla="*/ 111793 h 400"/>
                <a:gd name="T12" fmla="*/ 394191 w 352"/>
                <a:gd name="T13" fmla="*/ 102250 h 400"/>
                <a:gd name="T14" fmla="*/ 323264 w 352"/>
                <a:gd name="T15" fmla="*/ 132243 h 400"/>
                <a:gd name="T16" fmla="*/ 315080 w 352"/>
                <a:gd name="T17" fmla="*/ 21813 h 400"/>
                <a:gd name="T18" fmla="*/ 193686 w 352"/>
                <a:gd name="T19" fmla="*/ 23177 h 400"/>
                <a:gd name="T20" fmla="*/ 185502 w 352"/>
                <a:gd name="T21" fmla="*/ 147240 h 400"/>
                <a:gd name="T22" fmla="*/ 165042 w 352"/>
                <a:gd name="T23" fmla="*/ 152693 h 400"/>
                <a:gd name="T24" fmla="*/ 151402 w 352"/>
                <a:gd name="T25" fmla="*/ 162236 h 400"/>
                <a:gd name="T26" fmla="*/ 173226 w 352"/>
                <a:gd name="T27" fmla="*/ 177233 h 400"/>
                <a:gd name="T28" fmla="*/ 46375 w 352"/>
                <a:gd name="T29" fmla="*/ 291753 h 400"/>
                <a:gd name="T30" fmla="*/ 203233 w 352"/>
                <a:gd name="T31" fmla="*/ 533062 h 400"/>
                <a:gd name="T32" fmla="*/ 467846 w 352"/>
                <a:gd name="T33" fmla="*/ 365372 h 400"/>
                <a:gd name="T34" fmla="*/ 413287 w 352"/>
                <a:gd name="T35" fmla="*/ 148603 h 400"/>
                <a:gd name="T36" fmla="*/ 342360 w 352"/>
                <a:gd name="T37" fmla="*/ 167690 h 400"/>
                <a:gd name="T38" fmla="*/ 331448 w 352"/>
                <a:gd name="T39" fmla="*/ 166326 h 400"/>
                <a:gd name="T40" fmla="*/ 381915 w 352"/>
                <a:gd name="T41" fmla="*/ 115883 h 400"/>
                <a:gd name="T42" fmla="*/ 325992 w 352"/>
                <a:gd name="T43" fmla="*/ 151330 h 400"/>
                <a:gd name="T44" fmla="*/ 381915 w 352"/>
                <a:gd name="T45" fmla="*/ 115883 h 400"/>
                <a:gd name="T46" fmla="*/ 297348 w 352"/>
                <a:gd name="T47" fmla="*/ 429449 h 400"/>
                <a:gd name="T48" fmla="*/ 249609 w 352"/>
                <a:gd name="T49" fmla="*/ 444446 h 400"/>
                <a:gd name="T50" fmla="*/ 230513 w 352"/>
                <a:gd name="T51" fmla="*/ 468986 h 400"/>
                <a:gd name="T52" fmla="*/ 200505 w 352"/>
                <a:gd name="T53" fmla="*/ 438992 h 400"/>
                <a:gd name="T54" fmla="*/ 166406 w 352"/>
                <a:gd name="T55" fmla="*/ 408999 h 400"/>
                <a:gd name="T56" fmla="*/ 211417 w 352"/>
                <a:gd name="T57" fmla="*/ 381732 h 400"/>
                <a:gd name="T58" fmla="*/ 230513 w 352"/>
                <a:gd name="T59" fmla="*/ 410362 h 400"/>
                <a:gd name="T60" fmla="*/ 193686 w 352"/>
                <a:gd name="T61" fmla="*/ 351739 h 400"/>
                <a:gd name="T62" fmla="*/ 166406 w 352"/>
                <a:gd name="T63" fmla="*/ 306749 h 400"/>
                <a:gd name="T64" fmla="*/ 230513 w 352"/>
                <a:gd name="T65" fmla="*/ 250853 h 400"/>
                <a:gd name="T66" fmla="*/ 249609 w 352"/>
                <a:gd name="T67" fmla="*/ 238583 h 400"/>
                <a:gd name="T68" fmla="*/ 293256 w 352"/>
                <a:gd name="T69" fmla="*/ 264486 h 400"/>
                <a:gd name="T70" fmla="*/ 265977 w 352"/>
                <a:gd name="T71" fmla="*/ 304023 h 400"/>
                <a:gd name="T72" fmla="*/ 249609 w 352"/>
                <a:gd name="T73" fmla="*/ 284936 h 400"/>
                <a:gd name="T74" fmla="*/ 301440 w 352"/>
                <a:gd name="T75" fmla="*/ 343559 h 400"/>
                <a:gd name="T76" fmla="*/ 313716 w 352"/>
                <a:gd name="T77" fmla="*/ 410362 h 400"/>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0" t="0" r="r" b="b"/>
              <a:pathLst>
                <a:path w="352" h="400">
                  <a:moveTo>
                    <a:pt x="343" y="268"/>
                  </a:moveTo>
                  <a:cubicBezTo>
                    <a:pt x="339" y="245"/>
                    <a:pt x="331" y="231"/>
                    <a:pt x="319" y="209"/>
                  </a:cubicBezTo>
                  <a:cubicBezTo>
                    <a:pt x="308" y="192"/>
                    <a:pt x="288" y="172"/>
                    <a:pt x="273" y="160"/>
                  </a:cubicBezTo>
                  <a:cubicBezTo>
                    <a:pt x="262" y="151"/>
                    <a:pt x="249" y="143"/>
                    <a:pt x="238" y="134"/>
                  </a:cubicBezTo>
                  <a:cubicBezTo>
                    <a:pt x="241" y="134"/>
                    <a:pt x="241" y="134"/>
                    <a:pt x="241" y="134"/>
                  </a:cubicBezTo>
                  <a:cubicBezTo>
                    <a:pt x="251" y="134"/>
                    <a:pt x="251" y="134"/>
                    <a:pt x="251" y="134"/>
                  </a:cubicBezTo>
                  <a:cubicBezTo>
                    <a:pt x="258" y="134"/>
                    <a:pt x="266" y="134"/>
                    <a:pt x="274" y="133"/>
                  </a:cubicBezTo>
                  <a:cubicBezTo>
                    <a:pt x="283" y="132"/>
                    <a:pt x="306" y="128"/>
                    <a:pt x="313" y="114"/>
                  </a:cubicBezTo>
                  <a:cubicBezTo>
                    <a:pt x="318" y="104"/>
                    <a:pt x="314" y="99"/>
                    <a:pt x="311" y="97"/>
                  </a:cubicBezTo>
                  <a:cubicBezTo>
                    <a:pt x="306" y="93"/>
                    <a:pt x="295" y="94"/>
                    <a:pt x="283" y="96"/>
                  </a:cubicBezTo>
                  <a:cubicBezTo>
                    <a:pt x="288" y="92"/>
                    <a:pt x="291" y="88"/>
                    <a:pt x="292" y="84"/>
                  </a:cubicBezTo>
                  <a:cubicBezTo>
                    <a:pt x="292" y="84"/>
                    <a:pt x="292" y="83"/>
                    <a:pt x="292" y="82"/>
                  </a:cubicBezTo>
                  <a:cubicBezTo>
                    <a:pt x="292" y="80"/>
                    <a:pt x="292" y="78"/>
                    <a:pt x="290" y="76"/>
                  </a:cubicBezTo>
                  <a:cubicBezTo>
                    <a:pt x="289" y="75"/>
                    <a:pt x="289" y="75"/>
                    <a:pt x="289" y="75"/>
                  </a:cubicBezTo>
                  <a:cubicBezTo>
                    <a:pt x="287" y="74"/>
                    <a:pt x="287" y="74"/>
                    <a:pt x="287" y="74"/>
                  </a:cubicBezTo>
                  <a:cubicBezTo>
                    <a:pt x="272" y="72"/>
                    <a:pt x="251" y="83"/>
                    <a:pt x="237" y="97"/>
                  </a:cubicBezTo>
                  <a:cubicBezTo>
                    <a:pt x="252" y="77"/>
                    <a:pt x="280" y="51"/>
                    <a:pt x="285" y="30"/>
                  </a:cubicBezTo>
                  <a:cubicBezTo>
                    <a:pt x="266" y="29"/>
                    <a:pt x="247" y="25"/>
                    <a:pt x="231" y="16"/>
                  </a:cubicBezTo>
                  <a:cubicBezTo>
                    <a:pt x="216" y="8"/>
                    <a:pt x="209" y="0"/>
                    <a:pt x="191" y="3"/>
                  </a:cubicBezTo>
                  <a:cubicBezTo>
                    <a:pt x="174" y="5"/>
                    <a:pt x="158" y="13"/>
                    <a:pt x="142" y="17"/>
                  </a:cubicBezTo>
                  <a:cubicBezTo>
                    <a:pt x="124" y="22"/>
                    <a:pt x="108" y="15"/>
                    <a:pt x="90" y="18"/>
                  </a:cubicBezTo>
                  <a:cubicBezTo>
                    <a:pt x="87" y="49"/>
                    <a:pt x="125" y="79"/>
                    <a:pt x="136" y="108"/>
                  </a:cubicBezTo>
                  <a:cubicBezTo>
                    <a:pt x="131" y="109"/>
                    <a:pt x="126" y="110"/>
                    <a:pt x="121" y="112"/>
                  </a:cubicBezTo>
                  <a:cubicBezTo>
                    <a:pt x="121" y="112"/>
                    <a:pt x="121" y="112"/>
                    <a:pt x="121" y="112"/>
                  </a:cubicBezTo>
                  <a:cubicBezTo>
                    <a:pt x="118" y="113"/>
                    <a:pt x="115" y="114"/>
                    <a:pt x="114" y="116"/>
                  </a:cubicBezTo>
                  <a:cubicBezTo>
                    <a:pt x="111" y="119"/>
                    <a:pt x="111" y="119"/>
                    <a:pt x="111" y="119"/>
                  </a:cubicBezTo>
                  <a:cubicBezTo>
                    <a:pt x="113" y="123"/>
                    <a:pt x="113" y="123"/>
                    <a:pt x="113" y="123"/>
                  </a:cubicBezTo>
                  <a:cubicBezTo>
                    <a:pt x="116" y="127"/>
                    <a:pt x="120" y="129"/>
                    <a:pt x="127" y="130"/>
                  </a:cubicBezTo>
                  <a:cubicBezTo>
                    <a:pt x="113" y="139"/>
                    <a:pt x="96" y="149"/>
                    <a:pt x="84" y="159"/>
                  </a:cubicBezTo>
                  <a:cubicBezTo>
                    <a:pt x="69" y="172"/>
                    <a:pt x="46" y="198"/>
                    <a:pt x="34" y="214"/>
                  </a:cubicBezTo>
                  <a:cubicBezTo>
                    <a:pt x="13" y="240"/>
                    <a:pt x="0" y="275"/>
                    <a:pt x="6" y="307"/>
                  </a:cubicBezTo>
                  <a:cubicBezTo>
                    <a:pt x="18" y="370"/>
                    <a:pt x="92" y="391"/>
                    <a:pt x="149" y="391"/>
                  </a:cubicBezTo>
                  <a:cubicBezTo>
                    <a:pt x="212" y="391"/>
                    <a:pt x="293" y="400"/>
                    <a:pt x="335" y="348"/>
                  </a:cubicBezTo>
                  <a:cubicBezTo>
                    <a:pt x="352" y="327"/>
                    <a:pt x="347" y="295"/>
                    <a:pt x="343" y="268"/>
                  </a:cubicBezTo>
                  <a:close/>
                  <a:moveTo>
                    <a:pt x="305" y="105"/>
                  </a:moveTo>
                  <a:cubicBezTo>
                    <a:pt x="305" y="105"/>
                    <a:pt x="305" y="106"/>
                    <a:pt x="303" y="109"/>
                  </a:cubicBezTo>
                  <a:cubicBezTo>
                    <a:pt x="299" y="117"/>
                    <a:pt x="284" y="121"/>
                    <a:pt x="273" y="123"/>
                  </a:cubicBezTo>
                  <a:cubicBezTo>
                    <a:pt x="266" y="124"/>
                    <a:pt x="258" y="124"/>
                    <a:pt x="251" y="123"/>
                  </a:cubicBezTo>
                  <a:cubicBezTo>
                    <a:pt x="243" y="123"/>
                    <a:pt x="243" y="123"/>
                    <a:pt x="243" y="123"/>
                  </a:cubicBezTo>
                  <a:cubicBezTo>
                    <a:pt x="243" y="122"/>
                    <a:pt x="243" y="122"/>
                    <a:pt x="243" y="122"/>
                  </a:cubicBezTo>
                  <a:cubicBezTo>
                    <a:pt x="263" y="112"/>
                    <a:pt x="300" y="101"/>
                    <a:pt x="305" y="105"/>
                  </a:cubicBezTo>
                  <a:close/>
                  <a:moveTo>
                    <a:pt x="280" y="85"/>
                  </a:moveTo>
                  <a:cubicBezTo>
                    <a:pt x="275" y="90"/>
                    <a:pt x="260" y="99"/>
                    <a:pt x="251" y="104"/>
                  </a:cubicBezTo>
                  <a:cubicBezTo>
                    <a:pt x="247" y="106"/>
                    <a:pt x="243" y="108"/>
                    <a:pt x="239" y="111"/>
                  </a:cubicBezTo>
                  <a:cubicBezTo>
                    <a:pt x="239" y="111"/>
                    <a:pt x="239" y="111"/>
                    <a:pt x="239" y="111"/>
                  </a:cubicBezTo>
                  <a:cubicBezTo>
                    <a:pt x="249" y="98"/>
                    <a:pt x="267" y="86"/>
                    <a:pt x="280" y="85"/>
                  </a:cubicBezTo>
                  <a:close/>
                  <a:moveTo>
                    <a:pt x="230" y="301"/>
                  </a:moveTo>
                  <a:cubicBezTo>
                    <a:pt x="227" y="306"/>
                    <a:pt x="223" y="311"/>
                    <a:pt x="218" y="315"/>
                  </a:cubicBezTo>
                  <a:cubicBezTo>
                    <a:pt x="213" y="319"/>
                    <a:pt x="208" y="322"/>
                    <a:pt x="203" y="323"/>
                  </a:cubicBezTo>
                  <a:cubicBezTo>
                    <a:pt x="197" y="325"/>
                    <a:pt x="191" y="326"/>
                    <a:pt x="183" y="326"/>
                  </a:cubicBezTo>
                  <a:cubicBezTo>
                    <a:pt x="183" y="344"/>
                    <a:pt x="183" y="344"/>
                    <a:pt x="183" y="344"/>
                  </a:cubicBezTo>
                  <a:cubicBezTo>
                    <a:pt x="169" y="344"/>
                    <a:pt x="169" y="344"/>
                    <a:pt x="169" y="344"/>
                  </a:cubicBezTo>
                  <a:cubicBezTo>
                    <a:pt x="169" y="326"/>
                    <a:pt x="169" y="326"/>
                    <a:pt x="169" y="326"/>
                  </a:cubicBezTo>
                  <a:cubicBezTo>
                    <a:pt x="160" y="326"/>
                    <a:pt x="152" y="324"/>
                    <a:pt x="147" y="322"/>
                  </a:cubicBezTo>
                  <a:cubicBezTo>
                    <a:pt x="141" y="320"/>
                    <a:pt x="136" y="317"/>
                    <a:pt x="132" y="313"/>
                  </a:cubicBezTo>
                  <a:cubicBezTo>
                    <a:pt x="127" y="309"/>
                    <a:pt x="124" y="305"/>
                    <a:pt x="122" y="300"/>
                  </a:cubicBezTo>
                  <a:cubicBezTo>
                    <a:pt x="120" y="296"/>
                    <a:pt x="118" y="291"/>
                    <a:pt x="117" y="284"/>
                  </a:cubicBezTo>
                  <a:cubicBezTo>
                    <a:pt x="155" y="280"/>
                    <a:pt x="155" y="280"/>
                    <a:pt x="155" y="280"/>
                  </a:cubicBezTo>
                  <a:cubicBezTo>
                    <a:pt x="156" y="286"/>
                    <a:pt x="158" y="291"/>
                    <a:pt x="160" y="293"/>
                  </a:cubicBezTo>
                  <a:cubicBezTo>
                    <a:pt x="162" y="296"/>
                    <a:pt x="165" y="299"/>
                    <a:pt x="169" y="301"/>
                  </a:cubicBezTo>
                  <a:cubicBezTo>
                    <a:pt x="169" y="267"/>
                    <a:pt x="169" y="267"/>
                    <a:pt x="169" y="267"/>
                  </a:cubicBezTo>
                  <a:cubicBezTo>
                    <a:pt x="156" y="264"/>
                    <a:pt x="147" y="261"/>
                    <a:pt x="142" y="258"/>
                  </a:cubicBezTo>
                  <a:cubicBezTo>
                    <a:pt x="137" y="255"/>
                    <a:pt x="132" y="251"/>
                    <a:pt x="128" y="246"/>
                  </a:cubicBezTo>
                  <a:cubicBezTo>
                    <a:pt x="124" y="240"/>
                    <a:pt x="122" y="233"/>
                    <a:pt x="122" y="225"/>
                  </a:cubicBezTo>
                  <a:cubicBezTo>
                    <a:pt x="122" y="213"/>
                    <a:pt x="126" y="204"/>
                    <a:pt x="134" y="196"/>
                  </a:cubicBezTo>
                  <a:cubicBezTo>
                    <a:pt x="142" y="189"/>
                    <a:pt x="154" y="185"/>
                    <a:pt x="169" y="184"/>
                  </a:cubicBezTo>
                  <a:cubicBezTo>
                    <a:pt x="169" y="175"/>
                    <a:pt x="169" y="175"/>
                    <a:pt x="169" y="175"/>
                  </a:cubicBezTo>
                  <a:cubicBezTo>
                    <a:pt x="183" y="175"/>
                    <a:pt x="183" y="175"/>
                    <a:pt x="183" y="175"/>
                  </a:cubicBezTo>
                  <a:cubicBezTo>
                    <a:pt x="183" y="184"/>
                    <a:pt x="183" y="184"/>
                    <a:pt x="183" y="184"/>
                  </a:cubicBezTo>
                  <a:cubicBezTo>
                    <a:pt x="197" y="185"/>
                    <a:pt x="208" y="188"/>
                    <a:pt x="215" y="194"/>
                  </a:cubicBezTo>
                  <a:cubicBezTo>
                    <a:pt x="223" y="200"/>
                    <a:pt x="228" y="208"/>
                    <a:pt x="230" y="218"/>
                  </a:cubicBezTo>
                  <a:cubicBezTo>
                    <a:pt x="195" y="223"/>
                    <a:pt x="195" y="223"/>
                    <a:pt x="195" y="223"/>
                  </a:cubicBezTo>
                  <a:cubicBezTo>
                    <a:pt x="193" y="219"/>
                    <a:pt x="191" y="216"/>
                    <a:pt x="190" y="214"/>
                  </a:cubicBezTo>
                  <a:cubicBezTo>
                    <a:pt x="189" y="212"/>
                    <a:pt x="186" y="211"/>
                    <a:pt x="183" y="209"/>
                  </a:cubicBezTo>
                  <a:cubicBezTo>
                    <a:pt x="183" y="236"/>
                    <a:pt x="183" y="236"/>
                    <a:pt x="183" y="236"/>
                  </a:cubicBezTo>
                  <a:cubicBezTo>
                    <a:pt x="202" y="241"/>
                    <a:pt x="215" y="247"/>
                    <a:pt x="221" y="252"/>
                  </a:cubicBezTo>
                  <a:cubicBezTo>
                    <a:pt x="230" y="260"/>
                    <a:pt x="234" y="270"/>
                    <a:pt x="234" y="282"/>
                  </a:cubicBezTo>
                  <a:cubicBezTo>
                    <a:pt x="234" y="288"/>
                    <a:pt x="233" y="295"/>
                    <a:pt x="230" y="301"/>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91440" tIns="45720" rIns="91440" bIns="45720"/>
            <a:lstStyle/>
            <a:p>
              <a:endParaRPr lang="zh-CN" altLang="en-US" dirty="0">
                <a:solidFill>
                  <a:prstClr val="black"/>
                </a:solidFill>
              </a:endParaRPr>
            </a:p>
          </p:txBody>
        </p:sp>
      </p:grpSp>
      <p:grpSp>
        <p:nvGrpSpPr>
          <p:cNvPr id="4" name="组合 123"/>
          <p:cNvGrpSpPr/>
          <p:nvPr/>
        </p:nvGrpSpPr>
        <p:grpSpPr>
          <a:xfrm>
            <a:off x="7199994" y="2191613"/>
            <a:ext cx="1215828" cy="1216482"/>
            <a:chOff x="7324184" y="2190937"/>
            <a:chExt cx="1215828" cy="1216106"/>
          </a:xfrm>
        </p:grpSpPr>
        <p:sp>
          <p:nvSpPr>
            <p:cNvPr id="125" name="任意多边形 124"/>
            <p:cNvSpPr/>
            <p:nvPr/>
          </p:nvSpPr>
          <p:spPr>
            <a:xfrm rot="2726553" flipH="1" flipV="1">
              <a:off x="7324045" y="2191076"/>
              <a:ext cx="1216106" cy="1215828"/>
            </a:xfrm>
            <a:custGeom>
              <a:avLst/>
              <a:gdLst>
                <a:gd name="connsiteX0" fmla="*/ 237302 w 1621474"/>
                <a:gd name="connsiteY0" fmla="*/ 237301 h 1621104"/>
                <a:gd name="connsiteX1" fmla="*/ 810197 w 1621474"/>
                <a:gd name="connsiteY1" fmla="*/ 0 h 1621104"/>
                <a:gd name="connsiteX2" fmla="*/ 1620392 w 1621474"/>
                <a:gd name="connsiteY2" fmla="*/ 0 h 1621104"/>
                <a:gd name="connsiteX3" fmla="*/ 1620392 w 1621474"/>
                <a:gd name="connsiteY3" fmla="*/ 800178 h 1621104"/>
                <a:gd name="connsiteX4" fmla="*/ 1621474 w 1621474"/>
                <a:gd name="connsiteY4" fmla="*/ 810908 h 1621104"/>
                <a:gd name="connsiteX5" fmla="*/ 1621473 w 1621474"/>
                <a:gd name="connsiteY5" fmla="*/ 810908 h 1621104"/>
                <a:gd name="connsiteX6" fmla="*/ 811277 w 1621474"/>
                <a:gd name="connsiteY6" fmla="*/ 1621104 h 1621104"/>
                <a:gd name="connsiteX7" fmla="*/ 1082 w 1621474"/>
                <a:gd name="connsiteY7" fmla="*/ 1621103 h 1621104"/>
                <a:gd name="connsiteX8" fmla="*/ 1082 w 1621474"/>
                <a:gd name="connsiteY8" fmla="*/ 820926 h 1621104"/>
                <a:gd name="connsiteX9" fmla="*/ 0 w 1621474"/>
                <a:gd name="connsiteY9" fmla="*/ 810195 h 1621104"/>
                <a:gd name="connsiteX10" fmla="*/ 1 w 1621474"/>
                <a:gd name="connsiteY10" fmla="*/ 810196 h 1621104"/>
                <a:gd name="connsiteX11" fmla="*/ 237302 w 1621474"/>
                <a:gd name="connsiteY11" fmla="*/ 237301 h 1621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621474" h="1621104">
                  <a:moveTo>
                    <a:pt x="237302" y="237301"/>
                  </a:moveTo>
                  <a:cubicBezTo>
                    <a:pt x="383918" y="90684"/>
                    <a:pt x="586468" y="0"/>
                    <a:pt x="810197" y="0"/>
                  </a:cubicBezTo>
                  <a:lnTo>
                    <a:pt x="1620392" y="0"/>
                  </a:lnTo>
                  <a:lnTo>
                    <a:pt x="1620392" y="800178"/>
                  </a:lnTo>
                  <a:lnTo>
                    <a:pt x="1621474" y="810908"/>
                  </a:lnTo>
                  <a:lnTo>
                    <a:pt x="1621473" y="810908"/>
                  </a:lnTo>
                  <a:cubicBezTo>
                    <a:pt x="1621473" y="1258367"/>
                    <a:pt x="1258736" y="1621104"/>
                    <a:pt x="811277" y="1621104"/>
                  </a:cubicBezTo>
                  <a:lnTo>
                    <a:pt x="1082" y="1621103"/>
                  </a:lnTo>
                  <a:lnTo>
                    <a:pt x="1082" y="820926"/>
                  </a:lnTo>
                  <a:lnTo>
                    <a:pt x="0" y="810195"/>
                  </a:lnTo>
                  <a:lnTo>
                    <a:pt x="1" y="810196"/>
                  </a:lnTo>
                  <a:cubicBezTo>
                    <a:pt x="1" y="586466"/>
                    <a:pt x="90685" y="383917"/>
                    <a:pt x="237302" y="237301"/>
                  </a:cubicBezTo>
                  <a:close/>
                </a:path>
              </a:pathLst>
            </a:custGeom>
            <a:solidFill>
              <a:srgbClr val="F0F0F0"/>
            </a:solidFill>
            <a:ln w="28575" cap="flat" cmpd="sng" algn="ctr">
              <a:gradFill flip="none" rotWithShape="1">
                <a:gsLst>
                  <a:gs pos="0">
                    <a:srgbClr val="FFFFFF"/>
                  </a:gs>
                  <a:gs pos="100000">
                    <a:srgbClr val="D9D9DA"/>
                  </a:gs>
                </a:gsLst>
                <a:lin ang="16200000" scaled="0"/>
                <a:tileRect/>
              </a:gradFill>
              <a:prstDash val="solid"/>
              <a:miter lim="800000"/>
            </a:ln>
            <a:effectLst>
              <a:outerShdw blurRad="228600" dist="63500" dir="8100000" algn="tr" rotWithShape="0">
                <a:prstClr val="black">
                  <a:alpha val="40000"/>
                </a:prstClr>
              </a:outerShdw>
            </a:effectLst>
          </p:spPr>
          <p:txBody>
            <a:bodyPr lIns="91440" tIns="45720" rIns="91440" bIns="45720" anchor="ctr"/>
            <a:lstStyle/>
            <a:p>
              <a:pPr algn="ctr">
                <a:defRPr/>
              </a:pPr>
              <a:endParaRPr lang="id-ID" kern="0" dirty="0">
                <a:solidFill>
                  <a:prstClr val="white"/>
                </a:solidFill>
              </a:endParaRPr>
            </a:p>
          </p:txBody>
        </p:sp>
        <p:sp>
          <p:nvSpPr>
            <p:cNvPr id="126" name="Oval 159"/>
            <p:cNvSpPr>
              <a:spLocks noChangeAspect="1"/>
            </p:cNvSpPr>
            <p:nvPr/>
          </p:nvSpPr>
          <p:spPr>
            <a:xfrm rot="10773447" flipV="1">
              <a:off x="7529929" y="2387484"/>
              <a:ext cx="813676" cy="813676"/>
            </a:xfrm>
            <a:prstGeom prst="ellipse">
              <a:avLst/>
            </a:prstGeom>
            <a:solidFill>
              <a:schemeClr val="accent3"/>
            </a:solidFill>
            <a:ln w="28575" cap="flat">
              <a:noFill/>
              <a:prstDash val="solid"/>
              <a:miter lim="800000"/>
              <a:headEnd/>
              <a:tailEnd/>
            </a:ln>
            <a:effectLst>
              <a:innerShdw blurRad="152400" dist="76200" dir="13500000">
                <a:prstClr val="black">
                  <a:alpha val="28000"/>
                </a:prstClr>
              </a:innerShdw>
            </a:effectLst>
          </p:spPr>
          <p:txBody>
            <a:bodyPr lIns="91440" tIns="45720" rIns="91440" bIns="45720"/>
            <a:lstStyle/>
            <a:p>
              <a:pPr>
                <a:defRPr/>
              </a:pPr>
              <a:endParaRPr lang="id-ID" dirty="0">
                <a:solidFill>
                  <a:prstClr val="black"/>
                </a:solidFill>
              </a:endParaRPr>
            </a:p>
          </p:txBody>
        </p:sp>
        <p:sp>
          <p:nvSpPr>
            <p:cNvPr id="127" name="Freeform 285"/>
            <p:cNvSpPr>
              <a:spLocks noEditPoints="1"/>
            </p:cNvSpPr>
            <p:nvPr/>
          </p:nvSpPr>
          <p:spPr bwMode="auto">
            <a:xfrm>
              <a:off x="7730728" y="2594372"/>
              <a:ext cx="403622" cy="408384"/>
            </a:xfrm>
            <a:custGeom>
              <a:avLst/>
              <a:gdLst>
                <a:gd name="T0" fmla="*/ 270443 w 201"/>
                <a:gd name="T1" fmla="*/ 161055 h 203"/>
                <a:gd name="T2" fmla="*/ 155304 w 201"/>
                <a:gd name="T3" fmla="*/ 276477 h 203"/>
                <a:gd name="T4" fmla="*/ 270443 w 201"/>
                <a:gd name="T5" fmla="*/ 394584 h 203"/>
                <a:gd name="T6" fmla="*/ 385583 w 201"/>
                <a:gd name="T7" fmla="*/ 276477 h 203"/>
                <a:gd name="T8" fmla="*/ 270443 w 201"/>
                <a:gd name="T9" fmla="*/ 161055 h 203"/>
                <a:gd name="T10" fmla="*/ 481978 w 201"/>
                <a:gd name="T11" fmla="*/ 271109 h 203"/>
                <a:gd name="T12" fmla="*/ 481978 w 201"/>
                <a:gd name="T13" fmla="*/ 255003 h 203"/>
                <a:gd name="T14" fmla="*/ 538209 w 201"/>
                <a:gd name="T15" fmla="*/ 241582 h 203"/>
                <a:gd name="T16" fmla="*/ 516788 w 201"/>
                <a:gd name="T17" fmla="*/ 163739 h 203"/>
                <a:gd name="T18" fmla="*/ 460557 w 201"/>
                <a:gd name="T19" fmla="*/ 179845 h 203"/>
                <a:gd name="T20" fmla="*/ 433780 w 201"/>
                <a:gd name="T21" fmla="*/ 136897 h 203"/>
                <a:gd name="T22" fmla="*/ 471268 w 201"/>
                <a:gd name="T23" fmla="*/ 91264 h 203"/>
                <a:gd name="T24" fmla="*/ 409681 w 201"/>
                <a:gd name="T25" fmla="*/ 40264 h 203"/>
                <a:gd name="T26" fmla="*/ 372194 w 201"/>
                <a:gd name="T27" fmla="*/ 85896 h 203"/>
                <a:gd name="T28" fmla="*/ 307931 w 201"/>
                <a:gd name="T29" fmla="*/ 61738 h 203"/>
                <a:gd name="T30" fmla="*/ 307931 w 201"/>
                <a:gd name="T31" fmla="*/ 2684 h 203"/>
                <a:gd name="T32" fmla="*/ 270443 w 201"/>
                <a:gd name="T33" fmla="*/ 0 h 203"/>
                <a:gd name="T34" fmla="*/ 230278 w 201"/>
                <a:gd name="T35" fmla="*/ 2684 h 203"/>
                <a:gd name="T36" fmla="*/ 230278 w 201"/>
                <a:gd name="T37" fmla="*/ 61738 h 203"/>
                <a:gd name="T38" fmla="*/ 182081 w 201"/>
                <a:gd name="T39" fmla="*/ 77843 h 203"/>
                <a:gd name="T40" fmla="*/ 147271 w 201"/>
                <a:gd name="T41" fmla="*/ 29527 h 203"/>
                <a:gd name="T42" fmla="*/ 83007 w 201"/>
                <a:gd name="T43" fmla="*/ 75159 h 203"/>
                <a:gd name="T44" fmla="*/ 115139 w 201"/>
                <a:gd name="T45" fmla="*/ 123475 h 203"/>
                <a:gd name="T46" fmla="*/ 85685 w 201"/>
                <a:gd name="T47" fmla="*/ 161055 h 203"/>
                <a:gd name="T48" fmla="*/ 32132 w 201"/>
                <a:gd name="T49" fmla="*/ 142265 h 203"/>
                <a:gd name="T50" fmla="*/ 2678 w 201"/>
                <a:gd name="T51" fmla="*/ 217424 h 203"/>
                <a:gd name="T52" fmla="*/ 58908 w 201"/>
                <a:gd name="T53" fmla="*/ 236214 h 203"/>
                <a:gd name="T54" fmla="*/ 56231 w 201"/>
                <a:gd name="T55" fmla="*/ 271109 h 203"/>
                <a:gd name="T56" fmla="*/ 56231 w 201"/>
                <a:gd name="T57" fmla="*/ 287214 h 203"/>
                <a:gd name="T58" fmla="*/ 0 w 201"/>
                <a:gd name="T59" fmla="*/ 303320 h 203"/>
                <a:gd name="T60" fmla="*/ 18744 w 201"/>
                <a:gd name="T61" fmla="*/ 381163 h 203"/>
                <a:gd name="T62" fmla="*/ 74974 w 201"/>
                <a:gd name="T63" fmla="*/ 365057 h 203"/>
                <a:gd name="T64" fmla="*/ 104429 w 201"/>
                <a:gd name="T65" fmla="*/ 408005 h 203"/>
                <a:gd name="T66" fmla="*/ 66941 w 201"/>
                <a:gd name="T67" fmla="*/ 453638 h 203"/>
                <a:gd name="T68" fmla="*/ 125850 w 201"/>
                <a:gd name="T69" fmla="*/ 504638 h 203"/>
                <a:gd name="T70" fmla="*/ 163337 w 201"/>
                <a:gd name="T71" fmla="*/ 459006 h 203"/>
                <a:gd name="T72" fmla="*/ 230278 w 201"/>
                <a:gd name="T73" fmla="*/ 483164 h 203"/>
                <a:gd name="T74" fmla="*/ 230278 w 201"/>
                <a:gd name="T75" fmla="*/ 542218 h 203"/>
                <a:gd name="T76" fmla="*/ 270443 w 201"/>
                <a:gd name="T77" fmla="*/ 544902 h 203"/>
                <a:gd name="T78" fmla="*/ 307931 w 201"/>
                <a:gd name="T79" fmla="*/ 542218 h 203"/>
                <a:gd name="T80" fmla="*/ 307931 w 201"/>
                <a:gd name="T81" fmla="*/ 483164 h 203"/>
                <a:gd name="T82" fmla="*/ 358806 w 201"/>
                <a:gd name="T83" fmla="*/ 467059 h 203"/>
                <a:gd name="T84" fmla="*/ 390938 w 201"/>
                <a:gd name="T85" fmla="*/ 515375 h 203"/>
                <a:gd name="T86" fmla="*/ 455202 w 201"/>
                <a:gd name="T87" fmla="*/ 469743 h 203"/>
                <a:gd name="T88" fmla="*/ 423070 w 201"/>
                <a:gd name="T89" fmla="*/ 421427 h 203"/>
                <a:gd name="T90" fmla="*/ 452524 w 201"/>
                <a:gd name="T91" fmla="*/ 381163 h 203"/>
                <a:gd name="T92" fmla="*/ 508755 w 201"/>
                <a:gd name="T93" fmla="*/ 402637 h 203"/>
                <a:gd name="T94" fmla="*/ 535531 w 201"/>
                <a:gd name="T95" fmla="*/ 324794 h 203"/>
                <a:gd name="T96" fmla="*/ 479301 w 201"/>
                <a:gd name="T97" fmla="*/ 306004 h 203"/>
                <a:gd name="T98" fmla="*/ 481978 w 201"/>
                <a:gd name="T99" fmla="*/ 271109 h 203"/>
                <a:gd name="T100" fmla="*/ 270443 w 201"/>
                <a:gd name="T101" fmla="*/ 424111 h 203"/>
                <a:gd name="T102" fmla="*/ 125850 w 201"/>
                <a:gd name="T103" fmla="*/ 276477 h 203"/>
                <a:gd name="T104" fmla="*/ 270443 w 201"/>
                <a:gd name="T105" fmla="*/ 131528 h 203"/>
                <a:gd name="T106" fmla="*/ 415037 w 201"/>
                <a:gd name="T107" fmla="*/ 276477 h 203"/>
                <a:gd name="T108" fmla="*/ 270443 w 201"/>
                <a:gd name="T109" fmla="*/ 424111 h 203"/>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201" h="203">
                  <a:moveTo>
                    <a:pt x="101" y="60"/>
                  </a:moveTo>
                  <a:cubicBezTo>
                    <a:pt x="77" y="60"/>
                    <a:pt x="58" y="80"/>
                    <a:pt x="58" y="103"/>
                  </a:cubicBezTo>
                  <a:cubicBezTo>
                    <a:pt x="58" y="127"/>
                    <a:pt x="77" y="147"/>
                    <a:pt x="101" y="147"/>
                  </a:cubicBezTo>
                  <a:cubicBezTo>
                    <a:pt x="125" y="147"/>
                    <a:pt x="144" y="127"/>
                    <a:pt x="144" y="103"/>
                  </a:cubicBezTo>
                  <a:cubicBezTo>
                    <a:pt x="144" y="80"/>
                    <a:pt x="125" y="60"/>
                    <a:pt x="101" y="60"/>
                  </a:cubicBezTo>
                  <a:close/>
                  <a:moveTo>
                    <a:pt x="180" y="101"/>
                  </a:moveTo>
                  <a:cubicBezTo>
                    <a:pt x="180" y="99"/>
                    <a:pt x="180" y="97"/>
                    <a:pt x="180" y="95"/>
                  </a:cubicBezTo>
                  <a:cubicBezTo>
                    <a:pt x="201" y="90"/>
                    <a:pt x="201" y="90"/>
                    <a:pt x="201" y="90"/>
                  </a:cubicBezTo>
                  <a:cubicBezTo>
                    <a:pt x="200" y="80"/>
                    <a:pt x="197" y="70"/>
                    <a:pt x="193" y="61"/>
                  </a:cubicBezTo>
                  <a:cubicBezTo>
                    <a:pt x="172" y="67"/>
                    <a:pt x="172" y="67"/>
                    <a:pt x="172" y="67"/>
                  </a:cubicBezTo>
                  <a:cubicBezTo>
                    <a:pt x="170" y="61"/>
                    <a:pt x="166" y="56"/>
                    <a:pt x="162" y="51"/>
                  </a:cubicBezTo>
                  <a:cubicBezTo>
                    <a:pt x="176" y="34"/>
                    <a:pt x="176" y="34"/>
                    <a:pt x="176" y="34"/>
                  </a:cubicBezTo>
                  <a:cubicBezTo>
                    <a:pt x="170" y="27"/>
                    <a:pt x="162" y="20"/>
                    <a:pt x="153" y="15"/>
                  </a:cubicBezTo>
                  <a:cubicBezTo>
                    <a:pt x="139" y="32"/>
                    <a:pt x="139" y="32"/>
                    <a:pt x="139" y="32"/>
                  </a:cubicBezTo>
                  <a:cubicBezTo>
                    <a:pt x="132" y="28"/>
                    <a:pt x="124" y="25"/>
                    <a:pt x="115" y="23"/>
                  </a:cubicBezTo>
                  <a:cubicBezTo>
                    <a:pt x="115" y="1"/>
                    <a:pt x="115" y="1"/>
                    <a:pt x="115" y="1"/>
                  </a:cubicBezTo>
                  <a:cubicBezTo>
                    <a:pt x="111" y="1"/>
                    <a:pt x="106" y="0"/>
                    <a:pt x="101" y="0"/>
                  </a:cubicBezTo>
                  <a:cubicBezTo>
                    <a:pt x="95" y="0"/>
                    <a:pt x="91" y="1"/>
                    <a:pt x="86" y="1"/>
                  </a:cubicBezTo>
                  <a:cubicBezTo>
                    <a:pt x="86" y="23"/>
                    <a:pt x="86" y="23"/>
                    <a:pt x="86" y="23"/>
                  </a:cubicBezTo>
                  <a:cubicBezTo>
                    <a:pt x="79" y="24"/>
                    <a:pt x="73" y="26"/>
                    <a:pt x="68" y="29"/>
                  </a:cubicBezTo>
                  <a:cubicBezTo>
                    <a:pt x="55" y="11"/>
                    <a:pt x="55" y="11"/>
                    <a:pt x="55" y="11"/>
                  </a:cubicBezTo>
                  <a:cubicBezTo>
                    <a:pt x="46" y="15"/>
                    <a:pt x="38" y="21"/>
                    <a:pt x="31" y="28"/>
                  </a:cubicBezTo>
                  <a:cubicBezTo>
                    <a:pt x="43" y="46"/>
                    <a:pt x="43" y="46"/>
                    <a:pt x="43" y="46"/>
                  </a:cubicBezTo>
                  <a:cubicBezTo>
                    <a:pt x="39" y="50"/>
                    <a:pt x="35" y="55"/>
                    <a:pt x="32" y="60"/>
                  </a:cubicBezTo>
                  <a:cubicBezTo>
                    <a:pt x="12" y="53"/>
                    <a:pt x="12" y="53"/>
                    <a:pt x="12" y="53"/>
                  </a:cubicBezTo>
                  <a:cubicBezTo>
                    <a:pt x="7" y="62"/>
                    <a:pt x="3" y="71"/>
                    <a:pt x="1" y="81"/>
                  </a:cubicBezTo>
                  <a:cubicBezTo>
                    <a:pt x="22" y="88"/>
                    <a:pt x="22" y="88"/>
                    <a:pt x="22" y="88"/>
                  </a:cubicBezTo>
                  <a:cubicBezTo>
                    <a:pt x="21" y="93"/>
                    <a:pt x="21" y="97"/>
                    <a:pt x="21" y="101"/>
                  </a:cubicBezTo>
                  <a:cubicBezTo>
                    <a:pt x="21" y="103"/>
                    <a:pt x="21" y="105"/>
                    <a:pt x="21" y="107"/>
                  </a:cubicBezTo>
                  <a:cubicBezTo>
                    <a:pt x="0" y="113"/>
                    <a:pt x="0" y="113"/>
                    <a:pt x="0" y="113"/>
                  </a:cubicBezTo>
                  <a:cubicBezTo>
                    <a:pt x="1" y="123"/>
                    <a:pt x="4" y="133"/>
                    <a:pt x="7" y="142"/>
                  </a:cubicBezTo>
                  <a:cubicBezTo>
                    <a:pt x="28" y="136"/>
                    <a:pt x="28" y="136"/>
                    <a:pt x="28" y="136"/>
                  </a:cubicBezTo>
                  <a:cubicBezTo>
                    <a:pt x="31" y="142"/>
                    <a:pt x="35" y="147"/>
                    <a:pt x="39" y="152"/>
                  </a:cubicBezTo>
                  <a:cubicBezTo>
                    <a:pt x="25" y="169"/>
                    <a:pt x="25" y="169"/>
                    <a:pt x="25" y="169"/>
                  </a:cubicBezTo>
                  <a:cubicBezTo>
                    <a:pt x="31" y="176"/>
                    <a:pt x="39" y="182"/>
                    <a:pt x="47" y="188"/>
                  </a:cubicBezTo>
                  <a:cubicBezTo>
                    <a:pt x="61" y="171"/>
                    <a:pt x="61" y="171"/>
                    <a:pt x="61" y="171"/>
                  </a:cubicBezTo>
                  <a:cubicBezTo>
                    <a:pt x="69" y="175"/>
                    <a:pt x="77" y="178"/>
                    <a:pt x="86" y="180"/>
                  </a:cubicBezTo>
                  <a:cubicBezTo>
                    <a:pt x="86" y="202"/>
                    <a:pt x="86" y="202"/>
                    <a:pt x="86" y="202"/>
                  </a:cubicBezTo>
                  <a:cubicBezTo>
                    <a:pt x="91" y="202"/>
                    <a:pt x="95" y="203"/>
                    <a:pt x="101" y="203"/>
                  </a:cubicBezTo>
                  <a:cubicBezTo>
                    <a:pt x="106" y="203"/>
                    <a:pt x="111" y="202"/>
                    <a:pt x="115" y="202"/>
                  </a:cubicBezTo>
                  <a:cubicBezTo>
                    <a:pt x="115" y="180"/>
                    <a:pt x="115" y="180"/>
                    <a:pt x="115" y="180"/>
                  </a:cubicBezTo>
                  <a:cubicBezTo>
                    <a:pt x="122" y="179"/>
                    <a:pt x="128" y="177"/>
                    <a:pt x="134" y="174"/>
                  </a:cubicBezTo>
                  <a:cubicBezTo>
                    <a:pt x="146" y="192"/>
                    <a:pt x="146" y="192"/>
                    <a:pt x="146" y="192"/>
                  </a:cubicBezTo>
                  <a:cubicBezTo>
                    <a:pt x="155" y="188"/>
                    <a:pt x="163" y="182"/>
                    <a:pt x="170" y="175"/>
                  </a:cubicBezTo>
                  <a:cubicBezTo>
                    <a:pt x="158" y="157"/>
                    <a:pt x="158" y="157"/>
                    <a:pt x="158" y="157"/>
                  </a:cubicBezTo>
                  <a:cubicBezTo>
                    <a:pt x="162" y="153"/>
                    <a:pt x="166" y="148"/>
                    <a:pt x="169" y="142"/>
                  </a:cubicBezTo>
                  <a:cubicBezTo>
                    <a:pt x="190" y="150"/>
                    <a:pt x="190" y="150"/>
                    <a:pt x="190" y="150"/>
                  </a:cubicBezTo>
                  <a:cubicBezTo>
                    <a:pt x="194" y="141"/>
                    <a:pt x="198" y="131"/>
                    <a:pt x="200" y="121"/>
                  </a:cubicBezTo>
                  <a:cubicBezTo>
                    <a:pt x="179" y="114"/>
                    <a:pt x="179" y="114"/>
                    <a:pt x="179" y="114"/>
                  </a:cubicBezTo>
                  <a:cubicBezTo>
                    <a:pt x="180" y="110"/>
                    <a:pt x="180" y="106"/>
                    <a:pt x="180" y="101"/>
                  </a:cubicBezTo>
                  <a:close/>
                  <a:moveTo>
                    <a:pt x="101" y="158"/>
                  </a:moveTo>
                  <a:cubicBezTo>
                    <a:pt x="71" y="158"/>
                    <a:pt x="47" y="133"/>
                    <a:pt x="47" y="103"/>
                  </a:cubicBezTo>
                  <a:cubicBezTo>
                    <a:pt x="47" y="73"/>
                    <a:pt x="71" y="49"/>
                    <a:pt x="101" y="49"/>
                  </a:cubicBezTo>
                  <a:cubicBezTo>
                    <a:pt x="131" y="49"/>
                    <a:pt x="155" y="73"/>
                    <a:pt x="155" y="103"/>
                  </a:cubicBezTo>
                  <a:cubicBezTo>
                    <a:pt x="155" y="133"/>
                    <a:pt x="131" y="158"/>
                    <a:pt x="101" y="158"/>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91440" tIns="45720" rIns="91440" bIns="45720"/>
            <a:lstStyle/>
            <a:p>
              <a:endParaRPr lang="zh-CN" altLang="en-US" dirty="0">
                <a:solidFill>
                  <a:prstClr val="black"/>
                </a:solidFill>
              </a:endParaRPr>
            </a:p>
          </p:txBody>
        </p:sp>
      </p:grpSp>
      <p:grpSp>
        <p:nvGrpSpPr>
          <p:cNvPr id="5" name="组合 127"/>
          <p:cNvGrpSpPr/>
          <p:nvPr/>
        </p:nvGrpSpPr>
        <p:grpSpPr>
          <a:xfrm>
            <a:off x="4790176" y="3442159"/>
            <a:ext cx="1215828" cy="1216482"/>
            <a:chOff x="4914366" y="3441097"/>
            <a:chExt cx="1215828" cy="1216106"/>
          </a:xfrm>
        </p:grpSpPr>
        <p:sp>
          <p:nvSpPr>
            <p:cNvPr id="129" name="任意多边形 128"/>
            <p:cNvSpPr/>
            <p:nvPr/>
          </p:nvSpPr>
          <p:spPr>
            <a:xfrm rot="13500000">
              <a:off x="4914227" y="3441236"/>
              <a:ext cx="1216106" cy="1215828"/>
            </a:xfrm>
            <a:custGeom>
              <a:avLst/>
              <a:gdLst>
                <a:gd name="connsiteX0" fmla="*/ 1384172 w 1621474"/>
                <a:gd name="connsiteY0" fmla="*/ 1383803 h 1621104"/>
                <a:gd name="connsiteX1" fmla="*/ 811277 w 1621474"/>
                <a:gd name="connsiteY1" fmla="*/ 1621104 h 1621104"/>
                <a:gd name="connsiteX2" fmla="*/ 1082 w 1621474"/>
                <a:gd name="connsiteY2" fmla="*/ 1621104 h 1621104"/>
                <a:gd name="connsiteX3" fmla="*/ 1082 w 1621474"/>
                <a:gd name="connsiteY3" fmla="*/ 820931 h 1621104"/>
                <a:gd name="connsiteX4" fmla="*/ 0 w 1621474"/>
                <a:gd name="connsiteY4" fmla="*/ 810196 h 1621104"/>
                <a:gd name="connsiteX5" fmla="*/ 1 w 1621474"/>
                <a:gd name="connsiteY5" fmla="*/ 810195 h 1621104"/>
                <a:gd name="connsiteX6" fmla="*/ 810197 w 1621474"/>
                <a:gd name="connsiteY6" fmla="*/ 0 h 1621104"/>
                <a:gd name="connsiteX7" fmla="*/ 1620392 w 1621474"/>
                <a:gd name="connsiteY7" fmla="*/ 0 h 1621104"/>
                <a:gd name="connsiteX8" fmla="*/ 1620392 w 1621474"/>
                <a:gd name="connsiteY8" fmla="*/ 800172 h 1621104"/>
                <a:gd name="connsiteX9" fmla="*/ 1621474 w 1621474"/>
                <a:gd name="connsiteY9" fmla="*/ 810908 h 1621104"/>
                <a:gd name="connsiteX10" fmla="*/ 1621473 w 1621474"/>
                <a:gd name="connsiteY10" fmla="*/ 810908 h 1621104"/>
                <a:gd name="connsiteX11" fmla="*/ 1384172 w 1621474"/>
                <a:gd name="connsiteY11" fmla="*/ 1383803 h 1621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621474" h="1621104">
                  <a:moveTo>
                    <a:pt x="1384172" y="1383803"/>
                  </a:moveTo>
                  <a:cubicBezTo>
                    <a:pt x="1237556" y="1530419"/>
                    <a:pt x="1035006" y="1621104"/>
                    <a:pt x="811277" y="1621104"/>
                  </a:cubicBezTo>
                  <a:lnTo>
                    <a:pt x="1082" y="1621104"/>
                  </a:lnTo>
                  <a:lnTo>
                    <a:pt x="1082" y="820931"/>
                  </a:lnTo>
                  <a:lnTo>
                    <a:pt x="0" y="810196"/>
                  </a:lnTo>
                  <a:lnTo>
                    <a:pt x="1" y="810195"/>
                  </a:lnTo>
                  <a:cubicBezTo>
                    <a:pt x="1" y="362737"/>
                    <a:pt x="362738" y="0"/>
                    <a:pt x="810197" y="0"/>
                  </a:cubicBezTo>
                  <a:lnTo>
                    <a:pt x="1620392" y="0"/>
                  </a:lnTo>
                  <a:lnTo>
                    <a:pt x="1620392" y="800172"/>
                  </a:lnTo>
                  <a:lnTo>
                    <a:pt x="1621474" y="810908"/>
                  </a:lnTo>
                  <a:lnTo>
                    <a:pt x="1621473" y="810908"/>
                  </a:lnTo>
                  <a:cubicBezTo>
                    <a:pt x="1621473" y="1034637"/>
                    <a:pt x="1530789" y="1237186"/>
                    <a:pt x="1384172" y="1383803"/>
                  </a:cubicBezTo>
                  <a:close/>
                </a:path>
              </a:pathLst>
            </a:custGeom>
            <a:solidFill>
              <a:srgbClr val="F0F0F0"/>
            </a:solidFill>
            <a:ln w="28575" cap="flat" cmpd="sng" algn="ctr">
              <a:gradFill flip="none" rotWithShape="1">
                <a:gsLst>
                  <a:gs pos="0">
                    <a:srgbClr val="FFFFFF"/>
                  </a:gs>
                  <a:gs pos="100000">
                    <a:srgbClr val="D9D9DA"/>
                  </a:gs>
                </a:gsLst>
                <a:lin ang="16200000" scaled="0"/>
                <a:tileRect/>
              </a:gradFill>
              <a:prstDash val="solid"/>
              <a:miter lim="800000"/>
            </a:ln>
            <a:effectLst>
              <a:outerShdw blurRad="228600" dist="63500" dir="8100000" algn="tr" rotWithShape="0">
                <a:prstClr val="black">
                  <a:alpha val="40000"/>
                </a:prstClr>
              </a:outerShdw>
            </a:effectLst>
          </p:spPr>
          <p:txBody>
            <a:bodyPr lIns="91440" tIns="45720" rIns="91440" bIns="45720" anchor="ctr"/>
            <a:lstStyle/>
            <a:p>
              <a:pPr algn="ctr">
                <a:defRPr/>
              </a:pPr>
              <a:endParaRPr lang="id-ID" kern="0" dirty="0">
                <a:solidFill>
                  <a:prstClr val="white"/>
                </a:solidFill>
              </a:endParaRPr>
            </a:p>
          </p:txBody>
        </p:sp>
        <p:sp>
          <p:nvSpPr>
            <p:cNvPr id="130" name="Oval 165"/>
            <p:cNvSpPr>
              <a:spLocks noChangeAspect="1"/>
            </p:cNvSpPr>
            <p:nvPr/>
          </p:nvSpPr>
          <p:spPr>
            <a:xfrm flipH="1">
              <a:off x="5112707" y="3642046"/>
              <a:ext cx="813676" cy="813676"/>
            </a:xfrm>
            <a:prstGeom prst="ellipse">
              <a:avLst/>
            </a:prstGeom>
            <a:solidFill>
              <a:schemeClr val="accent4"/>
            </a:solidFill>
            <a:ln w="28575" cap="flat">
              <a:noFill/>
              <a:prstDash val="solid"/>
              <a:miter lim="800000"/>
              <a:headEnd/>
              <a:tailEnd/>
            </a:ln>
            <a:effectLst>
              <a:innerShdw blurRad="152400" dist="76200" dir="13500000">
                <a:prstClr val="black">
                  <a:alpha val="28000"/>
                </a:prstClr>
              </a:innerShdw>
            </a:effectLst>
          </p:spPr>
          <p:txBody>
            <a:bodyPr lIns="91440" tIns="45720" rIns="91440" bIns="45720"/>
            <a:lstStyle/>
            <a:p>
              <a:pPr>
                <a:defRPr/>
              </a:pPr>
              <a:endParaRPr lang="id-ID" dirty="0">
                <a:solidFill>
                  <a:prstClr val="black"/>
                </a:solidFill>
              </a:endParaRPr>
            </a:p>
          </p:txBody>
        </p:sp>
        <p:sp>
          <p:nvSpPr>
            <p:cNvPr id="131" name="Freeform 307"/>
            <p:cNvSpPr>
              <a:spLocks noChangeAspect="1" noEditPoints="1"/>
            </p:cNvSpPr>
            <p:nvPr/>
          </p:nvSpPr>
          <p:spPr bwMode="auto">
            <a:xfrm>
              <a:off x="5382817" y="3842147"/>
              <a:ext cx="288131" cy="419100"/>
            </a:xfrm>
            <a:custGeom>
              <a:avLst/>
              <a:gdLst>
                <a:gd name="T0" fmla="*/ 238258 w 243"/>
                <a:gd name="T1" fmla="*/ 6329 h 354"/>
                <a:gd name="T2" fmla="*/ 372377 w 243"/>
                <a:gd name="T3" fmla="*/ 143991 h 354"/>
                <a:gd name="T4" fmla="*/ 334508 w 243"/>
                <a:gd name="T5" fmla="*/ 319628 h 354"/>
                <a:gd name="T6" fmla="*/ 317152 w 243"/>
                <a:gd name="T7" fmla="*/ 384503 h 354"/>
                <a:gd name="T8" fmla="*/ 313996 w 243"/>
                <a:gd name="T9" fmla="*/ 436719 h 354"/>
                <a:gd name="T10" fmla="*/ 288750 w 243"/>
                <a:gd name="T11" fmla="*/ 509506 h 354"/>
                <a:gd name="T12" fmla="*/ 225635 w 243"/>
                <a:gd name="T13" fmla="*/ 560140 h 354"/>
                <a:gd name="T14" fmla="*/ 99406 w 243"/>
                <a:gd name="T15" fmla="*/ 519000 h 354"/>
                <a:gd name="T16" fmla="*/ 67848 w 243"/>
                <a:gd name="T17" fmla="*/ 444631 h 354"/>
                <a:gd name="T18" fmla="*/ 67848 w 243"/>
                <a:gd name="T19" fmla="*/ 400326 h 354"/>
                <a:gd name="T20" fmla="*/ 61537 w 243"/>
                <a:gd name="T21" fmla="*/ 365515 h 354"/>
                <a:gd name="T22" fmla="*/ 15779 w 243"/>
                <a:gd name="T23" fmla="*/ 257918 h 354"/>
                <a:gd name="T24" fmla="*/ 116762 w 243"/>
                <a:gd name="T25" fmla="*/ 15823 h 354"/>
                <a:gd name="T26" fmla="*/ 179877 w 243"/>
                <a:gd name="T27" fmla="*/ 0 h 354"/>
                <a:gd name="T28" fmla="*/ 190922 w 243"/>
                <a:gd name="T29" fmla="*/ 387668 h 354"/>
                <a:gd name="T30" fmla="*/ 284016 w 243"/>
                <a:gd name="T31" fmla="*/ 368680 h 354"/>
                <a:gd name="T32" fmla="*/ 323463 w 243"/>
                <a:gd name="T33" fmla="*/ 265829 h 354"/>
                <a:gd name="T34" fmla="*/ 287172 w 243"/>
                <a:gd name="T35" fmla="*/ 69622 h 354"/>
                <a:gd name="T36" fmla="*/ 41025 w 243"/>
                <a:gd name="T37" fmla="*/ 218360 h 354"/>
                <a:gd name="T38" fmla="*/ 97828 w 243"/>
                <a:gd name="T39" fmla="*/ 371844 h 354"/>
                <a:gd name="T40" fmla="*/ 190922 w 243"/>
                <a:gd name="T41" fmla="*/ 387668 h 354"/>
                <a:gd name="T42" fmla="*/ 116762 w 243"/>
                <a:gd name="T43" fmla="*/ 401908 h 354"/>
                <a:gd name="T44" fmla="*/ 116762 w 243"/>
                <a:gd name="T45" fmla="*/ 433555 h 354"/>
                <a:gd name="T46" fmla="*/ 266660 w 243"/>
                <a:gd name="T47" fmla="*/ 433555 h 354"/>
                <a:gd name="T48" fmla="*/ 266660 w 243"/>
                <a:gd name="T49" fmla="*/ 401908 h 354"/>
                <a:gd name="T50" fmla="*/ 190922 w 243"/>
                <a:gd name="T51" fmla="*/ 447796 h 354"/>
                <a:gd name="T52" fmla="*/ 100984 w 243"/>
                <a:gd name="T53" fmla="*/ 457289 h 354"/>
                <a:gd name="T54" fmla="*/ 220902 w 243"/>
                <a:gd name="T55" fmla="*/ 479442 h 354"/>
                <a:gd name="T56" fmla="*/ 280861 w 243"/>
                <a:gd name="T57" fmla="*/ 469948 h 354"/>
                <a:gd name="T58" fmla="*/ 190922 w 243"/>
                <a:gd name="T59" fmla="*/ 447796 h 354"/>
                <a:gd name="T60" fmla="*/ 157787 w 243"/>
                <a:gd name="T61" fmla="*/ 525329 h 354"/>
                <a:gd name="T62" fmla="*/ 250881 w 243"/>
                <a:gd name="T63" fmla="*/ 495265 h 354"/>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243" h="354">
                  <a:moveTo>
                    <a:pt x="128" y="0"/>
                  </a:moveTo>
                  <a:cubicBezTo>
                    <a:pt x="136" y="1"/>
                    <a:pt x="144" y="2"/>
                    <a:pt x="151" y="4"/>
                  </a:cubicBezTo>
                  <a:cubicBezTo>
                    <a:pt x="172" y="9"/>
                    <a:pt x="190" y="20"/>
                    <a:pt x="205" y="35"/>
                  </a:cubicBezTo>
                  <a:cubicBezTo>
                    <a:pt x="221" y="51"/>
                    <a:pt x="231" y="69"/>
                    <a:pt x="236" y="91"/>
                  </a:cubicBezTo>
                  <a:cubicBezTo>
                    <a:pt x="243" y="121"/>
                    <a:pt x="240" y="149"/>
                    <a:pt x="225" y="177"/>
                  </a:cubicBezTo>
                  <a:cubicBezTo>
                    <a:pt x="221" y="185"/>
                    <a:pt x="216" y="194"/>
                    <a:pt x="212" y="202"/>
                  </a:cubicBezTo>
                  <a:cubicBezTo>
                    <a:pt x="206" y="214"/>
                    <a:pt x="203" y="226"/>
                    <a:pt x="202" y="238"/>
                  </a:cubicBezTo>
                  <a:cubicBezTo>
                    <a:pt x="202" y="240"/>
                    <a:pt x="201" y="241"/>
                    <a:pt x="201" y="243"/>
                  </a:cubicBezTo>
                  <a:cubicBezTo>
                    <a:pt x="200" y="246"/>
                    <a:pt x="200" y="255"/>
                    <a:pt x="200" y="258"/>
                  </a:cubicBezTo>
                  <a:cubicBezTo>
                    <a:pt x="202" y="264"/>
                    <a:pt x="201" y="270"/>
                    <a:pt x="199" y="276"/>
                  </a:cubicBezTo>
                  <a:cubicBezTo>
                    <a:pt x="198" y="278"/>
                    <a:pt x="198" y="279"/>
                    <a:pt x="199" y="281"/>
                  </a:cubicBezTo>
                  <a:cubicBezTo>
                    <a:pt x="205" y="297"/>
                    <a:pt x="198" y="314"/>
                    <a:pt x="183" y="322"/>
                  </a:cubicBezTo>
                  <a:cubicBezTo>
                    <a:pt x="181" y="322"/>
                    <a:pt x="180" y="324"/>
                    <a:pt x="180" y="325"/>
                  </a:cubicBezTo>
                  <a:cubicBezTo>
                    <a:pt x="173" y="342"/>
                    <a:pt x="161" y="353"/>
                    <a:pt x="143" y="354"/>
                  </a:cubicBezTo>
                  <a:cubicBezTo>
                    <a:pt x="127" y="354"/>
                    <a:pt x="111" y="354"/>
                    <a:pt x="96" y="353"/>
                  </a:cubicBezTo>
                  <a:cubicBezTo>
                    <a:pt x="80" y="352"/>
                    <a:pt x="69" y="342"/>
                    <a:pt x="63" y="328"/>
                  </a:cubicBezTo>
                  <a:cubicBezTo>
                    <a:pt x="62" y="324"/>
                    <a:pt x="60" y="322"/>
                    <a:pt x="57" y="321"/>
                  </a:cubicBezTo>
                  <a:cubicBezTo>
                    <a:pt x="43" y="313"/>
                    <a:pt x="37" y="296"/>
                    <a:pt x="43" y="281"/>
                  </a:cubicBezTo>
                  <a:cubicBezTo>
                    <a:pt x="44" y="279"/>
                    <a:pt x="44" y="278"/>
                    <a:pt x="43" y="276"/>
                  </a:cubicBezTo>
                  <a:cubicBezTo>
                    <a:pt x="40" y="268"/>
                    <a:pt x="40" y="261"/>
                    <a:pt x="43" y="253"/>
                  </a:cubicBezTo>
                  <a:cubicBezTo>
                    <a:pt x="43" y="252"/>
                    <a:pt x="43" y="250"/>
                    <a:pt x="43" y="248"/>
                  </a:cubicBezTo>
                  <a:cubicBezTo>
                    <a:pt x="41" y="242"/>
                    <a:pt x="40" y="237"/>
                    <a:pt x="39" y="231"/>
                  </a:cubicBezTo>
                  <a:cubicBezTo>
                    <a:pt x="37" y="218"/>
                    <a:pt x="32" y="206"/>
                    <a:pt x="26" y="195"/>
                  </a:cubicBezTo>
                  <a:cubicBezTo>
                    <a:pt x="21" y="184"/>
                    <a:pt x="15" y="174"/>
                    <a:pt x="10" y="163"/>
                  </a:cubicBezTo>
                  <a:cubicBezTo>
                    <a:pt x="2" y="143"/>
                    <a:pt x="0" y="121"/>
                    <a:pt x="4" y="100"/>
                  </a:cubicBezTo>
                  <a:cubicBezTo>
                    <a:pt x="11" y="57"/>
                    <a:pt x="35" y="27"/>
                    <a:pt x="74" y="10"/>
                  </a:cubicBezTo>
                  <a:cubicBezTo>
                    <a:pt x="86" y="4"/>
                    <a:pt x="98" y="1"/>
                    <a:pt x="111" y="1"/>
                  </a:cubicBezTo>
                  <a:cubicBezTo>
                    <a:pt x="112" y="0"/>
                    <a:pt x="113" y="0"/>
                    <a:pt x="114" y="0"/>
                  </a:cubicBezTo>
                  <a:lnTo>
                    <a:pt x="128" y="0"/>
                  </a:lnTo>
                  <a:close/>
                  <a:moveTo>
                    <a:pt x="121" y="245"/>
                  </a:moveTo>
                  <a:cubicBezTo>
                    <a:pt x="136" y="245"/>
                    <a:pt x="151" y="245"/>
                    <a:pt x="167" y="245"/>
                  </a:cubicBezTo>
                  <a:cubicBezTo>
                    <a:pt x="176" y="245"/>
                    <a:pt x="179" y="242"/>
                    <a:pt x="180" y="233"/>
                  </a:cubicBezTo>
                  <a:cubicBezTo>
                    <a:pt x="182" y="223"/>
                    <a:pt x="184" y="213"/>
                    <a:pt x="187" y="203"/>
                  </a:cubicBezTo>
                  <a:cubicBezTo>
                    <a:pt x="192" y="191"/>
                    <a:pt x="199" y="180"/>
                    <a:pt x="205" y="168"/>
                  </a:cubicBezTo>
                  <a:cubicBezTo>
                    <a:pt x="212" y="156"/>
                    <a:pt x="216" y="143"/>
                    <a:pt x="217" y="128"/>
                  </a:cubicBezTo>
                  <a:cubicBezTo>
                    <a:pt x="220" y="94"/>
                    <a:pt x="208" y="66"/>
                    <a:pt x="182" y="44"/>
                  </a:cubicBezTo>
                  <a:cubicBezTo>
                    <a:pt x="149" y="17"/>
                    <a:pt x="106" y="15"/>
                    <a:pt x="70" y="37"/>
                  </a:cubicBezTo>
                  <a:cubicBezTo>
                    <a:pt x="35" y="58"/>
                    <a:pt x="19" y="98"/>
                    <a:pt x="26" y="138"/>
                  </a:cubicBezTo>
                  <a:cubicBezTo>
                    <a:pt x="28" y="152"/>
                    <a:pt x="35" y="165"/>
                    <a:pt x="42" y="177"/>
                  </a:cubicBezTo>
                  <a:cubicBezTo>
                    <a:pt x="52" y="195"/>
                    <a:pt x="60" y="214"/>
                    <a:pt x="62" y="235"/>
                  </a:cubicBezTo>
                  <a:cubicBezTo>
                    <a:pt x="62" y="242"/>
                    <a:pt x="66" y="245"/>
                    <a:pt x="73" y="245"/>
                  </a:cubicBezTo>
                  <a:cubicBezTo>
                    <a:pt x="89" y="245"/>
                    <a:pt x="105" y="245"/>
                    <a:pt x="121" y="245"/>
                  </a:cubicBezTo>
                  <a:moveTo>
                    <a:pt x="121" y="254"/>
                  </a:moveTo>
                  <a:cubicBezTo>
                    <a:pt x="105" y="254"/>
                    <a:pt x="89" y="254"/>
                    <a:pt x="74" y="254"/>
                  </a:cubicBezTo>
                  <a:cubicBezTo>
                    <a:pt x="69" y="254"/>
                    <a:pt x="65" y="256"/>
                    <a:pt x="64" y="260"/>
                  </a:cubicBezTo>
                  <a:cubicBezTo>
                    <a:pt x="61" y="267"/>
                    <a:pt x="66" y="274"/>
                    <a:pt x="74" y="274"/>
                  </a:cubicBezTo>
                  <a:cubicBezTo>
                    <a:pt x="96" y="274"/>
                    <a:pt x="118" y="274"/>
                    <a:pt x="140" y="274"/>
                  </a:cubicBezTo>
                  <a:cubicBezTo>
                    <a:pt x="149" y="274"/>
                    <a:pt x="159" y="274"/>
                    <a:pt x="169" y="274"/>
                  </a:cubicBezTo>
                  <a:cubicBezTo>
                    <a:pt x="173" y="274"/>
                    <a:pt x="176" y="272"/>
                    <a:pt x="178" y="268"/>
                  </a:cubicBezTo>
                  <a:cubicBezTo>
                    <a:pt x="181" y="261"/>
                    <a:pt x="176" y="254"/>
                    <a:pt x="169" y="254"/>
                  </a:cubicBezTo>
                  <a:cubicBezTo>
                    <a:pt x="153" y="254"/>
                    <a:pt x="137" y="254"/>
                    <a:pt x="121" y="254"/>
                  </a:cubicBezTo>
                  <a:moveTo>
                    <a:pt x="121" y="283"/>
                  </a:moveTo>
                  <a:cubicBezTo>
                    <a:pt x="105" y="283"/>
                    <a:pt x="89" y="283"/>
                    <a:pt x="74" y="283"/>
                  </a:cubicBezTo>
                  <a:cubicBezTo>
                    <a:pt x="69" y="283"/>
                    <a:pt x="65" y="285"/>
                    <a:pt x="64" y="289"/>
                  </a:cubicBezTo>
                  <a:cubicBezTo>
                    <a:pt x="61" y="296"/>
                    <a:pt x="66" y="303"/>
                    <a:pt x="74" y="303"/>
                  </a:cubicBezTo>
                  <a:cubicBezTo>
                    <a:pt x="96" y="303"/>
                    <a:pt x="118" y="303"/>
                    <a:pt x="140" y="303"/>
                  </a:cubicBezTo>
                  <a:cubicBezTo>
                    <a:pt x="149" y="303"/>
                    <a:pt x="159" y="303"/>
                    <a:pt x="169" y="303"/>
                  </a:cubicBezTo>
                  <a:cubicBezTo>
                    <a:pt x="173" y="303"/>
                    <a:pt x="176" y="301"/>
                    <a:pt x="178" y="297"/>
                  </a:cubicBezTo>
                  <a:cubicBezTo>
                    <a:pt x="181" y="290"/>
                    <a:pt x="176" y="283"/>
                    <a:pt x="169" y="283"/>
                  </a:cubicBezTo>
                  <a:cubicBezTo>
                    <a:pt x="153" y="283"/>
                    <a:pt x="137" y="283"/>
                    <a:pt x="121" y="283"/>
                  </a:cubicBezTo>
                  <a:moveTo>
                    <a:pt x="82" y="313"/>
                  </a:moveTo>
                  <a:cubicBezTo>
                    <a:pt x="82" y="323"/>
                    <a:pt x="90" y="331"/>
                    <a:pt x="100" y="332"/>
                  </a:cubicBezTo>
                  <a:cubicBezTo>
                    <a:pt x="114" y="332"/>
                    <a:pt x="128" y="332"/>
                    <a:pt x="142" y="332"/>
                  </a:cubicBezTo>
                  <a:cubicBezTo>
                    <a:pt x="152" y="331"/>
                    <a:pt x="159" y="323"/>
                    <a:pt x="159" y="313"/>
                  </a:cubicBezTo>
                  <a:lnTo>
                    <a:pt x="82" y="313"/>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91440" tIns="45720" rIns="91440" bIns="45720"/>
            <a:lstStyle/>
            <a:p>
              <a:endParaRPr lang="zh-CN" altLang="en-US" dirty="0">
                <a:solidFill>
                  <a:prstClr val="black"/>
                </a:solidFill>
              </a:endParaRPr>
            </a:p>
          </p:txBody>
        </p:sp>
      </p:grpSp>
      <p:grpSp>
        <p:nvGrpSpPr>
          <p:cNvPr id="6" name="组合 131"/>
          <p:cNvGrpSpPr/>
          <p:nvPr/>
        </p:nvGrpSpPr>
        <p:grpSpPr>
          <a:xfrm>
            <a:off x="6002609" y="2821534"/>
            <a:ext cx="1215828" cy="1216482"/>
            <a:chOff x="6126799" y="2820663"/>
            <a:chExt cx="1215828" cy="1216106"/>
          </a:xfrm>
        </p:grpSpPr>
        <p:sp>
          <p:nvSpPr>
            <p:cNvPr id="133" name="任意多边形 132"/>
            <p:cNvSpPr/>
            <p:nvPr/>
          </p:nvSpPr>
          <p:spPr>
            <a:xfrm rot="13500000">
              <a:off x="6126660" y="2820802"/>
              <a:ext cx="1216106" cy="1215828"/>
            </a:xfrm>
            <a:custGeom>
              <a:avLst/>
              <a:gdLst>
                <a:gd name="connsiteX0" fmla="*/ 1384173 w 1621475"/>
                <a:gd name="connsiteY0" fmla="*/ 1383803 h 1621104"/>
                <a:gd name="connsiteX1" fmla="*/ 811277 w 1621475"/>
                <a:gd name="connsiteY1" fmla="*/ 1621103 h 1621104"/>
                <a:gd name="connsiteX2" fmla="*/ 1082 w 1621475"/>
                <a:gd name="connsiteY2" fmla="*/ 1621104 h 1621104"/>
                <a:gd name="connsiteX3" fmla="*/ 1082 w 1621475"/>
                <a:gd name="connsiteY3" fmla="*/ 820935 h 1621104"/>
                <a:gd name="connsiteX4" fmla="*/ 0 w 1621475"/>
                <a:gd name="connsiteY4" fmla="*/ 810196 h 1621104"/>
                <a:gd name="connsiteX5" fmla="*/ 1 w 1621475"/>
                <a:gd name="connsiteY5" fmla="*/ 810196 h 1621104"/>
                <a:gd name="connsiteX6" fmla="*/ 810197 w 1621475"/>
                <a:gd name="connsiteY6" fmla="*/ 0 h 1621104"/>
                <a:gd name="connsiteX7" fmla="*/ 1620392 w 1621475"/>
                <a:gd name="connsiteY7" fmla="*/ 0 h 1621104"/>
                <a:gd name="connsiteX8" fmla="*/ 1620392 w 1621475"/>
                <a:gd name="connsiteY8" fmla="*/ 800169 h 1621104"/>
                <a:gd name="connsiteX9" fmla="*/ 1621475 w 1621475"/>
                <a:gd name="connsiteY9" fmla="*/ 810908 h 1621104"/>
                <a:gd name="connsiteX10" fmla="*/ 1621473 w 1621475"/>
                <a:gd name="connsiteY10" fmla="*/ 810908 h 1621104"/>
                <a:gd name="connsiteX11" fmla="*/ 1384173 w 1621475"/>
                <a:gd name="connsiteY11" fmla="*/ 1383803 h 1621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621475" h="1621104">
                  <a:moveTo>
                    <a:pt x="1384173" y="1383803"/>
                  </a:moveTo>
                  <a:cubicBezTo>
                    <a:pt x="1237555" y="1530420"/>
                    <a:pt x="1035006" y="1621104"/>
                    <a:pt x="811277" y="1621103"/>
                  </a:cubicBezTo>
                  <a:lnTo>
                    <a:pt x="1082" y="1621104"/>
                  </a:lnTo>
                  <a:lnTo>
                    <a:pt x="1082" y="820935"/>
                  </a:lnTo>
                  <a:lnTo>
                    <a:pt x="0" y="810196"/>
                  </a:lnTo>
                  <a:lnTo>
                    <a:pt x="1" y="810196"/>
                  </a:lnTo>
                  <a:cubicBezTo>
                    <a:pt x="1" y="362736"/>
                    <a:pt x="362738" y="0"/>
                    <a:pt x="810197" y="0"/>
                  </a:cubicBezTo>
                  <a:lnTo>
                    <a:pt x="1620392" y="0"/>
                  </a:lnTo>
                  <a:lnTo>
                    <a:pt x="1620392" y="800169"/>
                  </a:lnTo>
                  <a:lnTo>
                    <a:pt x="1621475" y="810908"/>
                  </a:lnTo>
                  <a:lnTo>
                    <a:pt x="1621473" y="810908"/>
                  </a:lnTo>
                  <a:cubicBezTo>
                    <a:pt x="1621473" y="1034637"/>
                    <a:pt x="1530789" y="1237186"/>
                    <a:pt x="1384173" y="1383803"/>
                  </a:cubicBezTo>
                  <a:close/>
                </a:path>
              </a:pathLst>
            </a:custGeom>
            <a:solidFill>
              <a:srgbClr val="F0F0F0"/>
            </a:solidFill>
            <a:ln w="28575" cap="flat" cmpd="sng" algn="ctr">
              <a:gradFill flip="none" rotWithShape="1">
                <a:gsLst>
                  <a:gs pos="0">
                    <a:srgbClr val="FFFFFF"/>
                  </a:gs>
                  <a:gs pos="100000">
                    <a:srgbClr val="D9D9DA"/>
                  </a:gs>
                </a:gsLst>
                <a:lin ang="16200000" scaled="0"/>
                <a:tileRect/>
              </a:gradFill>
              <a:prstDash val="solid"/>
              <a:miter lim="800000"/>
            </a:ln>
            <a:effectLst>
              <a:outerShdw blurRad="228600" dist="63500" dir="8100000" algn="tr" rotWithShape="0">
                <a:prstClr val="black">
                  <a:alpha val="40000"/>
                </a:prstClr>
              </a:outerShdw>
            </a:effectLst>
          </p:spPr>
          <p:txBody>
            <a:bodyPr lIns="91440" tIns="45720" rIns="91440" bIns="45720" anchor="ctr"/>
            <a:lstStyle/>
            <a:p>
              <a:pPr algn="ctr">
                <a:defRPr/>
              </a:pPr>
              <a:endParaRPr lang="id-ID" kern="0" dirty="0">
                <a:solidFill>
                  <a:prstClr val="white"/>
                </a:solidFill>
              </a:endParaRPr>
            </a:p>
          </p:txBody>
        </p:sp>
        <p:sp>
          <p:nvSpPr>
            <p:cNvPr id="134" name="Oval 163"/>
            <p:cNvSpPr>
              <a:spLocks noChangeAspect="1"/>
            </p:cNvSpPr>
            <p:nvPr/>
          </p:nvSpPr>
          <p:spPr>
            <a:xfrm flipH="1">
              <a:off x="6351069" y="3009511"/>
              <a:ext cx="813676" cy="813676"/>
            </a:xfrm>
            <a:prstGeom prst="ellipse">
              <a:avLst/>
            </a:prstGeom>
            <a:solidFill>
              <a:schemeClr val="accent3"/>
            </a:solidFill>
            <a:ln w="28575" cap="flat">
              <a:noFill/>
              <a:prstDash val="solid"/>
              <a:miter lim="800000"/>
              <a:headEnd/>
              <a:tailEnd/>
            </a:ln>
            <a:effectLst>
              <a:innerShdw blurRad="152400" dist="76200" dir="13500000">
                <a:prstClr val="black">
                  <a:alpha val="28000"/>
                </a:prstClr>
              </a:innerShdw>
            </a:effectLst>
          </p:spPr>
          <p:txBody>
            <a:bodyPr lIns="91440" tIns="45720" rIns="91440" bIns="45720"/>
            <a:lstStyle/>
            <a:p>
              <a:pPr>
                <a:defRPr/>
              </a:pPr>
              <a:endParaRPr lang="id-ID" b="1" dirty="0">
                <a:solidFill>
                  <a:prstClr val="black"/>
                </a:solidFill>
              </a:endParaRPr>
            </a:p>
          </p:txBody>
        </p:sp>
        <p:sp>
          <p:nvSpPr>
            <p:cNvPr id="135" name="Freeform 267"/>
            <p:cNvSpPr>
              <a:spLocks/>
            </p:cNvSpPr>
            <p:nvPr/>
          </p:nvSpPr>
          <p:spPr bwMode="auto">
            <a:xfrm>
              <a:off x="6556772" y="3234929"/>
              <a:ext cx="404813" cy="180975"/>
            </a:xfrm>
            <a:custGeom>
              <a:avLst/>
              <a:gdLst>
                <a:gd name="T0" fmla="*/ 267797 w 967"/>
                <a:gd name="T1" fmla="*/ 242133 h 434"/>
                <a:gd name="T2" fmla="*/ 0 w 967"/>
                <a:gd name="T3" fmla="*/ 121067 h 434"/>
                <a:gd name="T4" fmla="*/ 274492 w 967"/>
                <a:gd name="T5" fmla="*/ 0 h 434"/>
                <a:gd name="T6" fmla="*/ 539499 w 967"/>
                <a:gd name="T7" fmla="*/ 118277 h 434"/>
                <a:gd name="T8" fmla="*/ 267797 w 967"/>
                <a:gd name="T9" fmla="*/ 242133 h 43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967" h="434">
                  <a:moveTo>
                    <a:pt x="480" y="434"/>
                  </a:moveTo>
                  <a:lnTo>
                    <a:pt x="0" y="217"/>
                  </a:lnTo>
                  <a:lnTo>
                    <a:pt x="492" y="0"/>
                  </a:lnTo>
                  <a:lnTo>
                    <a:pt x="967" y="212"/>
                  </a:lnTo>
                  <a:lnTo>
                    <a:pt x="480" y="434"/>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91440" tIns="45720" rIns="91440" bIns="45720"/>
            <a:lstStyle/>
            <a:p>
              <a:endParaRPr lang="zh-CN" altLang="en-US" dirty="0">
                <a:solidFill>
                  <a:prstClr val="black"/>
                </a:solidFill>
              </a:endParaRPr>
            </a:p>
          </p:txBody>
        </p:sp>
        <p:sp>
          <p:nvSpPr>
            <p:cNvPr id="136" name="Rectangle 268"/>
            <p:cNvSpPr>
              <a:spLocks noChangeArrowheads="1"/>
            </p:cNvSpPr>
            <p:nvPr/>
          </p:nvSpPr>
          <p:spPr bwMode="auto">
            <a:xfrm>
              <a:off x="6943726" y="3320654"/>
              <a:ext cx="11906" cy="132159"/>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40" tIns="45720" rIns="91440" bIns="45720"/>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fontAlgn="base">
                <a:spcBef>
                  <a:spcPct val="0"/>
                </a:spcBef>
                <a:spcAft>
                  <a:spcPct val="0"/>
                </a:spcAft>
                <a:defRPr>
                  <a:solidFill>
                    <a:schemeClr val="tx1"/>
                  </a:solidFill>
                  <a:latin typeface="Calibri" pitchFamily="34" charset="0"/>
                  <a:ea typeface="微软雅黑" pitchFamily="34" charset="-122"/>
                </a:defRPr>
              </a:lvl6pPr>
              <a:lvl7pPr marL="2971800" indent="-228600" fontAlgn="base">
                <a:spcBef>
                  <a:spcPct val="0"/>
                </a:spcBef>
                <a:spcAft>
                  <a:spcPct val="0"/>
                </a:spcAft>
                <a:defRPr>
                  <a:solidFill>
                    <a:schemeClr val="tx1"/>
                  </a:solidFill>
                  <a:latin typeface="Calibri" pitchFamily="34" charset="0"/>
                  <a:ea typeface="微软雅黑" pitchFamily="34" charset="-122"/>
                </a:defRPr>
              </a:lvl7pPr>
              <a:lvl8pPr marL="3429000" indent="-228600" fontAlgn="base">
                <a:spcBef>
                  <a:spcPct val="0"/>
                </a:spcBef>
                <a:spcAft>
                  <a:spcPct val="0"/>
                </a:spcAft>
                <a:defRPr>
                  <a:solidFill>
                    <a:schemeClr val="tx1"/>
                  </a:solidFill>
                  <a:latin typeface="Calibri" pitchFamily="34" charset="0"/>
                  <a:ea typeface="微软雅黑" pitchFamily="34" charset="-122"/>
                </a:defRPr>
              </a:lvl8pPr>
              <a:lvl9pPr marL="3886200" indent="-228600" fontAlgn="base">
                <a:spcBef>
                  <a:spcPct val="0"/>
                </a:spcBef>
                <a:spcAft>
                  <a:spcPct val="0"/>
                </a:spcAft>
                <a:defRPr>
                  <a:solidFill>
                    <a:schemeClr val="tx1"/>
                  </a:solidFill>
                  <a:latin typeface="Calibri" pitchFamily="34" charset="0"/>
                  <a:ea typeface="微软雅黑" pitchFamily="34" charset="-122"/>
                </a:defRPr>
              </a:lvl9pPr>
            </a:lstStyle>
            <a:p>
              <a:endParaRPr lang="zh-CN" altLang="en-US" dirty="0">
                <a:solidFill>
                  <a:prstClr val="black"/>
                </a:solidFill>
              </a:endParaRPr>
            </a:p>
          </p:txBody>
        </p:sp>
        <p:sp>
          <p:nvSpPr>
            <p:cNvPr id="137" name="Oval 269"/>
            <p:cNvSpPr>
              <a:spLocks noChangeArrowheads="1"/>
            </p:cNvSpPr>
            <p:nvPr/>
          </p:nvSpPr>
          <p:spPr bwMode="auto">
            <a:xfrm>
              <a:off x="6930629" y="3438525"/>
              <a:ext cx="39290" cy="39291"/>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91440" tIns="45720" rIns="91440" bIns="45720"/>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fontAlgn="base">
                <a:spcBef>
                  <a:spcPct val="0"/>
                </a:spcBef>
                <a:spcAft>
                  <a:spcPct val="0"/>
                </a:spcAft>
                <a:defRPr>
                  <a:solidFill>
                    <a:schemeClr val="tx1"/>
                  </a:solidFill>
                  <a:latin typeface="Calibri" pitchFamily="34" charset="0"/>
                  <a:ea typeface="微软雅黑" pitchFamily="34" charset="-122"/>
                </a:defRPr>
              </a:lvl6pPr>
              <a:lvl7pPr marL="2971800" indent="-228600" fontAlgn="base">
                <a:spcBef>
                  <a:spcPct val="0"/>
                </a:spcBef>
                <a:spcAft>
                  <a:spcPct val="0"/>
                </a:spcAft>
                <a:defRPr>
                  <a:solidFill>
                    <a:schemeClr val="tx1"/>
                  </a:solidFill>
                  <a:latin typeface="Calibri" pitchFamily="34" charset="0"/>
                  <a:ea typeface="微软雅黑" pitchFamily="34" charset="-122"/>
                </a:defRPr>
              </a:lvl7pPr>
              <a:lvl8pPr marL="3429000" indent="-228600" fontAlgn="base">
                <a:spcBef>
                  <a:spcPct val="0"/>
                </a:spcBef>
                <a:spcAft>
                  <a:spcPct val="0"/>
                </a:spcAft>
                <a:defRPr>
                  <a:solidFill>
                    <a:schemeClr val="tx1"/>
                  </a:solidFill>
                  <a:latin typeface="Calibri" pitchFamily="34" charset="0"/>
                  <a:ea typeface="微软雅黑" pitchFamily="34" charset="-122"/>
                </a:defRPr>
              </a:lvl8pPr>
              <a:lvl9pPr marL="3886200" indent="-228600" fontAlgn="base">
                <a:spcBef>
                  <a:spcPct val="0"/>
                </a:spcBef>
                <a:spcAft>
                  <a:spcPct val="0"/>
                </a:spcAft>
                <a:defRPr>
                  <a:solidFill>
                    <a:schemeClr val="tx1"/>
                  </a:solidFill>
                  <a:latin typeface="Calibri" pitchFamily="34" charset="0"/>
                  <a:ea typeface="微软雅黑" pitchFamily="34" charset="-122"/>
                </a:defRPr>
              </a:lvl9pPr>
            </a:lstStyle>
            <a:p>
              <a:endParaRPr lang="zh-CN" altLang="en-US" dirty="0">
                <a:solidFill>
                  <a:prstClr val="black"/>
                </a:solidFill>
              </a:endParaRPr>
            </a:p>
          </p:txBody>
        </p:sp>
        <p:sp>
          <p:nvSpPr>
            <p:cNvPr id="138" name="Freeform 270"/>
            <p:cNvSpPr>
              <a:spLocks/>
            </p:cNvSpPr>
            <p:nvPr/>
          </p:nvSpPr>
          <p:spPr bwMode="auto">
            <a:xfrm>
              <a:off x="6925866" y="3458766"/>
              <a:ext cx="28575" cy="89297"/>
            </a:xfrm>
            <a:custGeom>
              <a:avLst/>
              <a:gdLst>
                <a:gd name="T0" fmla="*/ 20931 w 29"/>
                <a:gd name="T1" fmla="*/ 6571 h 90"/>
                <a:gd name="T2" fmla="*/ 7849 w 29"/>
                <a:gd name="T3" fmla="*/ 118277 h 90"/>
                <a:gd name="T4" fmla="*/ 37938 w 29"/>
                <a:gd name="T5" fmla="*/ 118277 h 90"/>
                <a:gd name="T6" fmla="*/ 37938 w 29"/>
                <a:gd name="T7" fmla="*/ 0 h 90"/>
                <a:gd name="T8" fmla="*/ 20931 w 29"/>
                <a:gd name="T9" fmla="*/ 6571 h 9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9" h="90">
                  <a:moveTo>
                    <a:pt x="16" y="5"/>
                  </a:moveTo>
                  <a:cubicBezTo>
                    <a:pt x="16" y="5"/>
                    <a:pt x="0" y="39"/>
                    <a:pt x="6" y="90"/>
                  </a:cubicBezTo>
                  <a:cubicBezTo>
                    <a:pt x="29" y="90"/>
                    <a:pt x="29" y="90"/>
                    <a:pt x="29" y="90"/>
                  </a:cubicBezTo>
                  <a:cubicBezTo>
                    <a:pt x="29" y="0"/>
                    <a:pt x="29" y="0"/>
                    <a:pt x="29" y="0"/>
                  </a:cubicBezTo>
                  <a:cubicBezTo>
                    <a:pt x="29" y="0"/>
                    <a:pt x="16" y="8"/>
                    <a:pt x="16" y="5"/>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91440" tIns="45720" rIns="91440" bIns="45720"/>
            <a:lstStyle/>
            <a:p>
              <a:endParaRPr lang="zh-CN" altLang="en-US" dirty="0">
                <a:solidFill>
                  <a:prstClr val="black"/>
                </a:solidFill>
              </a:endParaRPr>
            </a:p>
          </p:txBody>
        </p:sp>
        <p:sp>
          <p:nvSpPr>
            <p:cNvPr id="139" name="Freeform 271"/>
            <p:cNvSpPr>
              <a:spLocks/>
            </p:cNvSpPr>
            <p:nvPr/>
          </p:nvSpPr>
          <p:spPr bwMode="auto">
            <a:xfrm>
              <a:off x="6948488" y="3458766"/>
              <a:ext cx="28575" cy="89297"/>
            </a:xfrm>
            <a:custGeom>
              <a:avLst/>
              <a:gdLst>
                <a:gd name="T0" fmla="*/ 17007 w 29"/>
                <a:gd name="T1" fmla="*/ 6571 h 90"/>
                <a:gd name="T2" fmla="*/ 30089 w 29"/>
                <a:gd name="T3" fmla="*/ 118277 h 90"/>
                <a:gd name="T4" fmla="*/ 0 w 29"/>
                <a:gd name="T5" fmla="*/ 118277 h 90"/>
                <a:gd name="T6" fmla="*/ 0 w 29"/>
                <a:gd name="T7" fmla="*/ 0 h 90"/>
                <a:gd name="T8" fmla="*/ 17007 w 29"/>
                <a:gd name="T9" fmla="*/ 6571 h 9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9" h="90">
                  <a:moveTo>
                    <a:pt x="13" y="5"/>
                  </a:moveTo>
                  <a:cubicBezTo>
                    <a:pt x="13" y="5"/>
                    <a:pt x="29" y="39"/>
                    <a:pt x="23" y="90"/>
                  </a:cubicBezTo>
                  <a:cubicBezTo>
                    <a:pt x="0" y="90"/>
                    <a:pt x="0" y="90"/>
                    <a:pt x="0" y="90"/>
                  </a:cubicBezTo>
                  <a:cubicBezTo>
                    <a:pt x="0" y="0"/>
                    <a:pt x="0" y="0"/>
                    <a:pt x="0" y="0"/>
                  </a:cubicBezTo>
                  <a:cubicBezTo>
                    <a:pt x="0" y="0"/>
                    <a:pt x="13" y="8"/>
                    <a:pt x="13" y="5"/>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91440" tIns="45720" rIns="91440" bIns="45720"/>
            <a:lstStyle/>
            <a:p>
              <a:endParaRPr lang="zh-CN" altLang="en-US" dirty="0">
                <a:solidFill>
                  <a:prstClr val="black"/>
                </a:solidFill>
              </a:endParaRPr>
            </a:p>
          </p:txBody>
        </p:sp>
        <p:sp>
          <p:nvSpPr>
            <p:cNvPr id="140" name="Freeform 272"/>
            <p:cNvSpPr>
              <a:spLocks/>
            </p:cNvSpPr>
            <p:nvPr/>
          </p:nvSpPr>
          <p:spPr bwMode="auto">
            <a:xfrm>
              <a:off x="6636544" y="3380185"/>
              <a:ext cx="234554" cy="173831"/>
            </a:xfrm>
            <a:custGeom>
              <a:avLst/>
              <a:gdLst>
                <a:gd name="T0" fmla="*/ 312430 w 237"/>
                <a:gd name="T1" fmla="*/ 0 h 176"/>
                <a:gd name="T2" fmla="*/ 155556 w 237"/>
                <a:gd name="T3" fmla="*/ 72528 h 176"/>
                <a:gd name="T4" fmla="*/ 0 w 237"/>
                <a:gd name="T5" fmla="*/ 0 h 176"/>
                <a:gd name="T6" fmla="*/ 0 w 237"/>
                <a:gd name="T7" fmla="*/ 179343 h 176"/>
                <a:gd name="T8" fmla="*/ 151601 w 237"/>
                <a:gd name="T9" fmla="*/ 232091 h 176"/>
                <a:gd name="T10" fmla="*/ 151601 w 237"/>
                <a:gd name="T11" fmla="*/ 232091 h 176"/>
                <a:gd name="T12" fmla="*/ 155556 w 237"/>
                <a:gd name="T13" fmla="*/ 232091 h 176"/>
                <a:gd name="T14" fmla="*/ 160829 w 237"/>
                <a:gd name="T15" fmla="*/ 232091 h 176"/>
                <a:gd name="T16" fmla="*/ 160829 w 237"/>
                <a:gd name="T17" fmla="*/ 232091 h 176"/>
                <a:gd name="T18" fmla="*/ 312430 w 237"/>
                <a:gd name="T19" fmla="*/ 179343 h 176"/>
                <a:gd name="T20" fmla="*/ 312430 w 237"/>
                <a:gd name="T21" fmla="*/ 0 h 17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237" h="176">
                  <a:moveTo>
                    <a:pt x="237" y="0"/>
                  </a:moveTo>
                  <a:cubicBezTo>
                    <a:pt x="237" y="1"/>
                    <a:pt x="138" y="47"/>
                    <a:pt x="118" y="55"/>
                  </a:cubicBezTo>
                  <a:cubicBezTo>
                    <a:pt x="99" y="47"/>
                    <a:pt x="0" y="1"/>
                    <a:pt x="0" y="0"/>
                  </a:cubicBezTo>
                  <a:cubicBezTo>
                    <a:pt x="0" y="136"/>
                    <a:pt x="0" y="136"/>
                    <a:pt x="0" y="136"/>
                  </a:cubicBezTo>
                  <a:cubicBezTo>
                    <a:pt x="32" y="170"/>
                    <a:pt x="95" y="175"/>
                    <a:pt x="115" y="176"/>
                  </a:cubicBezTo>
                  <a:cubicBezTo>
                    <a:pt x="115" y="176"/>
                    <a:pt x="115" y="176"/>
                    <a:pt x="115" y="176"/>
                  </a:cubicBezTo>
                  <a:cubicBezTo>
                    <a:pt x="115" y="176"/>
                    <a:pt x="116" y="176"/>
                    <a:pt x="118" y="176"/>
                  </a:cubicBezTo>
                  <a:cubicBezTo>
                    <a:pt x="121" y="176"/>
                    <a:pt x="122" y="176"/>
                    <a:pt x="122" y="176"/>
                  </a:cubicBezTo>
                  <a:cubicBezTo>
                    <a:pt x="122" y="176"/>
                    <a:pt x="122" y="176"/>
                    <a:pt x="122" y="176"/>
                  </a:cubicBezTo>
                  <a:cubicBezTo>
                    <a:pt x="142" y="175"/>
                    <a:pt x="205" y="170"/>
                    <a:pt x="237" y="136"/>
                  </a:cubicBezTo>
                  <a:lnTo>
                    <a:pt x="237"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91440" tIns="45720" rIns="91440" bIns="45720"/>
            <a:lstStyle/>
            <a:p>
              <a:endParaRPr lang="zh-CN" altLang="en-US" dirty="0">
                <a:solidFill>
                  <a:prstClr val="black"/>
                </a:solidFill>
              </a:endParaRPr>
            </a:p>
          </p:txBody>
        </p:sp>
      </p:grpSp>
      <p:grpSp>
        <p:nvGrpSpPr>
          <p:cNvPr id="7" name="组合 140"/>
          <p:cNvGrpSpPr/>
          <p:nvPr/>
        </p:nvGrpSpPr>
        <p:grpSpPr>
          <a:xfrm>
            <a:off x="4788024" y="2186059"/>
            <a:ext cx="1215828" cy="1216482"/>
            <a:chOff x="4912214" y="2185384"/>
            <a:chExt cx="1215828" cy="1216106"/>
          </a:xfrm>
        </p:grpSpPr>
        <p:sp>
          <p:nvSpPr>
            <p:cNvPr id="142" name="任意多边形 141"/>
            <p:cNvSpPr/>
            <p:nvPr/>
          </p:nvSpPr>
          <p:spPr>
            <a:xfrm rot="13500000">
              <a:off x="4912075" y="2185523"/>
              <a:ext cx="1216106" cy="1215828"/>
            </a:xfrm>
            <a:custGeom>
              <a:avLst/>
              <a:gdLst>
                <a:gd name="connsiteX0" fmla="*/ 1384172 w 1621474"/>
                <a:gd name="connsiteY0" fmla="*/ 1383803 h 1621104"/>
                <a:gd name="connsiteX1" fmla="*/ 811277 w 1621474"/>
                <a:gd name="connsiteY1" fmla="*/ 1621104 h 1621104"/>
                <a:gd name="connsiteX2" fmla="*/ 1082 w 1621474"/>
                <a:gd name="connsiteY2" fmla="*/ 1621104 h 1621104"/>
                <a:gd name="connsiteX3" fmla="*/ 1082 w 1621474"/>
                <a:gd name="connsiteY3" fmla="*/ 820931 h 1621104"/>
                <a:gd name="connsiteX4" fmla="*/ 0 w 1621474"/>
                <a:gd name="connsiteY4" fmla="*/ 810196 h 1621104"/>
                <a:gd name="connsiteX5" fmla="*/ 1 w 1621474"/>
                <a:gd name="connsiteY5" fmla="*/ 810195 h 1621104"/>
                <a:gd name="connsiteX6" fmla="*/ 810197 w 1621474"/>
                <a:gd name="connsiteY6" fmla="*/ 0 h 1621104"/>
                <a:gd name="connsiteX7" fmla="*/ 1620392 w 1621474"/>
                <a:gd name="connsiteY7" fmla="*/ 0 h 1621104"/>
                <a:gd name="connsiteX8" fmla="*/ 1620392 w 1621474"/>
                <a:gd name="connsiteY8" fmla="*/ 800172 h 1621104"/>
                <a:gd name="connsiteX9" fmla="*/ 1621474 w 1621474"/>
                <a:gd name="connsiteY9" fmla="*/ 810908 h 1621104"/>
                <a:gd name="connsiteX10" fmla="*/ 1621473 w 1621474"/>
                <a:gd name="connsiteY10" fmla="*/ 810908 h 1621104"/>
                <a:gd name="connsiteX11" fmla="*/ 1384172 w 1621474"/>
                <a:gd name="connsiteY11" fmla="*/ 1383803 h 1621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621474" h="1621104">
                  <a:moveTo>
                    <a:pt x="1384172" y="1383803"/>
                  </a:moveTo>
                  <a:cubicBezTo>
                    <a:pt x="1237556" y="1530420"/>
                    <a:pt x="1035006" y="1621104"/>
                    <a:pt x="811277" y="1621104"/>
                  </a:cubicBezTo>
                  <a:lnTo>
                    <a:pt x="1082" y="1621104"/>
                  </a:lnTo>
                  <a:lnTo>
                    <a:pt x="1082" y="820931"/>
                  </a:lnTo>
                  <a:lnTo>
                    <a:pt x="0" y="810196"/>
                  </a:lnTo>
                  <a:lnTo>
                    <a:pt x="1" y="810195"/>
                  </a:lnTo>
                  <a:cubicBezTo>
                    <a:pt x="1" y="362737"/>
                    <a:pt x="362738" y="0"/>
                    <a:pt x="810197" y="0"/>
                  </a:cubicBezTo>
                  <a:lnTo>
                    <a:pt x="1620392" y="0"/>
                  </a:lnTo>
                  <a:lnTo>
                    <a:pt x="1620392" y="800172"/>
                  </a:lnTo>
                  <a:lnTo>
                    <a:pt x="1621474" y="810908"/>
                  </a:lnTo>
                  <a:lnTo>
                    <a:pt x="1621473" y="810908"/>
                  </a:lnTo>
                  <a:cubicBezTo>
                    <a:pt x="1621473" y="1034637"/>
                    <a:pt x="1530789" y="1237186"/>
                    <a:pt x="1384172" y="1383803"/>
                  </a:cubicBezTo>
                  <a:close/>
                </a:path>
              </a:pathLst>
            </a:custGeom>
            <a:solidFill>
              <a:srgbClr val="F0F0F0"/>
            </a:solidFill>
            <a:ln w="28575" cap="flat" cmpd="sng" algn="ctr">
              <a:gradFill flip="none" rotWithShape="1">
                <a:gsLst>
                  <a:gs pos="0">
                    <a:srgbClr val="FFFFFF"/>
                  </a:gs>
                  <a:gs pos="100000">
                    <a:srgbClr val="D9D9DA"/>
                  </a:gs>
                </a:gsLst>
                <a:lin ang="16200000" scaled="0"/>
                <a:tileRect/>
              </a:gradFill>
              <a:prstDash val="solid"/>
              <a:miter lim="800000"/>
            </a:ln>
            <a:effectLst>
              <a:outerShdw blurRad="228600" dist="63500" dir="8100000" algn="tr" rotWithShape="0">
                <a:prstClr val="black">
                  <a:alpha val="40000"/>
                </a:prstClr>
              </a:outerShdw>
            </a:effectLst>
          </p:spPr>
          <p:txBody>
            <a:bodyPr lIns="91440" tIns="45720" rIns="91440" bIns="45720" anchor="ctr"/>
            <a:lstStyle/>
            <a:p>
              <a:pPr algn="ctr">
                <a:defRPr/>
              </a:pPr>
              <a:endParaRPr lang="id-ID" kern="0" dirty="0">
                <a:solidFill>
                  <a:prstClr val="white"/>
                </a:solidFill>
              </a:endParaRPr>
            </a:p>
          </p:txBody>
        </p:sp>
        <p:sp>
          <p:nvSpPr>
            <p:cNvPr id="143" name="Oval 157"/>
            <p:cNvSpPr>
              <a:spLocks noChangeAspect="1"/>
            </p:cNvSpPr>
            <p:nvPr/>
          </p:nvSpPr>
          <p:spPr>
            <a:xfrm flipH="1">
              <a:off x="5112884" y="2386332"/>
              <a:ext cx="813676" cy="813676"/>
            </a:xfrm>
            <a:prstGeom prst="ellipse">
              <a:avLst/>
            </a:prstGeom>
            <a:solidFill>
              <a:schemeClr val="accent3"/>
            </a:solidFill>
            <a:ln w="28575" cap="flat">
              <a:noFill/>
              <a:prstDash val="solid"/>
              <a:miter lim="800000"/>
              <a:headEnd/>
              <a:tailEnd/>
            </a:ln>
            <a:effectLst>
              <a:innerShdw blurRad="152400" dist="76200" dir="13500000">
                <a:prstClr val="black">
                  <a:alpha val="28000"/>
                </a:prstClr>
              </a:innerShdw>
            </a:effectLst>
          </p:spPr>
          <p:txBody>
            <a:bodyPr lIns="91440" tIns="45720" rIns="91440" bIns="45720"/>
            <a:lstStyle/>
            <a:p>
              <a:pPr>
                <a:defRPr/>
              </a:pPr>
              <a:endParaRPr lang="id-ID" dirty="0">
                <a:solidFill>
                  <a:prstClr val="black"/>
                </a:solidFill>
              </a:endParaRPr>
            </a:p>
          </p:txBody>
        </p:sp>
        <p:sp>
          <p:nvSpPr>
            <p:cNvPr id="144" name="Freeform 910"/>
            <p:cNvSpPr>
              <a:spLocks/>
            </p:cNvSpPr>
            <p:nvPr/>
          </p:nvSpPr>
          <p:spPr bwMode="auto">
            <a:xfrm>
              <a:off x="5320904" y="2615804"/>
              <a:ext cx="377428" cy="381000"/>
            </a:xfrm>
            <a:custGeom>
              <a:avLst/>
              <a:gdLst>
                <a:gd name="T0" fmla="*/ 251521 w 280"/>
                <a:gd name="T1" fmla="*/ 0 h 283"/>
                <a:gd name="T2" fmla="*/ 0 w 280"/>
                <a:gd name="T3" fmla="*/ 218818 h 283"/>
                <a:gd name="T4" fmla="*/ 61084 w 280"/>
                <a:gd name="T5" fmla="*/ 186533 h 283"/>
                <a:gd name="T6" fmla="*/ 125761 w 280"/>
                <a:gd name="T7" fmla="*/ 222405 h 283"/>
                <a:gd name="T8" fmla="*/ 188641 w 280"/>
                <a:gd name="T9" fmla="*/ 186533 h 283"/>
                <a:gd name="T10" fmla="*/ 242538 w 280"/>
                <a:gd name="T11" fmla="*/ 209850 h 283"/>
                <a:gd name="T12" fmla="*/ 242538 w 280"/>
                <a:gd name="T13" fmla="*/ 347956 h 283"/>
                <a:gd name="T14" fmla="*/ 231759 w 280"/>
                <a:gd name="T15" fmla="*/ 347956 h 283"/>
                <a:gd name="T16" fmla="*/ 231759 w 280"/>
                <a:gd name="T17" fmla="*/ 398177 h 283"/>
                <a:gd name="T18" fmla="*/ 231759 w 280"/>
                <a:gd name="T19" fmla="*/ 448398 h 283"/>
                <a:gd name="T20" fmla="*/ 228165 w 280"/>
                <a:gd name="T21" fmla="*/ 464540 h 283"/>
                <a:gd name="T22" fmla="*/ 210200 w 280"/>
                <a:gd name="T23" fmla="*/ 473508 h 283"/>
                <a:gd name="T24" fmla="*/ 203013 w 280"/>
                <a:gd name="T25" fmla="*/ 473508 h 283"/>
                <a:gd name="T26" fmla="*/ 192234 w 280"/>
                <a:gd name="T27" fmla="*/ 468127 h 283"/>
                <a:gd name="T28" fmla="*/ 188641 w 280"/>
                <a:gd name="T29" fmla="*/ 460953 h 283"/>
                <a:gd name="T30" fmla="*/ 186844 w 280"/>
                <a:gd name="T31" fmla="*/ 450191 h 283"/>
                <a:gd name="T32" fmla="*/ 181454 w 280"/>
                <a:gd name="T33" fmla="*/ 437636 h 283"/>
                <a:gd name="T34" fmla="*/ 167082 w 280"/>
                <a:gd name="T35" fmla="*/ 430462 h 283"/>
                <a:gd name="T36" fmla="*/ 154506 w 280"/>
                <a:gd name="T37" fmla="*/ 435842 h 283"/>
                <a:gd name="T38" fmla="*/ 149116 w 280"/>
                <a:gd name="T39" fmla="*/ 450191 h 283"/>
                <a:gd name="T40" fmla="*/ 152709 w 280"/>
                <a:gd name="T41" fmla="*/ 473508 h 283"/>
                <a:gd name="T42" fmla="*/ 163489 w 280"/>
                <a:gd name="T43" fmla="*/ 491444 h 283"/>
                <a:gd name="T44" fmla="*/ 192234 w 280"/>
                <a:gd name="T45" fmla="*/ 505792 h 283"/>
                <a:gd name="T46" fmla="*/ 210200 w 280"/>
                <a:gd name="T47" fmla="*/ 507586 h 283"/>
                <a:gd name="T48" fmla="*/ 210200 w 280"/>
                <a:gd name="T49" fmla="*/ 507586 h 283"/>
                <a:gd name="T50" fmla="*/ 210200 w 280"/>
                <a:gd name="T51" fmla="*/ 507586 h 283"/>
                <a:gd name="T52" fmla="*/ 210200 w 280"/>
                <a:gd name="T53" fmla="*/ 507586 h 283"/>
                <a:gd name="T54" fmla="*/ 210200 w 280"/>
                <a:gd name="T55" fmla="*/ 507586 h 283"/>
                <a:gd name="T56" fmla="*/ 210200 w 280"/>
                <a:gd name="T57" fmla="*/ 507586 h 283"/>
                <a:gd name="T58" fmla="*/ 210200 w 280"/>
                <a:gd name="T59" fmla="*/ 507586 h 283"/>
                <a:gd name="T60" fmla="*/ 210200 w 280"/>
                <a:gd name="T61" fmla="*/ 507586 h 283"/>
                <a:gd name="T62" fmla="*/ 256911 w 280"/>
                <a:gd name="T63" fmla="*/ 487857 h 283"/>
                <a:gd name="T64" fmla="*/ 271283 w 280"/>
                <a:gd name="T65" fmla="*/ 448398 h 283"/>
                <a:gd name="T66" fmla="*/ 271283 w 280"/>
                <a:gd name="T67" fmla="*/ 448398 h 283"/>
                <a:gd name="T68" fmla="*/ 271283 w 280"/>
                <a:gd name="T69" fmla="*/ 448398 h 283"/>
                <a:gd name="T70" fmla="*/ 271283 w 280"/>
                <a:gd name="T71" fmla="*/ 398177 h 283"/>
                <a:gd name="T72" fmla="*/ 271283 w 280"/>
                <a:gd name="T73" fmla="*/ 347956 h 283"/>
                <a:gd name="T74" fmla="*/ 260504 w 280"/>
                <a:gd name="T75" fmla="*/ 347956 h 283"/>
                <a:gd name="T76" fmla="*/ 260504 w 280"/>
                <a:gd name="T77" fmla="*/ 209850 h 283"/>
                <a:gd name="T78" fmla="*/ 314401 w 280"/>
                <a:gd name="T79" fmla="*/ 188327 h 283"/>
                <a:gd name="T80" fmla="*/ 377282 w 280"/>
                <a:gd name="T81" fmla="*/ 222405 h 283"/>
                <a:gd name="T82" fmla="*/ 441958 w 280"/>
                <a:gd name="T83" fmla="*/ 188327 h 283"/>
                <a:gd name="T84" fmla="*/ 503042 w 280"/>
                <a:gd name="T85" fmla="*/ 220612 h 283"/>
                <a:gd name="T86" fmla="*/ 251521 w 280"/>
                <a:gd name="T87" fmla="*/ 0 h 283"/>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280" h="283">
                  <a:moveTo>
                    <a:pt x="140" y="0"/>
                  </a:moveTo>
                  <a:cubicBezTo>
                    <a:pt x="68" y="0"/>
                    <a:pt x="9" y="54"/>
                    <a:pt x="0" y="122"/>
                  </a:cubicBezTo>
                  <a:cubicBezTo>
                    <a:pt x="7" y="112"/>
                    <a:pt x="20" y="104"/>
                    <a:pt x="34" y="104"/>
                  </a:cubicBezTo>
                  <a:cubicBezTo>
                    <a:pt x="50" y="104"/>
                    <a:pt x="63" y="112"/>
                    <a:pt x="70" y="124"/>
                  </a:cubicBezTo>
                  <a:cubicBezTo>
                    <a:pt x="76" y="113"/>
                    <a:pt x="89" y="104"/>
                    <a:pt x="105" y="104"/>
                  </a:cubicBezTo>
                  <a:cubicBezTo>
                    <a:pt x="117" y="104"/>
                    <a:pt x="128" y="110"/>
                    <a:pt x="135" y="117"/>
                  </a:cubicBezTo>
                  <a:cubicBezTo>
                    <a:pt x="135" y="194"/>
                    <a:pt x="135" y="194"/>
                    <a:pt x="135" y="194"/>
                  </a:cubicBezTo>
                  <a:cubicBezTo>
                    <a:pt x="129" y="194"/>
                    <a:pt x="129" y="194"/>
                    <a:pt x="129" y="194"/>
                  </a:cubicBezTo>
                  <a:cubicBezTo>
                    <a:pt x="129" y="194"/>
                    <a:pt x="129" y="208"/>
                    <a:pt x="129" y="222"/>
                  </a:cubicBezTo>
                  <a:cubicBezTo>
                    <a:pt x="129" y="236"/>
                    <a:pt x="129" y="250"/>
                    <a:pt x="129" y="250"/>
                  </a:cubicBezTo>
                  <a:cubicBezTo>
                    <a:pt x="129" y="252"/>
                    <a:pt x="129" y="256"/>
                    <a:pt x="127" y="259"/>
                  </a:cubicBezTo>
                  <a:cubicBezTo>
                    <a:pt x="125" y="262"/>
                    <a:pt x="122" y="264"/>
                    <a:pt x="117" y="264"/>
                  </a:cubicBezTo>
                  <a:cubicBezTo>
                    <a:pt x="116" y="264"/>
                    <a:pt x="115" y="264"/>
                    <a:pt x="113" y="264"/>
                  </a:cubicBezTo>
                  <a:cubicBezTo>
                    <a:pt x="111" y="263"/>
                    <a:pt x="109" y="262"/>
                    <a:pt x="107" y="261"/>
                  </a:cubicBezTo>
                  <a:cubicBezTo>
                    <a:pt x="106" y="259"/>
                    <a:pt x="106" y="258"/>
                    <a:pt x="105" y="257"/>
                  </a:cubicBezTo>
                  <a:cubicBezTo>
                    <a:pt x="104" y="255"/>
                    <a:pt x="104" y="253"/>
                    <a:pt x="104" y="251"/>
                  </a:cubicBezTo>
                  <a:cubicBezTo>
                    <a:pt x="104" y="248"/>
                    <a:pt x="103" y="245"/>
                    <a:pt x="101" y="244"/>
                  </a:cubicBezTo>
                  <a:cubicBezTo>
                    <a:pt x="99" y="242"/>
                    <a:pt x="96" y="240"/>
                    <a:pt x="93" y="240"/>
                  </a:cubicBezTo>
                  <a:cubicBezTo>
                    <a:pt x="90" y="240"/>
                    <a:pt x="88" y="242"/>
                    <a:pt x="86" y="243"/>
                  </a:cubicBezTo>
                  <a:cubicBezTo>
                    <a:pt x="84" y="245"/>
                    <a:pt x="83" y="248"/>
                    <a:pt x="83" y="251"/>
                  </a:cubicBezTo>
                  <a:cubicBezTo>
                    <a:pt x="83" y="256"/>
                    <a:pt x="83" y="260"/>
                    <a:pt x="85" y="264"/>
                  </a:cubicBezTo>
                  <a:cubicBezTo>
                    <a:pt x="86" y="267"/>
                    <a:pt x="88" y="271"/>
                    <a:pt x="91" y="274"/>
                  </a:cubicBezTo>
                  <a:cubicBezTo>
                    <a:pt x="96" y="278"/>
                    <a:pt x="102" y="281"/>
                    <a:pt x="107" y="282"/>
                  </a:cubicBezTo>
                  <a:cubicBezTo>
                    <a:pt x="112" y="283"/>
                    <a:pt x="116" y="283"/>
                    <a:pt x="117" y="283"/>
                  </a:cubicBezTo>
                  <a:cubicBezTo>
                    <a:pt x="117" y="283"/>
                    <a:pt x="117" y="283"/>
                    <a:pt x="117" y="283"/>
                  </a:cubicBezTo>
                  <a:cubicBezTo>
                    <a:pt x="117" y="283"/>
                    <a:pt x="117" y="283"/>
                    <a:pt x="117" y="283"/>
                  </a:cubicBezTo>
                  <a:cubicBezTo>
                    <a:pt x="117" y="283"/>
                    <a:pt x="117" y="283"/>
                    <a:pt x="117" y="283"/>
                  </a:cubicBezTo>
                  <a:cubicBezTo>
                    <a:pt x="117" y="283"/>
                    <a:pt x="117" y="283"/>
                    <a:pt x="117" y="283"/>
                  </a:cubicBezTo>
                  <a:cubicBezTo>
                    <a:pt x="117" y="283"/>
                    <a:pt x="117" y="283"/>
                    <a:pt x="117" y="283"/>
                  </a:cubicBezTo>
                  <a:cubicBezTo>
                    <a:pt x="117" y="283"/>
                    <a:pt x="117" y="283"/>
                    <a:pt x="117" y="283"/>
                  </a:cubicBezTo>
                  <a:cubicBezTo>
                    <a:pt x="117" y="283"/>
                    <a:pt x="117" y="283"/>
                    <a:pt x="117" y="283"/>
                  </a:cubicBezTo>
                  <a:cubicBezTo>
                    <a:pt x="129" y="283"/>
                    <a:pt x="137" y="278"/>
                    <a:pt x="143" y="272"/>
                  </a:cubicBezTo>
                  <a:cubicBezTo>
                    <a:pt x="148" y="265"/>
                    <a:pt x="150" y="257"/>
                    <a:pt x="151" y="250"/>
                  </a:cubicBezTo>
                  <a:cubicBezTo>
                    <a:pt x="151" y="250"/>
                    <a:pt x="151" y="250"/>
                    <a:pt x="151" y="250"/>
                  </a:cubicBezTo>
                  <a:cubicBezTo>
                    <a:pt x="151" y="250"/>
                    <a:pt x="151" y="250"/>
                    <a:pt x="151" y="250"/>
                  </a:cubicBezTo>
                  <a:cubicBezTo>
                    <a:pt x="151" y="222"/>
                    <a:pt x="151" y="222"/>
                    <a:pt x="151" y="222"/>
                  </a:cubicBezTo>
                  <a:cubicBezTo>
                    <a:pt x="151" y="194"/>
                    <a:pt x="151" y="194"/>
                    <a:pt x="151" y="194"/>
                  </a:cubicBezTo>
                  <a:cubicBezTo>
                    <a:pt x="145" y="194"/>
                    <a:pt x="145" y="194"/>
                    <a:pt x="145" y="194"/>
                  </a:cubicBezTo>
                  <a:cubicBezTo>
                    <a:pt x="145" y="117"/>
                    <a:pt x="145" y="117"/>
                    <a:pt x="145" y="117"/>
                  </a:cubicBezTo>
                  <a:cubicBezTo>
                    <a:pt x="152" y="109"/>
                    <a:pt x="163" y="104"/>
                    <a:pt x="175" y="105"/>
                  </a:cubicBezTo>
                  <a:cubicBezTo>
                    <a:pt x="191" y="105"/>
                    <a:pt x="204" y="113"/>
                    <a:pt x="210" y="124"/>
                  </a:cubicBezTo>
                  <a:cubicBezTo>
                    <a:pt x="217" y="113"/>
                    <a:pt x="230" y="105"/>
                    <a:pt x="246" y="105"/>
                  </a:cubicBezTo>
                  <a:cubicBezTo>
                    <a:pt x="260" y="105"/>
                    <a:pt x="273" y="112"/>
                    <a:pt x="280" y="123"/>
                  </a:cubicBezTo>
                  <a:cubicBezTo>
                    <a:pt x="271" y="54"/>
                    <a:pt x="212" y="0"/>
                    <a:pt x="140" y="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91440" tIns="45720" rIns="91440" bIns="45720"/>
            <a:lstStyle/>
            <a:p>
              <a:endParaRPr lang="zh-CN" altLang="en-US" dirty="0">
                <a:solidFill>
                  <a:prstClr val="black"/>
                </a:solidFill>
              </a:endParaRPr>
            </a:p>
          </p:txBody>
        </p:sp>
      </p:grpSp>
      <p:grpSp>
        <p:nvGrpSpPr>
          <p:cNvPr id="8" name="组合 144"/>
          <p:cNvGrpSpPr/>
          <p:nvPr/>
        </p:nvGrpSpPr>
        <p:grpSpPr>
          <a:xfrm>
            <a:off x="827585" y="1131901"/>
            <a:ext cx="2952328" cy="648555"/>
            <a:chOff x="971600" y="1094263"/>
            <a:chExt cx="2952328" cy="648355"/>
          </a:xfrm>
        </p:grpSpPr>
        <p:grpSp>
          <p:nvGrpSpPr>
            <p:cNvPr id="9" name="组合 145"/>
            <p:cNvGrpSpPr/>
            <p:nvPr/>
          </p:nvGrpSpPr>
          <p:grpSpPr>
            <a:xfrm>
              <a:off x="1475656" y="1094263"/>
              <a:ext cx="2448272" cy="648355"/>
              <a:chOff x="2195736" y="1324078"/>
              <a:chExt cx="2448272" cy="648355"/>
            </a:xfrm>
          </p:grpSpPr>
          <p:sp>
            <p:nvSpPr>
              <p:cNvPr id="148" name="文本框 131"/>
              <p:cNvSpPr txBox="1"/>
              <p:nvPr/>
            </p:nvSpPr>
            <p:spPr>
              <a:xfrm>
                <a:off x="2195736" y="1603215"/>
                <a:ext cx="2448272" cy="369218"/>
              </a:xfrm>
              <a:prstGeom prst="rect">
                <a:avLst/>
              </a:prstGeom>
              <a:noFill/>
            </p:spPr>
            <p:txBody>
              <a:bodyPr wrap="square" lIns="91440" tIns="45720" rIns="91440" bIns="45720" rtlCol="0">
                <a:spAutoFit/>
              </a:bodyPr>
              <a:lstStyle/>
              <a:p>
                <a:pPr algn="just"/>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您的内容打在这里，在此框中选择粘贴，并选择只保留文字。您的内容打在这里</a:t>
                </a:r>
              </a:p>
            </p:txBody>
          </p:sp>
          <p:sp>
            <p:nvSpPr>
              <p:cNvPr id="149" name="文本框 131"/>
              <p:cNvSpPr txBox="1"/>
              <p:nvPr/>
            </p:nvSpPr>
            <p:spPr>
              <a:xfrm>
                <a:off x="2195736" y="1324078"/>
                <a:ext cx="1775168" cy="276914"/>
              </a:xfrm>
              <a:prstGeom prst="rect">
                <a:avLst/>
              </a:prstGeom>
              <a:noFill/>
            </p:spPr>
            <p:txBody>
              <a:bodyPr wrap="square" lIns="91440" tIns="45720" rIns="91440" bIns="45720" rtlCol="0">
                <a:spAutoFit/>
              </a:bodyPr>
              <a:lstStyle/>
              <a:p>
                <a:pPr>
                  <a:defRPr/>
                </a:pPr>
                <a:r>
                  <a:rPr lang="zh-CN" altLang="en-US" sz="1200" dirty="0">
                    <a:solidFill>
                      <a:schemeClr val="tx1">
                        <a:lumMod val="75000"/>
                        <a:lumOff val="25000"/>
                      </a:schemeClr>
                    </a:solidFill>
                    <a:latin typeface="微软雅黑"/>
                    <a:ea typeface="微软雅黑"/>
                  </a:rPr>
                  <a:t>单击添加标题</a:t>
                </a:r>
              </a:p>
            </p:txBody>
          </p:sp>
        </p:grpSp>
        <p:sp>
          <p:nvSpPr>
            <p:cNvPr id="147" name="文本框 131"/>
            <p:cNvSpPr txBox="1"/>
            <p:nvPr/>
          </p:nvSpPr>
          <p:spPr>
            <a:xfrm>
              <a:off x="971600" y="1193634"/>
              <a:ext cx="504056" cy="369218"/>
            </a:xfrm>
            <a:prstGeom prst="rect">
              <a:avLst/>
            </a:prstGeom>
            <a:noFill/>
          </p:spPr>
          <p:txBody>
            <a:bodyPr wrap="square" lIns="91440" tIns="45720" rIns="91440" bIns="45720" rtlCol="0">
              <a:spAutoFit/>
            </a:bodyPr>
            <a:lstStyle/>
            <a:p>
              <a:pPr algn="ctr"/>
              <a:r>
                <a:rPr lang="en-US" altLang="zh-CN" b="1" dirty="0">
                  <a:solidFill>
                    <a:schemeClr val="tx1">
                      <a:lumMod val="50000"/>
                      <a:lumOff val="50000"/>
                    </a:schemeClr>
                  </a:solidFill>
                  <a:latin typeface="微软雅黑" panose="020B0503020204020204" pitchFamily="34" charset="-122"/>
                  <a:ea typeface="微软雅黑" panose="020B0503020204020204" pitchFamily="34" charset="-122"/>
                </a:rPr>
                <a:t>01</a:t>
              </a:r>
              <a:endParaRPr lang="zh-CN" altLang="en-US"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10" name="组合 149"/>
          <p:cNvGrpSpPr/>
          <p:nvPr/>
        </p:nvGrpSpPr>
        <p:grpSpPr>
          <a:xfrm>
            <a:off x="827585" y="2104009"/>
            <a:ext cx="2952328" cy="648555"/>
            <a:chOff x="971600" y="1105963"/>
            <a:chExt cx="2952328" cy="648355"/>
          </a:xfrm>
        </p:grpSpPr>
        <p:grpSp>
          <p:nvGrpSpPr>
            <p:cNvPr id="11" name="组合 150"/>
            <p:cNvGrpSpPr/>
            <p:nvPr/>
          </p:nvGrpSpPr>
          <p:grpSpPr>
            <a:xfrm>
              <a:off x="1475656" y="1105963"/>
              <a:ext cx="2448272" cy="648355"/>
              <a:chOff x="2195736" y="1335778"/>
              <a:chExt cx="2448272" cy="648355"/>
            </a:xfrm>
          </p:grpSpPr>
          <p:sp>
            <p:nvSpPr>
              <p:cNvPr id="153" name="文本框 131"/>
              <p:cNvSpPr txBox="1"/>
              <p:nvPr/>
            </p:nvSpPr>
            <p:spPr>
              <a:xfrm>
                <a:off x="2195736" y="1614915"/>
                <a:ext cx="2448272" cy="369218"/>
              </a:xfrm>
              <a:prstGeom prst="rect">
                <a:avLst/>
              </a:prstGeom>
              <a:noFill/>
            </p:spPr>
            <p:txBody>
              <a:bodyPr wrap="square" lIns="91440" tIns="45720" rIns="91440" bIns="45720" rtlCol="0">
                <a:spAutoFit/>
              </a:bodyPr>
              <a:lstStyle/>
              <a:p>
                <a:pPr algn="just"/>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您的内容打在这里，在此框中选择粘贴，并选择只保留文字。您的内容打在这里</a:t>
                </a:r>
              </a:p>
            </p:txBody>
          </p:sp>
          <p:sp>
            <p:nvSpPr>
              <p:cNvPr id="154" name="文本框 131"/>
              <p:cNvSpPr txBox="1"/>
              <p:nvPr/>
            </p:nvSpPr>
            <p:spPr>
              <a:xfrm>
                <a:off x="2195736" y="1335778"/>
                <a:ext cx="1775168" cy="276914"/>
              </a:xfrm>
              <a:prstGeom prst="rect">
                <a:avLst/>
              </a:prstGeom>
              <a:noFill/>
            </p:spPr>
            <p:txBody>
              <a:bodyPr wrap="square" lIns="91440" tIns="45720" rIns="91440" bIns="45720" rtlCol="0">
                <a:spAutoFit/>
              </a:bodyPr>
              <a:lstStyle/>
              <a:p>
                <a:pPr>
                  <a:defRPr/>
                </a:pPr>
                <a:r>
                  <a:rPr lang="zh-CN" altLang="en-US" sz="1200" dirty="0">
                    <a:solidFill>
                      <a:schemeClr val="tx1">
                        <a:lumMod val="75000"/>
                        <a:lumOff val="25000"/>
                      </a:schemeClr>
                    </a:solidFill>
                    <a:latin typeface="微软雅黑"/>
                    <a:ea typeface="微软雅黑"/>
                  </a:rPr>
                  <a:t>单击添加标题</a:t>
                </a:r>
              </a:p>
            </p:txBody>
          </p:sp>
        </p:grpSp>
        <p:sp>
          <p:nvSpPr>
            <p:cNvPr id="152" name="文本框 131"/>
            <p:cNvSpPr txBox="1"/>
            <p:nvPr/>
          </p:nvSpPr>
          <p:spPr>
            <a:xfrm>
              <a:off x="971600" y="1193634"/>
              <a:ext cx="504056" cy="369218"/>
            </a:xfrm>
            <a:prstGeom prst="rect">
              <a:avLst/>
            </a:prstGeom>
            <a:noFill/>
          </p:spPr>
          <p:txBody>
            <a:bodyPr wrap="square" lIns="91440" tIns="45720" rIns="91440" bIns="45720" rtlCol="0">
              <a:spAutoFit/>
            </a:bodyPr>
            <a:lstStyle/>
            <a:p>
              <a:pPr algn="ctr"/>
              <a:r>
                <a:rPr lang="en-US" altLang="zh-CN" b="1" dirty="0">
                  <a:solidFill>
                    <a:schemeClr val="tx1">
                      <a:lumMod val="50000"/>
                      <a:lumOff val="50000"/>
                    </a:schemeClr>
                  </a:solidFill>
                  <a:latin typeface="微软雅黑" panose="020B0503020204020204" pitchFamily="34" charset="-122"/>
                  <a:ea typeface="微软雅黑" panose="020B0503020204020204" pitchFamily="34" charset="-122"/>
                </a:rPr>
                <a:t>02</a:t>
              </a:r>
              <a:endParaRPr lang="zh-CN" altLang="en-US"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12" name="组合 154"/>
          <p:cNvGrpSpPr/>
          <p:nvPr/>
        </p:nvGrpSpPr>
        <p:grpSpPr>
          <a:xfrm>
            <a:off x="827585" y="3112121"/>
            <a:ext cx="2952328" cy="648555"/>
            <a:chOff x="971600" y="1153657"/>
            <a:chExt cx="2952328" cy="648355"/>
          </a:xfrm>
        </p:grpSpPr>
        <p:grpSp>
          <p:nvGrpSpPr>
            <p:cNvPr id="13" name="组合 155"/>
            <p:cNvGrpSpPr/>
            <p:nvPr/>
          </p:nvGrpSpPr>
          <p:grpSpPr>
            <a:xfrm>
              <a:off x="1475656" y="1153657"/>
              <a:ext cx="2448272" cy="648355"/>
              <a:chOff x="2195736" y="1383472"/>
              <a:chExt cx="2448272" cy="648355"/>
            </a:xfrm>
          </p:grpSpPr>
          <p:sp>
            <p:nvSpPr>
              <p:cNvPr id="158" name="文本框 131"/>
              <p:cNvSpPr txBox="1"/>
              <p:nvPr/>
            </p:nvSpPr>
            <p:spPr>
              <a:xfrm>
                <a:off x="2195736" y="1662609"/>
                <a:ext cx="2448272" cy="369218"/>
              </a:xfrm>
              <a:prstGeom prst="rect">
                <a:avLst/>
              </a:prstGeom>
              <a:noFill/>
            </p:spPr>
            <p:txBody>
              <a:bodyPr wrap="square" lIns="91440" tIns="45720" rIns="91440" bIns="45720" rtlCol="0">
                <a:spAutoFit/>
              </a:bodyPr>
              <a:lstStyle/>
              <a:p>
                <a:pPr algn="just"/>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您的内容打在这里，在此框中选择粘贴，并选择只保留文字。您的内容打在这里</a:t>
                </a:r>
              </a:p>
            </p:txBody>
          </p:sp>
          <p:sp>
            <p:nvSpPr>
              <p:cNvPr id="159" name="文本框 131"/>
              <p:cNvSpPr txBox="1"/>
              <p:nvPr/>
            </p:nvSpPr>
            <p:spPr>
              <a:xfrm>
                <a:off x="2195736" y="1383472"/>
                <a:ext cx="1775168" cy="276914"/>
              </a:xfrm>
              <a:prstGeom prst="rect">
                <a:avLst/>
              </a:prstGeom>
              <a:noFill/>
            </p:spPr>
            <p:txBody>
              <a:bodyPr wrap="square" lIns="91440" tIns="45720" rIns="91440" bIns="45720" rtlCol="0">
                <a:spAutoFit/>
              </a:bodyPr>
              <a:lstStyle/>
              <a:p>
                <a:pPr>
                  <a:defRPr/>
                </a:pPr>
                <a:r>
                  <a:rPr lang="zh-CN" altLang="en-US" sz="1200" dirty="0">
                    <a:solidFill>
                      <a:schemeClr val="tx1">
                        <a:lumMod val="75000"/>
                        <a:lumOff val="25000"/>
                      </a:schemeClr>
                    </a:solidFill>
                    <a:latin typeface="微软雅黑"/>
                    <a:ea typeface="微软雅黑"/>
                  </a:rPr>
                  <a:t>单击添加标题</a:t>
                </a:r>
              </a:p>
            </p:txBody>
          </p:sp>
        </p:grpSp>
        <p:sp>
          <p:nvSpPr>
            <p:cNvPr id="157" name="文本框 131"/>
            <p:cNvSpPr txBox="1"/>
            <p:nvPr/>
          </p:nvSpPr>
          <p:spPr>
            <a:xfrm>
              <a:off x="971600" y="1193634"/>
              <a:ext cx="504056" cy="369218"/>
            </a:xfrm>
            <a:prstGeom prst="rect">
              <a:avLst/>
            </a:prstGeom>
            <a:noFill/>
          </p:spPr>
          <p:txBody>
            <a:bodyPr wrap="square" lIns="91440" tIns="45720" rIns="91440" bIns="45720" rtlCol="0">
              <a:spAutoFit/>
            </a:bodyPr>
            <a:lstStyle/>
            <a:p>
              <a:pPr algn="ctr"/>
              <a:r>
                <a:rPr lang="en-US" altLang="zh-CN" b="1" dirty="0">
                  <a:solidFill>
                    <a:schemeClr val="tx1">
                      <a:lumMod val="50000"/>
                      <a:lumOff val="50000"/>
                    </a:schemeClr>
                  </a:solidFill>
                  <a:latin typeface="微软雅黑" panose="020B0503020204020204" pitchFamily="34" charset="-122"/>
                  <a:ea typeface="微软雅黑" panose="020B0503020204020204" pitchFamily="34" charset="-122"/>
                </a:rPr>
                <a:t>03</a:t>
              </a:r>
              <a:endParaRPr lang="zh-CN" altLang="en-US"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14" name="组合 159"/>
          <p:cNvGrpSpPr/>
          <p:nvPr/>
        </p:nvGrpSpPr>
        <p:grpSpPr>
          <a:xfrm>
            <a:off x="827585" y="4048225"/>
            <a:ext cx="2952328" cy="648555"/>
            <a:chOff x="971600" y="1166655"/>
            <a:chExt cx="2952328" cy="648355"/>
          </a:xfrm>
        </p:grpSpPr>
        <p:grpSp>
          <p:nvGrpSpPr>
            <p:cNvPr id="15" name="组合 160"/>
            <p:cNvGrpSpPr/>
            <p:nvPr/>
          </p:nvGrpSpPr>
          <p:grpSpPr>
            <a:xfrm>
              <a:off x="1475656" y="1166655"/>
              <a:ext cx="2448272" cy="648355"/>
              <a:chOff x="2195736" y="1396470"/>
              <a:chExt cx="2448272" cy="648355"/>
            </a:xfrm>
          </p:grpSpPr>
          <p:sp>
            <p:nvSpPr>
              <p:cNvPr id="163" name="文本框 131"/>
              <p:cNvSpPr txBox="1"/>
              <p:nvPr/>
            </p:nvSpPr>
            <p:spPr>
              <a:xfrm>
                <a:off x="2195736" y="1675607"/>
                <a:ext cx="2448272" cy="369218"/>
              </a:xfrm>
              <a:prstGeom prst="rect">
                <a:avLst/>
              </a:prstGeom>
              <a:noFill/>
            </p:spPr>
            <p:txBody>
              <a:bodyPr wrap="square" lIns="91440" tIns="45720" rIns="91440" bIns="45720" rtlCol="0">
                <a:spAutoFit/>
              </a:bodyPr>
              <a:lstStyle/>
              <a:p>
                <a:pPr algn="just"/>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您的内容打在这里，在此框中选择粘贴，并选择只保留文字。您的内容打在这里</a:t>
                </a:r>
              </a:p>
            </p:txBody>
          </p:sp>
          <p:sp>
            <p:nvSpPr>
              <p:cNvPr id="164" name="文本框 131"/>
              <p:cNvSpPr txBox="1"/>
              <p:nvPr/>
            </p:nvSpPr>
            <p:spPr>
              <a:xfrm>
                <a:off x="2195736" y="1396470"/>
                <a:ext cx="1775168" cy="276914"/>
              </a:xfrm>
              <a:prstGeom prst="rect">
                <a:avLst/>
              </a:prstGeom>
              <a:noFill/>
            </p:spPr>
            <p:txBody>
              <a:bodyPr wrap="square" lIns="91440" tIns="45720" rIns="91440" bIns="45720" rtlCol="0">
                <a:spAutoFit/>
              </a:bodyPr>
              <a:lstStyle/>
              <a:p>
                <a:pPr>
                  <a:defRPr/>
                </a:pPr>
                <a:r>
                  <a:rPr lang="zh-CN" altLang="en-US" sz="1200" dirty="0">
                    <a:solidFill>
                      <a:schemeClr val="tx1">
                        <a:lumMod val="75000"/>
                        <a:lumOff val="25000"/>
                      </a:schemeClr>
                    </a:solidFill>
                    <a:latin typeface="微软雅黑"/>
                    <a:ea typeface="微软雅黑"/>
                  </a:rPr>
                  <a:t>单击添加标题</a:t>
                </a:r>
              </a:p>
            </p:txBody>
          </p:sp>
        </p:grpSp>
        <p:sp>
          <p:nvSpPr>
            <p:cNvPr id="162" name="文本框 131"/>
            <p:cNvSpPr txBox="1"/>
            <p:nvPr/>
          </p:nvSpPr>
          <p:spPr>
            <a:xfrm>
              <a:off x="971600" y="1193634"/>
              <a:ext cx="504056" cy="369218"/>
            </a:xfrm>
            <a:prstGeom prst="rect">
              <a:avLst/>
            </a:prstGeom>
            <a:noFill/>
          </p:spPr>
          <p:txBody>
            <a:bodyPr wrap="square" lIns="91440" tIns="45720" rIns="91440" bIns="45720" rtlCol="0">
              <a:spAutoFit/>
            </a:bodyPr>
            <a:lstStyle/>
            <a:p>
              <a:pPr algn="ctr"/>
              <a:r>
                <a:rPr lang="en-US" altLang="zh-CN" b="1" dirty="0">
                  <a:solidFill>
                    <a:schemeClr val="tx1">
                      <a:lumMod val="50000"/>
                      <a:lumOff val="50000"/>
                    </a:schemeClr>
                  </a:solidFill>
                  <a:latin typeface="微软雅黑" panose="020B0503020204020204" pitchFamily="34" charset="-122"/>
                  <a:ea typeface="微软雅黑" panose="020B0503020204020204" pitchFamily="34" charset="-122"/>
                </a:rPr>
                <a:t>04</a:t>
              </a:r>
              <a:endParaRPr lang="zh-CN" altLang="en-US"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spTree>
    <p:extLst>
      <p:ext uri="{BB962C8B-B14F-4D97-AF65-F5344CB8AC3E}">
        <p14:creationId xmlns:p14="http://schemas.microsoft.com/office/powerpoint/2010/main" val="627921039"/>
      </p:ext>
    </p:extLst>
  </p:cSld>
  <p:clrMapOvr>
    <a:masterClrMapping/>
  </p:clrMapOvr>
  <mc:AlternateContent xmlns:mc="http://schemas.openxmlformats.org/markup-compatibility/2006" xmlns:p14="http://schemas.microsoft.com/office/powerpoint/2010/main">
    <mc:Choice Requires="p14">
      <p:transition spd="slow" p14:dur="2000" advClick="0" advTm="0">
        <p14:ferris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350" fill="hold"/>
                                        <p:tgtEl>
                                          <p:spTgt spid="4"/>
                                        </p:tgtEl>
                                        <p:attrNameLst>
                                          <p:attrName>ppt_x</p:attrName>
                                        </p:attrNameLst>
                                      </p:cBhvr>
                                      <p:tavLst>
                                        <p:tav tm="0">
                                          <p:val>
                                            <p:strVal val="1+#ppt_w/2"/>
                                          </p:val>
                                        </p:tav>
                                        <p:tav tm="100000">
                                          <p:val>
                                            <p:strVal val="#ppt_x"/>
                                          </p:val>
                                        </p:tav>
                                      </p:tavLst>
                                    </p:anim>
                                    <p:anim calcmode="lin" valueType="num">
                                      <p:cBhvr additive="base">
                                        <p:cTn id="8" dur="350" fill="hold"/>
                                        <p:tgtEl>
                                          <p:spTgt spid="4"/>
                                        </p:tgtEl>
                                        <p:attrNameLst>
                                          <p:attrName>ppt_y</p:attrName>
                                        </p:attrNameLst>
                                      </p:cBhvr>
                                      <p:tavLst>
                                        <p:tav tm="0">
                                          <p:val>
                                            <p:strVal val="#ppt_y"/>
                                          </p:val>
                                        </p:tav>
                                        <p:tav tm="100000">
                                          <p:val>
                                            <p:strVal val="#ppt_y"/>
                                          </p:val>
                                        </p:tav>
                                      </p:tavLst>
                                    </p:anim>
                                  </p:childTnLst>
                                </p:cTn>
                              </p:par>
                            </p:childTnLst>
                          </p:cTn>
                        </p:par>
                        <p:par>
                          <p:cTn id="9" fill="hold">
                            <p:stCondLst>
                              <p:cond delay="350"/>
                            </p:stCondLst>
                            <p:childTnLst>
                              <p:par>
                                <p:cTn id="10" presetID="2" presetClass="entr" presetSubtype="2" fill="hold" nodeType="after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additive="base">
                                        <p:cTn id="12" dur="350" fill="hold"/>
                                        <p:tgtEl>
                                          <p:spTgt spid="6"/>
                                        </p:tgtEl>
                                        <p:attrNameLst>
                                          <p:attrName>ppt_x</p:attrName>
                                        </p:attrNameLst>
                                      </p:cBhvr>
                                      <p:tavLst>
                                        <p:tav tm="0">
                                          <p:val>
                                            <p:strVal val="1+#ppt_w/2"/>
                                          </p:val>
                                        </p:tav>
                                        <p:tav tm="100000">
                                          <p:val>
                                            <p:strVal val="#ppt_x"/>
                                          </p:val>
                                        </p:tav>
                                      </p:tavLst>
                                    </p:anim>
                                    <p:anim calcmode="lin" valueType="num">
                                      <p:cBhvr additive="base">
                                        <p:cTn id="13" dur="350" fill="hold"/>
                                        <p:tgtEl>
                                          <p:spTgt spid="6"/>
                                        </p:tgtEl>
                                        <p:attrNameLst>
                                          <p:attrName>ppt_y</p:attrName>
                                        </p:attrNameLst>
                                      </p:cBhvr>
                                      <p:tavLst>
                                        <p:tav tm="0">
                                          <p:val>
                                            <p:strVal val="#ppt_y"/>
                                          </p:val>
                                        </p:tav>
                                        <p:tav tm="100000">
                                          <p:val>
                                            <p:strVal val="#ppt_y"/>
                                          </p:val>
                                        </p:tav>
                                      </p:tavLst>
                                    </p:anim>
                                  </p:childTnLst>
                                </p:cTn>
                              </p:par>
                            </p:childTnLst>
                          </p:cTn>
                        </p:par>
                        <p:par>
                          <p:cTn id="14" fill="hold">
                            <p:stCondLst>
                              <p:cond delay="700"/>
                            </p:stCondLst>
                            <p:childTnLst>
                              <p:par>
                                <p:cTn id="15" presetID="2" presetClass="entr" presetSubtype="2" fill="hold" nodeType="afterEffect">
                                  <p:stCondLst>
                                    <p:cond delay="0"/>
                                  </p:stCondLst>
                                  <p:childTnLst>
                                    <p:set>
                                      <p:cBhvr>
                                        <p:cTn id="16" dur="1" fill="hold">
                                          <p:stCondLst>
                                            <p:cond delay="0"/>
                                          </p:stCondLst>
                                        </p:cTn>
                                        <p:tgtEl>
                                          <p:spTgt spid="3"/>
                                        </p:tgtEl>
                                        <p:attrNameLst>
                                          <p:attrName>style.visibility</p:attrName>
                                        </p:attrNameLst>
                                      </p:cBhvr>
                                      <p:to>
                                        <p:strVal val="visible"/>
                                      </p:to>
                                    </p:set>
                                    <p:anim calcmode="lin" valueType="num">
                                      <p:cBhvr additive="base">
                                        <p:cTn id="17" dur="350" fill="hold"/>
                                        <p:tgtEl>
                                          <p:spTgt spid="3"/>
                                        </p:tgtEl>
                                        <p:attrNameLst>
                                          <p:attrName>ppt_x</p:attrName>
                                        </p:attrNameLst>
                                      </p:cBhvr>
                                      <p:tavLst>
                                        <p:tav tm="0">
                                          <p:val>
                                            <p:strVal val="1+#ppt_w/2"/>
                                          </p:val>
                                        </p:tav>
                                        <p:tav tm="100000">
                                          <p:val>
                                            <p:strVal val="#ppt_x"/>
                                          </p:val>
                                        </p:tav>
                                      </p:tavLst>
                                    </p:anim>
                                    <p:anim calcmode="lin" valueType="num">
                                      <p:cBhvr additive="base">
                                        <p:cTn id="18" dur="350" fill="hold"/>
                                        <p:tgtEl>
                                          <p:spTgt spid="3"/>
                                        </p:tgtEl>
                                        <p:attrNameLst>
                                          <p:attrName>ppt_y</p:attrName>
                                        </p:attrNameLst>
                                      </p:cBhvr>
                                      <p:tavLst>
                                        <p:tav tm="0">
                                          <p:val>
                                            <p:strVal val="#ppt_y"/>
                                          </p:val>
                                        </p:tav>
                                        <p:tav tm="100000">
                                          <p:val>
                                            <p:strVal val="#ppt_y"/>
                                          </p:val>
                                        </p:tav>
                                      </p:tavLst>
                                    </p:anim>
                                  </p:childTnLst>
                                </p:cTn>
                              </p:par>
                            </p:childTnLst>
                          </p:cTn>
                        </p:par>
                        <p:par>
                          <p:cTn id="19" fill="hold">
                            <p:stCondLst>
                              <p:cond delay="1050"/>
                            </p:stCondLst>
                            <p:childTnLst>
                              <p:par>
                                <p:cTn id="20" presetID="2" presetClass="entr" presetSubtype="2" fill="hold" nodeType="afterEffect">
                                  <p:stCondLst>
                                    <p:cond delay="0"/>
                                  </p:stCondLst>
                                  <p:childTnLst>
                                    <p:set>
                                      <p:cBhvr>
                                        <p:cTn id="21" dur="1" fill="hold">
                                          <p:stCondLst>
                                            <p:cond delay="0"/>
                                          </p:stCondLst>
                                        </p:cTn>
                                        <p:tgtEl>
                                          <p:spTgt spid="2"/>
                                        </p:tgtEl>
                                        <p:attrNameLst>
                                          <p:attrName>style.visibility</p:attrName>
                                        </p:attrNameLst>
                                      </p:cBhvr>
                                      <p:to>
                                        <p:strVal val="visible"/>
                                      </p:to>
                                    </p:set>
                                    <p:anim calcmode="lin" valueType="num">
                                      <p:cBhvr additive="base">
                                        <p:cTn id="22" dur="350" fill="hold"/>
                                        <p:tgtEl>
                                          <p:spTgt spid="2"/>
                                        </p:tgtEl>
                                        <p:attrNameLst>
                                          <p:attrName>ppt_x</p:attrName>
                                        </p:attrNameLst>
                                      </p:cBhvr>
                                      <p:tavLst>
                                        <p:tav tm="0">
                                          <p:val>
                                            <p:strVal val="1+#ppt_w/2"/>
                                          </p:val>
                                        </p:tav>
                                        <p:tav tm="100000">
                                          <p:val>
                                            <p:strVal val="#ppt_x"/>
                                          </p:val>
                                        </p:tav>
                                      </p:tavLst>
                                    </p:anim>
                                    <p:anim calcmode="lin" valueType="num">
                                      <p:cBhvr additive="base">
                                        <p:cTn id="23" dur="350" fill="hold"/>
                                        <p:tgtEl>
                                          <p:spTgt spid="2"/>
                                        </p:tgtEl>
                                        <p:attrNameLst>
                                          <p:attrName>ppt_y</p:attrName>
                                        </p:attrNameLst>
                                      </p:cBhvr>
                                      <p:tavLst>
                                        <p:tav tm="0">
                                          <p:val>
                                            <p:strVal val="#ppt_y"/>
                                          </p:val>
                                        </p:tav>
                                        <p:tav tm="100000">
                                          <p:val>
                                            <p:strVal val="#ppt_y"/>
                                          </p:val>
                                        </p:tav>
                                      </p:tavLst>
                                    </p:anim>
                                  </p:childTnLst>
                                </p:cTn>
                              </p:par>
                            </p:childTnLst>
                          </p:cTn>
                        </p:par>
                        <p:par>
                          <p:cTn id="24" fill="hold">
                            <p:stCondLst>
                              <p:cond delay="1400"/>
                            </p:stCondLst>
                            <p:childTnLst>
                              <p:par>
                                <p:cTn id="25" presetID="2" presetClass="entr" presetSubtype="2" fill="hold" nodeType="afterEffect">
                                  <p:stCondLst>
                                    <p:cond delay="0"/>
                                  </p:stCondLst>
                                  <p:childTnLst>
                                    <p:set>
                                      <p:cBhvr>
                                        <p:cTn id="26" dur="1" fill="hold">
                                          <p:stCondLst>
                                            <p:cond delay="0"/>
                                          </p:stCondLst>
                                        </p:cTn>
                                        <p:tgtEl>
                                          <p:spTgt spid="7"/>
                                        </p:tgtEl>
                                        <p:attrNameLst>
                                          <p:attrName>style.visibility</p:attrName>
                                        </p:attrNameLst>
                                      </p:cBhvr>
                                      <p:to>
                                        <p:strVal val="visible"/>
                                      </p:to>
                                    </p:set>
                                    <p:anim calcmode="lin" valueType="num">
                                      <p:cBhvr additive="base">
                                        <p:cTn id="27" dur="350" fill="hold"/>
                                        <p:tgtEl>
                                          <p:spTgt spid="7"/>
                                        </p:tgtEl>
                                        <p:attrNameLst>
                                          <p:attrName>ppt_x</p:attrName>
                                        </p:attrNameLst>
                                      </p:cBhvr>
                                      <p:tavLst>
                                        <p:tav tm="0">
                                          <p:val>
                                            <p:strVal val="1+#ppt_w/2"/>
                                          </p:val>
                                        </p:tav>
                                        <p:tav tm="100000">
                                          <p:val>
                                            <p:strVal val="#ppt_x"/>
                                          </p:val>
                                        </p:tav>
                                      </p:tavLst>
                                    </p:anim>
                                    <p:anim calcmode="lin" valueType="num">
                                      <p:cBhvr additive="base">
                                        <p:cTn id="28" dur="350" fill="hold"/>
                                        <p:tgtEl>
                                          <p:spTgt spid="7"/>
                                        </p:tgtEl>
                                        <p:attrNameLst>
                                          <p:attrName>ppt_y</p:attrName>
                                        </p:attrNameLst>
                                      </p:cBhvr>
                                      <p:tavLst>
                                        <p:tav tm="0">
                                          <p:val>
                                            <p:strVal val="#ppt_y"/>
                                          </p:val>
                                        </p:tav>
                                        <p:tav tm="100000">
                                          <p:val>
                                            <p:strVal val="#ppt_y"/>
                                          </p:val>
                                        </p:tav>
                                      </p:tavLst>
                                    </p:anim>
                                  </p:childTnLst>
                                </p:cTn>
                              </p:par>
                            </p:childTnLst>
                          </p:cTn>
                        </p:par>
                        <p:par>
                          <p:cTn id="29" fill="hold">
                            <p:stCondLst>
                              <p:cond delay="1750"/>
                            </p:stCondLst>
                            <p:childTnLst>
                              <p:par>
                                <p:cTn id="30" presetID="2" presetClass="entr" presetSubtype="2" fill="hold" nodeType="afterEffect">
                                  <p:stCondLst>
                                    <p:cond delay="0"/>
                                  </p:stCondLst>
                                  <p:childTnLst>
                                    <p:set>
                                      <p:cBhvr>
                                        <p:cTn id="31" dur="1" fill="hold">
                                          <p:stCondLst>
                                            <p:cond delay="0"/>
                                          </p:stCondLst>
                                        </p:cTn>
                                        <p:tgtEl>
                                          <p:spTgt spid="5"/>
                                        </p:tgtEl>
                                        <p:attrNameLst>
                                          <p:attrName>style.visibility</p:attrName>
                                        </p:attrNameLst>
                                      </p:cBhvr>
                                      <p:to>
                                        <p:strVal val="visible"/>
                                      </p:to>
                                    </p:set>
                                    <p:anim calcmode="lin" valueType="num">
                                      <p:cBhvr additive="base">
                                        <p:cTn id="32" dur="350" fill="hold"/>
                                        <p:tgtEl>
                                          <p:spTgt spid="5"/>
                                        </p:tgtEl>
                                        <p:attrNameLst>
                                          <p:attrName>ppt_x</p:attrName>
                                        </p:attrNameLst>
                                      </p:cBhvr>
                                      <p:tavLst>
                                        <p:tav tm="0">
                                          <p:val>
                                            <p:strVal val="1+#ppt_w/2"/>
                                          </p:val>
                                        </p:tav>
                                        <p:tav tm="100000">
                                          <p:val>
                                            <p:strVal val="#ppt_x"/>
                                          </p:val>
                                        </p:tav>
                                      </p:tavLst>
                                    </p:anim>
                                    <p:anim calcmode="lin" valueType="num">
                                      <p:cBhvr additive="base">
                                        <p:cTn id="33" dur="350" fill="hold"/>
                                        <p:tgtEl>
                                          <p:spTgt spid="5"/>
                                        </p:tgtEl>
                                        <p:attrNameLst>
                                          <p:attrName>ppt_y</p:attrName>
                                        </p:attrNameLst>
                                      </p:cBhvr>
                                      <p:tavLst>
                                        <p:tav tm="0">
                                          <p:val>
                                            <p:strVal val="#ppt_y"/>
                                          </p:val>
                                        </p:tav>
                                        <p:tav tm="100000">
                                          <p:val>
                                            <p:strVal val="#ppt_y"/>
                                          </p:val>
                                        </p:tav>
                                      </p:tavLst>
                                    </p:anim>
                                  </p:childTnLst>
                                </p:cTn>
                              </p:par>
                            </p:childTnLst>
                          </p:cTn>
                        </p:par>
                        <p:par>
                          <p:cTn id="34" fill="hold">
                            <p:stCondLst>
                              <p:cond delay="2100"/>
                            </p:stCondLst>
                            <p:childTnLst>
                              <p:par>
                                <p:cTn id="35" presetID="2" presetClass="entr" presetSubtype="8" fill="hold" nodeType="afterEffect">
                                  <p:stCondLst>
                                    <p:cond delay="0"/>
                                  </p:stCondLst>
                                  <p:childTnLst>
                                    <p:set>
                                      <p:cBhvr>
                                        <p:cTn id="36" dur="1" fill="hold">
                                          <p:stCondLst>
                                            <p:cond delay="0"/>
                                          </p:stCondLst>
                                        </p:cTn>
                                        <p:tgtEl>
                                          <p:spTgt spid="8"/>
                                        </p:tgtEl>
                                        <p:attrNameLst>
                                          <p:attrName>style.visibility</p:attrName>
                                        </p:attrNameLst>
                                      </p:cBhvr>
                                      <p:to>
                                        <p:strVal val="visible"/>
                                      </p:to>
                                    </p:set>
                                    <p:anim calcmode="lin" valueType="num">
                                      <p:cBhvr additive="base">
                                        <p:cTn id="37" dur="350" fill="hold"/>
                                        <p:tgtEl>
                                          <p:spTgt spid="8"/>
                                        </p:tgtEl>
                                        <p:attrNameLst>
                                          <p:attrName>ppt_x</p:attrName>
                                        </p:attrNameLst>
                                      </p:cBhvr>
                                      <p:tavLst>
                                        <p:tav tm="0">
                                          <p:val>
                                            <p:strVal val="0-#ppt_w/2"/>
                                          </p:val>
                                        </p:tav>
                                        <p:tav tm="100000">
                                          <p:val>
                                            <p:strVal val="#ppt_x"/>
                                          </p:val>
                                        </p:tav>
                                      </p:tavLst>
                                    </p:anim>
                                    <p:anim calcmode="lin" valueType="num">
                                      <p:cBhvr additive="base">
                                        <p:cTn id="38" dur="350" fill="hold"/>
                                        <p:tgtEl>
                                          <p:spTgt spid="8"/>
                                        </p:tgtEl>
                                        <p:attrNameLst>
                                          <p:attrName>ppt_y</p:attrName>
                                        </p:attrNameLst>
                                      </p:cBhvr>
                                      <p:tavLst>
                                        <p:tav tm="0">
                                          <p:val>
                                            <p:strVal val="#ppt_y"/>
                                          </p:val>
                                        </p:tav>
                                        <p:tav tm="100000">
                                          <p:val>
                                            <p:strVal val="#ppt_y"/>
                                          </p:val>
                                        </p:tav>
                                      </p:tavLst>
                                    </p:anim>
                                  </p:childTnLst>
                                </p:cTn>
                              </p:par>
                            </p:childTnLst>
                          </p:cTn>
                        </p:par>
                        <p:par>
                          <p:cTn id="39" fill="hold">
                            <p:stCondLst>
                              <p:cond delay="2450"/>
                            </p:stCondLst>
                            <p:childTnLst>
                              <p:par>
                                <p:cTn id="40" presetID="2" presetClass="entr" presetSubtype="8" fill="hold" nodeType="afterEffect">
                                  <p:stCondLst>
                                    <p:cond delay="0"/>
                                  </p:stCondLst>
                                  <p:childTnLst>
                                    <p:set>
                                      <p:cBhvr>
                                        <p:cTn id="41" dur="1" fill="hold">
                                          <p:stCondLst>
                                            <p:cond delay="0"/>
                                          </p:stCondLst>
                                        </p:cTn>
                                        <p:tgtEl>
                                          <p:spTgt spid="10"/>
                                        </p:tgtEl>
                                        <p:attrNameLst>
                                          <p:attrName>style.visibility</p:attrName>
                                        </p:attrNameLst>
                                      </p:cBhvr>
                                      <p:to>
                                        <p:strVal val="visible"/>
                                      </p:to>
                                    </p:set>
                                    <p:anim calcmode="lin" valueType="num">
                                      <p:cBhvr additive="base">
                                        <p:cTn id="42" dur="350" fill="hold"/>
                                        <p:tgtEl>
                                          <p:spTgt spid="10"/>
                                        </p:tgtEl>
                                        <p:attrNameLst>
                                          <p:attrName>ppt_x</p:attrName>
                                        </p:attrNameLst>
                                      </p:cBhvr>
                                      <p:tavLst>
                                        <p:tav tm="0">
                                          <p:val>
                                            <p:strVal val="0-#ppt_w/2"/>
                                          </p:val>
                                        </p:tav>
                                        <p:tav tm="100000">
                                          <p:val>
                                            <p:strVal val="#ppt_x"/>
                                          </p:val>
                                        </p:tav>
                                      </p:tavLst>
                                    </p:anim>
                                    <p:anim calcmode="lin" valueType="num">
                                      <p:cBhvr additive="base">
                                        <p:cTn id="43" dur="350" fill="hold"/>
                                        <p:tgtEl>
                                          <p:spTgt spid="10"/>
                                        </p:tgtEl>
                                        <p:attrNameLst>
                                          <p:attrName>ppt_y</p:attrName>
                                        </p:attrNameLst>
                                      </p:cBhvr>
                                      <p:tavLst>
                                        <p:tav tm="0">
                                          <p:val>
                                            <p:strVal val="#ppt_y"/>
                                          </p:val>
                                        </p:tav>
                                        <p:tav tm="100000">
                                          <p:val>
                                            <p:strVal val="#ppt_y"/>
                                          </p:val>
                                        </p:tav>
                                      </p:tavLst>
                                    </p:anim>
                                  </p:childTnLst>
                                </p:cTn>
                              </p:par>
                            </p:childTnLst>
                          </p:cTn>
                        </p:par>
                        <p:par>
                          <p:cTn id="44" fill="hold">
                            <p:stCondLst>
                              <p:cond delay="2800"/>
                            </p:stCondLst>
                            <p:childTnLst>
                              <p:par>
                                <p:cTn id="45" presetID="2" presetClass="entr" presetSubtype="8" fill="hold" nodeType="afterEffect">
                                  <p:stCondLst>
                                    <p:cond delay="0"/>
                                  </p:stCondLst>
                                  <p:childTnLst>
                                    <p:set>
                                      <p:cBhvr>
                                        <p:cTn id="46" dur="1" fill="hold">
                                          <p:stCondLst>
                                            <p:cond delay="0"/>
                                          </p:stCondLst>
                                        </p:cTn>
                                        <p:tgtEl>
                                          <p:spTgt spid="12"/>
                                        </p:tgtEl>
                                        <p:attrNameLst>
                                          <p:attrName>style.visibility</p:attrName>
                                        </p:attrNameLst>
                                      </p:cBhvr>
                                      <p:to>
                                        <p:strVal val="visible"/>
                                      </p:to>
                                    </p:set>
                                    <p:anim calcmode="lin" valueType="num">
                                      <p:cBhvr additive="base">
                                        <p:cTn id="47" dur="350" fill="hold"/>
                                        <p:tgtEl>
                                          <p:spTgt spid="12"/>
                                        </p:tgtEl>
                                        <p:attrNameLst>
                                          <p:attrName>ppt_x</p:attrName>
                                        </p:attrNameLst>
                                      </p:cBhvr>
                                      <p:tavLst>
                                        <p:tav tm="0">
                                          <p:val>
                                            <p:strVal val="0-#ppt_w/2"/>
                                          </p:val>
                                        </p:tav>
                                        <p:tav tm="100000">
                                          <p:val>
                                            <p:strVal val="#ppt_x"/>
                                          </p:val>
                                        </p:tav>
                                      </p:tavLst>
                                    </p:anim>
                                    <p:anim calcmode="lin" valueType="num">
                                      <p:cBhvr additive="base">
                                        <p:cTn id="48" dur="350" fill="hold"/>
                                        <p:tgtEl>
                                          <p:spTgt spid="12"/>
                                        </p:tgtEl>
                                        <p:attrNameLst>
                                          <p:attrName>ppt_y</p:attrName>
                                        </p:attrNameLst>
                                      </p:cBhvr>
                                      <p:tavLst>
                                        <p:tav tm="0">
                                          <p:val>
                                            <p:strVal val="#ppt_y"/>
                                          </p:val>
                                        </p:tav>
                                        <p:tav tm="100000">
                                          <p:val>
                                            <p:strVal val="#ppt_y"/>
                                          </p:val>
                                        </p:tav>
                                      </p:tavLst>
                                    </p:anim>
                                  </p:childTnLst>
                                </p:cTn>
                              </p:par>
                            </p:childTnLst>
                          </p:cTn>
                        </p:par>
                        <p:par>
                          <p:cTn id="49" fill="hold">
                            <p:stCondLst>
                              <p:cond delay="3150"/>
                            </p:stCondLst>
                            <p:childTnLst>
                              <p:par>
                                <p:cTn id="50" presetID="2" presetClass="entr" presetSubtype="8" fill="hold" nodeType="afterEffect">
                                  <p:stCondLst>
                                    <p:cond delay="0"/>
                                  </p:stCondLst>
                                  <p:childTnLst>
                                    <p:set>
                                      <p:cBhvr>
                                        <p:cTn id="51" dur="1" fill="hold">
                                          <p:stCondLst>
                                            <p:cond delay="0"/>
                                          </p:stCondLst>
                                        </p:cTn>
                                        <p:tgtEl>
                                          <p:spTgt spid="14"/>
                                        </p:tgtEl>
                                        <p:attrNameLst>
                                          <p:attrName>style.visibility</p:attrName>
                                        </p:attrNameLst>
                                      </p:cBhvr>
                                      <p:to>
                                        <p:strVal val="visible"/>
                                      </p:to>
                                    </p:set>
                                    <p:anim calcmode="lin" valueType="num">
                                      <p:cBhvr additive="base">
                                        <p:cTn id="52" dur="350" fill="hold"/>
                                        <p:tgtEl>
                                          <p:spTgt spid="14"/>
                                        </p:tgtEl>
                                        <p:attrNameLst>
                                          <p:attrName>ppt_x</p:attrName>
                                        </p:attrNameLst>
                                      </p:cBhvr>
                                      <p:tavLst>
                                        <p:tav tm="0">
                                          <p:val>
                                            <p:strVal val="0-#ppt_w/2"/>
                                          </p:val>
                                        </p:tav>
                                        <p:tav tm="100000">
                                          <p:val>
                                            <p:strVal val="#ppt_x"/>
                                          </p:val>
                                        </p:tav>
                                      </p:tavLst>
                                    </p:anim>
                                    <p:anim calcmode="lin" valueType="num">
                                      <p:cBhvr additive="base">
                                        <p:cTn id="53" dur="350" fill="hold"/>
                                        <p:tgtEl>
                                          <p:spTgt spid="1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平行四边形 5"/>
          <p:cNvSpPr/>
          <p:nvPr/>
        </p:nvSpPr>
        <p:spPr>
          <a:xfrm rot="16200000">
            <a:off x="3811523" y="2667594"/>
            <a:ext cx="1485218" cy="2032027"/>
          </a:xfrm>
          <a:prstGeom prst="parallelogram">
            <a:avLst>
              <a:gd name="adj" fmla="val 53226"/>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dirty="0">
              <a:solidFill>
                <a:schemeClr val="bg1"/>
              </a:solidFill>
              <a:latin typeface="微软雅黑" panose="020B0503020204020204" pitchFamily="34" charset="-122"/>
              <a:ea typeface="微软雅黑" panose="020B0503020204020204" pitchFamily="34" charset="-122"/>
            </a:endParaRPr>
          </a:p>
        </p:txBody>
      </p:sp>
      <p:sp>
        <p:nvSpPr>
          <p:cNvPr id="7" name="平行四边形 6"/>
          <p:cNvSpPr/>
          <p:nvPr/>
        </p:nvSpPr>
        <p:spPr>
          <a:xfrm rot="16200000">
            <a:off x="3811521" y="1079348"/>
            <a:ext cx="1485218" cy="2032027"/>
          </a:xfrm>
          <a:prstGeom prst="parallelogram">
            <a:avLst>
              <a:gd name="adj" fmla="val 53226"/>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dirty="0">
              <a:solidFill>
                <a:schemeClr val="bg1"/>
              </a:solidFill>
              <a:latin typeface="微软雅黑" panose="020B0503020204020204" pitchFamily="34" charset="-122"/>
              <a:ea typeface="微软雅黑" panose="020B0503020204020204" pitchFamily="34" charset="-122"/>
            </a:endParaRPr>
          </a:p>
        </p:txBody>
      </p:sp>
      <p:sp>
        <p:nvSpPr>
          <p:cNvPr id="8" name="右箭头 7"/>
          <p:cNvSpPr/>
          <p:nvPr/>
        </p:nvSpPr>
        <p:spPr>
          <a:xfrm>
            <a:off x="3538113" y="1181445"/>
            <a:ext cx="2646190" cy="1035673"/>
          </a:xfrm>
          <a:prstGeom prst="rightArrow">
            <a:avLst>
              <a:gd name="adj1" fmla="val 66953"/>
              <a:gd name="adj2"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dirty="0">
              <a:solidFill>
                <a:schemeClr val="bg1"/>
              </a:solidFill>
              <a:latin typeface="微软雅黑" panose="020B0503020204020204" pitchFamily="34" charset="-122"/>
              <a:ea typeface="微软雅黑" panose="020B0503020204020204" pitchFamily="34" charset="-122"/>
            </a:endParaRPr>
          </a:p>
        </p:txBody>
      </p:sp>
      <p:sp>
        <p:nvSpPr>
          <p:cNvPr id="9" name="右箭头 8"/>
          <p:cNvSpPr/>
          <p:nvPr/>
        </p:nvSpPr>
        <p:spPr>
          <a:xfrm rot="10800000">
            <a:off x="2923950" y="1973777"/>
            <a:ext cx="2646190" cy="1035673"/>
          </a:xfrm>
          <a:prstGeom prst="rightArrow">
            <a:avLst>
              <a:gd name="adj1" fmla="val 66953"/>
              <a:gd name="adj2"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dirty="0">
              <a:solidFill>
                <a:schemeClr val="tx1"/>
              </a:solidFill>
              <a:latin typeface="微软雅黑" panose="020B0503020204020204" pitchFamily="34" charset="-122"/>
              <a:ea typeface="微软雅黑" panose="020B0503020204020204" pitchFamily="34" charset="-122"/>
            </a:endParaRPr>
          </a:p>
        </p:txBody>
      </p:sp>
      <p:sp>
        <p:nvSpPr>
          <p:cNvPr id="10" name="右箭头 9"/>
          <p:cNvSpPr/>
          <p:nvPr/>
        </p:nvSpPr>
        <p:spPr>
          <a:xfrm>
            <a:off x="3538113" y="2766109"/>
            <a:ext cx="2646190" cy="1035673"/>
          </a:xfrm>
          <a:prstGeom prst="rightArrow">
            <a:avLst>
              <a:gd name="adj1" fmla="val 66953"/>
              <a:gd name="adj2" fmla="val 5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dirty="0">
              <a:solidFill>
                <a:schemeClr val="bg1"/>
              </a:solidFill>
              <a:latin typeface="微软雅黑" panose="020B0503020204020204" pitchFamily="34" charset="-122"/>
              <a:ea typeface="微软雅黑" panose="020B0503020204020204" pitchFamily="34" charset="-122"/>
            </a:endParaRPr>
          </a:p>
        </p:txBody>
      </p:sp>
      <p:sp>
        <p:nvSpPr>
          <p:cNvPr id="11" name="右箭头 10"/>
          <p:cNvSpPr/>
          <p:nvPr/>
        </p:nvSpPr>
        <p:spPr>
          <a:xfrm rot="10800000">
            <a:off x="2923950" y="3558442"/>
            <a:ext cx="2646190" cy="1035673"/>
          </a:xfrm>
          <a:prstGeom prst="rightArrow">
            <a:avLst>
              <a:gd name="adj1" fmla="val 66953"/>
              <a:gd name="adj2" fmla="val 5000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dirty="0">
              <a:solidFill>
                <a:schemeClr val="tx1"/>
              </a:solidFill>
              <a:latin typeface="微软雅黑" panose="020B0503020204020204" pitchFamily="34" charset="-122"/>
              <a:ea typeface="微软雅黑" panose="020B0503020204020204" pitchFamily="34" charset="-122"/>
            </a:endParaRPr>
          </a:p>
        </p:txBody>
      </p:sp>
      <p:sp>
        <p:nvSpPr>
          <p:cNvPr id="12" name="TextBox 9"/>
          <p:cNvSpPr txBox="1"/>
          <p:nvPr/>
        </p:nvSpPr>
        <p:spPr>
          <a:xfrm>
            <a:off x="3846589" y="1600281"/>
            <a:ext cx="1723550" cy="215444"/>
          </a:xfrm>
          <a:prstGeom prst="rect">
            <a:avLst/>
          </a:prstGeom>
          <a:noFill/>
        </p:spPr>
        <p:txBody>
          <a:bodyPr wrap="square" lIns="0" tIns="0" rIns="0" bIns="0" rtlCol="0">
            <a:spAutoFit/>
          </a:bodyPr>
          <a:lstStyle>
            <a:defPPr>
              <a:defRPr lang="zh-CN"/>
            </a:defPPr>
            <a:lvl1pPr algn="ctr">
              <a:defRPr sz="2000" b="1">
                <a:solidFill>
                  <a:schemeClr val="tx2"/>
                </a:solidFill>
                <a:latin typeface="微软雅黑" pitchFamily="34" charset="-122"/>
                <a:ea typeface="微软雅黑" pitchFamily="34" charset="-122"/>
              </a:defRPr>
            </a:lvl1pPr>
          </a:lstStyle>
          <a:p>
            <a:r>
              <a:rPr lang="zh-CN" altLang="en-US" sz="1400" b="0" dirty="0">
                <a:solidFill>
                  <a:schemeClr val="bg1"/>
                </a:solidFill>
              </a:rPr>
              <a:t>单击此处输入标题</a:t>
            </a:r>
          </a:p>
        </p:txBody>
      </p:sp>
      <p:sp>
        <p:nvSpPr>
          <p:cNvPr id="13" name="TextBox 10"/>
          <p:cNvSpPr txBox="1"/>
          <p:nvPr/>
        </p:nvSpPr>
        <p:spPr>
          <a:xfrm>
            <a:off x="6567420" y="1506859"/>
            <a:ext cx="1955218" cy="553998"/>
          </a:xfrm>
          <a:prstGeom prst="rect">
            <a:avLst/>
          </a:prstGeom>
          <a:noFill/>
        </p:spPr>
        <p:txBody>
          <a:bodyPr wrap="square" lIns="0" tIns="0" rIns="0" bIns="0" rtlCol="0">
            <a:spAutoFit/>
          </a:bodyPr>
          <a:lstStyle>
            <a:defPPr>
              <a:defRPr lang="zh-CN"/>
            </a:defPPr>
            <a:lvl1pPr algn="just">
              <a:defRPr sz="900">
                <a:solidFill>
                  <a:schemeClr val="tx1">
                    <a:lumMod val="65000"/>
                    <a:lumOff val="35000"/>
                  </a:schemeClr>
                </a:solidFill>
                <a:latin typeface="微软雅黑" pitchFamily="34" charset="-122"/>
                <a:ea typeface="微软雅黑" pitchFamily="34" charset="-122"/>
              </a:defRPr>
            </a:lvl1pPr>
          </a:lstStyle>
          <a:p>
            <a:pPr defTabSz="914378">
              <a:defRPr/>
            </a:pPr>
            <a:r>
              <a:rPr lang="zh-CN" altLang="en-US" kern="0" spc="225" dirty="0">
                <a:solidFill>
                  <a:schemeClr val="tx1">
                    <a:lumMod val="50000"/>
                    <a:lumOff val="50000"/>
                  </a:schemeClr>
                </a:solidFill>
              </a:rPr>
              <a:t>点击输入本栏的具体文字，简明扼要的说明分项内容，此为概念图解，请根据您的具体内容酌情修改</a:t>
            </a:r>
            <a:endParaRPr lang="en-US" altLang="zh-CN" kern="0" spc="225" dirty="0">
              <a:solidFill>
                <a:schemeClr val="tx1">
                  <a:lumMod val="50000"/>
                  <a:lumOff val="50000"/>
                </a:schemeClr>
              </a:solidFill>
            </a:endParaRPr>
          </a:p>
        </p:txBody>
      </p:sp>
      <p:sp>
        <p:nvSpPr>
          <p:cNvPr id="14" name="TextBox 11"/>
          <p:cNvSpPr txBox="1"/>
          <p:nvPr/>
        </p:nvSpPr>
        <p:spPr>
          <a:xfrm>
            <a:off x="3538114" y="2392616"/>
            <a:ext cx="1723550" cy="215444"/>
          </a:xfrm>
          <a:prstGeom prst="rect">
            <a:avLst/>
          </a:prstGeom>
          <a:noFill/>
        </p:spPr>
        <p:txBody>
          <a:bodyPr wrap="square" lIns="0" tIns="0" rIns="0" bIns="0" rtlCol="0">
            <a:spAutoFit/>
          </a:bodyPr>
          <a:lstStyle>
            <a:defPPr>
              <a:defRPr lang="zh-CN"/>
            </a:defPPr>
            <a:lvl1pPr algn="ctr">
              <a:defRPr sz="2000" b="1">
                <a:solidFill>
                  <a:schemeClr val="tx2"/>
                </a:solidFill>
                <a:latin typeface="微软雅黑" pitchFamily="34" charset="-122"/>
                <a:ea typeface="微软雅黑" pitchFamily="34" charset="-122"/>
              </a:defRPr>
            </a:lvl1pPr>
          </a:lstStyle>
          <a:p>
            <a:r>
              <a:rPr lang="zh-CN" altLang="en-US" sz="1400" b="0" dirty="0">
                <a:solidFill>
                  <a:schemeClr val="bg1"/>
                </a:solidFill>
              </a:rPr>
              <a:t>单击此处输入标题</a:t>
            </a:r>
          </a:p>
        </p:txBody>
      </p:sp>
      <p:sp>
        <p:nvSpPr>
          <p:cNvPr id="15" name="TextBox 12"/>
          <p:cNvSpPr txBox="1"/>
          <p:nvPr/>
        </p:nvSpPr>
        <p:spPr>
          <a:xfrm>
            <a:off x="3846589" y="3184948"/>
            <a:ext cx="1723550" cy="215444"/>
          </a:xfrm>
          <a:prstGeom prst="rect">
            <a:avLst/>
          </a:prstGeom>
          <a:noFill/>
        </p:spPr>
        <p:txBody>
          <a:bodyPr wrap="square" lIns="0" tIns="0" rIns="0" bIns="0" rtlCol="0">
            <a:spAutoFit/>
          </a:bodyPr>
          <a:lstStyle>
            <a:defPPr>
              <a:defRPr lang="zh-CN"/>
            </a:defPPr>
            <a:lvl1pPr algn="ctr">
              <a:defRPr sz="2000" b="1">
                <a:solidFill>
                  <a:schemeClr val="tx2"/>
                </a:solidFill>
                <a:latin typeface="微软雅黑" pitchFamily="34" charset="-122"/>
                <a:ea typeface="微软雅黑" pitchFamily="34" charset="-122"/>
              </a:defRPr>
            </a:lvl1pPr>
          </a:lstStyle>
          <a:p>
            <a:r>
              <a:rPr lang="zh-CN" altLang="en-US" sz="1400" b="0" dirty="0">
                <a:solidFill>
                  <a:schemeClr val="bg1"/>
                </a:solidFill>
              </a:rPr>
              <a:t>单击此处输入标题</a:t>
            </a:r>
          </a:p>
        </p:txBody>
      </p:sp>
      <p:sp>
        <p:nvSpPr>
          <p:cNvPr id="16" name="TextBox 13"/>
          <p:cNvSpPr txBox="1"/>
          <p:nvPr/>
        </p:nvSpPr>
        <p:spPr>
          <a:xfrm>
            <a:off x="3538114" y="3977280"/>
            <a:ext cx="1723550" cy="215444"/>
          </a:xfrm>
          <a:prstGeom prst="rect">
            <a:avLst/>
          </a:prstGeom>
          <a:noFill/>
        </p:spPr>
        <p:txBody>
          <a:bodyPr wrap="square" lIns="0" tIns="0" rIns="0" bIns="0" rtlCol="0">
            <a:spAutoFit/>
          </a:bodyPr>
          <a:lstStyle>
            <a:defPPr>
              <a:defRPr lang="zh-CN"/>
            </a:defPPr>
            <a:lvl1pPr algn="ctr">
              <a:defRPr sz="2000" b="1">
                <a:solidFill>
                  <a:schemeClr val="tx2"/>
                </a:solidFill>
                <a:latin typeface="微软雅黑" pitchFamily="34" charset="-122"/>
                <a:ea typeface="微软雅黑" pitchFamily="34" charset="-122"/>
              </a:defRPr>
            </a:lvl1pPr>
          </a:lstStyle>
          <a:p>
            <a:r>
              <a:rPr lang="zh-CN" altLang="en-US" sz="1400" b="0" dirty="0">
                <a:solidFill>
                  <a:schemeClr val="bg1"/>
                </a:solidFill>
              </a:rPr>
              <a:t>单击此处输入标题</a:t>
            </a:r>
          </a:p>
        </p:txBody>
      </p:sp>
      <p:sp>
        <p:nvSpPr>
          <p:cNvPr id="17" name="TextBox 14"/>
          <p:cNvSpPr txBox="1"/>
          <p:nvPr/>
        </p:nvSpPr>
        <p:spPr>
          <a:xfrm>
            <a:off x="419100" y="2145258"/>
            <a:ext cx="2398933" cy="415498"/>
          </a:xfrm>
          <a:prstGeom prst="rect">
            <a:avLst/>
          </a:prstGeom>
          <a:noFill/>
        </p:spPr>
        <p:txBody>
          <a:bodyPr wrap="square" lIns="0" tIns="0" rIns="0" bIns="0" rtlCol="0">
            <a:spAutoFit/>
          </a:bodyPr>
          <a:lstStyle>
            <a:defPPr>
              <a:defRPr lang="zh-CN"/>
            </a:defPPr>
            <a:lvl1pPr algn="just">
              <a:defRPr sz="900">
                <a:solidFill>
                  <a:schemeClr val="tx1">
                    <a:lumMod val="65000"/>
                    <a:lumOff val="35000"/>
                  </a:schemeClr>
                </a:solidFill>
                <a:latin typeface="微软雅黑" pitchFamily="34" charset="-122"/>
                <a:ea typeface="微软雅黑" pitchFamily="34" charset="-122"/>
              </a:defRPr>
            </a:lvl1pPr>
          </a:lstStyle>
          <a:p>
            <a:pPr defTabSz="914378">
              <a:defRPr/>
            </a:pPr>
            <a:r>
              <a:rPr lang="zh-CN" altLang="en-US" kern="0" spc="225" dirty="0">
                <a:solidFill>
                  <a:schemeClr val="tx1">
                    <a:lumMod val="50000"/>
                    <a:lumOff val="50000"/>
                  </a:schemeClr>
                </a:solidFill>
              </a:rPr>
              <a:t>点击输入本栏的具体文字，简明扼要的说明分项内容，此为概念图解，请根据您的具体内容酌情修改</a:t>
            </a:r>
            <a:endParaRPr lang="en-US" altLang="zh-CN" kern="0" spc="225" dirty="0">
              <a:solidFill>
                <a:schemeClr val="tx1">
                  <a:lumMod val="50000"/>
                  <a:lumOff val="50000"/>
                </a:schemeClr>
              </a:solidFill>
            </a:endParaRPr>
          </a:p>
        </p:txBody>
      </p:sp>
      <p:sp>
        <p:nvSpPr>
          <p:cNvPr id="18" name="TextBox 15"/>
          <p:cNvSpPr txBox="1"/>
          <p:nvPr/>
        </p:nvSpPr>
        <p:spPr>
          <a:xfrm>
            <a:off x="6274418" y="2993279"/>
            <a:ext cx="2088231" cy="623248"/>
          </a:xfrm>
          <a:prstGeom prst="rect">
            <a:avLst/>
          </a:prstGeom>
          <a:noFill/>
        </p:spPr>
        <p:txBody>
          <a:bodyPr wrap="square" lIns="0" tIns="0" rIns="0" bIns="0" rtlCol="0">
            <a:spAutoFit/>
          </a:bodyPr>
          <a:lstStyle>
            <a:defPPr>
              <a:defRPr lang="zh-CN"/>
            </a:defPPr>
            <a:lvl1pPr algn="just">
              <a:defRPr sz="900">
                <a:solidFill>
                  <a:schemeClr val="tx1">
                    <a:lumMod val="65000"/>
                    <a:lumOff val="35000"/>
                  </a:schemeClr>
                </a:solidFill>
                <a:latin typeface="微软雅黑" pitchFamily="34" charset="-122"/>
                <a:ea typeface="微软雅黑" pitchFamily="34" charset="-122"/>
              </a:defRPr>
            </a:lvl1pPr>
          </a:lstStyle>
          <a:p>
            <a:pPr>
              <a:lnSpc>
                <a:spcPct val="150000"/>
              </a:lnSpc>
            </a:pPr>
            <a:r>
              <a:rPr lang="zh-CN" altLang="en-US" spc="225" dirty="0">
                <a:solidFill>
                  <a:schemeClr val="tx1">
                    <a:lumMod val="50000"/>
                    <a:lumOff val="50000"/>
                  </a:schemeClr>
                </a:solidFill>
              </a:rPr>
              <a:t>点击输入简要文字内容，文字内容需概括精炼，不用多余的文字修饰，言简意赅的说明该项内容。</a:t>
            </a:r>
            <a:endParaRPr lang="en-US" altLang="zh-CN" spc="225" dirty="0">
              <a:solidFill>
                <a:schemeClr val="tx1">
                  <a:lumMod val="50000"/>
                  <a:lumOff val="50000"/>
                </a:schemeClr>
              </a:solidFill>
            </a:endParaRPr>
          </a:p>
        </p:txBody>
      </p:sp>
      <p:sp>
        <p:nvSpPr>
          <p:cNvPr id="19" name="TextBox 16"/>
          <p:cNvSpPr txBox="1"/>
          <p:nvPr/>
        </p:nvSpPr>
        <p:spPr>
          <a:xfrm>
            <a:off x="729802" y="3785612"/>
            <a:ext cx="2088231" cy="623248"/>
          </a:xfrm>
          <a:prstGeom prst="rect">
            <a:avLst/>
          </a:prstGeom>
          <a:noFill/>
        </p:spPr>
        <p:txBody>
          <a:bodyPr wrap="square" lIns="0" tIns="0" rIns="0" bIns="0" rtlCol="0">
            <a:spAutoFit/>
          </a:bodyPr>
          <a:lstStyle>
            <a:defPPr>
              <a:defRPr lang="zh-CN"/>
            </a:defPPr>
            <a:lvl1pPr algn="just">
              <a:defRPr sz="900">
                <a:solidFill>
                  <a:schemeClr val="tx1">
                    <a:lumMod val="65000"/>
                    <a:lumOff val="35000"/>
                  </a:schemeClr>
                </a:solidFill>
                <a:latin typeface="微软雅黑" pitchFamily="34" charset="-122"/>
                <a:ea typeface="微软雅黑" pitchFamily="34" charset="-122"/>
              </a:defRPr>
            </a:lvl1pPr>
          </a:lstStyle>
          <a:p>
            <a:pPr>
              <a:lnSpc>
                <a:spcPct val="150000"/>
              </a:lnSpc>
            </a:pPr>
            <a:r>
              <a:rPr lang="zh-CN" altLang="en-US" spc="225" dirty="0">
                <a:solidFill>
                  <a:schemeClr val="tx1">
                    <a:lumMod val="50000"/>
                    <a:lumOff val="50000"/>
                  </a:schemeClr>
                </a:solidFill>
              </a:rPr>
              <a:t>点击输入简要文字内容，文字内容需概括精炼，不用多余的文字修饰，言简意赅的说明该项内容。</a:t>
            </a:r>
            <a:endParaRPr lang="en-US" altLang="zh-CN" spc="225" dirty="0">
              <a:solidFill>
                <a:schemeClr val="tx1">
                  <a:lumMod val="50000"/>
                  <a:lumOff val="50000"/>
                </a:schemeClr>
              </a:solidFill>
            </a:endParaRPr>
          </a:p>
        </p:txBody>
      </p:sp>
    </p:spTree>
    <p:extLst>
      <p:ext uri="{BB962C8B-B14F-4D97-AF65-F5344CB8AC3E}">
        <p14:creationId xmlns:p14="http://schemas.microsoft.com/office/powerpoint/2010/main" val="337536595"/>
      </p:ext>
    </p:extLst>
  </p:cSld>
  <p:clrMapOvr>
    <a:masterClrMapping/>
  </p:clrMapOvr>
  <mc:AlternateContent xmlns:mc="http://schemas.openxmlformats.org/markup-compatibility/2006" xmlns:p14="http://schemas.microsoft.com/office/powerpoint/2010/main">
    <mc:Choice Requires="p14">
      <p:transition spd="slow" p14:dur="2000" advClick="0" advTm="0">
        <p14:ferris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1+#ppt_w/2"/>
                                          </p:val>
                                        </p:tav>
                                        <p:tav tm="100000">
                                          <p:val>
                                            <p:strVal val="#ppt_x"/>
                                          </p:val>
                                        </p:tav>
                                      </p:tavLst>
                                    </p:anim>
                                    <p:anim calcmode="lin" valueType="num">
                                      <p:cBhvr additive="base">
                                        <p:cTn id="8" dur="500" fill="hold"/>
                                        <p:tgtEl>
                                          <p:spTgt spid="9"/>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additive="base">
                                        <p:cTn id="12" dur="500" fill="hold"/>
                                        <p:tgtEl>
                                          <p:spTgt spid="8"/>
                                        </p:tgtEl>
                                        <p:attrNameLst>
                                          <p:attrName>ppt_x</p:attrName>
                                        </p:attrNameLst>
                                      </p:cBhvr>
                                      <p:tavLst>
                                        <p:tav tm="0">
                                          <p:val>
                                            <p:strVal val="0-#ppt_w/2"/>
                                          </p:val>
                                        </p:tav>
                                        <p:tav tm="100000">
                                          <p:val>
                                            <p:strVal val="#ppt_x"/>
                                          </p:val>
                                        </p:tav>
                                      </p:tavLst>
                                    </p:anim>
                                    <p:anim calcmode="lin" valueType="num">
                                      <p:cBhvr additive="base">
                                        <p:cTn id="13" dur="500" fill="hold"/>
                                        <p:tgtEl>
                                          <p:spTgt spid="8"/>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16" presetClass="entr" presetSubtype="21" fill="hold" grpId="0" nodeType="after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barn(inVertical)">
                                      <p:cBhvr>
                                        <p:cTn id="17" dur="500"/>
                                        <p:tgtEl>
                                          <p:spTgt spid="7"/>
                                        </p:tgtEl>
                                      </p:cBhvr>
                                    </p:animEffect>
                                  </p:childTnLst>
                                </p:cTn>
                              </p:par>
                            </p:childTnLst>
                          </p:cTn>
                        </p:par>
                        <p:par>
                          <p:cTn id="18" fill="hold">
                            <p:stCondLst>
                              <p:cond delay="1500"/>
                            </p:stCondLst>
                            <p:childTnLst>
                              <p:par>
                                <p:cTn id="19" presetID="53" presetClass="entr" presetSubtype="16" fill="hold" grpId="0" nodeType="afterEffect">
                                  <p:stCondLst>
                                    <p:cond delay="0"/>
                                  </p:stCondLst>
                                  <p:childTnLst>
                                    <p:set>
                                      <p:cBhvr>
                                        <p:cTn id="20" dur="1" fill="hold">
                                          <p:stCondLst>
                                            <p:cond delay="0"/>
                                          </p:stCondLst>
                                        </p:cTn>
                                        <p:tgtEl>
                                          <p:spTgt spid="12"/>
                                        </p:tgtEl>
                                        <p:attrNameLst>
                                          <p:attrName>style.visibility</p:attrName>
                                        </p:attrNameLst>
                                      </p:cBhvr>
                                      <p:to>
                                        <p:strVal val="visible"/>
                                      </p:to>
                                    </p:set>
                                    <p:anim calcmode="lin" valueType="num">
                                      <p:cBhvr>
                                        <p:cTn id="21" dur="500" fill="hold"/>
                                        <p:tgtEl>
                                          <p:spTgt spid="12"/>
                                        </p:tgtEl>
                                        <p:attrNameLst>
                                          <p:attrName>ppt_w</p:attrName>
                                        </p:attrNameLst>
                                      </p:cBhvr>
                                      <p:tavLst>
                                        <p:tav tm="0">
                                          <p:val>
                                            <p:fltVal val="0"/>
                                          </p:val>
                                        </p:tav>
                                        <p:tav tm="100000">
                                          <p:val>
                                            <p:strVal val="#ppt_w"/>
                                          </p:val>
                                        </p:tav>
                                      </p:tavLst>
                                    </p:anim>
                                    <p:anim calcmode="lin" valueType="num">
                                      <p:cBhvr>
                                        <p:cTn id="22" dur="500" fill="hold"/>
                                        <p:tgtEl>
                                          <p:spTgt spid="12"/>
                                        </p:tgtEl>
                                        <p:attrNameLst>
                                          <p:attrName>ppt_h</p:attrName>
                                        </p:attrNameLst>
                                      </p:cBhvr>
                                      <p:tavLst>
                                        <p:tav tm="0">
                                          <p:val>
                                            <p:fltVal val="0"/>
                                          </p:val>
                                        </p:tav>
                                        <p:tav tm="100000">
                                          <p:val>
                                            <p:strVal val="#ppt_h"/>
                                          </p:val>
                                        </p:tav>
                                      </p:tavLst>
                                    </p:anim>
                                    <p:animEffect transition="in" filter="fade">
                                      <p:cBhvr>
                                        <p:cTn id="23" dur="500"/>
                                        <p:tgtEl>
                                          <p:spTgt spid="12"/>
                                        </p:tgtEl>
                                      </p:cBhvr>
                                    </p:animEffect>
                                  </p:childTnLst>
                                </p:cTn>
                              </p:par>
                            </p:childTnLst>
                          </p:cTn>
                        </p:par>
                        <p:par>
                          <p:cTn id="24" fill="hold">
                            <p:stCondLst>
                              <p:cond delay="2000"/>
                            </p:stCondLst>
                            <p:childTnLst>
                              <p:par>
                                <p:cTn id="25" presetID="53" presetClass="entr" presetSubtype="16" fill="hold" grpId="0" nodeType="afterEffect">
                                  <p:stCondLst>
                                    <p:cond delay="0"/>
                                  </p:stCondLst>
                                  <p:childTnLst>
                                    <p:set>
                                      <p:cBhvr>
                                        <p:cTn id="26" dur="1" fill="hold">
                                          <p:stCondLst>
                                            <p:cond delay="0"/>
                                          </p:stCondLst>
                                        </p:cTn>
                                        <p:tgtEl>
                                          <p:spTgt spid="14"/>
                                        </p:tgtEl>
                                        <p:attrNameLst>
                                          <p:attrName>style.visibility</p:attrName>
                                        </p:attrNameLst>
                                      </p:cBhvr>
                                      <p:to>
                                        <p:strVal val="visible"/>
                                      </p:to>
                                    </p:set>
                                    <p:anim calcmode="lin" valueType="num">
                                      <p:cBhvr>
                                        <p:cTn id="27" dur="500" fill="hold"/>
                                        <p:tgtEl>
                                          <p:spTgt spid="14"/>
                                        </p:tgtEl>
                                        <p:attrNameLst>
                                          <p:attrName>ppt_w</p:attrName>
                                        </p:attrNameLst>
                                      </p:cBhvr>
                                      <p:tavLst>
                                        <p:tav tm="0">
                                          <p:val>
                                            <p:fltVal val="0"/>
                                          </p:val>
                                        </p:tav>
                                        <p:tav tm="100000">
                                          <p:val>
                                            <p:strVal val="#ppt_w"/>
                                          </p:val>
                                        </p:tav>
                                      </p:tavLst>
                                    </p:anim>
                                    <p:anim calcmode="lin" valueType="num">
                                      <p:cBhvr>
                                        <p:cTn id="28" dur="500" fill="hold"/>
                                        <p:tgtEl>
                                          <p:spTgt spid="14"/>
                                        </p:tgtEl>
                                        <p:attrNameLst>
                                          <p:attrName>ppt_h</p:attrName>
                                        </p:attrNameLst>
                                      </p:cBhvr>
                                      <p:tavLst>
                                        <p:tav tm="0">
                                          <p:val>
                                            <p:fltVal val="0"/>
                                          </p:val>
                                        </p:tav>
                                        <p:tav tm="100000">
                                          <p:val>
                                            <p:strVal val="#ppt_h"/>
                                          </p:val>
                                        </p:tav>
                                      </p:tavLst>
                                    </p:anim>
                                    <p:animEffect transition="in" filter="fade">
                                      <p:cBhvr>
                                        <p:cTn id="29" dur="500"/>
                                        <p:tgtEl>
                                          <p:spTgt spid="14"/>
                                        </p:tgtEl>
                                      </p:cBhvr>
                                    </p:animEffect>
                                  </p:childTnLst>
                                </p:cTn>
                              </p:par>
                            </p:childTnLst>
                          </p:cTn>
                        </p:par>
                        <p:par>
                          <p:cTn id="30" fill="hold">
                            <p:stCondLst>
                              <p:cond delay="2500"/>
                            </p:stCondLst>
                            <p:childTnLst>
                              <p:par>
                                <p:cTn id="31" presetID="22" presetClass="entr" presetSubtype="8" fill="hold" grpId="0" nodeType="afterEffect">
                                  <p:stCondLst>
                                    <p:cond delay="0"/>
                                  </p:stCondLst>
                                  <p:childTnLst>
                                    <p:set>
                                      <p:cBhvr>
                                        <p:cTn id="32" dur="1" fill="hold">
                                          <p:stCondLst>
                                            <p:cond delay="0"/>
                                          </p:stCondLst>
                                        </p:cTn>
                                        <p:tgtEl>
                                          <p:spTgt spid="13"/>
                                        </p:tgtEl>
                                        <p:attrNameLst>
                                          <p:attrName>style.visibility</p:attrName>
                                        </p:attrNameLst>
                                      </p:cBhvr>
                                      <p:to>
                                        <p:strVal val="visible"/>
                                      </p:to>
                                    </p:set>
                                    <p:animEffect transition="in" filter="wipe(left)">
                                      <p:cBhvr>
                                        <p:cTn id="33" dur="500"/>
                                        <p:tgtEl>
                                          <p:spTgt spid="13"/>
                                        </p:tgtEl>
                                      </p:cBhvr>
                                    </p:animEffect>
                                  </p:childTnLst>
                                </p:cTn>
                              </p:par>
                            </p:childTnLst>
                          </p:cTn>
                        </p:par>
                        <p:par>
                          <p:cTn id="34" fill="hold">
                            <p:stCondLst>
                              <p:cond delay="3000"/>
                            </p:stCondLst>
                            <p:childTnLst>
                              <p:par>
                                <p:cTn id="35" presetID="22" presetClass="entr" presetSubtype="2" fill="hold" grpId="0" nodeType="afterEffect">
                                  <p:stCondLst>
                                    <p:cond delay="0"/>
                                  </p:stCondLst>
                                  <p:childTnLst>
                                    <p:set>
                                      <p:cBhvr>
                                        <p:cTn id="36" dur="1" fill="hold">
                                          <p:stCondLst>
                                            <p:cond delay="0"/>
                                          </p:stCondLst>
                                        </p:cTn>
                                        <p:tgtEl>
                                          <p:spTgt spid="17"/>
                                        </p:tgtEl>
                                        <p:attrNameLst>
                                          <p:attrName>style.visibility</p:attrName>
                                        </p:attrNameLst>
                                      </p:cBhvr>
                                      <p:to>
                                        <p:strVal val="visible"/>
                                      </p:to>
                                    </p:set>
                                    <p:animEffect transition="in" filter="wipe(right)">
                                      <p:cBhvr>
                                        <p:cTn id="37" dur="500"/>
                                        <p:tgtEl>
                                          <p:spTgt spid="17"/>
                                        </p:tgtEl>
                                      </p:cBhvr>
                                    </p:animEffect>
                                  </p:childTnLst>
                                </p:cTn>
                              </p:par>
                            </p:childTnLst>
                          </p:cTn>
                        </p:par>
                        <p:par>
                          <p:cTn id="38" fill="hold">
                            <p:stCondLst>
                              <p:cond delay="3500"/>
                            </p:stCondLst>
                            <p:childTnLst>
                              <p:par>
                                <p:cTn id="39" presetID="2" presetClass="entr" presetSubtype="8" fill="hold" grpId="0" nodeType="afterEffect">
                                  <p:stCondLst>
                                    <p:cond delay="0"/>
                                  </p:stCondLst>
                                  <p:childTnLst>
                                    <p:set>
                                      <p:cBhvr>
                                        <p:cTn id="40" dur="1" fill="hold">
                                          <p:stCondLst>
                                            <p:cond delay="0"/>
                                          </p:stCondLst>
                                        </p:cTn>
                                        <p:tgtEl>
                                          <p:spTgt spid="10"/>
                                        </p:tgtEl>
                                        <p:attrNameLst>
                                          <p:attrName>style.visibility</p:attrName>
                                        </p:attrNameLst>
                                      </p:cBhvr>
                                      <p:to>
                                        <p:strVal val="visible"/>
                                      </p:to>
                                    </p:set>
                                    <p:anim calcmode="lin" valueType="num">
                                      <p:cBhvr additive="base">
                                        <p:cTn id="41" dur="500" fill="hold"/>
                                        <p:tgtEl>
                                          <p:spTgt spid="10"/>
                                        </p:tgtEl>
                                        <p:attrNameLst>
                                          <p:attrName>ppt_x</p:attrName>
                                        </p:attrNameLst>
                                      </p:cBhvr>
                                      <p:tavLst>
                                        <p:tav tm="0">
                                          <p:val>
                                            <p:strVal val="0-#ppt_w/2"/>
                                          </p:val>
                                        </p:tav>
                                        <p:tav tm="100000">
                                          <p:val>
                                            <p:strVal val="#ppt_x"/>
                                          </p:val>
                                        </p:tav>
                                      </p:tavLst>
                                    </p:anim>
                                    <p:anim calcmode="lin" valueType="num">
                                      <p:cBhvr additive="base">
                                        <p:cTn id="42" dur="500" fill="hold"/>
                                        <p:tgtEl>
                                          <p:spTgt spid="10"/>
                                        </p:tgtEl>
                                        <p:attrNameLst>
                                          <p:attrName>ppt_y</p:attrName>
                                        </p:attrNameLst>
                                      </p:cBhvr>
                                      <p:tavLst>
                                        <p:tav tm="0">
                                          <p:val>
                                            <p:strVal val="#ppt_y"/>
                                          </p:val>
                                        </p:tav>
                                        <p:tav tm="100000">
                                          <p:val>
                                            <p:strVal val="#ppt_y"/>
                                          </p:val>
                                        </p:tav>
                                      </p:tavLst>
                                    </p:anim>
                                  </p:childTnLst>
                                </p:cTn>
                              </p:par>
                            </p:childTnLst>
                          </p:cTn>
                        </p:par>
                        <p:par>
                          <p:cTn id="43" fill="hold">
                            <p:stCondLst>
                              <p:cond delay="4000"/>
                            </p:stCondLst>
                            <p:childTnLst>
                              <p:par>
                                <p:cTn id="44" presetID="2" presetClass="entr" presetSubtype="2" fill="hold" grpId="0" nodeType="afterEffect">
                                  <p:stCondLst>
                                    <p:cond delay="0"/>
                                  </p:stCondLst>
                                  <p:childTnLst>
                                    <p:set>
                                      <p:cBhvr>
                                        <p:cTn id="45" dur="1" fill="hold">
                                          <p:stCondLst>
                                            <p:cond delay="0"/>
                                          </p:stCondLst>
                                        </p:cTn>
                                        <p:tgtEl>
                                          <p:spTgt spid="11"/>
                                        </p:tgtEl>
                                        <p:attrNameLst>
                                          <p:attrName>style.visibility</p:attrName>
                                        </p:attrNameLst>
                                      </p:cBhvr>
                                      <p:to>
                                        <p:strVal val="visible"/>
                                      </p:to>
                                    </p:set>
                                    <p:anim calcmode="lin" valueType="num">
                                      <p:cBhvr additive="base">
                                        <p:cTn id="46" dur="500" fill="hold"/>
                                        <p:tgtEl>
                                          <p:spTgt spid="11"/>
                                        </p:tgtEl>
                                        <p:attrNameLst>
                                          <p:attrName>ppt_x</p:attrName>
                                        </p:attrNameLst>
                                      </p:cBhvr>
                                      <p:tavLst>
                                        <p:tav tm="0">
                                          <p:val>
                                            <p:strVal val="1+#ppt_w/2"/>
                                          </p:val>
                                        </p:tav>
                                        <p:tav tm="100000">
                                          <p:val>
                                            <p:strVal val="#ppt_x"/>
                                          </p:val>
                                        </p:tav>
                                      </p:tavLst>
                                    </p:anim>
                                    <p:anim calcmode="lin" valueType="num">
                                      <p:cBhvr additive="base">
                                        <p:cTn id="47" dur="500" fill="hold"/>
                                        <p:tgtEl>
                                          <p:spTgt spid="11"/>
                                        </p:tgtEl>
                                        <p:attrNameLst>
                                          <p:attrName>ppt_y</p:attrName>
                                        </p:attrNameLst>
                                      </p:cBhvr>
                                      <p:tavLst>
                                        <p:tav tm="0">
                                          <p:val>
                                            <p:strVal val="#ppt_y"/>
                                          </p:val>
                                        </p:tav>
                                        <p:tav tm="100000">
                                          <p:val>
                                            <p:strVal val="#ppt_y"/>
                                          </p:val>
                                        </p:tav>
                                      </p:tavLst>
                                    </p:anim>
                                  </p:childTnLst>
                                </p:cTn>
                              </p:par>
                            </p:childTnLst>
                          </p:cTn>
                        </p:par>
                        <p:par>
                          <p:cTn id="48" fill="hold">
                            <p:stCondLst>
                              <p:cond delay="4500"/>
                            </p:stCondLst>
                            <p:childTnLst>
                              <p:par>
                                <p:cTn id="49" presetID="16" presetClass="entr" presetSubtype="21" fill="hold" grpId="0" nodeType="afterEffect">
                                  <p:stCondLst>
                                    <p:cond delay="0"/>
                                  </p:stCondLst>
                                  <p:childTnLst>
                                    <p:set>
                                      <p:cBhvr>
                                        <p:cTn id="50" dur="1" fill="hold">
                                          <p:stCondLst>
                                            <p:cond delay="0"/>
                                          </p:stCondLst>
                                        </p:cTn>
                                        <p:tgtEl>
                                          <p:spTgt spid="6"/>
                                        </p:tgtEl>
                                        <p:attrNameLst>
                                          <p:attrName>style.visibility</p:attrName>
                                        </p:attrNameLst>
                                      </p:cBhvr>
                                      <p:to>
                                        <p:strVal val="visible"/>
                                      </p:to>
                                    </p:set>
                                    <p:animEffect transition="in" filter="barn(inVertical)">
                                      <p:cBhvr>
                                        <p:cTn id="51" dur="500"/>
                                        <p:tgtEl>
                                          <p:spTgt spid="6"/>
                                        </p:tgtEl>
                                      </p:cBhvr>
                                    </p:animEffect>
                                  </p:childTnLst>
                                </p:cTn>
                              </p:par>
                            </p:childTnLst>
                          </p:cTn>
                        </p:par>
                        <p:par>
                          <p:cTn id="52" fill="hold">
                            <p:stCondLst>
                              <p:cond delay="5000"/>
                            </p:stCondLst>
                            <p:childTnLst>
                              <p:par>
                                <p:cTn id="53" presetID="53" presetClass="entr" presetSubtype="16" fill="hold" grpId="0" nodeType="afterEffect">
                                  <p:stCondLst>
                                    <p:cond delay="0"/>
                                  </p:stCondLst>
                                  <p:childTnLst>
                                    <p:set>
                                      <p:cBhvr>
                                        <p:cTn id="54" dur="1" fill="hold">
                                          <p:stCondLst>
                                            <p:cond delay="0"/>
                                          </p:stCondLst>
                                        </p:cTn>
                                        <p:tgtEl>
                                          <p:spTgt spid="15"/>
                                        </p:tgtEl>
                                        <p:attrNameLst>
                                          <p:attrName>style.visibility</p:attrName>
                                        </p:attrNameLst>
                                      </p:cBhvr>
                                      <p:to>
                                        <p:strVal val="visible"/>
                                      </p:to>
                                    </p:set>
                                    <p:anim calcmode="lin" valueType="num">
                                      <p:cBhvr>
                                        <p:cTn id="55" dur="500" fill="hold"/>
                                        <p:tgtEl>
                                          <p:spTgt spid="15"/>
                                        </p:tgtEl>
                                        <p:attrNameLst>
                                          <p:attrName>ppt_w</p:attrName>
                                        </p:attrNameLst>
                                      </p:cBhvr>
                                      <p:tavLst>
                                        <p:tav tm="0">
                                          <p:val>
                                            <p:fltVal val="0"/>
                                          </p:val>
                                        </p:tav>
                                        <p:tav tm="100000">
                                          <p:val>
                                            <p:strVal val="#ppt_w"/>
                                          </p:val>
                                        </p:tav>
                                      </p:tavLst>
                                    </p:anim>
                                    <p:anim calcmode="lin" valueType="num">
                                      <p:cBhvr>
                                        <p:cTn id="56" dur="500" fill="hold"/>
                                        <p:tgtEl>
                                          <p:spTgt spid="15"/>
                                        </p:tgtEl>
                                        <p:attrNameLst>
                                          <p:attrName>ppt_h</p:attrName>
                                        </p:attrNameLst>
                                      </p:cBhvr>
                                      <p:tavLst>
                                        <p:tav tm="0">
                                          <p:val>
                                            <p:fltVal val="0"/>
                                          </p:val>
                                        </p:tav>
                                        <p:tav tm="100000">
                                          <p:val>
                                            <p:strVal val="#ppt_h"/>
                                          </p:val>
                                        </p:tav>
                                      </p:tavLst>
                                    </p:anim>
                                    <p:animEffect transition="in" filter="fade">
                                      <p:cBhvr>
                                        <p:cTn id="57" dur="500"/>
                                        <p:tgtEl>
                                          <p:spTgt spid="15"/>
                                        </p:tgtEl>
                                      </p:cBhvr>
                                    </p:animEffect>
                                  </p:childTnLst>
                                </p:cTn>
                              </p:par>
                            </p:childTnLst>
                          </p:cTn>
                        </p:par>
                        <p:par>
                          <p:cTn id="58" fill="hold">
                            <p:stCondLst>
                              <p:cond delay="5500"/>
                            </p:stCondLst>
                            <p:childTnLst>
                              <p:par>
                                <p:cTn id="59" presetID="53" presetClass="entr" presetSubtype="16" fill="hold" grpId="0" nodeType="afterEffect">
                                  <p:stCondLst>
                                    <p:cond delay="0"/>
                                  </p:stCondLst>
                                  <p:childTnLst>
                                    <p:set>
                                      <p:cBhvr>
                                        <p:cTn id="60" dur="1" fill="hold">
                                          <p:stCondLst>
                                            <p:cond delay="0"/>
                                          </p:stCondLst>
                                        </p:cTn>
                                        <p:tgtEl>
                                          <p:spTgt spid="16"/>
                                        </p:tgtEl>
                                        <p:attrNameLst>
                                          <p:attrName>style.visibility</p:attrName>
                                        </p:attrNameLst>
                                      </p:cBhvr>
                                      <p:to>
                                        <p:strVal val="visible"/>
                                      </p:to>
                                    </p:set>
                                    <p:anim calcmode="lin" valueType="num">
                                      <p:cBhvr>
                                        <p:cTn id="61" dur="500" fill="hold"/>
                                        <p:tgtEl>
                                          <p:spTgt spid="16"/>
                                        </p:tgtEl>
                                        <p:attrNameLst>
                                          <p:attrName>ppt_w</p:attrName>
                                        </p:attrNameLst>
                                      </p:cBhvr>
                                      <p:tavLst>
                                        <p:tav tm="0">
                                          <p:val>
                                            <p:fltVal val="0"/>
                                          </p:val>
                                        </p:tav>
                                        <p:tav tm="100000">
                                          <p:val>
                                            <p:strVal val="#ppt_w"/>
                                          </p:val>
                                        </p:tav>
                                      </p:tavLst>
                                    </p:anim>
                                    <p:anim calcmode="lin" valueType="num">
                                      <p:cBhvr>
                                        <p:cTn id="62" dur="500" fill="hold"/>
                                        <p:tgtEl>
                                          <p:spTgt spid="16"/>
                                        </p:tgtEl>
                                        <p:attrNameLst>
                                          <p:attrName>ppt_h</p:attrName>
                                        </p:attrNameLst>
                                      </p:cBhvr>
                                      <p:tavLst>
                                        <p:tav tm="0">
                                          <p:val>
                                            <p:fltVal val="0"/>
                                          </p:val>
                                        </p:tav>
                                        <p:tav tm="100000">
                                          <p:val>
                                            <p:strVal val="#ppt_h"/>
                                          </p:val>
                                        </p:tav>
                                      </p:tavLst>
                                    </p:anim>
                                    <p:animEffect transition="in" filter="fade">
                                      <p:cBhvr>
                                        <p:cTn id="63" dur="500"/>
                                        <p:tgtEl>
                                          <p:spTgt spid="16"/>
                                        </p:tgtEl>
                                      </p:cBhvr>
                                    </p:animEffect>
                                  </p:childTnLst>
                                </p:cTn>
                              </p:par>
                            </p:childTnLst>
                          </p:cTn>
                        </p:par>
                        <p:par>
                          <p:cTn id="64" fill="hold">
                            <p:stCondLst>
                              <p:cond delay="6000"/>
                            </p:stCondLst>
                            <p:childTnLst>
                              <p:par>
                                <p:cTn id="65" presetID="22" presetClass="entr" presetSubtype="8" fill="hold" grpId="0" nodeType="afterEffect">
                                  <p:stCondLst>
                                    <p:cond delay="0"/>
                                  </p:stCondLst>
                                  <p:childTnLst>
                                    <p:set>
                                      <p:cBhvr>
                                        <p:cTn id="66" dur="1" fill="hold">
                                          <p:stCondLst>
                                            <p:cond delay="0"/>
                                          </p:stCondLst>
                                        </p:cTn>
                                        <p:tgtEl>
                                          <p:spTgt spid="18"/>
                                        </p:tgtEl>
                                        <p:attrNameLst>
                                          <p:attrName>style.visibility</p:attrName>
                                        </p:attrNameLst>
                                      </p:cBhvr>
                                      <p:to>
                                        <p:strVal val="visible"/>
                                      </p:to>
                                    </p:set>
                                    <p:animEffect transition="in" filter="wipe(left)">
                                      <p:cBhvr>
                                        <p:cTn id="67" dur="500"/>
                                        <p:tgtEl>
                                          <p:spTgt spid="18"/>
                                        </p:tgtEl>
                                      </p:cBhvr>
                                    </p:animEffect>
                                  </p:childTnLst>
                                </p:cTn>
                              </p:par>
                            </p:childTnLst>
                          </p:cTn>
                        </p:par>
                        <p:par>
                          <p:cTn id="68" fill="hold">
                            <p:stCondLst>
                              <p:cond delay="6500"/>
                            </p:stCondLst>
                            <p:childTnLst>
                              <p:par>
                                <p:cTn id="69" presetID="22" presetClass="entr" presetSubtype="2" fill="hold" grpId="0" nodeType="afterEffect">
                                  <p:stCondLst>
                                    <p:cond delay="0"/>
                                  </p:stCondLst>
                                  <p:childTnLst>
                                    <p:set>
                                      <p:cBhvr>
                                        <p:cTn id="70" dur="1" fill="hold">
                                          <p:stCondLst>
                                            <p:cond delay="0"/>
                                          </p:stCondLst>
                                        </p:cTn>
                                        <p:tgtEl>
                                          <p:spTgt spid="19"/>
                                        </p:tgtEl>
                                        <p:attrNameLst>
                                          <p:attrName>style.visibility</p:attrName>
                                        </p:attrNameLst>
                                      </p:cBhvr>
                                      <p:to>
                                        <p:strVal val="visible"/>
                                      </p:to>
                                    </p:set>
                                    <p:animEffect transition="in" filter="wipe(right)">
                                      <p:cBhvr>
                                        <p:cTn id="71"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P spid="11" grpId="0" animBg="1"/>
      <p:bldP spid="12" grpId="0"/>
      <p:bldP spid="13" grpId="0"/>
      <p:bldP spid="14" grpId="0"/>
      <p:bldP spid="15" grpId="0"/>
      <p:bldP spid="16" grpId="0"/>
      <p:bldP spid="17" grpId="0"/>
      <p:bldP spid="18" grpId="0"/>
      <p:bldP spid="19"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Shape 514"/>
          <p:cNvSpPr/>
          <p:nvPr/>
        </p:nvSpPr>
        <p:spPr>
          <a:xfrm>
            <a:off x="6988850" y="1705204"/>
            <a:ext cx="1268368" cy="2087106"/>
          </a:xfrm>
          <a:custGeom>
            <a:avLst/>
            <a:gdLst/>
            <a:ahLst/>
            <a:cxnLst>
              <a:cxn ang="0">
                <a:pos x="wd2" y="hd2"/>
              </a:cxn>
              <a:cxn ang="5400000">
                <a:pos x="wd2" y="hd2"/>
              </a:cxn>
              <a:cxn ang="10800000">
                <a:pos x="wd2" y="hd2"/>
              </a:cxn>
              <a:cxn ang="16200000">
                <a:pos x="wd2" y="hd2"/>
              </a:cxn>
            </a:cxnLst>
            <a:rect l="0" t="0" r="r" b="b"/>
            <a:pathLst>
              <a:path w="21599" h="21600" extrusionOk="0">
                <a:moveTo>
                  <a:pt x="0" y="0"/>
                </a:moveTo>
                <a:lnTo>
                  <a:pt x="0" y="1790"/>
                </a:lnTo>
                <a:lnTo>
                  <a:pt x="3643" y="1790"/>
                </a:lnTo>
                <a:cubicBezTo>
                  <a:pt x="7802" y="1790"/>
                  <a:pt x="11571" y="2809"/>
                  <a:pt x="14305" y="4448"/>
                </a:cubicBezTo>
                <a:cubicBezTo>
                  <a:pt x="17038" y="6089"/>
                  <a:pt x="18717" y="8332"/>
                  <a:pt x="18717" y="10800"/>
                </a:cubicBezTo>
                <a:cubicBezTo>
                  <a:pt x="18717" y="13268"/>
                  <a:pt x="17038" y="15511"/>
                  <a:pt x="14305" y="17152"/>
                </a:cubicBezTo>
                <a:cubicBezTo>
                  <a:pt x="11571" y="18791"/>
                  <a:pt x="7802" y="19812"/>
                  <a:pt x="3643" y="19812"/>
                </a:cubicBezTo>
                <a:lnTo>
                  <a:pt x="0" y="19812"/>
                </a:lnTo>
                <a:lnTo>
                  <a:pt x="0" y="21600"/>
                </a:lnTo>
                <a:lnTo>
                  <a:pt x="3643" y="21600"/>
                </a:lnTo>
                <a:cubicBezTo>
                  <a:pt x="8569" y="21600"/>
                  <a:pt x="13055" y="20390"/>
                  <a:pt x="16308" y="18439"/>
                </a:cubicBezTo>
                <a:cubicBezTo>
                  <a:pt x="19563" y="16489"/>
                  <a:pt x="21600" y="13780"/>
                  <a:pt x="21599" y="10800"/>
                </a:cubicBezTo>
                <a:cubicBezTo>
                  <a:pt x="21600" y="7820"/>
                  <a:pt x="19563" y="5111"/>
                  <a:pt x="16308" y="3161"/>
                </a:cubicBezTo>
                <a:cubicBezTo>
                  <a:pt x="13055" y="1210"/>
                  <a:pt x="8569" y="0"/>
                  <a:pt x="3643" y="0"/>
                </a:cubicBezTo>
                <a:lnTo>
                  <a:pt x="0" y="0"/>
                </a:lnTo>
                <a:close/>
              </a:path>
            </a:pathLst>
          </a:custGeom>
          <a:solidFill>
            <a:schemeClr val="accent3"/>
          </a:solidFill>
          <a:ln w="12700">
            <a:noFill/>
            <a:miter lim="400000"/>
          </a:ln>
        </p:spPr>
        <p:txBody>
          <a:bodyPr lIns="13428" tIns="13428" rIns="13428" bIns="13428" anchor="ctr"/>
          <a:lstStyle/>
          <a:p>
            <a:pPr defTabSz="161113">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900" dirty="0">
              <a:latin typeface="Arial" panose="020B0604020202020204" pitchFamily="34" charset="0"/>
              <a:ea typeface="微软雅黑" panose="020B0503020204020204" pitchFamily="34" charset="-122"/>
              <a:sym typeface="Arial" panose="020B0604020202020204" pitchFamily="34" charset="0"/>
            </a:endParaRPr>
          </a:p>
        </p:txBody>
      </p:sp>
      <p:sp>
        <p:nvSpPr>
          <p:cNvPr id="21" name="Shape 515"/>
          <p:cNvSpPr/>
          <p:nvPr/>
        </p:nvSpPr>
        <p:spPr>
          <a:xfrm>
            <a:off x="3812617" y="3619355"/>
            <a:ext cx="1210476" cy="172956"/>
          </a:xfrm>
          <a:prstGeom prst="rect">
            <a:avLst/>
          </a:prstGeom>
          <a:solidFill>
            <a:schemeClr val="accent3"/>
          </a:solidFill>
          <a:ln w="12700">
            <a:noFill/>
            <a:miter lim="400000"/>
          </a:ln>
        </p:spPr>
        <p:txBody>
          <a:bodyPr lIns="13428" tIns="13428" rIns="13428" bIns="13428" anchor="ctr"/>
          <a:lstStyle/>
          <a:p>
            <a:pPr defTabSz="161113">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900" dirty="0">
              <a:latin typeface="Arial" panose="020B0604020202020204" pitchFamily="34" charset="0"/>
              <a:ea typeface="微软雅黑" panose="020B0503020204020204" pitchFamily="34" charset="-122"/>
              <a:sym typeface="Arial" panose="020B0604020202020204" pitchFamily="34" charset="0"/>
            </a:endParaRPr>
          </a:p>
        </p:txBody>
      </p:sp>
      <p:sp>
        <p:nvSpPr>
          <p:cNvPr id="22" name="Shape 516"/>
          <p:cNvSpPr/>
          <p:nvPr/>
        </p:nvSpPr>
        <p:spPr>
          <a:xfrm>
            <a:off x="5023096" y="3619355"/>
            <a:ext cx="1970433" cy="172956"/>
          </a:xfrm>
          <a:prstGeom prst="rect">
            <a:avLst/>
          </a:prstGeom>
          <a:solidFill>
            <a:schemeClr val="accent3"/>
          </a:solidFill>
          <a:ln w="12700">
            <a:noFill/>
            <a:miter lim="400000"/>
          </a:ln>
        </p:spPr>
        <p:txBody>
          <a:bodyPr lIns="13428" tIns="13428" rIns="13428" bIns="13428" anchor="ctr"/>
          <a:lstStyle/>
          <a:p>
            <a:pPr defTabSz="161113">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900" dirty="0">
              <a:latin typeface="Arial" panose="020B0604020202020204" pitchFamily="34" charset="0"/>
              <a:ea typeface="微软雅黑" panose="020B0503020204020204" pitchFamily="34" charset="-122"/>
              <a:sym typeface="Arial" panose="020B0604020202020204" pitchFamily="34" charset="0"/>
            </a:endParaRPr>
          </a:p>
        </p:txBody>
      </p:sp>
      <p:sp>
        <p:nvSpPr>
          <p:cNvPr id="23" name="Shape 517"/>
          <p:cNvSpPr/>
          <p:nvPr/>
        </p:nvSpPr>
        <p:spPr>
          <a:xfrm>
            <a:off x="1781368" y="1705206"/>
            <a:ext cx="1563430" cy="1043554"/>
          </a:xfrm>
          <a:custGeom>
            <a:avLst/>
            <a:gdLst/>
            <a:ahLst/>
            <a:cxnLst>
              <a:cxn ang="0">
                <a:pos x="wd2" y="hd2"/>
              </a:cxn>
              <a:cxn ang="5400000">
                <a:pos x="wd2" y="hd2"/>
              </a:cxn>
              <a:cxn ang="10800000">
                <a:pos x="wd2" y="hd2"/>
              </a:cxn>
              <a:cxn ang="16200000">
                <a:pos x="wd2" y="hd2"/>
              </a:cxn>
            </a:cxnLst>
            <a:rect l="0" t="0" r="r" b="b"/>
            <a:pathLst>
              <a:path w="21599" h="21600" extrusionOk="0">
                <a:moveTo>
                  <a:pt x="14569" y="0"/>
                </a:moveTo>
                <a:cubicBezTo>
                  <a:pt x="10573" y="0"/>
                  <a:pt x="6931" y="2419"/>
                  <a:pt x="4292" y="6323"/>
                </a:cubicBezTo>
                <a:cubicBezTo>
                  <a:pt x="1652" y="10223"/>
                  <a:pt x="-1" y="15640"/>
                  <a:pt x="0" y="21600"/>
                </a:cubicBezTo>
                <a:lnTo>
                  <a:pt x="2340" y="21600"/>
                </a:lnTo>
                <a:cubicBezTo>
                  <a:pt x="2340" y="16664"/>
                  <a:pt x="3700" y="12177"/>
                  <a:pt x="5917" y="8896"/>
                </a:cubicBezTo>
                <a:cubicBezTo>
                  <a:pt x="8135" y="5618"/>
                  <a:pt x="11195" y="3580"/>
                  <a:pt x="14569" y="3580"/>
                </a:cubicBezTo>
                <a:lnTo>
                  <a:pt x="21599" y="3580"/>
                </a:lnTo>
                <a:lnTo>
                  <a:pt x="21599" y="0"/>
                </a:lnTo>
                <a:lnTo>
                  <a:pt x="14569" y="0"/>
                </a:lnTo>
                <a:close/>
              </a:path>
            </a:pathLst>
          </a:custGeom>
          <a:solidFill>
            <a:schemeClr val="accent3"/>
          </a:solidFill>
          <a:ln w="12700">
            <a:noFill/>
            <a:miter lim="400000"/>
          </a:ln>
        </p:spPr>
        <p:txBody>
          <a:bodyPr lIns="13428" tIns="13428" rIns="13428" bIns="13428" anchor="ctr"/>
          <a:lstStyle/>
          <a:p>
            <a:pPr defTabSz="161113">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900" dirty="0">
              <a:latin typeface="Arial" panose="020B0604020202020204" pitchFamily="34" charset="0"/>
              <a:ea typeface="微软雅黑" panose="020B0503020204020204" pitchFamily="34" charset="-122"/>
              <a:sym typeface="Arial" panose="020B0604020202020204" pitchFamily="34" charset="0"/>
            </a:endParaRPr>
          </a:p>
        </p:txBody>
      </p:sp>
      <p:sp>
        <p:nvSpPr>
          <p:cNvPr id="24" name="Shape 518"/>
          <p:cNvSpPr/>
          <p:nvPr/>
        </p:nvSpPr>
        <p:spPr>
          <a:xfrm>
            <a:off x="3340120" y="1705206"/>
            <a:ext cx="1821224" cy="172956"/>
          </a:xfrm>
          <a:prstGeom prst="rect">
            <a:avLst/>
          </a:prstGeom>
          <a:solidFill>
            <a:schemeClr val="accent3"/>
          </a:solidFill>
          <a:ln w="12700">
            <a:noFill/>
            <a:miter lim="400000"/>
          </a:ln>
        </p:spPr>
        <p:txBody>
          <a:bodyPr lIns="13428" tIns="13428" rIns="13428" bIns="13428" anchor="ctr"/>
          <a:lstStyle/>
          <a:p>
            <a:pPr defTabSz="161113">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900" dirty="0">
              <a:latin typeface="Arial" panose="020B0604020202020204" pitchFamily="34" charset="0"/>
              <a:ea typeface="微软雅黑" panose="020B0503020204020204" pitchFamily="34" charset="-122"/>
              <a:sym typeface="Arial" panose="020B0604020202020204" pitchFamily="34" charset="0"/>
            </a:endParaRPr>
          </a:p>
        </p:txBody>
      </p:sp>
      <p:sp>
        <p:nvSpPr>
          <p:cNvPr id="25" name="Shape 519"/>
          <p:cNvSpPr/>
          <p:nvPr/>
        </p:nvSpPr>
        <p:spPr>
          <a:xfrm>
            <a:off x="5156667" y="1705206"/>
            <a:ext cx="1836860" cy="172956"/>
          </a:xfrm>
          <a:prstGeom prst="rect">
            <a:avLst/>
          </a:prstGeom>
          <a:solidFill>
            <a:schemeClr val="accent3"/>
          </a:solidFill>
          <a:ln w="12700">
            <a:noFill/>
            <a:miter lim="400000"/>
          </a:ln>
        </p:spPr>
        <p:txBody>
          <a:bodyPr lIns="13428" tIns="13428" rIns="13428" bIns="13428" anchor="ctr"/>
          <a:lstStyle/>
          <a:p>
            <a:pPr defTabSz="161113">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900" dirty="0">
              <a:latin typeface="Arial" panose="020B0604020202020204" pitchFamily="34" charset="0"/>
              <a:ea typeface="微软雅黑" panose="020B0503020204020204" pitchFamily="34" charset="-122"/>
              <a:sym typeface="Arial" panose="020B0604020202020204" pitchFamily="34" charset="0"/>
            </a:endParaRPr>
          </a:p>
        </p:txBody>
      </p:sp>
      <p:sp>
        <p:nvSpPr>
          <p:cNvPr id="48" name="Shape 546"/>
          <p:cNvSpPr/>
          <p:nvPr/>
        </p:nvSpPr>
        <p:spPr>
          <a:xfrm>
            <a:off x="1781882" y="2748760"/>
            <a:ext cx="165489" cy="2409017"/>
          </a:xfrm>
          <a:prstGeom prst="rect">
            <a:avLst/>
          </a:prstGeom>
          <a:solidFill>
            <a:schemeClr val="accent3"/>
          </a:solidFill>
          <a:ln w="12700">
            <a:noFill/>
            <a:miter lim="400000"/>
          </a:ln>
        </p:spPr>
        <p:txBody>
          <a:bodyPr lIns="0" tIns="0" rIns="0" bIns="0" anchor="ctr"/>
          <a:lstStyle/>
          <a:p>
            <a:pPr lvl="0">
              <a:defRPr sz="3200"/>
            </a:pPr>
            <a:endParaRPr sz="2100" dirty="0">
              <a:latin typeface="Arial" panose="020B0604020202020204" pitchFamily="34" charset="0"/>
              <a:ea typeface="微软雅黑" panose="020B0503020204020204" pitchFamily="34" charset="-122"/>
              <a:sym typeface="Arial" panose="020B0604020202020204" pitchFamily="34" charset="0"/>
            </a:endParaRPr>
          </a:p>
        </p:txBody>
      </p:sp>
      <p:grpSp>
        <p:nvGrpSpPr>
          <p:cNvPr id="2" name="组合 59"/>
          <p:cNvGrpSpPr/>
          <p:nvPr/>
        </p:nvGrpSpPr>
        <p:grpSpPr>
          <a:xfrm>
            <a:off x="6212356" y="3476866"/>
            <a:ext cx="1515723" cy="1153184"/>
            <a:chOff x="16516498" y="9245600"/>
            <a:chExt cx="4116217" cy="3066913"/>
          </a:xfrm>
        </p:grpSpPr>
        <p:sp>
          <p:nvSpPr>
            <p:cNvPr id="31" name="Shape 529"/>
            <p:cNvSpPr/>
            <p:nvPr/>
          </p:nvSpPr>
          <p:spPr>
            <a:xfrm>
              <a:off x="16516498" y="10871692"/>
              <a:ext cx="4116217" cy="1440821"/>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p>
              <a:pPr lvl="0" algn="ctr">
                <a:lnSpc>
                  <a:spcPct val="110000"/>
                </a:lnSpc>
                <a:defRPr sz="1800"/>
              </a:pPr>
              <a:r>
                <a:rPr lang="zh-CN" altLang="en-US" sz="1400" b="1" dirty="0">
                  <a:solidFill>
                    <a:schemeClr val="bg1">
                      <a:lumMod val="65000"/>
                    </a:schemeClr>
                  </a:solidFill>
                  <a:latin typeface="Arial" panose="020B0604020202020204" pitchFamily="34" charset="0"/>
                  <a:ea typeface="微软雅黑" panose="020B0503020204020204" pitchFamily="34" charset="-122"/>
                  <a:cs typeface="Roboto Bold"/>
                  <a:sym typeface="Arial" panose="020B0604020202020204" pitchFamily="34" charset="0"/>
                </a:rPr>
                <a:t>公测</a:t>
              </a:r>
              <a:endParaRPr sz="1400" b="1" dirty="0">
                <a:solidFill>
                  <a:schemeClr val="bg1">
                    <a:lumMod val="65000"/>
                  </a:schemeClr>
                </a:solidFill>
                <a:latin typeface="Arial" panose="020B0604020202020204" pitchFamily="34" charset="0"/>
                <a:ea typeface="微软雅黑" panose="020B0503020204020204" pitchFamily="34" charset="-122"/>
                <a:cs typeface="Roboto Bold"/>
                <a:sym typeface="Arial" panose="020B0604020202020204" pitchFamily="34" charset="0"/>
              </a:endParaRPr>
            </a:p>
            <a:p>
              <a:pPr>
                <a:lnSpc>
                  <a:spcPct val="110000"/>
                </a:lnSpc>
                <a:defRPr sz="1800"/>
              </a:pPr>
              <a:r>
                <a:rPr lang="zh-CN" altLang="en-US" sz="900" kern="1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单击添加公测期工作描述文字内容</a:t>
              </a:r>
              <a:endParaRPr lang="zh-CN" altLang="en-US" sz="700" dirty="0">
                <a:solidFill>
                  <a:schemeClr val="bg2"/>
                </a:solidFill>
                <a:latin typeface="Arial" panose="020B0604020202020204" pitchFamily="34" charset="0"/>
                <a:ea typeface="微软雅黑" panose="020B0503020204020204" pitchFamily="34" charset="-122"/>
                <a:cs typeface="Roboto Light"/>
                <a:sym typeface="Arial" panose="020B0604020202020204" pitchFamily="34" charset="0"/>
              </a:endParaRPr>
            </a:p>
          </p:txBody>
        </p:sp>
        <p:grpSp>
          <p:nvGrpSpPr>
            <p:cNvPr id="3" name="Group 533"/>
            <p:cNvGrpSpPr/>
            <p:nvPr/>
          </p:nvGrpSpPr>
          <p:grpSpPr>
            <a:xfrm>
              <a:off x="18034263" y="9245600"/>
              <a:ext cx="1252278" cy="1252278"/>
              <a:chOff x="0" y="0"/>
              <a:chExt cx="1252277" cy="1252277"/>
            </a:xfrm>
          </p:grpSpPr>
          <p:sp>
            <p:nvSpPr>
              <p:cNvPr id="34" name="Shape 531"/>
              <p:cNvSpPr/>
              <p:nvPr/>
            </p:nvSpPr>
            <p:spPr>
              <a:xfrm>
                <a:off x="0" y="0"/>
                <a:ext cx="1252278" cy="1252278"/>
              </a:xfrm>
              <a:custGeom>
                <a:avLst/>
                <a:gdLst/>
                <a:ahLst/>
                <a:cxnLst>
                  <a:cxn ang="0">
                    <a:pos x="wd2" y="hd2"/>
                  </a:cxn>
                  <a:cxn ang="5400000">
                    <a:pos x="wd2" y="hd2"/>
                  </a:cxn>
                  <a:cxn ang="10800000">
                    <a:pos x="wd2" y="hd2"/>
                  </a:cxn>
                  <a:cxn ang="16200000">
                    <a:pos x="wd2" y="hd2"/>
                  </a:cxn>
                </a:cxnLst>
                <a:rect l="0" t="0" r="r" b="b"/>
                <a:pathLst>
                  <a:path w="21600" h="21600" extrusionOk="0">
                    <a:moveTo>
                      <a:pt x="21600" y="18535"/>
                    </a:moveTo>
                    <a:cubicBezTo>
                      <a:pt x="21600" y="20228"/>
                      <a:pt x="20228" y="21600"/>
                      <a:pt x="18535" y="21600"/>
                    </a:cubicBezTo>
                    <a:lnTo>
                      <a:pt x="3065" y="21600"/>
                    </a:lnTo>
                    <a:cubicBezTo>
                      <a:pt x="1372" y="21600"/>
                      <a:pt x="0" y="20228"/>
                      <a:pt x="0" y="18535"/>
                    </a:cubicBezTo>
                    <a:lnTo>
                      <a:pt x="0" y="3064"/>
                    </a:lnTo>
                    <a:cubicBezTo>
                      <a:pt x="0" y="1372"/>
                      <a:pt x="1372" y="0"/>
                      <a:pt x="3065" y="0"/>
                    </a:cubicBezTo>
                    <a:lnTo>
                      <a:pt x="18535" y="0"/>
                    </a:lnTo>
                    <a:cubicBezTo>
                      <a:pt x="20228" y="0"/>
                      <a:pt x="21600" y="1372"/>
                      <a:pt x="21600" y="3064"/>
                    </a:cubicBezTo>
                    <a:cubicBezTo>
                      <a:pt x="21600" y="3064"/>
                      <a:pt x="21600" y="18535"/>
                      <a:pt x="21600" y="18535"/>
                    </a:cubicBezTo>
                    <a:close/>
                  </a:path>
                </a:pathLst>
              </a:custGeom>
              <a:solidFill>
                <a:schemeClr val="accent1"/>
              </a:solidFill>
              <a:ln w="12700" cap="flat">
                <a:noFill/>
                <a:miter lim="400000"/>
              </a:ln>
              <a:effectLst/>
            </p:spPr>
            <p:txBody>
              <a:bodyPr wrap="square" lIns="32978" tIns="32978" rIns="32978" bIns="32978" numCol="1" anchor="ctr">
                <a:noAutofit/>
              </a:bodyPr>
              <a:lstStyle/>
              <a:p>
                <a:pPr defTabSz="161113">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900" dirty="0">
                  <a:latin typeface="Arial" panose="020B0604020202020204" pitchFamily="34" charset="0"/>
                  <a:ea typeface="微软雅黑" panose="020B0503020204020204" pitchFamily="34" charset="-122"/>
                  <a:sym typeface="Arial" panose="020B0604020202020204" pitchFamily="34" charset="0"/>
                </a:endParaRPr>
              </a:p>
            </p:txBody>
          </p:sp>
          <p:sp>
            <p:nvSpPr>
              <p:cNvPr id="35" name="Shape 532"/>
              <p:cNvSpPr/>
              <p:nvPr/>
            </p:nvSpPr>
            <p:spPr>
              <a:xfrm>
                <a:off x="202401" y="271813"/>
                <a:ext cx="847476" cy="674248"/>
              </a:xfrm>
              <a:custGeom>
                <a:avLst/>
                <a:gdLst/>
                <a:ahLst/>
                <a:cxnLst>
                  <a:cxn ang="0">
                    <a:pos x="wd2" y="hd2"/>
                  </a:cxn>
                  <a:cxn ang="5400000">
                    <a:pos x="wd2" y="hd2"/>
                  </a:cxn>
                  <a:cxn ang="10800000">
                    <a:pos x="wd2" y="hd2"/>
                  </a:cxn>
                  <a:cxn ang="16200000">
                    <a:pos x="wd2" y="hd2"/>
                  </a:cxn>
                </a:cxnLst>
                <a:rect l="0" t="0" r="r" b="b"/>
                <a:pathLst>
                  <a:path w="21247" h="21600" extrusionOk="0">
                    <a:moveTo>
                      <a:pt x="11836" y="15693"/>
                    </a:moveTo>
                    <a:cubicBezTo>
                      <a:pt x="11625" y="15170"/>
                      <a:pt x="9094" y="9550"/>
                      <a:pt x="8316" y="7930"/>
                    </a:cubicBezTo>
                    <a:lnTo>
                      <a:pt x="8197" y="7677"/>
                    </a:lnTo>
                    <a:lnTo>
                      <a:pt x="6094" y="7677"/>
                    </a:lnTo>
                    <a:lnTo>
                      <a:pt x="5978" y="7930"/>
                    </a:lnTo>
                    <a:cubicBezTo>
                      <a:pt x="5186" y="9585"/>
                      <a:pt x="2786" y="14947"/>
                      <a:pt x="2518" y="15524"/>
                    </a:cubicBezTo>
                    <a:cubicBezTo>
                      <a:pt x="2500" y="15573"/>
                      <a:pt x="2477" y="15631"/>
                      <a:pt x="2452" y="15693"/>
                    </a:cubicBezTo>
                    <a:cubicBezTo>
                      <a:pt x="2452" y="15693"/>
                      <a:pt x="11836" y="15693"/>
                      <a:pt x="11836" y="15693"/>
                    </a:cubicBezTo>
                    <a:close/>
                    <a:moveTo>
                      <a:pt x="14122" y="18116"/>
                    </a:moveTo>
                    <a:cubicBezTo>
                      <a:pt x="14598" y="19922"/>
                      <a:pt x="14073" y="21600"/>
                      <a:pt x="12552" y="21600"/>
                    </a:cubicBezTo>
                    <a:lnTo>
                      <a:pt x="1740" y="21600"/>
                    </a:lnTo>
                    <a:cubicBezTo>
                      <a:pt x="219" y="21600"/>
                      <a:pt x="-306" y="19940"/>
                      <a:pt x="169" y="18134"/>
                    </a:cubicBezTo>
                    <a:cubicBezTo>
                      <a:pt x="169" y="18134"/>
                      <a:pt x="2046" y="13669"/>
                      <a:pt x="5098" y="7259"/>
                    </a:cubicBezTo>
                    <a:lnTo>
                      <a:pt x="5098" y="3551"/>
                    </a:lnTo>
                    <a:lnTo>
                      <a:pt x="4910" y="3551"/>
                    </a:lnTo>
                    <a:cubicBezTo>
                      <a:pt x="4637" y="3551"/>
                      <a:pt x="4415" y="3267"/>
                      <a:pt x="4415" y="2916"/>
                    </a:cubicBezTo>
                    <a:cubicBezTo>
                      <a:pt x="4415" y="2569"/>
                      <a:pt x="4640" y="2285"/>
                      <a:pt x="4910" y="2285"/>
                    </a:cubicBezTo>
                    <a:lnTo>
                      <a:pt x="5696" y="2285"/>
                    </a:lnTo>
                    <a:lnTo>
                      <a:pt x="5231" y="0"/>
                    </a:lnTo>
                    <a:lnTo>
                      <a:pt x="9029" y="0"/>
                    </a:lnTo>
                    <a:lnTo>
                      <a:pt x="8562" y="2285"/>
                    </a:lnTo>
                    <a:lnTo>
                      <a:pt x="9386" y="2285"/>
                    </a:lnTo>
                    <a:cubicBezTo>
                      <a:pt x="9655" y="2285"/>
                      <a:pt x="9877" y="2569"/>
                      <a:pt x="9877" y="2916"/>
                    </a:cubicBezTo>
                    <a:cubicBezTo>
                      <a:pt x="9874" y="3267"/>
                      <a:pt x="9655" y="3551"/>
                      <a:pt x="9382" y="3551"/>
                    </a:cubicBezTo>
                    <a:lnTo>
                      <a:pt x="9194" y="3551"/>
                    </a:lnTo>
                    <a:lnTo>
                      <a:pt x="9194" y="7259"/>
                    </a:lnTo>
                    <a:cubicBezTo>
                      <a:pt x="12247" y="13669"/>
                      <a:pt x="14122" y="18116"/>
                      <a:pt x="14122" y="18116"/>
                    </a:cubicBezTo>
                    <a:cubicBezTo>
                      <a:pt x="14122" y="18116"/>
                      <a:pt x="14122" y="18116"/>
                      <a:pt x="14122" y="18116"/>
                    </a:cubicBezTo>
                    <a:close/>
                    <a:moveTo>
                      <a:pt x="8152" y="11538"/>
                    </a:moveTo>
                    <a:cubicBezTo>
                      <a:pt x="8152" y="11143"/>
                      <a:pt x="7903" y="10819"/>
                      <a:pt x="7592" y="10819"/>
                    </a:cubicBezTo>
                    <a:cubicBezTo>
                      <a:pt x="7283" y="10819"/>
                      <a:pt x="7029" y="11143"/>
                      <a:pt x="7029" y="11538"/>
                    </a:cubicBezTo>
                    <a:cubicBezTo>
                      <a:pt x="7029" y="11933"/>
                      <a:pt x="7283" y="12258"/>
                      <a:pt x="7592" y="12258"/>
                    </a:cubicBezTo>
                    <a:cubicBezTo>
                      <a:pt x="7903" y="12258"/>
                      <a:pt x="8152" y="11933"/>
                      <a:pt x="8152" y="11538"/>
                    </a:cubicBezTo>
                    <a:cubicBezTo>
                      <a:pt x="8152" y="11538"/>
                      <a:pt x="8152" y="11538"/>
                      <a:pt x="8152" y="11538"/>
                    </a:cubicBezTo>
                    <a:close/>
                    <a:moveTo>
                      <a:pt x="5995" y="12284"/>
                    </a:moveTo>
                    <a:cubicBezTo>
                      <a:pt x="5572" y="12284"/>
                      <a:pt x="5231" y="12724"/>
                      <a:pt x="5231" y="13260"/>
                    </a:cubicBezTo>
                    <a:cubicBezTo>
                      <a:pt x="5231" y="13802"/>
                      <a:pt x="5576" y="14241"/>
                      <a:pt x="5995" y="14241"/>
                    </a:cubicBezTo>
                    <a:cubicBezTo>
                      <a:pt x="6419" y="14241"/>
                      <a:pt x="6762" y="13802"/>
                      <a:pt x="6762" y="13260"/>
                    </a:cubicBezTo>
                    <a:cubicBezTo>
                      <a:pt x="6762" y="12724"/>
                      <a:pt x="6419" y="12284"/>
                      <a:pt x="5995" y="12284"/>
                    </a:cubicBezTo>
                    <a:cubicBezTo>
                      <a:pt x="5995" y="12284"/>
                      <a:pt x="5995" y="12284"/>
                      <a:pt x="5995" y="12284"/>
                    </a:cubicBezTo>
                    <a:close/>
                    <a:moveTo>
                      <a:pt x="7458" y="13807"/>
                    </a:moveTo>
                    <a:cubicBezTo>
                      <a:pt x="7458" y="14362"/>
                      <a:pt x="7811" y="14810"/>
                      <a:pt x="8243" y="14810"/>
                    </a:cubicBezTo>
                    <a:cubicBezTo>
                      <a:pt x="8676" y="14810"/>
                      <a:pt x="9029" y="14362"/>
                      <a:pt x="9029" y="13807"/>
                    </a:cubicBezTo>
                    <a:cubicBezTo>
                      <a:pt x="9029" y="13252"/>
                      <a:pt x="8676" y="12803"/>
                      <a:pt x="8243" y="12803"/>
                    </a:cubicBezTo>
                    <a:cubicBezTo>
                      <a:pt x="7811" y="12803"/>
                      <a:pt x="7458" y="13252"/>
                      <a:pt x="7458" y="13807"/>
                    </a:cubicBezTo>
                    <a:cubicBezTo>
                      <a:pt x="7458" y="13807"/>
                      <a:pt x="7458" y="13807"/>
                      <a:pt x="7458" y="13807"/>
                    </a:cubicBezTo>
                    <a:close/>
                    <a:moveTo>
                      <a:pt x="19492" y="7380"/>
                    </a:moveTo>
                    <a:lnTo>
                      <a:pt x="16664" y="3763"/>
                    </a:lnTo>
                    <a:lnTo>
                      <a:pt x="12730" y="8818"/>
                    </a:lnTo>
                    <a:lnTo>
                      <a:pt x="11941" y="9830"/>
                    </a:lnTo>
                    <a:lnTo>
                      <a:pt x="17592" y="9830"/>
                    </a:lnTo>
                    <a:cubicBezTo>
                      <a:pt x="17592" y="9830"/>
                      <a:pt x="19492" y="7380"/>
                      <a:pt x="19492" y="7380"/>
                    </a:cubicBezTo>
                    <a:close/>
                    <a:moveTo>
                      <a:pt x="21107" y="8583"/>
                    </a:moveTo>
                    <a:cubicBezTo>
                      <a:pt x="20923" y="8818"/>
                      <a:pt x="20620" y="8818"/>
                      <a:pt x="20433" y="8583"/>
                    </a:cubicBezTo>
                    <a:lnTo>
                      <a:pt x="20200" y="8286"/>
                    </a:lnTo>
                    <a:lnTo>
                      <a:pt x="14039" y="16163"/>
                    </a:lnTo>
                    <a:lnTo>
                      <a:pt x="10871" y="9355"/>
                    </a:lnTo>
                    <a:lnTo>
                      <a:pt x="15956" y="2857"/>
                    </a:lnTo>
                    <a:lnTo>
                      <a:pt x="15723" y="2562"/>
                    </a:lnTo>
                    <a:cubicBezTo>
                      <a:pt x="15535" y="2325"/>
                      <a:pt x="15539" y="1939"/>
                      <a:pt x="15723" y="1704"/>
                    </a:cubicBezTo>
                    <a:cubicBezTo>
                      <a:pt x="15907" y="1469"/>
                      <a:pt x="16209" y="1465"/>
                      <a:pt x="16397" y="1704"/>
                    </a:cubicBezTo>
                    <a:lnTo>
                      <a:pt x="21107" y="7721"/>
                    </a:lnTo>
                    <a:cubicBezTo>
                      <a:pt x="21294" y="7958"/>
                      <a:pt x="21294" y="8342"/>
                      <a:pt x="21107" y="8583"/>
                    </a:cubicBezTo>
                    <a:cubicBezTo>
                      <a:pt x="21107" y="8583"/>
                      <a:pt x="21107" y="8583"/>
                      <a:pt x="21107" y="8583"/>
                    </a:cubicBezTo>
                    <a:close/>
                    <a:moveTo>
                      <a:pt x="16178" y="6435"/>
                    </a:moveTo>
                    <a:cubicBezTo>
                      <a:pt x="16178" y="6790"/>
                      <a:pt x="16400" y="7073"/>
                      <a:pt x="16678" y="7073"/>
                    </a:cubicBezTo>
                    <a:cubicBezTo>
                      <a:pt x="16952" y="7073"/>
                      <a:pt x="17178" y="6790"/>
                      <a:pt x="17178" y="6435"/>
                    </a:cubicBezTo>
                    <a:cubicBezTo>
                      <a:pt x="17178" y="6084"/>
                      <a:pt x="16952" y="5795"/>
                      <a:pt x="16678" y="5795"/>
                    </a:cubicBezTo>
                    <a:cubicBezTo>
                      <a:pt x="16400" y="5795"/>
                      <a:pt x="16178" y="6084"/>
                      <a:pt x="16178" y="6435"/>
                    </a:cubicBezTo>
                    <a:cubicBezTo>
                      <a:pt x="16178" y="6435"/>
                      <a:pt x="16178" y="6435"/>
                      <a:pt x="16178" y="6435"/>
                    </a:cubicBezTo>
                    <a:close/>
                    <a:moveTo>
                      <a:pt x="15424" y="7718"/>
                    </a:moveTo>
                    <a:cubicBezTo>
                      <a:pt x="15011" y="7718"/>
                      <a:pt x="14674" y="8144"/>
                      <a:pt x="14674" y="8676"/>
                    </a:cubicBezTo>
                    <a:cubicBezTo>
                      <a:pt x="14674" y="9203"/>
                      <a:pt x="15011" y="9634"/>
                      <a:pt x="15424" y="9634"/>
                    </a:cubicBezTo>
                    <a:cubicBezTo>
                      <a:pt x="15841" y="9634"/>
                      <a:pt x="16175" y="9203"/>
                      <a:pt x="16175" y="8676"/>
                    </a:cubicBezTo>
                    <a:cubicBezTo>
                      <a:pt x="16175" y="8144"/>
                      <a:pt x="15841" y="7718"/>
                      <a:pt x="15424" y="7718"/>
                    </a:cubicBezTo>
                    <a:cubicBezTo>
                      <a:pt x="15424" y="7718"/>
                      <a:pt x="15424" y="7718"/>
                      <a:pt x="15424" y="7718"/>
                    </a:cubicBezTo>
                    <a:close/>
                    <a:moveTo>
                      <a:pt x="17095" y="7713"/>
                    </a:moveTo>
                    <a:cubicBezTo>
                      <a:pt x="17297" y="7713"/>
                      <a:pt x="17463" y="7926"/>
                      <a:pt x="17463" y="8184"/>
                    </a:cubicBezTo>
                    <a:cubicBezTo>
                      <a:pt x="17463" y="8445"/>
                      <a:pt x="17297" y="8658"/>
                      <a:pt x="17095" y="8658"/>
                    </a:cubicBezTo>
                    <a:cubicBezTo>
                      <a:pt x="16890" y="8658"/>
                      <a:pt x="16726" y="8445"/>
                      <a:pt x="16726" y="8184"/>
                    </a:cubicBezTo>
                    <a:cubicBezTo>
                      <a:pt x="16726" y="7926"/>
                      <a:pt x="16890" y="7713"/>
                      <a:pt x="17095" y="7713"/>
                    </a:cubicBezTo>
                    <a:cubicBezTo>
                      <a:pt x="17095" y="7713"/>
                      <a:pt x="17095" y="7713"/>
                      <a:pt x="17095" y="7713"/>
                    </a:cubicBezTo>
                    <a:close/>
                  </a:path>
                </a:pathLst>
              </a:custGeom>
              <a:solidFill>
                <a:srgbClr val="FFFFFF"/>
              </a:solidFill>
              <a:ln w="12700" cap="flat">
                <a:noFill/>
                <a:miter lim="400000"/>
              </a:ln>
              <a:effectLst/>
            </p:spPr>
            <p:txBody>
              <a:bodyPr wrap="square" lIns="32978" tIns="32978" rIns="32978" bIns="32978" numCol="1" anchor="ctr">
                <a:noAutofit/>
              </a:bodyPr>
              <a:lstStyle/>
              <a:p>
                <a:pPr defTabSz="161113">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900" dirty="0">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4" name="组合 58"/>
          <p:cNvGrpSpPr/>
          <p:nvPr/>
        </p:nvGrpSpPr>
        <p:grpSpPr>
          <a:xfrm>
            <a:off x="6212356" y="1547647"/>
            <a:ext cx="1515723" cy="1109715"/>
            <a:chOff x="16516498" y="4114800"/>
            <a:chExt cx="4116217" cy="2951307"/>
          </a:xfrm>
        </p:grpSpPr>
        <p:sp>
          <p:nvSpPr>
            <p:cNvPr id="28" name="Shape 526"/>
            <p:cNvSpPr/>
            <p:nvPr/>
          </p:nvSpPr>
          <p:spPr>
            <a:xfrm>
              <a:off x="16516498" y="5625286"/>
              <a:ext cx="4116217" cy="1440821"/>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p>
              <a:pPr lvl="0" algn="ctr">
                <a:lnSpc>
                  <a:spcPct val="110000"/>
                </a:lnSpc>
                <a:defRPr sz="1800"/>
              </a:pPr>
              <a:r>
                <a:rPr lang="zh-CN" altLang="en-US" sz="1400" b="1" dirty="0">
                  <a:solidFill>
                    <a:schemeClr val="bg1">
                      <a:lumMod val="65000"/>
                    </a:schemeClr>
                  </a:solidFill>
                  <a:latin typeface="Arial" panose="020B0604020202020204" pitchFamily="34" charset="0"/>
                  <a:ea typeface="微软雅黑" panose="020B0503020204020204" pitchFamily="34" charset="-122"/>
                  <a:cs typeface="Roboto Bold"/>
                  <a:sym typeface="Arial" panose="020B0604020202020204" pitchFamily="34" charset="0"/>
                </a:rPr>
                <a:t>内测</a:t>
              </a:r>
              <a:endParaRPr sz="1400" b="1" dirty="0">
                <a:solidFill>
                  <a:schemeClr val="bg1">
                    <a:lumMod val="65000"/>
                  </a:schemeClr>
                </a:solidFill>
                <a:latin typeface="Arial" panose="020B0604020202020204" pitchFamily="34" charset="0"/>
                <a:ea typeface="微软雅黑" panose="020B0503020204020204" pitchFamily="34" charset="-122"/>
                <a:cs typeface="Roboto Bold"/>
                <a:sym typeface="Arial" panose="020B0604020202020204" pitchFamily="34" charset="0"/>
              </a:endParaRPr>
            </a:p>
            <a:p>
              <a:pPr>
                <a:lnSpc>
                  <a:spcPct val="110000"/>
                </a:lnSpc>
                <a:defRPr sz="1800"/>
              </a:pPr>
              <a:r>
                <a:rPr lang="zh-CN" altLang="en-US" sz="900" kern="1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单击添加内测期工作描述文字内容</a:t>
              </a:r>
              <a:endParaRPr lang="zh-CN" altLang="en-US" sz="700" dirty="0">
                <a:solidFill>
                  <a:schemeClr val="bg2"/>
                </a:solidFill>
                <a:latin typeface="Arial" panose="020B0604020202020204" pitchFamily="34" charset="0"/>
                <a:ea typeface="微软雅黑" panose="020B0503020204020204" pitchFamily="34" charset="-122"/>
                <a:cs typeface="Roboto Light"/>
                <a:sym typeface="Arial" panose="020B0604020202020204" pitchFamily="34" charset="0"/>
              </a:endParaRPr>
            </a:p>
          </p:txBody>
        </p:sp>
        <p:grpSp>
          <p:nvGrpSpPr>
            <p:cNvPr id="5" name="Group 536"/>
            <p:cNvGrpSpPr/>
            <p:nvPr/>
          </p:nvGrpSpPr>
          <p:grpSpPr>
            <a:xfrm>
              <a:off x="18034263" y="4114800"/>
              <a:ext cx="1252278" cy="1252285"/>
              <a:chOff x="0" y="0"/>
              <a:chExt cx="1252277" cy="1252283"/>
            </a:xfrm>
          </p:grpSpPr>
          <p:sp>
            <p:nvSpPr>
              <p:cNvPr id="37" name="Shape 534"/>
              <p:cNvSpPr/>
              <p:nvPr/>
            </p:nvSpPr>
            <p:spPr>
              <a:xfrm>
                <a:off x="0" y="0"/>
                <a:ext cx="1252278" cy="1252284"/>
              </a:xfrm>
              <a:custGeom>
                <a:avLst/>
                <a:gdLst/>
                <a:ahLst/>
                <a:cxnLst>
                  <a:cxn ang="0">
                    <a:pos x="wd2" y="hd2"/>
                  </a:cxn>
                  <a:cxn ang="5400000">
                    <a:pos x="wd2" y="hd2"/>
                  </a:cxn>
                  <a:cxn ang="10800000">
                    <a:pos x="wd2" y="hd2"/>
                  </a:cxn>
                  <a:cxn ang="16200000">
                    <a:pos x="wd2" y="hd2"/>
                  </a:cxn>
                </a:cxnLst>
                <a:rect l="0" t="0" r="r" b="b"/>
                <a:pathLst>
                  <a:path w="21600" h="21600" extrusionOk="0">
                    <a:moveTo>
                      <a:pt x="21600" y="18535"/>
                    </a:moveTo>
                    <a:cubicBezTo>
                      <a:pt x="21600" y="20228"/>
                      <a:pt x="20228" y="21600"/>
                      <a:pt x="18535" y="21600"/>
                    </a:cubicBezTo>
                    <a:lnTo>
                      <a:pt x="3065" y="21600"/>
                    </a:lnTo>
                    <a:cubicBezTo>
                      <a:pt x="1372" y="21600"/>
                      <a:pt x="0" y="20228"/>
                      <a:pt x="0" y="18535"/>
                    </a:cubicBezTo>
                    <a:lnTo>
                      <a:pt x="0" y="3065"/>
                    </a:lnTo>
                    <a:cubicBezTo>
                      <a:pt x="0" y="1372"/>
                      <a:pt x="1372" y="0"/>
                      <a:pt x="3065" y="0"/>
                    </a:cubicBezTo>
                    <a:lnTo>
                      <a:pt x="18535" y="0"/>
                    </a:lnTo>
                    <a:cubicBezTo>
                      <a:pt x="20228" y="0"/>
                      <a:pt x="21600" y="1372"/>
                      <a:pt x="21600" y="3065"/>
                    </a:cubicBezTo>
                    <a:cubicBezTo>
                      <a:pt x="21600" y="3065"/>
                      <a:pt x="21600" y="18535"/>
                      <a:pt x="21600" y="18535"/>
                    </a:cubicBezTo>
                    <a:close/>
                  </a:path>
                </a:pathLst>
              </a:custGeom>
              <a:solidFill>
                <a:schemeClr val="accent2"/>
              </a:solidFill>
              <a:ln w="12700" cap="flat">
                <a:noFill/>
                <a:miter lim="400000"/>
              </a:ln>
              <a:effectLst/>
            </p:spPr>
            <p:txBody>
              <a:bodyPr wrap="square" lIns="32978" tIns="32978" rIns="32978" bIns="32978" numCol="1" anchor="ctr">
                <a:noAutofit/>
              </a:bodyPr>
              <a:lstStyle/>
              <a:p>
                <a:pPr defTabSz="161113">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900" dirty="0">
                  <a:latin typeface="Arial" panose="020B0604020202020204" pitchFamily="34" charset="0"/>
                  <a:ea typeface="微软雅黑" panose="020B0503020204020204" pitchFamily="34" charset="-122"/>
                  <a:sym typeface="Arial" panose="020B0604020202020204" pitchFamily="34" charset="0"/>
                </a:endParaRPr>
              </a:p>
            </p:txBody>
          </p:sp>
          <p:sp>
            <p:nvSpPr>
              <p:cNvPr id="38" name="Shape 535"/>
              <p:cNvSpPr/>
              <p:nvPr/>
            </p:nvSpPr>
            <p:spPr>
              <a:xfrm>
                <a:off x="216765" y="336688"/>
                <a:ext cx="818747" cy="614342"/>
              </a:xfrm>
              <a:custGeom>
                <a:avLst/>
                <a:gdLst/>
                <a:ahLst/>
                <a:cxnLst>
                  <a:cxn ang="0">
                    <a:pos x="wd2" y="hd2"/>
                  </a:cxn>
                  <a:cxn ang="5400000">
                    <a:pos x="wd2" y="hd2"/>
                  </a:cxn>
                  <a:cxn ang="10800000">
                    <a:pos x="wd2" y="hd2"/>
                  </a:cxn>
                  <a:cxn ang="16200000">
                    <a:pos x="wd2" y="hd2"/>
                  </a:cxn>
                </a:cxnLst>
                <a:rect l="0" t="0" r="r" b="b"/>
                <a:pathLst>
                  <a:path w="21600" h="21578" extrusionOk="0">
                    <a:moveTo>
                      <a:pt x="12681" y="3"/>
                    </a:moveTo>
                    <a:cubicBezTo>
                      <a:pt x="12634" y="9"/>
                      <a:pt x="12588" y="30"/>
                      <a:pt x="12543" y="63"/>
                    </a:cubicBezTo>
                    <a:cubicBezTo>
                      <a:pt x="12453" y="132"/>
                      <a:pt x="12392" y="231"/>
                      <a:pt x="12361" y="368"/>
                    </a:cubicBezTo>
                    <a:lnTo>
                      <a:pt x="7960" y="20658"/>
                    </a:lnTo>
                    <a:cubicBezTo>
                      <a:pt x="7928" y="20795"/>
                      <a:pt x="7938" y="20925"/>
                      <a:pt x="7989" y="21045"/>
                    </a:cubicBezTo>
                    <a:cubicBezTo>
                      <a:pt x="8040" y="21166"/>
                      <a:pt x="8115" y="21247"/>
                      <a:pt x="8218" y="21289"/>
                    </a:cubicBezTo>
                    <a:lnTo>
                      <a:pt x="8949" y="21554"/>
                    </a:lnTo>
                    <a:cubicBezTo>
                      <a:pt x="9043" y="21596"/>
                      <a:pt x="9136" y="21583"/>
                      <a:pt x="9226" y="21515"/>
                    </a:cubicBezTo>
                    <a:cubicBezTo>
                      <a:pt x="9317" y="21447"/>
                      <a:pt x="9377" y="21347"/>
                      <a:pt x="9409" y="21210"/>
                    </a:cubicBezTo>
                    <a:lnTo>
                      <a:pt x="13813" y="920"/>
                    </a:lnTo>
                    <a:cubicBezTo>
                      <a:pt x="13845" y="783"/>
                      <a:pt x="13835" y="653"/>
                      <a:pt x="13784" y="533"/>
                    </a:cubicBezTo>
                    <a:cubicBezTo>
                      <a:pt x="13732" y="412"/>
                      <a:pt x="13655" y="331"/>
                      <a:pt x="13552" y="289"/>
                    </a:cubicBezTo>
                    <a:lnTo>
                      <a:pt x="12821" y="20"/>
                    </a:lnTo>
                    <a:cubicBezTo>
                      <a:pt x="12774" y="0"/>
                      <a:pt x="12727" y="-4"/>
                      <a:pt x="12681" y="3"/>
                    </a:cubicBezTo>
                    <a:close/>
                    <a:moveTo>
                      <a:pt x="5890" y="2919"/>
                    </a:moveTo>
                    <a:cubicBezTo>
                      <a:pt x="5788" y="2919"/>
                      <a:pt x="5698" y="2971"/>
                      <a:pt x="5619" y="3076"/>
                    </a:cubicBezTo>
                    <a:lnTo>
                      <a:pt x="118" y="10400"/>
                    </a:lnTo>
                    <a:cubicBezTo>
                      <a:pt x="39" y="10505"/>
                      <a:pt x="0" y="10624"/>
                      <a:pt x="0" y="10761"/>
                    </a:cubicBezTo>
                    <a:cubicBezTo>
                      <a:pt x="0" y="10897"/>
                      <a:pt x="39" y="11017"/>
                      <a:pt x="118" y="11122"/>
                    </a:cubicBezTo>
                    <a:lnTo>
                      <a:pt x="5619" y="18450"/>
                    </a:lnTo>
                    <a:cubicBezTo>
                      <a:pt x="5698" y="18556"/>
                      <a:pt x="5787" y="18607"/>
                      <a:pt x="5890" y="18607"/>
                    </a:cubicBezTo>
                    <a:cubicBezTo>
                      <a:pt x="5992" y="18607"/>
                      <a:pt x="6086" y="18556"/>
                      <a:pt x="6164" y="18450"/>
                    </a:cubicBezTo>
                    <a:lnTo>
                      <a:pt x="6752" y="17663"/>
                    </a:lnTo>
                    <a:cubicBezTo>
                      <a:pt x="6831" y="17558"/>
                      <a:pt x="6872" y="17438"/>
                      <a:pt x="6872" y="17303"/>
                    </a:cubicBezTo>
                    <a:cubicBezTo>
                      <a:pt x="6872" y="17166"/>
                      <a:pt x="6831" y="17046"/>
                      <a:pt x="6752" y="16942"/>
                    </a:cubicBezTo>
                    <a:lnTo>
                      <a:pt x="2112" y="10761"/>
                    </a:lnTo>
                    <a:lnTo>
                      <a:pt x="6752" y="4584"/>
                    </a:lnTo>
                    <a:cubicBezTo>
                      <a:pt x="6831" y="4480"/>
                      <a:pt x="6872" y="4360"/>
                      <a:pt x="6872" y="4223"/>
                    </a:cubicBezTo>
                    <a:cubicBezTo>
                      <a:pt x="6872" y="4088"/>
                      <a:pt x="6831" y="3969"/>
                      <a:pt x="6752" y="3863"/>
                    </a:cubicBezTo>
                    <a:lnTo>
                      <a:pt x="6164" y="3076"/>
                    </a:lnTo>
                    <a:cubicBezTo>
                      <a:pt x="6086" y="2971"/>
                      <a:pt x="5992" y="2919"/>
                      <a:pt x="5890" y="2919"/>
                    </a:cubicBezTo>
                    <a:close/>
                    <a:moveTo>
                      <a:pt x="15710" y="2919"/>
                    </a:moveTo>
                    <a:cubicBezTo>
                      <a:pt x="15608" y="2919"/>
                      <a:pt x="15518" y="2971"/>
                      <a:pt x="15439" y="3076"/>
                    </a:cubicBezTo>
                    <a:lnTo>
                      <a:pt x="14848" y="3863"/>
                    </a:lnTo>
                    <a:cubicBezTo>
                      <a:pt x="14769" y="3968"/>
                      <a:pt x="14731" y="4087"/>
                      <a:pt x="14731" y="4223"/>
                    </a:cubicBezTo>
                    <a:cubicBezTo>
                      <a:pt x="14731" y="4360"/>
                      <a:pt x="14769" y="4480"/>
                      <a:pt x="14848" y="4584"/>
                    </a:cubicBezTo>
                    <a:lnTo>
                      <a:pt x="19488" y="10761"/>
                    </a:lnTo>
                    <a:lnTo>
                      <a:pt x="14848" y="16942"/>
                    </a:lnTo>
                    <a:cubicBezTo>
                      <a:pt x="14769" y="17046"/>
                      <a:pt x="14731" y="17166"/>
                      <a:pt x="14731" y="17303"/>
                    </a:cubicBezTo>
                    <a:cubicBezTo>
                      <a:pt x="14731" y="17438"/>
                      <a:pt x="14769" y="17558"/>
                      <a:pt x="14848" y="17663"/>
                    </a:cubicBezTo>
                    <a:lnTo>
                      <a:pt x="15439" y="18450"/>
                    </a:lnTo>
                    <a:cubicBezTo>
                      <a:pt x="15518" y="18556"/>
                      <a:pt x="15608" y="18607"/>
                      <a:pt x="15710" y="18607"/>
                    </a:cubicBezTo>
                    <a:cubicBezTo>
                      <a:pt x="15812" y="18607"/>
                      <a:pt x="15903" y="18556"/>
                      <a:pt x="15981" y="18450"/>
                    </a:cubicBezTo>
                    <a:lnTo>
                      <a:pt x="21482" y="11122"/>
                    </a:lnTo>
                    <a:cubicBezTo>
                      <a:pt x="21561" y="11017"/>
                      <a:pt x="21600" y="10897"/>
                      <a:pt x="21600" y="10761"/>
                    </a:cubicBezTo>
                    <a:cubicBezTo>
                      <a:pt x="21600" y="10624"/>
                      <a:pt x="21561" y="10504"/>
                      <a:pt x="21482" y="10400"/>
                    </a:cubicBezTo>
                    <a:lnTo>
                      <a:pt x="15981" y="3076"/>
                    </a:lnTo>
                    <a:cubicBezTo>
                      <a:pt x="15903" y="2971"/>
                      <a:pt x="15812" y="2919"/>
                      <a:pt x="15710" y="2919"/>
                    </a:cubicBezTo>
                    <a:close/>
                  </a:path>
                </a:pathLst>
              </a:custGeom>
              <a:solidFill>
                <a:srgbClr val="FFFFFF"/>
              </a:solidFill>
              <a:ln w="12700" cap="flat">
                <a:noFill/>
                <a:miter lim="400000"/>
              </a:ln>
              <a:effectLst/>
            </p:spPr>
            <p:txBody>
              <a:bodyPr wrap="square" lIns="32978" tIns="32978" rIns="32978" bIns="32978" numCol="1" anchor="ctr">
                <a:noAutofit/>
              </a:bodyPr>
              <a:lstStyle/>
              <a:p>
                <a:pPr defTabSz="161113">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900" dirty="0">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6" name="组合 56"/>
          <p:cNvGrpSpPr/>
          <p:nvPr/>
        </p:nvGrpSpPr>
        <p:grpSpPr>
          <a:xfrm>
            <a:off x="2583328" y="1547648"/>
            <a:ext cx="1515723" cy="1079299"/>
            <a:chOff x="6661225" y="4114800"/>
            <a:chExt cx="4116217" cy="2870415"/>
          </a:xfrm>
        </p:grpSpPr>
        <p:sp>
          <p:nvSpPr>
            <p:cNvPr id="27" name="Shape 525"/>
            <p:cNvSpPr/>
            <p:nvPr/>
          </p:nvSpPr>
          <p:spPr>
            <a:xfrm>
              <a:off x="6661225" y="5544394"/>
              <a:ext cx="4116217" cy="1440821"/>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p>
              <a:pPr lvl="0" algn="ctr">
                <a:lnSpc>
                  <a:spcPct val="110000"/>
                </a:lnSpc>
                <a:defRPr sz="1800"/>
              </a:pPr>
              <a:r>
                <a:rPr lang="zh-CN" altLang="en-US" sz="1400" b="1" dirty="0">
                  <a:solidFill>
                    <a:schemeClr val="bg1">
                      <a:lumMod val="65000"/>
                    </a:schemeClr>
                  </a:solidFill>
                  <a:latin typeface="Arial" panose="020B0604020202020204" pitchFamily="34" charset="0"/>
                  <a:ea typeface="微软雅黑" panose="020B0503020204020204" pitchFamily="34" charset="-122"/>
                  <a:cs typeface="Roboto Bold"/>
                  <a:sym typeface="Arial" panose="020B0604020202020204" pitchFamily="34" charset="0"/>
                </a:rPr>
                <a:t>方案期</a:t>
              </a:r>
              <a:r>
                <a:rPr sz="1400" b="1" dirty="0">
                  <a:solidFill>
                    <a:schemeClr val="bg1">
                      <a:lumMod val="65000"/>
                    </a:schemeClr>
                  </a:solidFill>
                  <a:latin typeface="Arial" panose="020B0604020202020204" pitchFamily="34" charset="0"/>
                  <a:ea typeface="微软雅黑" panose="020B0503020204020204" pitchFamily="34" charset="-122"/>
                  <a:cs typeface="Roboto Bold"/>
                  <a:sym typeface="Arial" panose="020B0604020202020204" pitchFamily="34" charset="0"/>
                </a:rPr>
                <a:t> </a:t>
              </a:r>
              <a:endParaRPr lang="en-US" sz="1400" b="1" dirty="0">
                <a:solidFill>
                  <a:schemeClr val="bg1">
                    <a:lumMod val="65000"/>
                  </a:schemeClr>
                </a:solidFill>
                <a:latin typeface="Arial" panose="020B0604020202020204" pitchFamily="34" charset="0"/>
                <a:ea typeface="微软雅黑" panose="020B0503020204020204" pitchFamily="34" charset="-122"/>
                <a:cs typeface="Roboto Bold"/>
                <a:sym typeface="Arial" panose="020B0604020202020204" pitchFamily="34" charset="0"/>
              </a:endParaRPr>
            </a:p>
            <a:p>
              <a:pPr>
                <a:lnSpc>
                  <a:spcPct val="110000"/>
                </a:lnSpc>
                <a:defRPr sz="1800"/>
              </a:pPr>
              <a:r>
                <a:rPr lang="zh-CN" altLang="en-US" sz="900" kern="1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单击添加方案期工作描述文字内容</a:t>
              </a:r>
              <a:endParaRPr lang="zh-CN" altLang="en-US" sz="700" dirty="0">
                <a:solidFill>
                  <a:schemeClr val="tx1">
                    <a:lumMod val="65000"/>
                    <a:lumOff val="35000"/>
                  </a:schemeClr>
                </a:solidFill>
                <a:latin typeface="Arial" panose="020B0604020202020204" pitchFamily="34" charset="0"/>
                <a:ea typeface="微软雅黑" panose="020B0503020204020204" pitchFamily="34" charset="-122"/>
                <a:cs typeface="Roboto Light"/>
                <a:sym typeface="Arial" panose="020B0604020202020204" pitchFamily="34" charset="0"/>
              </a:endParaRPr>
            </a:p>
          </p:txBody>
        </p:sp>
        <p:grpSp>
          <p:nvGrpSpPr>
            <p:cNvPr id="7" name="Group 539"/>
            <p:cNvGrpSpPr/>
            <p:nvPr/>
          </p:nvGrpSpPr>
          <p:grpSpPr>
            <a:xfrm>
              <a:off x="8115563" y="4114800"/>
              <a:ext cx="1252290" cy="1252285"/>
              <a:chOff x="0" y="0"/>
              <a:chExt cx="1252289" cy="1252283"/>
            </a:xfrm>
          </p:grpSpPr>
          <p:sp>
            <p:nvSpPr>
              <p:cNvPr id="40" name="Shape 537"/>
              <p:cNvSpPr/>
              <p:nvPr/>
            </p:nvSpPr>
            <p:spPr>
              <a:xfrm>
                <a:off x="0" y="0"/>
                <a:ext cx="1252290" cy="1252284"/>
              </a:xfrm>
              <a:custGeom>
                <a:avLst/>
                <a:gdLst/>
                <a:ahLst/>
                <a:cxnLst>
                  <a:cxn ang="0">
                    <a:pos x="wd2" y="hd2"/>
                  </a:cxn>
                  <a:cxn ang="5400000">
                    <a:pos x="wd2" y="hd2"/>
                  </a:cxn>
                  <a:cxn ang="10800000">
                    <a:pos x="wd2" y="hd2"/>
                  </a:cxn>
                  <a:cxn ang="16200000">
                    <a:pos x="wd2" y="hd2"/>
                  </a:cxn>
                </a:cxnLst>
                <a:rect l="0" t="0" r="r" b="b"/>
                <a:pathLst>
                  <a:path w="21600" h="21600" extrusionOk="0">
                    <a:moveTo>
                      <a:pt x="21600" y="18535"/>
                    </a:moveTo>
                    <a:cubicBezTo>
                      <a:pt x="21600" y="20228"/>
                      <a:pt x="20228" y="21600"/>
                      <a:pt x="18535" y="21600"/>
                    </a:cubicBezTo>
                    <a:lnTo>
                      <a:pt x="3065" y="21600"/>
                    </a:lnTo>
                    <a:cubicBezTo>
                      <a:pt x="1372" y="21600"/>
                      <a:pt x="0" y="20228"/>
                      <a:pt x="0" y="18535"/>
                    </a:cubicBezTo>
                    <a:lnTo>
                      <a:pt x="0" y="3065"/>
                    </a:lnTo>
                    <a:cubicBezTo>
                      <a:pt x="0" y="1372"/>
                      <a:pt x="1372" y="0"/>
                      <a:pt x="3065" y="0"/>
                    </a:cubicBezTo>
                    <a:lnTo>
                      <a:pt x="18535" y="0"/>
                    </a:lnTo>
                    <a:cubicBezTo>
                      <a:pt x="20228" y="0"/>
                      <a:pt x="21600" y="1372"/>
                      <a:pt x="21600" y="3065"/>
                    </a:cubicBezTo>
                    <a:cubicBezTo>
                      <a:pt x="21600" y="3065"/>
                      <a:pt x="21600" y="18535"/>
                      <a:pt x="21600" y="18535"/>
                    </a:cubicBezTo>
                    <a:close/>
                  </a:path>
                </a:pathLst>
              </a:custGeom>
              <a:solidFill>
                <a:schemeClr val="accent2"/>
              </a:solidFill>
              <a:ln w="12700" cap="flat">
                <a:noFill/>
                <a:miter lim="400000"/>
              </a:ln>
              <a:effectLst/>
            </p:spPr>
            <p:txBody>
              <a:bodyPr wrap="square" lIns="32978" tIns="32978" rIns="32978" bIns="32978" numCol="1" anchor="ctr">
                <a:noAutofit/>
              </a:bodyPr>
              <a:lstStyle/>
              <a:p>
                <a:pPr defTabSz="161113">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900" dirty="0">
                  <a:latin typeface="Arial" panose="020B0604020202020204" pitchFamily="34" charset="0"/>
                  <a:ea typeface="微软雅黑" panose="020B0503020204020204" pitchFamily="34" charset="-122"/>
                  <a:sym typeface="Arial" panose="020B0604020202020204" pitchFamily="34" charset="0"/>
                </a:endParaRPr>
              </a:p>
            </p:txBody>
          </p:sp>
          <p:sp>
            <p:nvSpPr>
              <p:cNvPr id="41" name="Shape 538"/>
              <p:cNvSpPr/>
              <p:nvPr/>
            </p:nvSpPr>
            <p:spPr>
              <a:xfrm>
                <a:off x="282288" y="292477"/>
                <a:ext cx="687714" cy="687689"/>
              </a:xfrm>
              <a:custGeom>
                <a:avLst/>
                <a:gdLst/>
                <a:ahLst/>
                <a:cxnLst>
                  <a:cxn ang="0">
                    <a:pos x="wd2" y="hd2"/>
                  </a:cxn>
                  <a:cxn ang="5400000">
                    <a:pos x="wd2" y="hd2"/>
                  </a:cxn>
                  <a:cxn ang="10800000">
                    <a:pos x="wd2" y="hd2"/>
                  </a:cxn>
                  <a:cxn ang="16200000">
                    <a:pos x="wd2" y="hd2"/>
                  </a:cxn>
                </a:cxnLst>
                <a:rect l="0" t="0" r="r" b="b"/>
                <a:pathLst>
                  <a:path w="21554" h="21600" extrusionOk="0">
                    <a:moveTo>
                      <a:pt x="15017" y="5596"/>
                    </a:moveTo>
                    <a:lnTo>
                      <a:pt x="8281" y="12346"/>
                    </a:lnTo>
                    <a:cubicBezTo>
                      <a:pt x="8018" y="12609"/>
                      <a:pt x="8018" y="13038"/>
                      <a:pt x="8281" y="13302"/>
                    </a:cubicBezTo>
                    <a:cubicBezTo>
                      <a:pt x="8413" y="13434"/>
                      <a:pt x="8583" y="13499"/>
                      <a:pt x="8755" y="13499"/>
                    </a:cubicBezTo>
                    <a:cubicBezTo>
                      <a:pt x="8929" y="13499"/>
                      <a:pt x="9101" y="13434"/>
                      <a:pt x="9232" y="13302"/>
                    </a:cubicBezTo>
                    <a:lnTo>
                      <a:pt x="15967" y="6552"/>
                    </a:lnTo>
                    <a:cubicBezTo>
                      <a:pt x="16230" y="6288"/>
                      <a:pt x="16230" y="5860"/>
                      <a:pt x="15967" y="5596"/>
                    </a:cubicBezTo>
                    <a:cubicBezTo>
                      <a:pt x="15703" y="5332"/>
                      <a:pt x="15279" y="5332"/>
                      <a:pt x="15017" y="5596"/>
                    </a:cubicBezTo>
                    <a:cubicBezTo>
                      <a:pt x="15017" y="5596"/>
                      <a:pt x="15017" y="5596"/>
                      <a:pt x="15017" y="5596"/>
                    </a:cubicBezTo>
                    <a:close/>
                    <a:moveTo>
                      <a:pt x="19439" y="5820"/>
                    </a:moveTo>
                    <a:lnTo>
                      <a:pt x="18811" y="6450"/>
                    </a:lnTo>
                    <a:cubicBezTo>
                      <a:pt x="18753" y="5484"/>
                      <a:pt x="18351" y="4585"/>
                      <a:pt x="17664" y="3895"/>
                    </a:cubicBezTo>
                    <a:cubicBezTo>
                      <a:pt x="16977" y="3207"/>
                      <a:pt x="16078" y="2808"/>
                      <a:pt x="15115" y="2745"/>
                    </a:cubicBezTo>
                    <a:lnTo>
                      <a:pt x="15746" y="2119"/>
                    </a:lnTo>
                    <a:lnTo>
                      <a:pt x="15746" y="2116"/>
                    </a:lnTo>
                    <a:cubicBezTo>
                      <a:pt x="16240" y="1621"/>
                      <a:pt x="16894" y="1351"/>
                      <a:pt x="17595" y="1351"/>
                    </a:cubicBezTo>
                    <a:cubicBezTo>
                      <a:pt x="18292" y="1351"/>
                      <a:pt x="18946" y="1621"/>
                      <a:pt x="19439" y="2116"/>
                    </a:cubicBezTo>
                    <a:cubicBezTo>
                      <a:pt x="19933" y="2610"/>
                      <a:pt x="20206" y="3268"/>
                      <a:pt x="20206" y="3968"/>
                    </a:cubicBezTo>
                    <a:cubicBezTo>
                      <a:pt x="20206" y="4667"/>
                      <a:pt x="19936" y="5325"/>
                      <a:pt x="19439" y="5820"/>
                    </a:cubicBezTo>
                    <a:cubicBezTo>
                      <a:pt x="19439" y="5820"/>
                      <a:pt x="19439" y="5820"/>
                      <a:pt x="19439" y="5820"/>
                    </a:cubicBezTo>
                    <a:close/>
                    <a:moveTo>
                      <a:pt x="16710" y="8553"/>
                    </a:moveTo>
                    <a:lnTo>
                      <a:pt x="8506" y="16775"/>
                    </a:lnTo>
                    <a:lnTo>
                      <a:pt x="8742" y="15665"/>
                    </a:lnTo>
                    <a:cubicBezTo>
                      <a:pt x="8785" y="15463"/>
                      <a:pt x="8735" y="15259"/>
                      <a:pt x="8608" y="15100"/>
                    </a:cubicBezTo>
                    <a:cubicBezTo>
                      <a:pt x="8478" y="14938"/>
                      <a:pt x="8285" y="14850"/>
                      <a:pt x="8084" y="14850"/>
                    </a:cubicBezTo>
                    <a:lnTo>
                      <a:pt x="6735" y="14850"/>
                    </a:lnTo>
                    <a:lnTo>
                      <a:pt x="6735" y="13499"/>
                    </a:lnTo>
                    <a:cubicBezTo>
                      <a:pt x="6735" y="13126"/>
                      <a:pt x="6433" y="12823"/>
                      <a:pt x="6061" y="12823"/>
                    </a:cubicBezTo>
                    <a:lnTo>
                      <a:pt x="5000" y="12823"/>
                    </a:lnTo>
                    <a:lnTo>
                      <a:pt x="13011" y="4841"/>
                    </a:lnTo>
                    <a:lnTo>
                      <a:pt x="13017" y="4851"/>
                    </a:lnTo>
                    <a:cubicBezTo>
                      <a:pt x="13510" y="4356"/>
                      <a:pt x="14168" y="4084"/>
                      <a:pt x="14865" y="4084"/>
                    </a:cubicBezTo>
                    <a:cubicBezTo>
                      <a:pt x="15562" y="4084"/>
                      <a:pt x="16220" y="4356"/>
                      <a:pt x="16710" y="4851"/>
                    </a:cubicBezTo>
                    <a:cubicBezTo>
                      <a:pt x="17203" y="5346"/>
                      <a:pt x="17476" y="6001"/>
                      <a:pt x="17476" y="6700"/>
                    </a:cubicBezTo>
                    <a:cubicBezTo>
                      <a:pt x="17476" y="7402"/>
                      <a:pt x="17207" y="8058"/>
                      <a:pt x="16710" y="8553"/>
                    </a:cubicBezTo>
                    <a:cubicBezTo>
                      <a:pt x="16710" y="8553"/>
                      <a:pt x="16710" y="8553"/>
                      <a:pt x="16710" y="8553"/>
                    </a:cubicBezTo>
                    <a:close/>
                    <a:moveTo>
                      <a:pt x="6798" y="18334"/>
                    </a:moveTo>
                    <a:lnTo>
                      <a:pt x="4289" y="19109"/>
                    </a:lnTo>
                    <a:cubicBezTo>
                      <a:pt x="4144" y="18677"/>
                      <a:pt x="3917" y="18297"/>
                      <a:pt x="3605" y="17985"/>
                    </a:cubicBezTo>
                    <a:cubicBezTo>
                      <a:pt x="3335" y="17714"/>
                      <a:pt x="3023" y="17506"/>
                      <a:pt x="2694" y="17336"/>
                    </a:cubicBezTo>
                    <a:lnTo>
                      <a:pt x="3839" y="14175"/>
                    </a:lnTo>
                    <a:lnTo>
                      <a:pt x="5387" y="14175"/>
                    </a:lnTo>
                    <a:lnTo>
                      <a:pt x="5387" y="15522"/>
                    </a:lnTo>
                    <a:cubicBezTo>
                      <a:pt x="5387" y="15898"/>
                      <a:pt x="5690" y="16198"/>
                      <a:pt x="6061" y="16198"/>
                    </a:cubicBezTo>
                    <a:lnTo>
                      <a:pt x="7251" y="16198"/>
                    </a:lnTo>
                    <a:cubicBezTo>
                      <a:pt x="7251" y="16198"/>
                      <a:pt x="6798" y="18334"/>
                      <a:pt x="6798" y="18334"/>
                    </a:cubicBezTo>
                    <a:close/>
                    <a:moveTo>
                      <a:pt x="20394" y="1163"/>
                    </a:moveTo>
                    <a:cubicBezTo>
                      <a:pt x="19646" y="412"/>
                      <a:pt x="18651" y="0"/>
                      <a:pt x="17595" y="0"/>
                    </a:cubicBezTo>
                    <a:cubicBezTo>
                      <a:pt x="16536" y="0"/>
                      <a:pt x="15543" y="412"/>
                      <a:pt x="14796" y="1160"/>
                    </a:cubicBezTo>
                    <a:lnTo>
                      <a:pt x="2895" y="13022"/>
                    </a:lnTo>
                    <a:cubicBezTo>
                      <a:pt x="2823" y="13090"/>
                      <a:pt x="2770" y="13176"/>
                      <a:pt x="2733" y="13268"/>
                    </a:cubicBezTo>
                    <a:lnTo>
                      <a:pt x="40" y="20694"/>
                    </a:lnTo>
                    <a:cubicBezTo>
                      <a:pt x="-46" y="20931"/>
                      <a:pt x="11" y="21205"/>
                      <a:pt x="185" y="21389"/>
                    </a:cubicBezTo>
                    <a:cubicBezTo>
                      <a:pt x="316" y="21524"/>
                      <a:pt x="491" y="21600"/>
                      <a:pt x="675" y="21600"/>
                    </a:cubicBezTo>
                    <a:cubicBezTo>
                      <a:pt x="741" y="21600"/>
                      <a:pt x="806" y="21590"/>
                      <a:pt x="872" y="21571"/>
                    </a:cubicBezTo>
                    <a:lnTo>
                      <a:pt x="7571" y="19511"/>
                    </a:lnTo>
                    <a:cubicBezTo>
                      <a:pt x="7676" y="19478"/>
                      <a:pt x="7771" y="19419"/>
                      <a:pt x="7850" y="19343"/>
                    </a:cubicBezTo>
                    <a:lnTo>
                      <a:pt x="20394" y="6771"/>
                    </a:lnTo>
                    <a:cubicBezTo>
                      <a:pt x="21140" y="6025"/>
                      <a:pt x="21554" y="5026"/>
                      <a:pt x="21554" y="3968"/>
                    </a:cubicBezTo>
                    <a:cubicBezTo>
                      <a:pt x="21551" y="2906"/>
                      <a:pt x="21140" y="1912"/>
                      <a:pt x="20394" y="1163"/>
                    </a:cubicBezTo>
                    <a:cubicBezTo>
                      <a:pt x="20394" y="1163"/>
                      <a:pt x="20394" y="1163"/>
                      <a:pt x="20394" y="1163"/>
                    </a:cubicBezTo>
                    <a:close/>
                  </a:path>
                </a:pathLst>
              </a:custGeom>
              <a:solidFill>
                <a:srgbClr val="FFFFFF"/>
              </a:solidFill>
              <a:ln w="12700" cap="flat">
                <a:noFill/>
                <a:miter lim="400000"/>
              </a:ln>
              <a:effectLst/>
            </p:spPr>
            <p:txBody>
              <a:bodyPr wrap="square" lIns="32978" tIns="32978" rIns="32978" bIns="32978" numCol="1" anchor="ctr">
                <a:noAutofit/>
              </a:bodyPr>
              <a:lstStyle/>
              <a:p>
                <a:pPr defTabSz="161113">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900" dirty="0">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8" name="组合 60"/>
          <p:cNvGrpSpPr/>
          <p:nvPr/>
        </p:nvGrpSpPr>
        <p:grpSpPr>
          <a:xfrm>
            <a:off x="4401961" y="3476869"/>
            <a:ext cx="1515723" cy="1153181"/>
            <a:chOff x="11600048" y="9245600"/>
            <a:chExt cx="4116217" cy="3066905"/>
          </a:xfrm>
        </p:grpSpPr>
        <p:sp>
          <p:nvSpPr>
            <p:cNvPr id="29" name="Shape 527"/>
            <p:cNvSpPr/>
            <p:nvPr/>
          </p:nvSpPr>
          <p:spPr>
            <a:xfrm>
              <a:off x="11600048" y="10871684"/>
              <a:ext cx="4116217" cy="1440821"/>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p>
              <a:pPr lvl="0" algn="ctr">
                <a:lnSpc>
                  <a:spcPct val="110000"/>
                </a:lnSpc>
                <a:defRPr sz="1800"/>
              </a:pPr>
              <a:r>
                <a:rPr lang="zh-CN" altLang="en-US" sz="1400" b="1" dirty="0">
                  <a:solidFill>
                    <a:schemeClr val="bg1">
                      <a:lumMod val="65000"/>
                    </a:schemeClr>
                  </a:solidFill>
                  <a:latin typeface="Arial" panose="020B0604020202020204" pitchFamily="34" charset="0"/>
                  <a:ea typeface="微软雅黑" panose="020B0503020204020204" pitchFamily="34" charset="-122"/>
                  <a:cs typeface="Roboto Bold"/>
                  <a:sym typeface="Arial" panose="020B0604020202020204" pitchFamily="34" charset="0"/>
                </a:rPr>
                <a:t>上线试运营</a:t>
              </a:r>
              <a:endParaRPr sz="1400" b="1" dirty="0">
                <a:solidFill>
                  <a:schemeClr val="bg1">
                    <a:lumMod val="65000"/>
                  </a:schemeClr>
                </a:solidFill>
                <a:latin typeface="Arial" panose="020B0604020202020204" pitchFamily="34" charset="0"/>
                <a:ea typeface="微软雅黑" panose="020B0503020204020204" pitchFamily="34" charset="-122"/>
                <a:cs typeface="Roboto Bold"/>
                <a:sym typeface="Arial" panose="020B0604020202020204" pitchFamily="34" charset="0"/>
              </a:endParaRPr>
            </a:p>
            <a:p>
              <a:pPr>
                <a:lnSpc>
                  <a:spcPct val="110000"/>
                </a:lnSpc>
                <a:defRPr sz="1800"/>
              </a:pPr>
              <a:r>
                <a:rPr lang="zh-CN" altLang="en-US" sz="900" kern="1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单击添加公测期工作描述文字内容</a:t>
              </a:r>
              <a:endParaRPr lang="zh-CN" altLang="en-US" sz="900" dirty="0">
                <a:solidFill>
                  <a:schemeClr val="bg1">
                    <a:lumMod val="65000"/>
                  </a:schemeClr>
                </a:solidFill>
                <a:latin typeface="Arial" panose="020B0604020202020204" pitchFamily="34" charset="0"/>
                <a:ea typeface="微软雅黑" panose="020B0503020204020204" pitchFamily="34" charset="-122"/>
                <a:cs typeface="Roboto Light"/>
                <a:sym typeface="Arial" panose="020B0604020202020204" pitchFamily="34" charset="0"/>
              </a:endParaRPr>
            </a:p>
          </p:txBody>
        </p:sp>
        <p:grpSp>
          <p:nvGrpSpPr>
            <p:cNvPr id="9" name="Group 542"/>
            <p:cNvGrpSpPr/>
            <p:nvPr/>
          </p:nvGrpSpPr>
          <p:grpSpPr>
            <a:xfrm>
              <a:off x="13068563" y="9245600"/>
              <a:ext cx="1252278" cy="1252278"/>
              <a:chOff x="0" y="0"/>
              <a:chExt cx="1252277" cy="1252277"/>
            </a:xfrm>
          </p:grpSpPr>
          <p:sp>
            <p:nvSpPr>
              <p:cNvPr id="43" name="Shape 540"/>
              <p:cNvSpPr/>
              <p:nvPr/>
            </p:nvSpPr>
            <p:spPr>
              <a:xfrm>
                <a:off x="0" y="0"/>
                <a:ext cx="1252278" cy="1252278"/>
              </a:xfrm>
              <a:custGeom>
                <a:avLst/>
                <a:gdLst/>
                <a:ahLst/>
                <a:cxnLst>
                  <a:cxn ang="0">
                    <a:pos x="wd2" y="hd2"/>
                  </a:cxn>
                  <a:cxn ang="5400000">
                    <a:pos x="wd2" y="hd2"/>
                  </a:cxn>
                  <a:cxn ang="10800000">
                    <a:pos x="wd2" y="hd2"/>
                  </a:cxn>
                  <a:cxn ang="16200000">
                    <a:pos x="wd2" y="hd2"/>
                  </a:cxn>
                </a:cxnLst>
                <a:rect l="0" t="0" r="r" b="b"/>
                <a:pathLst>
                  <a:path w="21600" h="21600" extrusionOk="0">
                    <a:moveTo>
                      <a:pt x="21600" y="18535"/>
                    </a:moveTo>
                    <a:cubicBezTo>
                      <a:pt x="21600" y="20228"/>
                      <a:pt x="20228" y="21600"/>
                      <a:pt x="18535" y="21600"/>
                    </a:cubicBezTo>
                    <a:lnTo>
                      <a:pt x="3065" y="21600"/>
                    </a:lnTo>
                    <a:cubicBezTo>
                      <a:pt x="1372" y="21600"/>
                      <a:pt x="0" y="20228"/>
                      <a:pt x="0" y="18535"/>
                    </a:cubicBezTo>
                    <a:lnTo>
                      <a:pt x="0" y="3064"/>
                    </a:lnTo>
                    <a:cubicBezTo>
                      <a:pt x="0" y="1372"/>
                      <a:pt x="1372" y="0"/>
                      <a:pt x="3065" y="0"/>
                    </a:cubicBezTo>
                    <a:lnTo>
                      <a:pt x="18535" y="0"/>
                    </a:lnTo>
                    <a:cubicBezTo>
                      <a:pt x="20228" y="0"/>
                      <a:pt x="21600" y="1372"/>
                      <a:pt x="21600" y="3064"/>
                    </a:cubicBezTo>
                    <a:cubicBezTo>
                      <a:pt x="21600" y="3064"/>
                      <a:pt x="21600" y="18535"/>
                      <a:pt x="21600" y="18535"/>
                    </a:cubicBezTo>
                    <a:close/>
                  </a:path>
                </a:pathLst>
              </a:custGeom>
              <a:solidFill>
                <a:schemeClr val="accent2"/>
              </a:solidFill>
              <a:ln w="12700" cap="flat">
                <a:noFill/>
                <a:miter lim="400000"/>
              </a:ln>
              <a:effectLst/>
            </p:spPr>
            <p:txBody>
              <a:bodyPr wrap="square" lIns="32978" tIns="32978" rIns="32978" bIns="32978" numCol="1" anchor="ctr">
                <a:noAutofit/>
              </a:bodyPr>
              <a:lstStyle/>
              <a:p>
                <a:pPr defTabSz="161113">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900" dirty="0">
                  <a:latin typeface="Arial" panose="020B0604020202020204" pitchFamily="34" charset="0"/>
                  <a:ea typeface="微软雅黑" panose="020B0503020204020204" pitchFamily="34" charset="-122"/>
                  <a:sym typeface="Arial" panose="020B0604020202020204" pitchFamily="34" charset="0"/>
                </a:endParaRPr>
              </a:p>
            </p:txBody>
          </p:sp>
          <p:sp>
            <p:nvSpPr>
              <p:cNvPr id="44" name="Shape 541"/>
              <p:cNvSpPr/>
              <p:nvPr/>
            </p:nvSpPr>
            <p:spPr>
              <a:xfrm>
                <a:off x="292937" y="261367"/>
                <a:ext cx="666403" cy="729543"/>
              </a:xfrm>
              <a:custGeom>
                <a:avLst/>
                <a:gdLst/>
                <a:ahLst/>
                <a:cxnLst>
                  <a:cxn ang="0">
                    <a:pos x="wd2" y="hd2"/>
                  </a:cxn>
                  <a:cxn ang="5400000">
                    <a:pos x="wd2" y="hd2"/>
                  </a:cxn>
                  <a:cxn ang="10800000">
                    <a:pos x="wd2" y="hd2"/>
                  </a:cxn>
                  <a:cxn ang="16200000">
                    <a:pos x="wd2" y="hd2"/>
                  </a:cxn>
                </a:cxnLst>
                <a:rect l="0" t="0" r="r" b="b"/>
                <a:pathLst>
                  <a:path w="21600" h="21600" extrusionOk="0">
                    <a:moveTo>
                      <a:pt x="2887" y="0"/>
                    </a:moveTo>
                    <a:cubicBezTo>
                      <a:pt x="2408" y="0"/>
                      <a:pt x="2017" y="357"/>
                      <a:pt x="2017" y="795"/>
                    </a:cubicBezTo>
                    <a:lnTo>
                      <a:pt x="2017" y="9673"/>
                    </a:lnTo>
                    <a:cubicBezTo>
                      <a:pt x="2017" y="10110"/>
                      <a:pt x="2408" y="10468"/>
                      <a:pt x="2887" y="10468"/>
                    </a:cubicBezTo>
                    <a:cubicBezTo>
                      <a:pt x="3366" y="10468"/>
                      <a:pt x="3757" y="10110"/>
                      <a:pt x="3757" y="9673"/>
                    </a:cubicBezTo>
                    <a:lnTo>
                      <a:pt x="3757" y="1589"/>
                    </a:lnTo>
                    <a:lnTo>
                      <a:pt x="12607" y="1589"/>
                    </a:lnTo>
                    <a:lnTo>
                      <a:pt x="12607" y="7685"/>
                    </a:lnTo>
                    <a:cubicBezTo>
                      <a:pt x="12607" y="8122"/>
                      <a:pt x="12998" y="8480"/>
                      <a:pt x="13477" y="8480"/>
                    </a:cubicBezTo>
                    <a:lnTo>
                      <a:pt x="19713" y="8480"/>
                    </a:lnTo>
                    <a:cubicBezTo>
                      <a:pt x="19757" y="8480"/>
                      <a:pt x="19817" y="8481"/>
                      <a:pt x="19860" y="8468"/>
                    </a:cubicBezTo>
                    <a:lnTo>
                      <a:pt x="19860" y="20011"/>
                    </a:lnTo>
                    <a:lnTo>
                      <a:pt x="3757" y="20011"/>
                    </a:lnTo>
                    <a:lnTo>
                      <a:pt x="3757" y="16829"/>
                    </a:lnTo>
                    <a:cubicBezTo>
                      <a:pt x="3757" y="16391"/>
                      <a:pt x="3366" y="16034"/>
                      <a:pt x="2887" y="16034"/>
                    </a:cubicBezTo>
                    <a:cubicBezTo>
                      <a:pt x="2408" y="16034"/>
                      <a:pt x="2017" y="16391"/>
                      <a:pt x="2017" y="16829"/>
                    </a:cubicBezTo>
                    <a:lnTo>
                      <a:pt x="2017" y="20805"/>
                    </a:lnTo>
                    <a:cubicBezTo>
                      <a:pt x="2017" y="21243"/>
                      <a:pt x="2408" y="21600"/>
                      <a:pt x="2887" y="21600"/>
                    </a:cubicBezTo>
                    <a:lnTo>
                      <a:pt x="20730" y="21600"/>
                    </a:lnTo>
                    <a:cubicBezTo>
                      <a:pt x="21209" y="21600"/>
                      <a:pt x="21600" y="21243"/>
                      <a:pt x="21600" y="20805"/>
                    </a:cubicBezTo>
                    <a:lnTo>
                      <a:pt x="21600" y="6744"/>
                    </a:lnTo>
                    <a:cubicBezTo>
                      <a:pt x="21600" y="6519"/>
                      <a:pt x="21501" y="6307"/>
                      <a:pt x="21327" y="6161"/>
                    </a:cubicBezTo>
                    <a:lnTo>
                      <a:pt x="14317" y="211"/>
                    </a:lnTo>
                    <a:cubicBezTo>
                      <a:pt x="14158" y="79"/>
                      <a:pt x="13943" y="0"/>
                      <a:pt x="13725" y="0"/>
                    </a:cubicBezTo>
                    <a:lnTo>
                      <a:pt x="2887" y="0"/>
                    </a:lnTo>
                    <a:close/>
                    <a:moveTo>
                      <a:pt x="14347" y="2411"/>
                    </a:moveTo>
                    <a:lnTo>
                      <a:pt x="19612" y="6890"/>
                    </a:lnTo>
                    <a:lnTo>
                      <a:pt x="14347" y="6890"/>
                    </a:lnTo>
                    <a:cubicBezTo>
                      <a:pt x="14347" y="6890"/>
                      <a:pt x="14347" y="2411"/>
                      <a:pt x="14347" y="2411"/>
                    </a:cubicBezTo>
                    <a:close/>
                    <a:moveTo>
                      <a:pt x="7665" y="8599"/>
                    </a:moveTo>
                    <a:cubicBezTo>
                      <a:pt x="7442" y="8610"/>
                      <a:pt x="7224" y="8702"/>
                      <a:pt x="7064" y="8867"/>
                    </a:cubicBezTo>
                    <a:cubicBezTo>
                      <a:pt x="6745" y="9198"/>
                      <a:pt x="6773" y="9701"/>
                      <a:pt x="7136" y="9992"/>
                    </a:cubicBezTo>
                    <a:lnTo>
                      <a:pt x="9981" y="12299"/>
                    </a:lnTo>
                    <a:lnTo>
                      <a:pt x="870" y="12299"/>
                    </a:lnTo>
                    <a:cubicBezTo>
                      <a:pt x="392" y="12299"/>
                      <a:pt x="0" y="12656"/>
                      <a:pt x="0" y="13094"/>
                    </a:cubicBezTo>
                    <a:cubicBezTo>
                      <a:pt x="0" y="13531"/>
                      <a:pt x="392" y="13888"/>
                      <a:pt x="870" y="13888"/>
                    </a:cubicBezTo>
                    <a:lnTo>
                      <a:pt x="9939" y="13888"/>
                    </a:lnTo>
                    <a:lnTo>
                      <a:pt x="7136" y="16168"/>
                    </a:lnTo>
                    <a:cubicBezTo>
                      <a:pt x="6773" y="16460"/>
                      <a:pt x="6744" y="16962"/>
                      <a:pt x="7064" y="17293"/>
                    </a:cubicBezTo>
                    <a:cubicBezTo>
                      <a:pt x="7238" y="17465"/>
                      <a:pt x="7473" y="17558"/>
                      <a:pt x="7720" y="17558"/>
                    </a:cubicBezTo>
                    <a:cubicBezTo>
                      <a:pt x="7923" y="17558"/>
                      <a:pt x="8125" y="17494"/>
                      <a:pt x="8300" y="17362"/>
                    </a:cubicBezTo>
                    <a:lnTo>
                      <a:pt x="12826" y="13677"/>
                    </a:lnTo>
                    <a:cubicBezTo>
                      <a:pt x="13014" y="13532"/>
                      <a:pt x="13115" y="13307"/>
                      <a:pt x="13115" y="13082"/>
                    </a:cubicBezTo>
                    <a:cubicBezTo>
                      <a:pt x="13115" y="12857"/>
                      <a:pt x="13014" y="12641"/>
                      <a:pt x="12826" y="12483"/>
                    </a:cubicBezTo>
                    <a:lnTo>
                      <a:pt x="8300" y="8802"/>
                    </a:lnTo>
                    <a:cubicBezTo>
                      <a:pt x="8118" y="8656"/>
                      <a:pt x="7888" y="8587"/>
                      <a:pt x="7665" y="8599"/>
                    </a:cubicBezTo>
                    <a:close/>
                  </a:path>
                </a:pathLst>
              </a:custGeom>
              <a:solidFill>
                <a:srgbClr val="FFFFFF"/>
              </a:solidFill>
              <a:ln w="12700" cap="flat">
                <a:noFill/>
                <a:miter lim="400000"/>
              </a:ln>
              <a:effectLst/>
            </p:spPr>
            <p:txBody>
              <a:bodyPr wrap="square" lIns="32978" tIns="32978" rIns="32978" bIns="32978" numCol="1" anchor="ctr">
                <a:noAutofit/>
              </a:bodyPr>
              <a:lstStyle/>
              <a:p>
                <a:pPr defTabSz="161113">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900" dirty="0">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10" name="组合 57"/>
          <p:cNvGrpSpPr/>
          <p:nvPr/>
        </p:nvGrpSpPr>
        <p:grpSpPr>
          <a:xfrm>
            <a:off x="4401962" y="1547647"/>
            <a:ext cx="1515723" cy="1109714"/>
            <a:chOff x="11600049" y="4114800"/>
            <a:chExt cx="4116217" cy="2951304"/>
          </a:xfrm>
        </p:grpSpPr>
        <p:sp>
          <p:nvSpPr>
            <p:cNvPr id="26" name="Shape 524"/>
            <p:cNvSpPr/>
            <p:nvPr/>
          </p:nvSpPr>
          <p:spPr>
            <a:xfrm>
              <a:off x="11600049" y="5625283"/>
              <a:ext cx="4116217" cy="1440821"/>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p>
              <a:pPr lvl="0" algn="ctr">
                <a:lnSpc>
                  <a:spcPct val="110000"/>
                </a:lnSpc>
                <a:defRPr sz="1800"/>
              </a:pPr>
              <a:r>
                <a:rPr lang="zh-CN" altLang="en-US" sz="1400" b="1" dirty="0">
                  <a:solidFill>
                    <a:schemeClr val="bg1">
                      <a:lumMod val="65000"/>
                    </a:schemeClr>
                  </a:solidFill>
                  <a:latin typeface="Arial" panose="020B0604020202020204" pitchFamily="34" charset="0"/>
                  <a:ea typeface="微软雅黑" panose="020B0503020204020204" pitchFamily="34" charset="-122"/>
                  <a:cs typeface="Roboto Bold"/>
                  <a:sym typeface="Arial" panose="020B0604020202020204" pitchFamily="34" charset="0"/>
                </a:rPr>
                <a:t>封测</a:t>
              </a:r>
              <a:endParaRPr lang="en-US" altLang="zh-CN" sz="1400" b="1" dirty="0">
                <a:solidFill>
                  <a:schemeClr val="bg1">
                    <a:lumMod val="65000"/>
                  </a:schemeClr>
                </a:solidFill>
                <a:latin typeface="Arial" panose="020B0604020202020204" pitchFamily="34" charset="0"/>
                <a:ea typeface="微软雅黑" panose="020B0503020204020204" pitchFamily="34" charset="-122"/>
                <a:cs typeface="Roboto Bold"/>
                <a:sym typeface="Arial" panose="020B0604020202020204" pitchFamily="34" charset="0"/>
              </a:endParaRPr>
            </a:p>
            <a:p>
              <a:pPr>
                <a:lnSpc>
                  <a:spcPct val="110000"/>
                </a:lnSpc>
                <a:defRPr sz="1800"/>
              </a:pPr>
              <a:r>
                <a:rPr lang="zh-CN" altLang="en-US" sz="900" kern="1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单击添加封测期工作描述文字内容</a:t>
              </a:r>
              <a:endParaRPr lang="zh-CN" altLang="en-US" sz="700" dirty="0">
                <a:solidFill>
                  <a:schemeClr val="tx1">
                    <a:lumMod val="65000"/>
                    <a:lumOff val="35000"/>
                  </a:schemeClr>
                </a:solidFill>
                <a:latin typeface="Arial" panose="020B0604020202020204" pitchFamily="34" charset="0"/>
                <a:ea typeface="微软雅黑" panose="020B0503020204020204" pitchFamily="34" charset="-122"/>
                <a:cs typeface="Roboto Light"/>
                <a:sym typeface="Arial" panose="020B0604020202020204" pitchFamily="34" charset="0"/>
              </a:endParaRPr>
            </a:p>
          </p:txBody>
        </p:sp>
        <p:grpSp>
          <p:nvGrpSpPr>
            <p:cNvPr id="11" name="Group 545"/>
            <p:cNvGrpSpPr/>
            <p:nvPr/>
          </p:nvGrpSpPr>
          <p:grpSpPr>
            <a:xfrm>
              <a:off x="13068563" y="4114800"/>
              <a:ext cx="1252278" cy="1252285"/>
              <a:chOff x="0" y="0"/>
              <a:chExt cx="1252277" cy="1252283"/>
            </a:xfrm>
          </p:grpSpPr>
          <p:sp>
            <p:nvSpPr>
              <p:cNvPr id="46" name="Shape 543"/>
              <p:cNvSpPr/>
              <p:nvPr/>
            </p:nvSpPr>
            <p:spPr>
              <a:xfrm>
                <a:off x="0" y="0"/>
                <a:ext cx="1252278" cy="1252284"/>
              </a:xfrm>
              <a:custGeom>
                <a:avLst/>
                <a:gdLst/>
                <a:ahLst/>
                <a:cxnLst>
                  <a:cxn ang="0">
                    <a:pos x="wd2" y="hd2"/>
                  </a:cxn>
                  <a:cxn ang="5400000">
                    <a:pos x="wd2" y="hd2"/>
                  </a:cxn>
                  <a:cxn ang="10800000">
                    <a:pos x="wd2" y="hd2"/>
                  </a:cxn>
                  <a:cxn ang="16200000">
                    <a:pos x="wd2" y="hd2"/>
                  </a:cxn>
                </a:cxnLst>
                <a:rect l="0" t="0" r="r" b="b"/>
                <a:pathLst>
                  <a:path w="21600" h="21600" extrusionOk="0">
                    <a:moveTo>
                      <a:pt x="21600" y="18535"/>
                    </a:moveTo>
                    <a:cubicBezTo>
                      <a:pt x="21600" y="20228"/>
                      <a:pt x="20228" y="21600"/>
                      <a:pt x="18535" y="21600"/>
                    </a:cubicBezTo>
                    <a:lnTo>
                      <a:pt x="3065" y="21600"/>
                    </a:lnTo>
                    <a:cubicBezTo>
                      <a:pt x="1372" y="21600"/>
                      <a:pt x="0" y="20228"/>
                      <a:pt x="0" y="18535"/>
                    </a:cubicBezTo>
                    <a:lnTo>
                      <a:pt x="0" y="3065"/>
                    </a:lnTo>
                    <a:cubicBezTo>
                      <a:pt x="0" y="1372"/>
                      <a:pt x="1372" y="0"/>
                      <a:pt x="3065" y="0"/>
                    </a:cubicBezTo>
                    <a:lnTo>
                      <a:pt x="18535" y="0"/>
                    </a:lnTo>
                    <a:cubicBezTo>
                      <a:pt x="20228" y="0"/>
                      <a:pt x="21600" y="1372"/>
                      <a:pt x="21600" y="3065"/>
                    </a:cubicBezTo>
                    <a:cubicBezTo>
                      <a:pt x="21600" y="3065"/>
                      <a:pt x="21600" y="18535"/>
                      <a:pt x="21600" y="18535"/>
                    </a:cubicBezTo>
                    <a:close/>
                  </a:path>
                </a:pathLst>
              </a:custGeom>
              <a:solidFill>
                <a:schemeClr val="accent1"/>
              </a:solidFill>
              <a:ln w="12700" cap="flat">
                <a:noFill/>
                <a:miter lim="400000"/>
              </a:ln>
              <a:effectLst/>
            </p:spPr>
            <p:txBody>
              <a:bodyPr wrap="square" lIns="32978" tIns="32978" rIns="32978" bIns="32978" numCol="1" anchor="ctr">
                <a:noAutofit/>
              </a:bodyPr>
              <a:lstStyle/>
              <a:p>
                <a:pPr defTabSz="161113">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900" dirty="0">
                  <a:latin typeface="Arial" panose="020B0604020202020204" pitchFamily="34" charset="0"/>
                  <a:ea typeface="微软雅黑" panose="020B0503020204020204" pitchFamily="34" charset="-122"/>
                  <a:sym typeface="Arial" panose="020B0604020202020204" pitchFamily="34" charset="0"/>
                </a:endParaRPr>
              </a:p>
            </p:txBody>
          </p:sp>
          <p:sp>
            <p:nvSpPr>
              <p:cNvPr id="47" name="Shape 544"/>
              <p:cNvSpPr/>
              <p:nvPr/>
            </p:nvSpPr>
            <p:spPr>
              <a:xfrm>
                <a:off x="274925" y="178870"/>
                <a:ext cx="715140" cy="889502"/>
              </a:xfrm>
              <a:custGeom>
                <a:avLst/>
                <a:gdLst/>
                <a:ahLst/>
                <a:cxnLst>
                  <a:cxn ang="0">
                    <a:pos x="wd2" y="hd2"/>
                  </a:cxn>
                  <a:cxn ang="5400000">
                    <a:pos x="wd2" y="hd2"/>
                  </a:cxn>
                  <a:cxn ang="10800000">
                    <a:pos x="wd2" y="hd2"/>
                  </a:cxn>
                  <a:cxn ang="16200000">
                    <a:pos x="wd2" y="hd2"/>
                  </a:cxn>
                </a:cxnLst>
                <a:rect l="0" t="0" r="r" b="b"/>
                <a:pathLst>
                  <a:path w="21534" h="21600" extrusionOk="0">
                    <a:moveTo>
                      <a:pt x="10986" y="13727"/>
                    </a:moveTo>
                    <a:cubicBezTo>
                      <a:pt x="10886" y="13807"/>
                      <a:pt x="10821" y="13909"/>
                      <a:pt x="10796" y="14020"/>
                    </a:cubicBezTo>
                    <a:cubicBezTo>
                      <a:pt x="10633" y="14769"/>
                      <a:pt x="10770" y="15397"/>
                      <a:pt x="10871" y="15855"/>
                    </a:cubicBezTo>
                    <a:cubicBezTo>
                      <a:pt x="11001" y="16451"/>
                      <a:pt x="10988" y="16602"/>
                      <a:pt x="10801" y="16704"/>
                    </a:cubicBezTo>
                    <a:cubicBezTo>
                      <a:pt x="10735" y="16740"/>
                      <a:pt x="10638" y="16782"/>
                      <a:pt x="10550" y="16782"/>
                    </a:cubicBezTo>
                    <a:cubicBezTo>
                      <a:pt x="10314" y="16782"/>
                      <a:pt x="10122" y="16462"/>
                      <a:pt x="10068" y="16363"/>
                    </a:cubicBezTo>
                    <a:cubicBezTo>
                      <a:pt x="9922" y="16094"/>
                      <a:pt x="9539" y="15965"/>
                      <a:pt x="9200" y="16072"/>
                    </a:cubicBezTo>
                    <a:cubicBezTo>
                      <a:pt x="7672" y="16550"/>
                      <a:pt x="8012" y="17811"/>
                      <a:pt x="8260" y="18731"/>
                    </a:cubicBezTo>
                    <a:cubicBezTo>
                      <a:pt x="8389" y="19208"/>
                      <a:pt x="8535" y="19749"/>
                      <a:pt x="8343" y="19941"/>
                    </a:cubicBezTo>
                    <a:cubicBezTo>
                      <a:pt x="8243" y="20040"/>
                      <a:pt x="8009" y="20062"/>
                      <a:pt x="7830" y="20062"/>
                    </a:cubicBezTo>
                    <a:cubicBezTo>
                      <a:pt x="7302" y="20062"/>
                      <a:pt x="6955" y="19979"/>
                      <a:pt x="6796" y="19815"/>
                    </a:cubicBezTo>
                    <a:cubicBezTo>
                      <a:pt x="6502" y="19511"/>
                      <a:pt x="6717" y="18819"/>
                      <a:pt x="6944" y="18086"/>
                    </a:cubicBezTo>
                    <a:cubicBezTo>
                      <a:pt x="7166" y="17371"/>
                      <a:pt x="7417" y="16560"/>
                      <a:pt x="7319" y="15789"/>
                    </a:cubicBezTo>
                    <a:cubicBezTo>
                      <a:pt x="7246" y="15220"/>
                      <a:pt x="6922" y="14932"/>
                      <a:pt x="6356" y="14932"/>
                    </a:cubicBezTo>
                    <a:lnTo>
                      <a:pt x="6356" y="14932"/>
                    </a:lnTo>
                    <a:cubicBezTo>
                      <a:pt x="6230" y="14932"/>
                      <a:pt x="6108" y="14945"/>
                      <a:pt x="5989" y="14958"/>
                    </a:cubicBezTo>
                    <a:cubicBezTo>
                      <a:pt x="5884" y="14969"/>
                      <a:pt x="5786" y="14980"/>
                      <a:pt x="5699" y="14980"/>
                    </a:cubicBezTo>
                    <a:cubicBezTo>
                      <a:pt x="5524" y="14980"/>
                      <a:pt x="5483" y="14931"/>
                      <a:pt x="5454" y="14896"/>
                    </a:cubicBezTo>
                    <a:cubicBezTo>
                      <a:pt x="5379" y="14807"/>
                      <a:pt x="5290" y="14599"/>
                      <a:pt x="5290" y="14121"/>
                    </a:cubicBezTo>
                    <a:lnTo>
                      <a:pt x="5292" y="12768"/>
                    </a:lnTo>
                    <a:cubicBezTo>
                      <a:pt x="5292" y="12623"/>
                      <a:pt x="5221" y="12484"/>
                      <a:pt x="5094" y="12380"/>
                    </a:cubicBezTo>
                    <a:lnTo>
                      <a:pt x="2415" y="10213"/>
                    </a:lnTo>
                    <a:lnTo>
                      <a:pt x="6779" y="6693"/>
                    </a:lnTo>
                    <a:lnTo>
                      <a:pt x="8570" y="8137"/>
                    </a:lnTo>
                    <a:lnTo>
                      <a:pt x="6405" y="10150"/>
                    </a:lnTo>
                    <a:cubicBezTo>
                      <a:pt x="6358" y="10194"/>
                      <a:pt x="6361" y="10259"/>
                      <a:pt x="6411" y="10300"/>
                    </a:cubicBezTo>
                    <a:cubicBezTo>
                      <a:pt x="6438" y="10321"/>
                      <a:pt x="6473" y="10332"/>
                      <a:pt x="6507" y="10332"/>
                    </a:cubicBezTo>
                    <a:cubicBezTo>
                      <a:pt x="6539" y="10332"/>
                      <a:pt x="6571" y="10323"/>
                      <a:pt x="6596" y="10305"/>
                    </a:cubicBezTo>
                    <a:lnTo>
                      <a:pt x="9093" y="8560"/>
                    </a:lnTo>
                    <a:lnTo>
                      <a:pt x="11369" y="10394"/>
                    </a:lnTo>
                    <a:lnTo>
                      <a:pt x="9906" y="11755"/>
                    </a:lnTo>
                    <a:cubicBezTo>
                      <a:pt x="9860" y="11798"/>
                      <a:pt x="9862" y="11864"/>
                      <a:pt x="9913" y="11905"/>
                    </a:cubicBezTo>
                    <a:cubicBezTo>
                      <a:pt x="9939" y="11926"/>
                      <a:pt x="9974" y="11937"/>
                      <a:pt x="10009" y="11937"/>
                    </a:cubicBezTo>
                    <a:cubicBezTo>
                      <a:pt x="10040" y="11937"/>
                      <a:pt x="10072" y="11928"/>
                      <a:pt x="10098" y="11910"/>
                    </a:cubicBezTo>
                    <a:lnTo>
                      <a:pt x="11785" y="10730"/>
                    </a:lnTo>
                    <a:lnTo>
                      <a:pt x="13244" y="11906"/>
                    </a:lnTo>
                    <a:cubicBezTo>
                      <a:pt x="13244" y="11906"/>
                      <a:pt x="10986" y="13727"/>
                      <a:pt x="10986" y="13727"/>
                    </a:cubicBezTo>
                    <a:close/>
                    <a:moveTo>
                      <a:pt x="21534" y="2084"/>
                    </a:moveTo>
                    <a:cubicBezTo>
                      <a:pt x="21534" y="1527"/>
                      <a:pt x="21265" y="1004"/>
                      <a:pt x="20777" y="610"/>
                    </a:cubicBezTo>
                    <a:cubicBezTo>
                      <a:pt x="20289" y="216"/>
                      <a:pt x="19641" y="0"/>
                      <a:pt x="18950" y="0"/>
                    </a:cubicBezTo>
                    <a:cubicBezTo>
                      <a:pt x="18261" y="0"/>
                      <a:pt x="17612" y="216"/>
                      <a:pt x="17124" y="610"/>
                    </a:cubicBezTo>
                    <a:lnTo>
                      <a:pt x="13867" y="3237"/>
                    </a:lnTo>
                    <a:lnTo>
                      <a:pt x="12140" y="1845"/>
                    </a:lnTo>
                    <a:cubicBezTo>
                      <a:pt x="11741" y="1523"/>
                      <a:pt x="11210" y="1346"/>
                      <a:pt x="10646" y="1346"/>
                    </a:cubicBezTo>
                    <a:cubicBezTo>
                      <a:pt x="10082" y="1346"/>
                      <a:pt x="9551" y="1523"/>
                      <a:pt x="9152" y="1845"/>
                    </a:cubicBezTo>
                    <a:lnTo>
                      <a:pt x="5804" y="4545"/>
                    </a:lnTo>
                    <a:cubicBezTo>
                      <a:pt x="5676" y="4648"/>
                      <a:pt x="5604" y="4788"/>
                      <a:pt x="5604" y="4933"/>
                    </a:cubicBezTo>
                    <a:cubicBezTo>
                      <a:pt x="5604" y="5075"/>
                      <a:pt x="5672" y="5211"/>
                      <a:pt x="5794" y="5313"/>
                    </a:cubicBezTo>
                    <a:lnTo>
                      <a:pt x="199" y="9824"/>
                    </a:lnTo>
                    <a:cubicBezTo>
                      <a:pt x="-65" y="10038"/>
                      <a:pt x="-66" y="10385"/>
                      <a:pt x="199" y="10598"/>
                    </a:cubicBezTo>
                    <a:lnTo>
                      <a:pt x="3384" y="13176"/>
                    </a:lnTo>
                    <a:lnTo>
                      <a:pt x="3382" y="14119"/>
                    </a:lnTo>
                    <a:cubicBezTo>
                      <a:pt x="3382" y="14838"/>
                      <a:pt x="3539" y="15359"/>
                      <a:pt x="3874" y="15758"/>
                    </a:cubicBezTo>
                    <a:cubicBezTo>
                      <a:pt x="4226" y="16178"/>
                      <a:pt x="4774" y="16441"/>
                      <a:pt x="5405" y="16504"/>
                    </a:cubicBezTo>
                    <a:cubicBezTo>
                      <a:pt x="5350" y="16886"/>
                      <a:pt x="5220" y="17304"/>
                      <a:pt x="5094" y="17713"/>
                    </a:cubicBezTo>
                    <a:cubicBezTo>
                      <a:pt x="4766" y="18772"/>
                      <a:pt x="4426" y="19866"/>
                      <a:pt x="5293" y="20761"/>
                    </a:cubicBezTo>
                    <a:cubicBezTo>
                      <a:pt x="5831" y="21318"/>
                      <a:pt x="6685" y="21600"/>
                      <a:pt x="7830" y="21600"/>
                    </a:cubicBezTo>
                    <a:cubicBezTo>
                      <a:pt x="8909" y="21600"/>
                      <a:pt x="9512" y="21222"/>
                      <a:pt x="9829" y="20906"/>
                    </a:cubicBezTo>
                    <a:cubicBezTo>
                      <a:pt x="10593" y="20141"/>
                      <a:pt x="10333" y="19179"/>
                      <a:pt x="10124" y="18404"/>
                    </a:cubicBezTo>
                    <a:cubicBezTo>
                      <a:pt x="10114" y="18363"/>
                      <a:pt x="10103" y="18323"/>
                      <a:pt x="10092" y="18282"/>
                    </a:cubicBezTo>
                    <a:cubicBezTo>
                      <a:pt x="10240" y="18308"/>
                      <a:pt x="10393" y="18321"/>
                      <a:pt x="10550" y="18321"/>
                    </a:cubicBezTo>
                    <a:cubicBezTo>
                      <a:pt x="11010" y="18321"/>
                      <a:pt x="11453" y="18206"/>
                      <a:pt x="11870" y="17979"/>
                    </a:cubicBezTo>
                    <a:cubicBezTo>
                      <a:pt x="12464" y="17654"/>
                      <a:pt x="12807" y="17168"/>
                      <a:pt x="12859" y="16573"/>
                    </a:cubicBezTo>
                    <a:cubicBezTo>
                      <a:pt x="12890" y="16231"/>
                      <a:pt x="12818" y="15904"/>
                      <a:pt x="12749" y="15588"/>
                    </a:cubicBezTo>
                    <a:cubicBezTo>
                      <a:pt x="12676" y="15252"/>
                      <a:pt x="12606" y="14934"/>
                      <a:pt x="12633" y="14574"/>
                    </a:cubicBezTo>
                    <a:lnTo>
                      <a:pt x="14956" y="12701"/>
                    </a:lnTo>
                    <a:cubicBezTo>
                      <a:pt x="15082" y="12794"/>
                      <a:pt x="15246" y="12847"/>
                      <a:pt x="15417" y="12847"/>
                    </a:cubicBezTo>
                    <a:cubicBezTo>
                      <a:pt x="15597" y="12847"/>
                      <a:pt x="15771" y="12789"/>
                      <a:pt x="15898" y="12686"/>
                    </a:cubicBezTo>
                    <a:lnTo>
                      <a:pt x="19246" y="9986"/>
                    </a:lnTo>
                    <a:cubicBezTo>
                      <a:pt x="19645" y="9663"/>
                      <a:pt x="19865" y="9236"/>
                      <a:pt x="19865" y="8781"/>
                    </a:cubicBezTo>
                    <a:cubicBezTo>
                      <a:pt x="19865" y="8326"/>
                      <a:pt x="19645" y="7898"/>
                      <a:pt x="19246" y="7576"/>
                    </a:cubicBezTo>
                    <a:lnTo>
                      <a:pt x="17520" y="6184"/>
                    </a:lnTo>
                    <a:lnTo>
                      <a:pt x="20777" y="3557"/>
                    </a:lnTo>
                    <a:cubicBezTo>
                      <a:pt x="21265" y="3163"/>
                      <a:pt x="21534" y="2640"/>
                      <a:pt x="21534" y="2084"/>
                    </a:cubicBezTo>
                    <a:cubicBezTo>
                      <a:pt x="21534" y="2084"/>
                      <a:pt x="21534" y="2084"/>
                      <a:pt x="21534" y="2084"/>
                    </a:cubicBezTo>
                    <a:close/>
                  </a:path>
                </a:pathLst>
              </a:custGeom>
              <a:solidFill>
                <a:srgbClr val="FFFFFF"/>
              </a:solidFill>
              <a:ln w="12700" cap="flat">
                <a:noFill/>
                <a:miter lim="400000"/>
              </a:ln>
              <a:effectLst/>
            </p:spPr>
            <p:txBody>
              <a:bodyPr wrap="square" lIns="32978" tIns="32978" rIns="32978" bIns="32978" numCol="1" anchor="ctr">
                <a:noAutofit/>
              </a:bodyPr>
              <a:lstStyle/>
              <a:p>
                <a:pPr defTabSz="161113">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900" dirty="0">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12" name="组合 55"/>
          <p:cNvGrpSpPr/>
          <p:nvPr/>
        </p:nvGrpSpPr>
        <p:grpSpPr>
          <a:xfrm>
            <a:off x="706005" y="2681596"/>
            <a:ext cx="1389272" cy="694129"/>
            <a:chOff x="1581848" y="7286171"/>
            <a:chExt cx="3772817" cy="1846048"/>
          </a:xfrm>
        </p:grpSpPr>
        <p:sp>
          <p:nvSpPr>
            <p:cNvPr id="32" name="Shape 530"/>
            <p:cNvSpPr/>
            <p:nvPr/>
          </p:nvSpPr>
          <p:spPr>
            <a:xfrm>
              <a:off x="1581848" y="7286171"/>
              <a:ext cx="2251980" cy="1846048"/>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p>
              <a:pPr lvl="0" algn="r">
                <a:lnSpc>
                  <a:spcPct val="110000"/>
                </a:lnSpc>
                <a:defRPr sz="1800"/>
              </a:pPr>
              <a:r>
                <a:rPr lang="zh-CN" altLang="en-US" sz="1400" b="1" dirty="0">
                  <a:solidFill>
                    <a:schemeClr val="bg1">
                      <a:lumMod val="65000"/>
                    </a:schemeClr>
                  </a:solidFill>
                  <a:latin typeface="Arial" panose="020B0604020202020204" pitchFamily="34" charset="0"/>
                  <a:ea typeface="微软雅黑" panose="020B0503020204020204" pitchFamily="34" charset="-122"/>
                  <a:cs typeface="Roboto Bold"/>
                  <a:sym typeface="Arial" panose="020B0604020202020204" pitchFamily="34" charset="0"/>
                </a:rPr>
                <a:t>筹备期</a:t>
              </a:r>
              <a:endParaRPr sz="1400" b="1" dirty="0">
                <a:solidFill>
                  <a:schemeClr val="bg1">
                    <a:lumMod val="65000"/>
                  </a:schemeClr>
                </a:solidFill>
                <a:latin typeface="Arial" panose="020B0604020202020204" pitchFamily="34" charset="0"/>
                <a:ea typeface="微软雅黑" panose="020B0503020204020204" pitchFamily="34" charset="-122"/>
                <a:cs typeface="Roboto Bold"/>
                <a:sym typeface="Arial" panose="020B0604020202020204" pitchFamily="34" charset="0"/>
              </a:endParaRPr>
            </a:p>
            <a:p>
              <a:pPr lvl="0" algn="r">
                <a:lnSpc>
                  <a:spcPct val="110000"/>
                </a:lnSpc>
                <a:defRPr sz="1800"/>
              </a:pPr>
              <a:r>
                <a:rPr lang="zh-CN" altLang="en-US" sz="900" kern="1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单击添加筹备期工作描述文字内容</a:t>
              </a:r>
              <a:endParaRPr sz="900" dirty="0">
                <a:solidFill>
                  <a:schemeClr val="bg1">
                    <a:lumMod val="65000"/>
                  </a:schemeClr>
                </a:solidFill>
                <a:latin typeface="Arial" panose="020B0604020202020204" pitchFamily="34" charset="0"/>
                <a:ea typeface="微软雅黑" panose="020B0503020204020204" pitchFamily="34" charset="-122"/>
                <a:cs typeface="Roboto Light"/>
                <a:sym typeface="Arial" panose="020B0604020202020204" pitchFamily="34" charset="0"/>
              </a:endParaRPr>
            </a:p>
          </p:txBody>
        </p:sp>
        <p:grpSp>
          <p:nvGrpSpPr>
            <p:cNvPr id="13" name="Group 549"/>
            <p:cNvGrpSpPr/>
            <p:nvPr/>
          </p:nvGrpSpPr>
          <p:grpSpPr>
            <a:xfrm>
              <a:off x="4102363" y="7289800"/>
              <a:ext cx="1252302" cy="1252284"/>
              <a:chOff x="0" y="0"/>
              <a:chExt cx="1252301" cy="1252283"/>
            </a:xfrm>
          </p:grpSpPr>
          <p:sp>
            <p:nvSpPr>
              <p:cNvPr id="50" name="Shape 547"/>
              <p:cNvSpPr/>
              <p:nvPr/>
            </p:nvSpPr>
            <p:spPr>
              <a:xfrm>
                <a:off x="0" y="0"/>
                <a:ext cx="1252302" cy="1252284"/>
              </a:xfrm>
              <a:custGeom>
                <a:avLst/>
                <a:gdLst/>
                <a:ahLst/>
                <a:cxnLst>
                  <a:cxn ang="0">
                    <a:pos x="wd2" y="hd2"/>
                  </a:cxn>
                  <a:cxn ang="5400000">
                    <a:pos x="wd2" y="hd2"/>
                  </a:cxn>
                  <a:cxn ang="10800000">
                    <a:pos x="wd2" y="hd2"/>
                  </a:cxn>
                  <a:cxn ang="16200000">
                    <a:pos x="wd2" y="hd2"/>
                  </a:cxn>
                </a:cxnLst>
                <a:rect l="0" t="0" r="r" b="b"/>
                <a:pathLst>
                  <a:path w="21600" h="21600" extrusionOk="0">
                    <a:moveTo>
                      <a:pt x="21600" y="18535"/>
                    </a:moveTo>
                    <a:cubicBezTo>
                      <a:pt x="21600" y="20227"/>
                      <a:pt x="20228" y="21600"/>
                      <a:pt x="18535" y="21600"/>
                    </a:cubicBezTo>
                    <a:lnTo>
                      <a:pt x="3065" y="21600"/>
                    </a:lnTo>
                    <a:cubicBezTo>
                      <a:pt x="1372" y="21600"/>
                      <a:pt x="0" y="20227"/>
                      <a:pt x="0" y="18535"/>
                    </a:cubicBezTo>
                    <a:lnTo>
                      <a:pt x="0" y="3065"/>
                    </a:lnTo>
                    <a:cubicBezTo>
                      <a:pt x="0" y="1372"/>
                      <a:pt x="1372" y="0"/>
                      <a:pt x="3065" y="0"/>
                    </a:cubicBezTo>
                    <a:lnTo>
                      <a:pt x="18535" y="0"/>
                    </a:lnTo>
                    <a:cubicBezTo>
                      <a:pt x="20228" y="0"/>
                      <a:pt x="21600" y="1372"/>
                      <a:pt x="21600" y="3065"/>
                    </a:cubicBezTo>
                    <a:cubicBezTo>
                      <a:pt x="21600" y="3065"/>
                      <a:pt x="21600" y="18535"/>
                      <a:pt x="21600" y="18535"/>
                    </a:cubicBezTo>
                    <a:close/>
                  </a:path>
                </a:pathLst>
              </a:custGeom>
              <a:solidFill>
                <a:schemeClr val="accent1"/>
              </a:solidFill>
              <a:ln w="12700" cap="flat">
                <a:noFill/>
                <a:miter lim="400000"/>
              </a:ln>
              <a:effectLst/>
            </p:spPr>
            <p:txBody>
              <a:bodyPr wrap="square" lIns="32978" tIns="32978" rIns="32978" bIns="32978" numCol="1" anchor="ctr">
                <a:noAutofit/>
              </a:bodyPr>
              <a:lstStyle/>
              <a:p>
                <a:pPr defTabSz="161113">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900" dirty="0">
                  <a:latin typeface="Arial" panose="020B0604020202020204" pitchFamily="34" charset="0"/>
                  <a:ea typeface="微软雅黑" panose="020B0503020204020204" pitchFamily="34" charset="-122"/>
                  <a:sym typeface="Arial" panose="020B0604020202020204" pitchFamily="34" charset="0"/>
                </a:endParaRPr>
              </a:p>
            </p:txBody>
          </p:sp>
          <p:sp>
            <p:nvSpPr>
              <p:cNvPr id="51" name="Shape 548"/>
              <p:cNvSpPr/>
              <p:nvPr/>
            </p:nvSpPr>
            <p:spPr>
              <a:xfrm>
                <a:off x="219660" y="248677"/>
                <a:ext cx="812981" cy="751845"/>
              </a:xfrm>
              <a:custGeom>
                <a:avLst/>
                <a:gdLst/>
                <a:ahLst/>
                <a:cxnLst>
                  <a:cxn ang="0">
                    <a:pos x="wd2" y="hd2"/>
                  </a:cxn>
                  <a:cxn ang="5400000">
                    <a:pos x="wd2" y="hd2"/>
                  </a:cxn>
                  <a:cxn ang="10800000">
                    <a:pos x="wd2" y="hd2"/>
                  </a:cxn>
                  <a:cxn ang="16200000">
                    <a:pos x="wd2" y="hd2"/>
                  </a:cxn>
                </a:cxnLst>
                <a:rect l="0" t="0" r="r" b="b"/>
                <a:pathLst>
                  <a:path w="21600" h="21600" extrusionOk="0">
                    <a:moveTo>
                      <a:pt x="10731" y="0"/>
                    </a:moveTo>
                    <a:cubicBezTo>
                      <a:pt x="10354" y="0"/>
                      <a:pt x="10049" y="329"/>
                      <a:pt x="10049" y="738"/>
                    </a:cubicBezTo>
                    <a:lnTo>
                      <a:pt x="10049" y="3384"/>
                    </a:lnTo>
                    <a:cubicBezTo>
                      <a:pt x="10049" y="3790"/>
                      <a:pt x="10354" y="4122"/>
                      <a:pt x="10731" y="4122"/>
                    </a:cubicBezTo>
                    <a:cubicBezTo>
                      <a:pt x="11107" y="4122"/>
                      <a:pt x="11414" y="3790"/>
                      <a:pt x="11414" y="3384"/>
                    </a:cubicBezTo>
                    <a:lnTo>
                      <a:pt x="11414" y="738"/>
                    </a:lnTo>
                    <a:cubicBezTo>
                      <a:pt x="11414" y="329"/>
                      <a:pt x="11107" y="0"/>
                      <a:pt x="10731" y="0"/>
                    </a:cubicBezTo>
                    <a:close/>
                    <a:moveTo>
                      <a:pt x="3570" y="3247"/>
                    </a:moveTo>
                    <a:cubicBezTo>
                      <a:pt x="3388" y="3247"/>
                      <a:pt x="3215" y="3325"/>
                      <a:pt x="3086" y="3466"/>
                    </a:cubicBezTo>
                    <a:cubicBezTo>
                      <a:pt x="2957" y="3603"/>
                      <a:pt x="2888" y="3788"/>
                      <a:pt x="2888" y="3985"/>
                    </a:cubicBezTo>
                    <a:cubicBezTo>
                      <a:pt x="2888" y="4182"/>
                      <a:pt x="2957" y="4368"/>
                      <a:pt x="3086" y="4508"/>
                    </a:cubicBezTo>
                    <a:cubicBezTo>
                      <a:pt x="3086" y="4508"/>
                      <a:pt x="4819" y="6378"/>
                      <a:pt x="4819" y="6378"/>
                    </a:cubicBezTo>
                    <a:cubicBezTo>
                      <a:pt x="4946" y="6516"/>
                      <a:pt x="5117" y="6592"/>
                      <a:pt x="5299" y="6592"/>
                    </a:cubicBezTo>
                    <a:cubicBezTo>
                      <a:pt x="5484" y="6592"/>
                      <a:pt x="5655" y="6518"/>
                      <a:pt x="5783" y="6378"/>
                    </a:cubicBezTo>
                    <a:cubicBezTo>
                      <a:pt x="6050" y="6091"/>
                      <a:pt x="6050" y="5623"/>
                      <a:pt x="5783" y="5336"/>
                    </a:cubicBezTo>
                    <a:lnTo>
                      <a:pt x="4054" y="3466"/>
                    </a:lnTo>
                    <a:cubicBezTo>
                      <a:pt x="3924" y="3328"/>
                      <a:pt x="3753" y="3247"/>
                      <a:pt x="3570" y="3247"/>
                    </a:cubicBezTo>
                    <a:close/>
                    <a:moveTo>
                      <a:pt x="17889" y="3247"/>
                    </a:moveTo>
                    <a:cubicBezTo>
                      <a:pt x="17707" y="3247"/>
                      <a:pt x="17535" y="3325"/>
                      <a:pt x="17406" y="3466"/>
                    </a:cubicBezTo>
                    <a:lnTo>
                      <a:pt x="15677" y="5332"/>
                    </a:lnTo>
                    <a:cubicBezTo>
                      <a:pt x="15547" y="5472"/>
                      <a:pt x="15478" y="5660"/>
                      <a:pt x="15478" y="5855"/>
                    </a:cubicBezTo>
                    <a:cubicBezTo>
                      <a:pt x="15478" y="6054"/>
                      <a:pt x="15547" y="6238"/>
                      <a:pt x="15677" y="6378"/>
                    </a:cubicBezTo>
                    <a:cubicBezTo>
                      <a:pt x="15806" y="6518"/>
                      <a:pt x="15976" y="6592"/>
                      <a:pt x="16160" y="6592"/>
                    </a:cubicBezTo>
                    <a:cubicBezTo>
                      <a:pt x="16342" y="6592"/>
                      <a:pt x="16515" y="6516"/>
                      <a:pt x="16644" y="6378"/>
                    </a:cubicBezTo>
                    <a:lnTo>
                      <a:pt x="18373" y="4504"/>
                    </a:lnTo>
                    <a:cubicBezTo>
                      <a:pt x="18502" y="4364"/>
                      <a:pt x="18572" y="4182"/>
                      <a:pt x="18572" y="3985"/>
                    </a:cubicBezTo>
                    <a:cubicBezTo>
                      <a:pt x="18572" y="3791"/>
                      <a:pt x="18502" y="3602"/>
                      <a:pt x="18373" y="3462"/>
                    </a:cubicBezTo>
                    <a:cubicBezTo>
                      <a:pt x="18244" y="3324"/>
                      <a:pt x="18071" y="3247"/>
                      <a:pt x="17889" y="3247"/>
                    </a:cubicBezTo>
                    <a:close/>
                    <a:moveTo>
                      <a:pt x="10742" y="6245"/>
                    </a:moveTo>
                    <a:cubicBezTo>
                      <a:pt x="8004" y="6245"/>
                      <a:pt x="5775" y="8654"/>
                      <a:pt x="5775" y="11612"/>
                    </a:cubicBezTo>
                    <a:cubicBezTo>
                      <a:pt x="5775" y="13742"/>
                      <a:pt x="6904" y="16089"/>
                      <a:pt x="8457" y="17291"/>
                    </a:cubicBezTo>
                    <a:lnTo>
                      <a:pt x="8457" y="20425"/>
                    </a:lnTo>
                    <a:cubicBezTo>
                      <a:pt x="8457" y="20755"/>
                      <a:pt x="8662" y="21041"/>
                      <a:pt x="8955" y="21124"/>
                    </a:cubicBezTo>
                    <a:lnTo>
                      <a:pt x="10573" y="21577"/>
                    </a:lnTo>
                    <a:cubicBezTo>
                      <a:pt x="10628" y="21591"/>
                      <a:pt x="10685" y="21600"/>
                      <a:pt x="10742" y="21600"/>
                    </a:cubicBezTo>
                    <a:cubicBezTo>
                      <a:pt x="10799" y="21600"/>
                      <a:pt x="10853" y="21591"/>
                      <a:pt x="10908" y="21577"/>
                    </a:cubicBezTo>
                    <a:lnTo>
                      <a:pt x="12525" y="21124"/>
                    </a:lnTo>
                    <a:cubicBezTo>
                      <a:pt x="12819" y="21041"/>
                      <a:pt x="13024" y="20752"/>
                      <a:pt x="13024" y="20425"/>
                    </a:cubicBezTo>
                    <a:lnTo>
                      <a:pt x="13024" y="17291"/>
                    </a:lnTo>
                    <a:cubicBezTo>
                      <a:pt x="14577" y="16089"/>
                      <a:pt x="15705" y="13742"/>
                      <a:pt x="15705" y="11612"/>
                    </a:cubicBezTo>
                    <a:cubicBezTo>
                      <a:pt x="15705" y="8654"/>
                      <a:pt x="13478" y="6245"/>
                      <a:pt x="10742" y="6245"/>
                    </a:cubicBezTo>
                    <a:close/>
                    <a:moveTo>
                      <a:pt x="10742" y="7693"/>
                    </a:moveTo>
                    <a:cubicBezTo>
                      <a:pt x="12741" y="7693"/>
                      <a:pt x="14366" y="9453"/>
                      <a:pt x="14366" y="11616"/>
                    </a:cubicBezTo>
                    <a:cubicBezTo>
                      <a:pt x="14368" y="13412"/>
                      <a:pt x="13315" y="15469"/>
                      <a:pt x="11970" y="16303"/>
                    </a:cubicBezTo>
                    <a:cubicBezTo>
                      <a:pt x="11706" y="16468"/>
                      <a:pt x="11576" y="16801"/>
                      <a:pt x="11655" y="17119"/>
                    </a:cubicBezTo>
                    <a:cubicBezTo>
                      <a:pt x="11664" y="17153"/>
                      <a:pt x="11675" y="17186"/>
                      <a:pt x="11688" y="17217"/>
                    </a:cubicBezTo>
                    <a:lnTo>
                      <a:pt x="11688" y="17896"/>
                    </a:lnTo>
                    <a:lnTo>
                      <a:pt x="9793" y="17896"/>
                    </a:lnTo>
                    <a:lnTo>
                      <a:pt x="9793" y="17217"/>
                    </a:lnTo>
                    <a:cubicBezTo>
                      <a:pt x="9806" y="17186"/>
                      <a:pt x="9816" y="17153"/>
                      <a:pt x="9825" y="17119"/>
                    </a:cubicBezTo>
                    <a:cubicBezTo>
                      <a:pt x="9902" y="16804"/>
                      <a:pt x="9773" y="16468"/>
                      <a:pt x="9511" y="16303"/>
                    </a:cubicBezTo>
                    <a:cubicBezTo>
                      <a:pt x="8167" y="15469"/>
                      <a:pt x="7115" y="13412"/>
                      <a:pt x="7115" y="11616"/>
                    </a:cubicBezTo>
                    <a:cubicBezTo>
                      <a:pt x="7115" y="9453"/>
                      <a:pt x="8741" y="7693"/>
                      <a:pt x="10742" y="7693"/>
                    </a:cubicBezTo>
                    <a:close/>
                    <a:moveTo>
                      <a:pt x="682" y="10866"/>
                    </a:moveTo>
                    <a:cubicBezTo>
                      <a:pt x="305" y="10866"/>
                      <a:pt x="0" y="11196"/>
                      <a:pt x="0" y="11604"/>
                    </a:cubicBezTo>
                    <a:cubicBezTo>
                      <a:pt x="0" y="12009"/>
                      <a:pt x="305" y="12342"/>
                      <a:pt x="682" y="12342"/>
                    </a:cubicBezTo>
                    <a:lnTo>
                      <a:pt x="3130" y="12342"/>
                    </a:lnTo>
                    <a:cubicBezTo>
                      <a:pt x="3505" y="12342"/>
                      <a:pt x="3808" y="12009"/>
                      <a:pt x="3808" y="11604"/>
                    </a:cubicBezTo>
                    <a:cubicBezTo>
                      <a:pt x="3808" y="11196"/>
                      <a:pt x="3505" y="10866"/>
                      <a:pt x="3130" y="10866"/>
                    </a:cubicBezTo>
                    <a:lnTo>
                      <a:pt x="682" y="10866"/>
                    </a:lnTo>
                    <a:close/>
                    <a:moveTo>
                      <a:pt x="18470" y="10866"/>
                    </a:moveTo>
                    <a:cubicBezTo>
                      <a:pt x="18095" y="10866"/>
                      <a:pt x="17788" y="11196"/>
                      <a:pt x="17788" y="11604"/>
                    </a:cubicBezTo>
                    <a:cubicBezTo>
                      <a:pt x="17788" y="12009"/>
                      <a:pt x="18095" y="12342"/>
                      <a:pt x="18470" y="12342"/>
                    </a:cubicBezTo>
                    <a:lnTo>
                      <a:pt x="20918" y="12342"/>
                    </a:lnTo>
                    <a:cubicBezTo>
                      <a:pt x="21295" y="12342"/>
                      <a:pt x="21600" y="12009"/>
                      <a:pt x="21600" y="11604"/>
                    </a:cubicBezTo>
                    <a:cubicBezTo>
                      <a:pt x="21600" y="11196"/>
                      <a:pt x="21295" y="10866"/>
                      <a:pt x="20918" y="10866"/>
                    </a:cubicBezTo>
                    <a:lnTo>
                      <a:pt x="18470" y="10866"/>
                    </a:lnTo>
                    <a:close/>
                    <a:moveTo>
                      <a:pt x="5299" y="16737"/>
                    </a:moveTo>
                    <a:cubicBezTo>
                      <a:pt x="5117" y="16737"/>
                      <a:pt x="4945" y="16811"/>
                      <a:pt x="4815" y="16951"/>
                    </a:cubicBezTo>
                    <a:lnTo>
                      <a:pt x="3086" y="18821"/>
                    </a:lnTo>
                    <a:cubicBezTo>
                      <a:pt x="2820" y="19111"/>
                      <a:pt x="2820" y="19580"/>
                      <a:pt x="3086" y="19867"/>
                    </a:cubicBezTo>
                    <a:cubicBezTo>
                      <a:pt x="3215" y="20007"/>
                      <a:pt x="3388" y="20082"/>
                      <a:pt x="3570" y="20082"/>
                    </a:cubicBezTo>
                    <a:cubicBezTo>
                      <a:pt x="3753" y="20082"/>
                      <a:pt x="3924" y="20007"/>
                      <a:pt x="4054" y="19867"/>
                    </a:cubicBezTo>
                    <a:lnTo>
                      <a:pt x="5783" y="17993"/>
                    </a:lnTo>
                    <a:cubicBezTo>
                      <a:pt x="5912" y="17856"/>
                      <a:pt x="5981" y="17669"/>
                      <a:pt x="5981" y="17474"/>
                    </a:cubicBezTo>
                    <a:cubicBezTo>
                      <a:pt x="5981" y="17277"/>
                      <a:pt x="5912" y="17092"/>
                      <a:pt x="5783" y="16951"/>
                    </a:cubicBezTo>
                    <a:cubicBezTo>
                      <a:pt x="5655" y="16811"/>
                      <a:pt x="5484" y="16737"/>
                      <a:pt x="5299" y="16737"/>
                    </a:cubicBezTo>
                    <a:close/>
                    <a:moveTo>
                      <a:pt x="16160" y="16737"/>
                    </a:moveTo>
                    <a:cubicBezTo>
                      <a:pt x="15978" y="16737"/>
                      <a:pt x="15806" y="16811"/>
                      <a:pt x="15677" y="16951"/>
                    </a:cubicBezTo>
                    <a:cubicBezTo>
                      <a:pt x="15547" y="17092"/>
                      <a:pt x="15478" y="17277"/>
                      <a:pt x="15478" y="17474"/>
                    </a:cubicBezTo>
                    <a:cubicBezTo>
                      <a:pt x="15478" y="17669"/>
                      <a:pt x="15547" y="17856"/>
                      <a:pt x="15677" y="17993"/>
                    </a:cubicBezTo>
                    <a:lnTo>
                      <a:pt x="17409" y="19867"/>
                    </a:lnTo>
                    <a:cubicBezTo>
                      <a:pt x="17536" y="20007"/>
                      <a:pt x="17707" y="20082"/>
                      <a:pt x="17889" y="20082"/>
                    </a:cubicBezTo>
                    <a:cubicBezTo>
                      <a:pt x="18071" y="20082"/>
                      <a:pt x="18244" y="20007"/>
                      <a:pt x="18373" y="19867"/>
                    </a:cubicBezTo>
                    <a:cubicBezTo>
                      <a:pt x="18638" y="19578"/>
                      <a:pt x="18638" y="19108"/>
                      <a:pt x="18373" y="18821"/>
                    </a:cubicBezTo>
                    <a:cubicBezTo>
                      <a:pt x="18373" y="18821"/>
                      <a:pt x="16640" y="16951"/>
                      <a:pt x="16640" y="16951"/>
                    </a:cubicBezTo>
                    <a:cubicBezTo>
                      <a:pt x="16513" y="16811"/>
                      <a:pt x="16342" y="16737"/>
                      <a:pt x="16160" y="16737"/>
                    </a:cubicBezTo>
                    <a:close/>
                    <a:moveTo>
                      <a:pt x="9797" y="18985"/>
                    </a:moveTo>
                    <a:lnTo>
                      <a:pt x="11688" y="18985"/>
                    </a:lnTo>
                    <a:cubicBezTo>
                      <a:pt x="11688" y="18985"/>
                      <a:pt x="11688" y="19863"/>
                      <a:pt x="11688" y="19863"/>
                    </a:cubicBezTo>
                    <a:lnTo>
                      <a:pt x="10742" y="20129"/>
                    </a:lnTo>
                    <a:lnTo>
                      <a:pt x="9797" y="19863"/>
                    </a:lnTo>
                    <a:lnTo>
                      <a:pt x="9797" y="18985"/>
                    </a:lnTo>
                    <a:close/>
                  </a:path>
                </a:pathLst>
              </a:custGeom>
              <a:solidFill>
                <a:srgbClr val="FFFFFF"/>
              </a:solidFill>
              <a:ln w="12700" cap="flat">
                <a:noFill/>
                <a:miter lim="400000"/>
              </a:ln>
              <a:effectLst/>
            </p:spPr>
            <p:txBody>
              <a:bodyPr wrap="square" lIns="32978" tIns="32978" rIns="32978" bIns="32978" numCol="1" anchor="ctr">
                <a:noAutofit/>
              </a:bodyPr>
              <a:lstStyle/>
              <a:p>
                <a:pPr defTabSz="161113">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900" dirty="0">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14" name="组合 61"/>
          <p:cNvGrpSpPr/>
          <p:nvPr/>
        </p:nvGrpSpPr>
        <p:grpSpPr>
          <a:xfrm>
            <a:off x="2735011" y="3084566"/>
            <a:ext cx="1515723" cy="1743186"/>
            <a:chOff x="6645500" y="8219328"/>
            <a:chExt cx="4116217" cy="4636031"/>
          </a:xfrm>
        </p:grpSpPr>
        <p:sp>
          <p:nvSpPr>
            <p:cNvPr id="30" name="Shape 528"/>
            <p:cNvSpPr/>
            <p:nvPr/>
          </p:nvSpPr>
          <p:spPr>
            <a:xfrm>
              <a:off x="6645500" y="11414539"/>
              <a:ext cx="4116217" cy="1440820"/>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p>
              <a:pPr lvl="0" algn="ctr">
                <a:lnSpc>
                  <a:spcPct val="110000"/>
                </a:lnSpc>
                <a:defRPr sz="1800"/>
              </a:pPr>
              <a:r>
                <a:rPr lang="zh-CN" altLang="en-US" sz="1400" b="1" dirty="0">
                  <a:solidFill>
                    <a:schemeClr val="bg1">
                      <a:lumMod val="65000"/>
                    </a:schemeClr>
                  </a:solidFill>
                  <a:latin typeface="Arial" panose="020B0604020202020204" pitchFamily="34" charset="0"/>
                  <a:ea typeface="微软雅黑" panose="020B0503020204020204" pitchFamily="34" charset="-122"/>
                  <a:cs typeface="Roboto Bold"/>
                  <a:sym typeface="Arial" panose="020B0604020202020204" pitchFamily="34" charset="0"/>
                </a:rPr>
                <a:t>正式上线运营</a:t>
              </a:r>
              <a:endParaRPr sz="1400" b="1" dirty="0">
                <a:solidFill>
                  <a:schemeClr val="bg1">
                    <a:lumMod val="65000"/>
                  </a:schemeClr>
                </a:solidFill>
                <a:latin typeface="Arial" panose="020B0604020202020204" pitchFamily="34" charset="0"/>
                <a:ea typeface="微软雅黑" panose="020B0503020204020204" pitchFamily="34" charset="-122"/>
                <a:cs typeface="Roboto Bold"/>
                <a:sym typeface="Arial" panose="020B0604020202020204" pitchFamily="34" charset="0"/>
              </a:endParaRPr>
            </a:p>
            <a:p>
              <a:pPr>
                <a:lnSpc>
                  <a:spcPct val="110000"/>
                </a:lnSpc>
                <a:defRPr sz="1800"/>
              </a:pPr>
              <a:r>
                <a:rPr lang="zh-CN" altLang="en-US" sz="900" kern="1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单击添加公测期工作描述文字内容</a:t>
              </a:r>
              <a:endParaRPr lang="zh-CN" altLang="en-US" sz="1000" dirty="0">
                <a:solidFill>
                  <a:schemeClr val="bg2"/>
                </a:solidFill>
                <a:latin typeface="Arial" panose="020B0604020202020204" pitchFamily="34" charset="0"/>
                <a:ea typeface="微软雅黑" panose="020B0503020204020204" pitchFamily="34" charset="-122"/>
                <a:cs typeface="Roboto Light"/>
                <a:sym typeface="Arial" panose="020B0604020202020204" pitchFamily="34" charset="0"/>
              </a:endParaRPr>
            </a:p>
          </p:txBody>
        </p:sp>
        <p:pic>
          <p:nvPicPr>
            <p:cNvPr id="52" name="05_How We Work_Done.jpg"/>
            <p:cNvPicPr/>
            <p:nvPr/>
          </p:nvPicPr>
          <p:blipFill>
            <a:blip r:embed="rId3" cstate="print">
              <a:extLst>
                <a:ext uri="{28A0092B-C50C-407E-A947-70E740481C1C}">
                  <a14:useLocalDpi xmlns:a14="http://schemas.microsoft.com/office/drawing/2010/main" val="0"/>
                </a:ext>
              </a:extLst>
            </a:blip>
            <a:stretch>
              <a:fillRect/>
            </a:stretch>
          </p:blipFill>
          <p:spPr>
            <a:xfrm>
              <a:off x="6663273" y="8219328"/>
              <a:ext cx="3612783" cy="2938800"/>
            </a:xfrm>
            <a:prstGeom prst="roundRect">
              <a:avLst>
                <a:gd name="adj" fmla="val 13617"/>
              </a:avLst>
            </a:prstGeom>
            <a:blipFill>
              <a:blip r:embed="rId4"/>
              <a:stretch>
                <a:fillRect/>
              </a:stretch>
            </a:blipFill>
            <a:ln>
              <a:noFill/>
            </a:ln>
            <a:effectLst/>
          </p:spPr>
        </p:pic>
      </p:grpSp>
    </p:spTree>
    <p:extLst>
      <p:ext uri="{BB962C8B-B14F-4D97-AF65-F5344CB8AC3E}">
        <p14:creationId xmlns:p14="http://schemas.microsoft.com/office/powerpoint/2010/main" val="293257550"/>
      </p:ext>
    </p:extLst>
  </p:cSld>
  <p:clrMapOvr>
    <a:masterClrMapping/>
  </p:clrMapOvr>
  <mc:AlternateContent xmlns:mc="http://schemas.openxmlformats.org/markup-compatibility/2006" xmlns:p14="http://schemas.microsoft.com/office/powerpoint/2010/main">
    <mc:Choice Requires="p14">
      <p:transition spd="slow" p14:dur="2000" advClick="0" advTm="0">
        <p14:ferris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48"/>
                                        </p:tgtEl>
                                        <p:attrNameLst>
                                          <p:attrName>style.visibility</p:attrName>
                                        </p:attrNameLst>
                                      </p:cBhvr>
                                      <p:to>
                                        <p:strVal val="visible"/>
                                      </p:to>
                                    </p:set>
                                    <p:animEffect transition="in" filter="wipe(down)">
                                      <p:cBhvr>
                                        <p:cTn id="7" dur="1000"/>
                                        <p:tgtEl>
                                          <p:spTgt spid="48"/>
                                        </p:tgtEl>
                                      </p:cBhvr>
                                    </p:animEffect>
                                  </p:childTnLst>
                                </p:cTn>
                              </p:par>
                              <p:par>
                                <p:cTn id="8" presetID="53" presetClass="entr" presetSubtype="16" fill="hold" nodeType="withEffect">
                                  <p:stCondLst>
                                    <p:cond delay="500"/>
                                  </p:stCondLst>
                                  <p:childTnLst>
                                    <p:set>
                                      <p:cBhvr>
                                        <p:cTn id="9" dur="1" fill="hold">
                                          <p:stCondLst>
                                            <p:cond delay="0"/>
                                          </p:stCondLst>
                                        </p:cTn>
                                        <p:tgtEl>
                                          <p:spTgt spid="12"/>
                                        </p:tgtEl>
                                        <p:attrNameLst>
                                          <p:attrName>style.visibility</p:attrName>
                                        </p:attrNameLst>
                                      </p:cBhvr>
                                      <p:to>
                                        <p:strVal val="visible"/>
                                      </p:to>
                                    </p:set>
                                    <p:anim calcmode="lin" valueType="num">
                                      <p:cBhvr>
                                        <p:cTn id="10" dur="500" fill="hold"/>
                                        <p:tgtEl>
                                          <p:spTgt spid="12"/>
                                        </p:tgtEl>
                                        <p:attrNameLst>
                                          <p:attrName>ppt_w</p:attrName>
                                        </p:attrNameLst>
                                      </p:cBhvr>
                                      <p:tavLst>
                                        <p:tav tm="0">
                                          <p:val>
                                            <p:fltVal val="0"/>
                                          </p:val>
                                        </p:tav>
                                        <p:tav tm="100000">
                                          <p:val>
                                            <p:strVal val="#ppt_w"/>
                                          </p:val>
                                        </p:tav>
                                      </p:tavLst>
                                    </p:anim>
                                    <p:anim calcmode="lin" valueType="num">
                                      <p:cBhvr>
                                        <p:cTn id="11" dur="500" fill="hold"/>
                                        <p:tgtEl>
                                          <p:spTgt spid="12"/>
                                        </p:tgtEl>
                                        <p:attrNameLst>
                                          <p:attrName>ppt_h</p:attrName>
                                        </p:attrNameLst>
                                      </p:cBhvr>
                                      <p:tavLst>
                                        <p:tav tm="0">
                                          <p:val>
                                            <p:fltVal val="0"/>
                                          </p:val>
                                        </p:tav>
                                        <p:tav tm="100000">
                                          <p:val>
                                            <p:strVal val="#ppt_h"/>
                                          </p:val>
                                        </p:tav>
                                      </p:tavLst>
                                    </p:anim>
                                    <p:animEffect transition="in" filter="fade">
                                      <p:cBhvr>
                                        <p:cTn id="12" dur="500"/>
                                        <p:tgtEl>
                                          <p:spTgt spid="12"/>
                                        </p:tgtEl>
                                      </p:cBhvr>
                                    </p:animEffect>
                                  </p:childTnLst>
                                </p:cTn>
                              </p:par>
                            </p:childTnLst>
                          </p:cTn>
                        </p:par>
                        <p:par>
                          <p:cTn id="13" fill="hold">
                            <p:stCondLst>
                              <p:cond delay="1000"/>
                            </p:stCondLst>
                            <p:childTnLst>
                              <p:par>
                                <p:cTn id="14" presetID="22" presetClass="entr" presetSubtype="4" fill="hold" grpId="0" nodeType="afterEffect">
                                  <p:stCondLst>
                                    <p:cond delay="0"/>
                                  </p:stCondLst>
                                  <p:childTnLst>
                                    <p:set>
                                      <p:cBhvr>
                                        <p:cTn id="15" dur="1" fill="hold">
                                          <p:stCondLst>
                                            <p:cond delay="0"/>
                                          </p:stCondLst>
                                        </p:cTn>
                                        <p:tgtEl>
                                          <p:spTgt spid="23"/>
                                        </p:tgtEl>
                                        <p:attrNameLst>
                                          <p:attrName>style.visibility</p:attrName>
                                        </p:attrNameLst>
                                      </p:cBhvr>
                                      <p:to>
                                        <p:strVal val="visible"/>
                                      </p:to>
                                    </p:set>
                                    <p:animEffect transition="in" filter="wipe(down)">
                                      <p:cBhvr>
                                        <p:cTn id="16" dur="1000"/>
                                        <p:tgtEl>
                                          <p:spTgt spid="23"/>
                                        </p:tgtEl>
                                      </p:cBhvr>
                                    </p:animEffect>
                                  </p:childTnLst>
                                </p:cTn>
                              </p:par>
                              <p:par>
                                <p:cTn id="17" presetID="53" presetClass="entr" presetSubtype="16" fill="hold" nodeType="withEffect">
                                  <p:stCondLst>
                                    <p:cond delay="500"/>
                                  </p:stCondLst>
                                  <p:childTnLst>
                                    <p:set>
                                      <p:cBhvr>
                                        <p:cTn id="18" dur="1" fill="hold">
                                          <p:stCondLst>
                                            <p:cond delay="0"/>
                                          </p:stCondLst>
                                        </p:cTn>
                                        <p:tgtEl>
                                          <p:spTgt spid="6"/>
                                        </p:tgtEl>
                                        <p:attrNameLst>
                                          <p:attrName>style.visibility</p:attrName>
                                        </p:attrNameLst>
                                      </p:cBhvr>
                                      <p:to>
                                        <p:strVal val="visible"/>
                                      </p:to>
                                    </p:set>
                                    <p:anim calcmode="lin" valueType="num">
                                      <p:cBhvr>
                                        <p:cTn id="19" dur="500" fill="hold"/>
                                        <p:tgtEl>
                                          <p:spTgt spid="6"/>
                                        </p:tgtEl>
                                        <p:attrNameLst>
                                          <p:attrName>ppt_w</p:attrName>
                                        </p:attrNameLst>
                                      </p:cBhvr>
                                      <p:tavLst>
                                        <p:tav tm="0">
                                          <p:val>
                                            <p:fltVal val="0"/>
                                          </p:val>
                                        </p:tav>
                                        <p:tav tm="100000">
                                          <p:val>
                                            <p:strVal val="#ppt_w"/>
                                          </p:val>
                                        </p:tav>
                                      </p:tavLst>
                                    </p:anim>
                                    <p:anim calcmode="lin" valueType="num">
                                      <p:cBhvr>
                                        <p:cTn id="20" dur="500" fill="hold"/>
                                        <p:tgtEl>
                                          <p:spTgt spid="6"/>
                                        </p:tgtEl>
                                        <p:attrNameLst>
                                          <p:attrName>ppt_h</p:attrName>
                                        </p:attrNameLst>
                                      </p:cBhvr>
                                      <p:tavLst>
                                        <p:tav tm="0">
                                          <p:val>
                                            <p:fltVal val="0"/>
                                          </p:val>
                                        </p:tav>
                                        <p:tav tm="100000">
                                          <p:val>
                                            <p:strVal val="#ppt_h"/>
                                          </p:val>
                                        </p:tav>
                                      </p:tavLst>
                                    </p:anim>
                                    <p:animEffect transition="in" filter="fade">
                                      <p:cBhvr>
                                        <p:cTn id="21" dur="500"/>
                                        <p:tgtEl>
                                          <p:spTgt spid="6"/>
                                        </p:tgtEl>
                                      </p:cBhvr>
                                    </p:animEffect>
                                  </p:childTnLst>
                                </p:cTn>
                              </p:par>
                            </p:childTnLst>
                          </p:cTn>
                        </p:par>
                        <p:par>
                          <p:cTn id="22" fill="hold">
                            <p:stCondLst>
                              <p:cond delay="2000"/>
                            </p:stCondLst>
                            <p:childTnLst>
                              <p:par>
                                <p:cTn id="23" presetID="22" presetClass="entr" presetSubtype="8" fill="hold" grpId="0" nodeType="afterEffect">
                                  <p:stCondLst>
                                    <p:cond delay="0"/>
                                  </p:stCondLst>
                                  <p:childTnLst>
                                    <p:set>
                                      <p:cBhvr>
                                        <p:cTn id="24" dur="1" fill="hold">
                                          <p:stCondLst>
                                            <p:cond delay="0"/>
                                          </p:stCondLst>
                                        </p:cTn>
                                        <p:tgtEl>
                                          <p:spTgt spid="24"/>
                                        </p:tgtEl>
                                        <p:attrNameLst>
                                          <p:attrName>style.visibility</p:attrName>
                                        </p:attrNameLst>
                                      </p:cBhvr>
                                      <p:to>
                                        <p:strVal val="visible"/>
                                      </p:to>
                                    </p:set>
                                    <p:animEffect transition="in" filter="wipe(left)">
                                      <p:cBhvr>
                                        <p:cTn id="25" dur="1000"/>
                                        <p:tgtEl>
                                          <p:spTgt spid="24"/>
                                        </p:tgtEl>
                                      </p:cBhvr>
                                    </p:animEffect>
                                  </p:childTnLst>
                                </p:cTn>
                              </p:par>
                              <p:par>
                                <p:cTn id="26" presetID="53" presetClass="entr" presetSubtype="16" fill="hold" nodeType="withEffect">
                                  <p:stCondLst>
                                    <p:cond delay="500"/>
                                  </p:stCondLst>
                                  <p:childTnLst>
                                    <p:set>
                                      <p:cBhvr>
                                        <p:cTn id="27" dur="1" fill="hold">
                                          <p:stCondLst>
                                            <p:cond delay="0"/>
                                          </p:stCondLst>
                                        </p:cTn>
                                        <p:tgtEl>
                                          <p:spTgt spid="10"/>
                                        </p:tgtEl>
                                        <p:attrNameLst>
                                          <p:attrName>style.visibility</p:attrName>
                                        </p:attrNameLst>
                                      </p:cBhvr>
                                      <p:to>
                                        <p:strVal val="visible"/>
                                      </p:to>
                                    </p:set>
                                    <p:anim calcmode="lin" valueType="num">
                                      <p:cBhvr>
                                        <p:cTn id="28" dur="500" fill="hold"/>
                                        <p:tgtEl>
                                          <p:spTgt spid="10"/>
                                        </p:tgtEl>
                                        <p:attrNameLst>
                                          <p:attrName>ppt_w</p:attrName>
                                        </p:attrNameLst>
                                      </p:cBhvr>
                                      <p:tavLst>
                                        <p:tav tm="0">
                                          <p:val>
                                            <p:fltVal val="0"/>
                                          </p:val>
                                        </p:tav>
                                        <p:tav tm="100000">
                                          <p:val>
                                            <p:strVal val="#ppt_w"/>
                                          </p:val>
                                        </p:tav>
                                      </p:tavLst>
                                    </p:anim>
                                    <p:anim calcmode="lin" valueType="num">
                                      <p:cBhvr>
                                        <p:cTn id="29" dur="500" fill="hold"/>
                                        <p:tgtEl>
                                          <p:spTgt spid="10"/>
                                        </p:tgtEl>
                                        <p:attrNameLst>
                                          <p:attrName>ppt_h</p:attrName>
                                        </p:attrNameLst>
                                      </p:cBhvr>
                                      <p:tavLst>
                                        <p:tav tm="0">
                                          <p:val>
                                            <p:fltVal val="0"/>
                                          </p:val>
                                        </p:tav>
                                        <p:tav tm="100000">
                                          <p:val>
                                            <p:strVal val="#ppt_h"/>
                                          </p:val>
                                        </p:tav>
                                      </p:tavLst>
                                    </p:anim>
                                    <p:animEffect transition="in" filter="fade">
                                      <p:cBhvr>
                                        <p:cTn id="30" dur="500"/>
                                        <p:tgtEl>
                                          <p:spTgt spid="10"/>
                                        </p:tgtEl>
                                      </p:cBhvr>
                                    </p:animEffect>
                                  </p:childTnLst>
                                </p:cTn>
                              </p:par>
                            </p:childTnLst>
                          </p:cTn>
                        </p:par>
                        <p:par>
                          <p:cTn id="31" fill="hold">
                            <p:stCondLst>
                              <p:cond delay="3000"/>
                            </p:stCondLst>
                            <p:childTnLst>
                              <p:par>
                                <p:cTn id="32" presetID="22" presetClass="entr" presetSubtype="8" fill="hold" grpId="0" nodeType="afterEffect">
                                  <p:stCondLst>
                                    <p:cond delay="0"/>
                                  </p:stCondLst>
                                  <p:childTnLst>
                                    <p:set>
                                      <p:cBhvr>
                                        <p:cTn id="33" dur="1" fill="hold">
                                          <p:stCondLst>
                                            <p:cond delay="0"/>
                                          </p:stCondLst>
                                        </p:cTn>
                                        <p:tgtEl>
                                          <p:spTgt spid="25"/>
                                        </p:tgtEl>
                                        <p:attrNameLst>
                                          <p:attrName>style.visibility</p:attrName>
                                        </p:attrNameLst>
                                      </p:cBhvr>
                                      <p:to>
                                        <p:strVal val="visible"/>
                                      </p:to>
                                    </p:set>
                                    <p:animEffect transition="in" filter="wipe(left)">
                                      <p:cBhvr>
                                        <p:cTn id="34" dur="1000"/>
                                        <p:tgtEl>
                                          <p:spTgt spid="25"/>
                                        </p:tgtEl>
                                      </p:cBhvr>
                                    </p:animEffect>
                                  </p:childTnLst>
                                </p:cTn>
                              </p:par>
                              <p:par>
                                <p:cTn id="35" presetID="53" presetClass="entr" presetSubtype="16" fill="hold" nodeType="withEffect">
                                  <p:stCondLst>
                                    <p:cond delay="500"/>
                                  </p:stCondLst>
                                  <p:childTnLst>
                                    <p:set>
                                      <p:cBhvr>
                                        <p:cTn id="36" dur="1" fill="hold">
                                          <p:stCondLst>
                                            <p:cond delay="0"/>
                                          </p:stCondLst>
                                        </p:cTn>
                                        <p:tgtEl>
                                          <p:spTgt spid="4"/>
                                        </p:tgtEl>
                                        <p:attrNameLst>
                                          <p:attrName>style.visibility</p:attrName>
                                        </p:attrNameLst>
                                      </p:cBhvr>
                                      <p:to>
                                        <p:strVal val="visible"/>
                                      </p:to>
                                    </p:set>
                                    <p:anim calcmode="lin" valueType="num">
                                      <p:cBhvr>
                                        <p:cTn id="37" dur="500" fill="hold"/>
                                        <p:tgtEl>
                                          <p:spTgt spid="4"/>
                                        </p:tgtEl>
                                        <p:attrNameLst>
                                          <p:attrName>ppt_w</p:attrName>
                                        </p:attrNameLst>
                                      </p:cBhvr>
                                      <p:tavLst>
                                        <p:tav tm="0">
                                          <p:val>
                                            <p:fltVal val="0"/>
                                          </p:val>
                                        </p:tav>
                                        <p:tav tm="100000">
                                          <p:val>
                                            <p:strVal val="#ppt_w"/>
                                          </p:val>
                                        </p:tav>
                                      </p:tavLst>
                                    </p:anim>
                                    <p:anim calcmode="lin" valueType="num">
                                      <p:cBhvr>
                                        <p:cTn id="38" dur="500" fill="hold"/>
                                        <p:tgtEl>
                                          <p:spTgt spid="4"/>
                                        </p:tgtEl>
                                        <p:attrNameLst>
                                          <p:attrName>ppt_h</p:attrName>
                                        </p:attrNameLst>
                                      </p:cBhvr>
                                      <p:tavLst>
                                        <p:tav tm="0">
                                          <p:val>
                                            <p:fltVal val="0"/>
                                          </p:val>
                                        </p:tav>
                                        <p:tav tm="100000">
                                          <p:val>
                                            <p:strVal val="#ppt_h"/>
                                          </p:val>
                                        </p:tav>
                                      </p:tavLst>
                                    </p:anim>
                                    <p:animEffect transition="in" filter="fade">
                                      <p:cBhvr>
                                        <p:cTn id="39" dur="500"/>
                                        <p:tgtEl>
                                          <p:spTgt spid="4"/>
                                        </p:tgtEl>
                                      </p:cBhvr>
                                    </p:animEffect>
                                  </p:childTnLst>
                                </p:cTn>
                              </p:par>
                            </p:childTnLst>
                          </p:cTn>
                        </p:par>
                        <p:par>
                          <p:cTn id="40" fill="hold">
                            <p:stCondLst>
                              <p:cond delay="4000"/>
                            </p:stCondLst>
                            <p:childTnLst>
                              <p:par>
                                <p:cTn id="41" presetID="22" presetClass="entr" presetSubtype="1" fill="hold" grpId="0" nodeType="afterEffect">
                                  <p:stCondLst>
                                    <p:cond delay="0"/>
                                  </p:stCondLst>
                                  <p:childTnLst>
                                    <p:set>
                                      <p:cBhvr>
                                        <p:cTn id="42" dur="1" fill="hold">
                                          <p:stCondLst>
                                            <p:cond delay="0"/>
                                          </p:stCondLst>
                                        </p:cTn>
                                        <p:tgtEl>
                                          <p:spTgt spid="20"/>
                                        </p:tgtEl>
                                        <p:attrNameLst>
                                          <p:attrName>style.visibility</p:attrName>
                                        </p:attrNameLst>
                                      </p:cBhvr>
                                      <p:to>
                                        <p:strVal val="visible"/>
                                      </p:to>
                                    </p:set>
                                    <p:animEffect transition="in" filter="wipe(up)">
                                      <p:cBhvr>
                                        <p:cTn id="43" dur="1000"/>
                                        <p:tgtEl>
                                          <p:spTgt spid="20"/>
                                        </p:tgtEl>
                                      </p:cBhvr>
                                    </p:animEffect>
                                  </p:childTnLst>
                                </p:cTn>
                              </p:par>
                              <p:par>
                                <p:cTn id="44" presetID="53" presetClass="entr" presetSubtype="16" fill="hold" nodeType="withEffect">
                                  <p:stCondLst>
                                    <p:cond delay="500"/>
                                  </p:stCondLst>
                                  <p:childTnLst>
                                    <p:set>
                                      <p:cBhvr>
                                        <p:cTn id="45" dur="1" fill="hold">
                                          <p:stCondLst>
                                            <p:cond delay="0"/>
                                          </p:stCondLst>
                                        </p:cTn>
                                        <p:tgtEl>
                                          <p:spTgt spid="2"/>
                                        </p:tgtEl>
                                        <p:attrNameLst>
                                          <p:attrName>style.visibility</p:attrName>
                                        </p:attrNameLst>
                                      </p:cBhvr>
                                      <p:to>
                                        <p:strVal val="visible"/>
                                      </p:to>
                                    </p:set>
                                    <p:anim calcmode="lin" valueType="num">
                                      <p:cBhvr>
                                        <p:cTn id="46" dur="500" fill="hold"/>
                                        <p:tgtEl>
                                          <p:spTgt spid="2"/>
                                        </p:tgtEl>
                                        <p:attrNameLst>
                                          <p:attrName>ppt_w</p:attrName>
                                        </p:attrNameLst>
                                      </p:cBhvr>
                                      <p:tavLst>
                                        <p:tav tm="0">
                                          <p:val>
                                            <p:fltVal val="0"/>
                                          </p:val>
                                        </p:tav>
                                        <p:tav tm="100000">
                                          <p:val>
                                            <p:strVal val="#ppt_w"/>
                                          </p:val>
                                        </p:tav>
                                      </p:tavLst>
                                    </p:anim>
                                    <p:anim calcmode="lin" valueType="num">
                                      <p:cBhvr>
                                        <p:cTn id="47" dur="500" fill="hold"/>
                                        <p:tgtEl>
                                          <p:spTgt spid="2"/>
                                        </p:tgtEl>
                                        <p:attrNameLst>
                                          <p:attrName>ppt_h</p:attrName>
                                        </p:attrNameLst>
                                      </p:cBhvr>
                                      <p:tavLst>
                                        <p:tav tm="0">
                                          <p:val>
                                            <p:fltVal val="0"/>
                                          </p:val>
                                        </p:tav>
                                        <p:tav tm="100000">
                                          <p:val>
                                            <p:strVal val="#ppt_h"/>
                                          </p:val>
                                        </p:tav>
                                      </p:tavLst>
                                    </p:anim>
                                    <p:animEffect transition="in" filter="fade">
                                      <p:cBhvr>
                                        <p:cTn id="48" dur="500"/>
                                        <p:tgtEl>
                                          <p:spTgt spid="2"/>
                                        </p:tgtEl>
                                      </p:cBhvr>
                                    </p:animEffect>
                                  </p:childTnLst>
                                </p:cTn>
                              </p:par>
                            </p:childTnLst>
                          </p:cTn>
                        </p:par>
                        <p:par>
                          <p:cTn id="49" fill="hold">
                            <p:stCondLst>
                              <p:cond delay="5000"/>
                            </p:stCondLst>
                            <p:childTnLst>
                              <p:par>
                                <p:cTn id="50" presetID="22" presetClass="entr" presetSubtype="2" fill="hold" grpId="0" nodeType="afterEffect">
                                  <p:stCondLst>
                                    <p:cond delay="0"/>
                                  </p:stCondLst>
                                  <p:childTnLst>
                                    <p:set>
                                      <p:cBhvr>
                                        <p:cTn id="51" dur="1" fill="hold">
                                          <p:stCondLst>
                                            <p:cond delay="0"/>
                                          </p:stCondLst>
                                        </p:cTn>
                                        <p:tgtEl>
                                          <p:spTgt spid="22"/>
                                        </p:tgtEl>
                                        <p:attrNameLst>
                                          <p:attrName>style.visibility</p:attrName>
                                        </p:attrNameLst>
                                      </p:cBhvr>
                                      <p:to>
                                        <p:strVal val="visible"/>
                                      </p:to>
                                    </p:set>
                                    <p:animEffect transition="in" filter="wipe(right)">
                                      <p:cBhvr>
                                        <p:cTn id="52" dur="1000"/>
                                        <p:tgtEl>
                                          <p:spTgt spid="22"/>
                                        </p:tgtEl>
                                      </p:cBhvr>
                                    </p:animEffect>
                                  </p:childTnLst>
                                </p:cTn>
                              </p:par>
                              <p:par>
                                <p:cTn id="53" presetID="53" presetClass="entr" presetSubtype="16" fill="hold" nodeType="withEffect">
                                  <p:stCondLst>
                                    <p:cond delay="500"/>
                                  </p:stCondLst>
                                  <p:childTnLst>
                                    <p:set>
                                      <p:cBhvr>
                                        <p:cTn id="54" dur="1" fill="hold">
                                          <p:stCondLst>
                                            <p:cond delay="0"/>
                                          </p:stCondLst>
                                        </p:cTn>
                                        <p:tgtEl>
                                          <p:spTgt spid="8"/>
                                        </p:tgtEl>
                                        <p:attrNameLst>
                                          <p:attrName>style.visibility</p:attrName>
                                        </p:attrNameLst>
                                      </p:cBhvr>
                                      <p:to>
                                        <p:strVal val="visible"/>
                                      </p:to>
                                    </p:set>
                                    <p:anim calcmode="lin" valueType="num">
                                      <p:cBhvr>
                                        <p:cTn id="55" dur="500" fill="hold"/>
                                        <p:tgtEl>
                                          <p:spTgt spid="8"/>
                                        </p:tgtEl>
                                        <p:attrNameLst>
                                          <p:attrName>ppt_w</p:attrName>
                                        </p:attrNameLst>
                                      </p:cBhvr>
                                      <p:tavLst>
                                        <p:tav tm="0">
                                          <p:val>
                                            <p:fltVal val="0"/>
                                          </p:val>
                                        </p:tav>
                                        <p:tav tm="100000">
                                          <p:val>
                                            <p:strVal val="#ppt_w"/>
                                          </p:val>
                                        </p:tav>
                                      </p:tavLst>
                                    </p:anim>
                                    <p:anim calcmode="lin" valueType="num">
                                      <p:cBhvr>
                                        <p:cTn id="56" dur="500" fill="hold"/>
                                        <p:tgtEl>
                                          <p:spTgt spid="8"/>
                                        </p:tgtEl>
                                        <p:attrNameLst>
                                          <p:attrName>ppt_h</p:attrName>
                                        </p:attrNameLst>
                                      </p:cBhvr>
                                      <p:tavLst>
                                        <p:tav tm="0">
                                          <p:val>
                                            <p:fltVal val="0"/>
                                          </p:val>
                                        </p:tav>
                                        <p:tav tm="100000">
                                          <p:val>
                                            <p:strVal val="#ppt_h"/>
                                          </p:val>
                                        </p:tav>
                                      </p:tavLst>
                                    </p:anim>
                                    <p:animEffect transition="in" filter="fade">
                                      <p:cBhvr>
                                        <p:cTn id="57" dur="500"/>
                                        <p:tgtEl>
                                          <p:spTgt spid="8"/>
                                        </p:tgtEl>
                                      </p:cBhvr>
                                    </p:animEffect>
                                  </p:childTnLst>
                                </p:cTn>
                              </p:par>
                            </p:childTnLst>
                          </p:cTn>
                        </p:par>
                        <p:par>
                          <p:cTn id="58" fill="hold">
                            <p:stCondLst>
                              <p:cond delay="6000"/>
                            </p:stCondLst>
                            <p:childTnLst>
                              <p:par>
                                <p:cTn id="59" presetID="22" presetClass="entr" presetSubtype="2" fill="hold" grpId="0" nodeType="afterEffect">
                                  <p:stCondLst>
                                    <p:cond delay="0"/>
                                  </p:stCondLst>
                                  <p:childTnLst>
                                    <p:set>
                                      <p:cBhvr>
                                        <p:cTn id="60" dur="1" fill="hold">
                                          <p:stCondLst>
                                            <p:cond delay="0"/>
                                          </p:stCondLst>
                                        </p:cTn>
                                        <p:tgtEl>
                                          <p:spTgt spid="21"/>
                                        </p:tgtEl>
                                        <p:attrNameLst>
                                          <p:attrName>style.visibility</p:attrName>
                                        </p:attrNameLst>
                                      </p:cBhvr>
                                      <p:to>
                                        <p:strVal val="visible"/>
                                      </p:to>
                                    </p:set>
                                    <p:animEffect transition="in" filter="wipe(right)">
                                      <p:cBhvr>
                                        <p:cTn id="61" dur="1000"/>
                                        <p:tgtEl>
                                          <p:spTgt spid="21"/>
                                        </p:tgtEl>
                                      </p:cBhvr>
                                    </p:animEffect>
                                  </p:childTnLst>
                                </p:cTn>
                              </p:par>
                              <p:par>
                                <p:cTn id="62" presetID="53" presetClass="entr" presetSubtype="16" fill="hold" nodeType="withEffect">
                                  <p:stCondLst>
                                    <p:cond delay="500"/>
                                  </p:stCondLst>
                                  <p:childTnLst>
                                    <p:set>
                                      <p:cBhvr>
                                        <p:cTn id="63" dur="1" fill="hold">
                                          <p:stCondLst>
                                            <p:cond delay="0"/>
                                          </p:stCondLst>
                                        </p:cTn>
                                        <p:tgtEl>
                                          <p:spTgt spid="14"/>
                                        </p:tgtEl>
                                        <p:attrNameLst>
                                          <p:attrName>style.visibility</p:attrName>
                                        </p:attrNameLst>
                                      </p:cBhvr>
                                      <p:to>
                                        <p:strVal val="visible"/>
                                      </p:to>
                                    </p:set>
                                    <p:anim calcmode="lin" valueType="num">
                                      <p:cBhvr>
                                        <p:cTn id="64" dur="500" fill="hold"/>
                                        <p:tgtEl>
                                          <p:spTgt spid="14"/>
                                        </p:tgtEl>
                                        <p:attrNameLst>
                                          <p:attrName>ppt_w</p:attrName>
                                        </p:attrNameLst>
                                      </p:cBhvr>
                                      <p:tavLst>
                                        <p:tav tm="0">
                                          <p:val>
                                            <p:fltVal val="0"/>
                                          </p:val>
                                        </p:tav>
                                        <p:tav tm="100000">
                                          <p:val>
                                            <p:strVal val="#ppt_w"/>
                                          </p:val>
                                        </p:tav>
                                      </p:tavLst>
                                    </p:anim>
                                    <p:anim calcmode="lin" valueType="num">
                                      <p:cBhvr>
                                        <p:cTn id="65" dur="500" fill="hold"/>
                                        <p:tgtEl>
                                          <p:spTgt spid="14"/>
                                        </p:tgtEl>
                                        <p:attrNameLst>
                                          <p:attrName>ppt_h</p:attrName>
                                        </p:attrNameLst>
                                      </p:cBhvr>
                                      <p:tavLst>
                                        <p:tav tm="0">
                                          <p:val>
                                            <p:fltVal val="0"/>
                                          </p:val>
                                        </p:tav>
                                        <p:tav tm="100000">
                                          <p:val>
                                            <p:strVal val="#ppt_h"/>
                                          </p:val>
                                        </p:tav>
                                      </p:tavLst>
                                    </p:anim>
                                    <p:animEffect transition="in" filter="fade">
                                      <p:cBhvr>
                                        <p:cTn id="66"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1" grpId="0" animBg="1"/>
      <p:bldP spid="22" grpId="0" animBg="1"/>
      <p:bldP spid="23" grpId="0" animBg="1"/>
      <p:bldP spid="24" grpId="0" animBg="1"/>
      <p:bldP spid="25" grpId="0" animBg="1"/>
      <p:bldP spid="48"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图片 14">
            <a:extLst>
              <a:ext uri="{FF2B5EF4-FFF2-40B4-BE49-F238E27FC236}">
                <a16:creationId xmlns:a16="http://schemas.microsoft.com/office/drawing/2014/main" id="{241D96E0-23D4-4A9E-885F-43EE0E87B7C3}"/>
              </a:ext>
            </a:extLst>
          </p:cNvPr>
          <p:cNvPicPr>
            <a:picLocks noChangeAspect="1"/>
          </p:cNvPicPr>
          <p:nvPr/>
        </p:nvPicPr>
        <p:blipFill rotWithShape="1">
          <a:blip r:embed="rId3"/>
          <a:srcRect l="2390" t="1" r="30113" b="19949"/>
          <a:stretch/>
        </p:blipFill>
        <p:spPr>
          <a:xfrm>
            <a:off x="791" y="7204"/>
            <a:ext cx="9143209" cy="5137884"/>
          </a:xfrm>
          <a:prstGeom prst="rect">
            <a:avLst/>
          </a:prstGeom>
        </p:spPr>
      </p:pic>
      <p:sp>
        <p:nvSpPr>
          <p:cNvPr id="10" name="矩形 9"/>
          <p:cNvSpPr/>
          <p:nvPr/>
        </p:nvSpPr>
        <p:spPr>
          <a:xfrm>
            <a:off x="3477928" y="3007559"/>
            <a:ext cx="2719671" cy="430887"/>
          </a:xfrm>
          <a:prstGeom prst="rect">
            <a:avLst/>
          </a:prstGeom>
        </p:spPr>
        <p:txBody>
          <a:bodyPr wrap="square" lIns="0" tIns="0" rIns="0" bIns="0">
            <a:spAutoFit/>
          </a:bodyPr>
          <a:lstStyle/>
          <a:p>
            <a:pPr lvl="0"/>
            <a:r>
              <a:rPr lang="zh-CN" altLang="en-US" sz="2800" dirty="0">
                <a:solidFill>
                  <a:schemeClr val="accent1"/>
                </a:solidFill>
                <a:latin typeface="Arial" panose="020B0604020202020204" pitchFamily="34" charset="0"/>
                <a:ea typeface="微软雅黑" panose="020B0503020204020204" pitchFamily="34" charset="-122"/>
                <a:sym typeface="Arial" panose="020B0604020202020204" pitchFamily="34" charset="0"/>
              </a:rPr>
              <a:t>工作完成情况</a:t>
            </a:r>
            <a:endParaRPr lang="en-US" altLang="zh-CN" sz="2800" dirty="0">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sp>
        <p:nvSpPr>
          <p:cNvPr id="11" name="TextBox 11"/>
          <p:cNvSpPr txBox="1"/>
          <p:nvPr/>
        </p:nvSpPr>
        <p:spPr>
          <a:xfrm>
            <a:off x="3415727" y="3603712"/>
            <a:ext cx="1115690" cy="212687"/>
          </a:xfrm>
          <a:prstGeom prst="rect">
            <a:avLst/>
          </a:prstGeom>
          <a:noFill/>
        </p:spPr>
        <p:txBody>
          <a:bodyPr wrap="none" rtlCol="0">
            <a:spAutoFit/>
          </a:bodyPr>
          <a:lstStyle/>
          <a:p>
            <a:pPr marL="121902" lvl="1" indent="-121902">
              <a:buFont typeface="Arial" panose="020B0604020202020204" pitchFamily="34" charset="0"/>
              <a:buChar char="•"/>
            </a:pPr>
            <a:r>
              <a:rPr lang="zh-CN" altLang="en-US" sz="782"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782"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2" name="TextBox 11"/>
          <p:cNvSpPr txBox="1"/>
          <p:nvPr/>
        </p:nvSpPr>
        <p:spPr>
          <a:xfrm>
            <a:off x="4633503" y="3603712"/>
            <a:ext cx="1115690" cy="212687"/>
          </a:xfrm>
          <a:prstGeom prst="rect">
            <a:avLst/>
          </a:prstGeom>
          <a:noFill/>
        </p:spPr>
        <p:txBody>
          <a:bodyPr wrap="none" rtlCol="0">
            <a:spAutoFit/>
          </a:bodyPr>
          <a:lstStyle/>
          <a:p>
            <a:pPr marL="121902" lvl="1" indent="-121902">
              <a:buFont typeface="Arial" panose="020B0604020202020204" pitchFamily="34" charset="0"/>
              <a:buChar char="•"/>
            </a:pPr>
            <a:r>
              <a:rPr lang="zh-CN" altLang="en-US" sz="782"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782"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3" name="TextBox 11"/>
          <p:cNvSpPr txBox="1"/>
          <p:nvPr/>
        </p:nvSpPr>
        <p:spPr>
          <a:xfrm>
            <a:off x="3415727" y="3797715"/>
            <a:ext cx="1115690" cy="212687"/>
          </a:xfrm>
          <a:prstGeom prst="rect">
            <a:avLst/>
          </a:prstGeom>
          <a:noFill/>
        </p:spPr>
        <p:txBody>
          <a:bodyPr wrap="none" rtlCol="0">
            <a:spAutoFit/>
          </a:bodyPr>
          <a:lstStyle/>
          <a:p>
            <a:pPr marL="121902" lvl="1" indent="-121902">
              <a:buFont typeface="Arial" panose="020B0604020202020204" pitchFamily="34" charset="0"/>
              <a:buChar char="•"/>
            </a:pPr>
            <a:r>
              <a:rPr lang="zh-CN" altLang="en-US" sz="782"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782"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4" name="TextBox 11"/>
          <p:cNvSpPr txBox="1"/>
          <p:nvPr/>
        </p:nvSpPr>
        <p:spPr>
          <a:xfrm>
            <a:off x="4633503" y="3797715"/>
            <a:ext cx="1115690" cy="212687"/>
          </a:xfrm>
          <a:prstGeom prst="rect">
            <a:avLst/>
          </a:prstGeom>
          <a:noFill/>
        </p:spPr>
        <p:txBody>
          <a:bodyPr wrap="none" rtlCol="0">
            <a:spAutoFit/>
          </a:bodyPr>
          <a:lstStyle/>
          <a:p>
            <a:pPr marL="121902" lvl="1" indent="-121902">
              <a:buFont typeface="Arial" panose="020B0604020202020204" pitchFamily="34" charset="0"/>
              <a:buChar char="•"/>
            </a:pPr>
            <a:r>
              <a:rPr lang="zh-CN" altLang="en-US" sz="782"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782"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7" name="任意多边形 16"/>
          <p:cNvSpPr/>
          <p:nvPr/>
        </p:nvSpPr>
        <p:spPr>
          <a:xfrm>
            <a:off x="-1161877" y="1650467"/>
            <a:ext cx="10762527" cy="1061644"/>
          </a:xfrm>
          <a:custGeom>
            <a:avLst/>
            <a:gdLst>
              <a:gd name="connsiteX0" fmla="*/ 0 w 9575800"/>
              <a:gd name="connsiteY0" fmla="*/ 144875 h 764207"/>
              <a:gd name="connsiteX1" fmla="*/ 1642534 w 9575800"/>
              <a:gd name="connsiteY1" fmla="*/ 762942 h 764207"/>
              <a:gd name="connsiteX2" fmla="*/ 3242734 w 9575800"/>
              <a:gd name="connsiteY2" fmla="*/ 942 h 764207"/>
              <a:gd name="connsiteX3" fmla="*/ 5003800 w 9575800"/>
              <a:gd name="connsiteY3" fmla="*/ 593608 h 764207"/>
              <a:gd name="connsiteX4" fmla="*/ 6629400 w 9575800"/>
              <a:gd name="connsiteY4" fmla="*/ 34808 h 764207"/>
              <a:gd name="connsiteX5" fmla="*/ 8111067 w 9575800"/>
              <a:gd name="connsiteY5" fmla="*/ 627475 h 764207"/>
              <a:gd name="connsiteX6" fmla="*/ 9575800 w 9575800"/>
              <a:gd name="connsiteY6" fmla="*/ 34808 h 764207"/>
              <a:gd name="connsiteX7" fmla="*/ 9575800 w 9575800"/>
              <a:gd name="connsiteY7" fmla="*/ 34808 h 764207"/>
              <a:gd name="connsiteX0" fmla="*/ 0 w 9575800"/>
              <a:gd name="connsiteY0" fmla="*/ 144875 h 763062"/>
              <a:gd name="connsiteX1" fmla="*/ 1642534 w 9575800"/>
              <a:gd name="connsiteY1" fmla="*/ 762942 h 763062"/>
              <a:gd name="connsiteX2" fmla="*/ 3242734 w 9575800"/>
              <a:gd name="connsiteY2" fmla="*/ 942 h 763062"/>
              <a:gd name="connsiteX3" fmla="*/ 5003800 w 9575800"/>
              <a:gd name="connsiteY3" fmla="*/ 593608 h 763062"/>
              <a:gd name="connsiteX4" fmla="*/ 6629400 w 9575800"/>
              <a:gd name="connsiteY4" fmla="*/ 34808 h 763062"/>
              <a:gd name="connsiteX5" fmla="*/ 8111067 w 9575800"/>
              <a:gd name="connsiteY5" fmla="*/ 627475 h 763062"/>
              <a:gd name="connsiteX6" fmla="*/ 9575800 w 9575800"/>
              <a:gd name="connsiteY6" fmla="*/ 34808 h 763062"/>
              <a:gd name="connsiteX7" fmla="*/ 9575800 w 9575800"/>
              <a:gd name="connsiteY7" fmla="*/ 34808 h 763062"/>
              <a:gd name="connsiteX0" fmla="*/ 0 w 9575800"/>
              <a:gd name="connsiteY0" fmla="*/ 144008 h 762195"/>
              <a:gd name="connsiteX1" fmla="*/ 1642534 w 9575800"/>
              <a:gd name="connsiteY1" fmla="*/ 762075 h 762195"/>
              <a:gd name="connsiteX2" fmla="*/ 3242734 w 9575800"/>
              <a:gd name="connsiteY2" fmla="*/ 75 h 762195"/>
              <a:gd name="connsiteX3" fmla="*/ 4995333 w 9575800"/>
              <a:gd name="connsiteY3" fmla="*/ 711275 h 762195"/>
              <a:gd name="connsiteX4" fmla="*/ 6629400 w 9575800"/>
              <a:gd name="connsiteY4" fmla="*/ 33941 h 762195"/>
              <a:gd name="connsiteX5" fmla="*/ 8111067 w 9575800"/>
              <a:gd name="connsiteY5" fmla="*/ 626608 h 762195"/>
              <a:gd name="connsiteX6" fmla="*/ 9575800 w 9575800"/>
              <a:gd name="connsiteY6" fmla="*/ 33941 h 762195"/>
              <a:gd name="connsiteX7" fmla="*/ 9575800 w 9575800"/>
              <a:gd name="connsiteY7" fmla="*/ 33941 h 762195"/>
              <a:gd name="connsiteX0" fmla="*/ 0 w 9575800"/>
              <a:gd name="connsiteY0" fmla="*/ 144008 h 762195"/>
              <a:gd name="connsiteX1" fmla="*/ 1642534 w 9575800"/>
              <a:gd name="connsiteY1" fmla="*/ 762075 h 762195"/>
              <a:gd name="connsiteX2" fmla="*/ 3242734 w 9575800"/>
              <a:gd name="connsiteY2" fmla="*/ 75 h 762195"/>
              <a:gd name="connsiteX3" fmla="*/ 4995333 w 9575800"/>
              <a:gd name="connsiteY3" fmla="*/ 711275 h 762195"/>
              <a:gd name="connsiteX4" fmla="*/ 6629400 w 9575800"/>
              <a:gd name="connsiteY4" fmla="*/ 33941 h 762195"/>
              <a:gd name="connsiteX5" fmla="*/ 8144934 w 9575800"/>
              <a:gd name="connsiteY5" fmla="*/ 736674 h 762195"/>
              <a:gd name="connsiteX6" fmla="*/ 9575800 w 9575800"/>
              <a:gd name="connsiteY6" fmla="*/ 33941 h 762195"/>
              <a:gd name="connsiteX7" fmla="*/ 9575800 w 9575800"/>
              <a:gd name="connsiteY7" fmla="*/ 33941 h 762195"/>
              <a:gd name="connsiteX0" fmla="*/ 0 w 9575800"/>
              <a:gd name="connsiteY0" fmla="*/ 144008 h 762195"/>
              <a:gd name="connsiteX1" fmla="*/ 1642534 w 9575800"/>
              <a:gd name="connsiteY1" fmla="*/ 762075 h 762195"/>
              <a:gd name="connsiteX2" fmla="*/ 3242734 w 9575800"/>
              <a:gd name="connsiteY2" fmla="*/ 75 h 762195"/>
              <a:gd name="connsiteX3" fmla="*/ 4995333 w 9575800"/>
              <a:gd name="connsiteY3" fmla="*/ 711275 h 762195"/>
              <a:gd name="connsiteX4" fmla="*/ 6629400 w 9575800"/>
              <a:gd name="connsiteY4" fmla="*/ 33941 h 762195"/>
              <a:gd name="connsiteX5" fmla="*/ 8144934 w 9575800"/>
              <a:gd name="connsiteY5" fmla="*/ 736674 h 762195"/>
              <a:gd name="connsiteX6" fmla="*/ 9575800 w 9575800"/>
              <a:gd name="connsiteY6" fmla="*/ 33941 h 762195"/>
              <a:gd name="connsiteX7" fmla="*/ 9575800 w 9575800"/>
              <a:gd name="connsiteY7" fmla="*/ 33941 h 762195"/>
              <a:gd name="connsiteX0" fmla="*/ 0 w 9575800"/>
              <a:gd name="connsiteY0" fmla="*/ 144008 h 762195"/>
              <a:gd name="connsiteX1" fmla="*/ 1642534 w 9575800"/>
              <a:gd name="connsiteY1" fmla="*/ 762075 h 762195"/>
              <a:gd name="connsiteX2" fmla="*/ 3242734 w 9575800"/>
              <a:gd name="connsiteY2" fmla="*/ 75 h 762195"/>
              <a:gd name="connsiteX3" fmla="*/ 4995333 w 9575800"/>
              <a:gd name="connsiteY3" fmla="*/ 711275 h 762195"/>
              <a:gd name="connsiteX4" fmla="*/ 6629400 w 9575800"/>
              <a:gd name="connsiteY4" fmla="*/ 33941 h 762195"/>
              <a:gd name="connsiteX5" fmla="*/ 8246534 w 9575800"/>
              <a:gd name="connsiteY5" fmla="*/ 728207 h 762195"/>
              <a:gd name="connsiteX6" fmla="*/ 9575800 w 9575800"/>
              <a:gd name="connsiteY6" fmla="*/ 33941 h 762195"/>
              <a:gd name="connsiteX7" fmla="*/ 9575800 w 9575800"/>
              <a:gd name="connsiteY7" fmla="*/ 33941 h 762195"/>
              <a:gd name="connsiteX0" fmla="*/ 0 w 9575800"/>
              <a:gd name="connsiteY0" fmla="*/ 144008 h 762195"/>
              <a:gd name="connsiteX1" fmla="*/ 1642534 w 9575800"/>
              <a:gd name="connsiteY1" fmla="*/ 762075 h 762195"/>
              <a:gd name="connsiteX2" fmla="*/ 3242734 w 9575800"/>
              <a:gd name="connsiteY2" fmla="*/ 75 h 762195"/>
              <a:gd name="connsiteX3" fmla="*/ 4995333 w 9575800"/>
              <a:gd name="connsiteY3" fmla="*/ 711275 h 762195"/>
              <a:gd name="connsiteX4" fmla="*/ 6629400 w 9575800"/>
              <a:gd name="connsiteY4" fmla="*/ 33941 h 762195"/>
              <a:gd name="connsiteX5" fmla="*/ 8246534 w 9575800"/>
              <a:gd name="connsiteY5" fmla="*/ 728207 h 762195"/>
              <a:gd name="connsiteX6" fmla="*/ 9575800 w 9575800"/>
              <a:gd name="connsiteY6" fmla="*/ 33941 h 762195"/>
              <a:gd name="connsiteX7" fmla="*/ 9575800 w 9575800"/>
              <a:gd name="connsiteY7" fmla="*/ 33941 h 762195"/>
              <a:gd name="connsiteX0" fmla="*/ 0 w 9575800"/>
              <a:gd name="connsiteY0" fmla="*/ 144008 h 762195"/>
              <a:gd name="connsiteX1" fmla="*/ 1642534 w 9575800"/>
              <a:gd name="connsiteY1" fmla="*/ 762075 h 762195"/>
              <a:gd name="connsiteX2" fmla="*/ 3242734 w 9575800"/>
              <a:gd name="connsiteY2" fmla="*/ 75 h 762195"/>
              <a:gd name="connsiteX3" fmla="*/ 4995333 w 9575800"/>
              <a:gd name="connsiteY3" fmla="*/ 711275 h 762195"/>
              <a:gd name="connsiteX4" fmla="*/ 6553200 w 9575800"/>
              <a:gd name="connsiteY4" fmla="*/ 33941 h 762195"/>
              <a:gd name="connsiteX5" fmla="*/ 8246534 w 9575800"/>
              <a:gd name="connsiteY5" fmla="*/ 728207 h 762195"/>
              <a:gd name="connsiteX6" fmla="*/ 9575800 w 9575800"/>
              <a:gd name="connsiteY6" fmla="*/ 33941 h 762195"/>
              <a:gd name="connsiteX7" fmla="*/ 9575800 w 9575800"/>
              <a:gd name="connsiteY7" fmla="*/ 33941 h 762195"/>
              <a:gd name="connsiteX0" fmla="*/ 0 w 9575800"/>
              <a:gd name="connsiteY0" fmla="*/ 144008 h 763340"/>
              <a:gd name="connsiteX1" fmla="*/ 1642534 w 9575800"/>
              <a:gd name="connsiteY1" fmla="*/ 762075 h 763340"/>
              <a:gd name="connsiteX2" fmla="*/ 3285067 w 9575800"/>
              <a:gd name="connsiteY2" fmla="*/ 75 h 763340"/>
              <a:gd name="connsiteX3" fmla="*/ 4995333 w 9575800"/>
              <a:gd name="connsiteY3" fmla="*/ 711275 h 763340"/>
              <a:gd name="connsiteX4" fmla="*/ 6553200 w 9575800"/>
              <a:gd name="connsiteY4" fmla="*/ 33941 h 763340"/>
              <a:gd name="connsiteX5" fmla="*/ 8246534 w 9575800"/>
              <a:gd name="connsiteY5" fmla="*/ 728207 h 763340"/>
              <a:gd name="connsiteX6" fmla="*/ 9575800 w 9575800"/>
              <a:gd name="connsiteY6" fmla="*/ 33941 h 763340"/>
              <a:gd name="connsiteX7" fmla="*/ 9575800 w 9575800"/>
              <a:gd name="connsiteY7" fmla="*/ 33941 h 763340"/>
              <a:gd name="connsiteX0" fmla="*/ 0 w 9575800"/>
              <a:gd name="connsiteY0" fmla="*/ 144008 h 763340"/>
              <a:gd name="connsiteX1" fmla="*/ 1642534 w 9575800"/>
              <a:gd name="connsiteY1" fmla="*/ 762075 h 763340"/>
              <a:gd name="connsiteX2" fmla="*/ 3285067 w 9575800"/>
              <a:gd name="connsiteY2" fmla="*/ 75 h 763340"/>
              <a:gd name="connsiteX3" fmla="*/ 4910667 w 9575800"/>
              <a:gd name="connsiteY3" fmla="*/ 711275 h 763340"/>
              <a:gd name="connsiteX4" fmla="*/ 6553200 w 9575800"/>
              <a:gd name="connsiteY4" fmla="*/ 33941 h 763340"/>
              <a:gd name="connsiteX5" fmla="*/ 8246534 w 9575800"/>
              <a:gd name="connsiteY5" fmla="*/ 728207 h 763340"/>
              <a:gd name="connsiteX6" fmla="*/ 9575800 w 9575800"/>
              <a:gd name="connsiteY6" fmla="*/ 33941 h 763340"/>
              <a:gd name="connsiteX7" fmla="*/ 9575800 w 9575800"/>
              <a:gd name="connsiteY7" fmla="*/ 33941 h 763340"/>
              <a:gd name="connsiteX0" fmla="*/ 0 w 9575800"/>
              <a:gd name="connsiteY0" fmla="*/ 144007 h 763339"/>
              <a:gd name="connsiteX1" fmla="*/ 1642534 w 9575800"/>
              <a:gd name="connsiteY1" fmla="*/ 762074 h 763339"/>
              <a:gd name="connsiteX2" fmla="*/ 3285067 w 9575800"/>
              <a:gd name="connsiteY2" fmla="*/ 74 h 763339"/>
              <a:gd name="connsiteX3" fmla="*/ 4910667 w 9575800"/>
              <a:gd name="connsiteY3" fmla="*/ 711274 h 763339"/>
              <a:gd name="connsiteX4" fmla="*/ 6553200 w 9575800"/>
              <a:gd name="connsiteY4" fmla="*/ 33940 h 763339"/>
              <a:gd name="connsiteX5" fmla="*/ 8246534 w 9575800"/>
              <a:gd name="connsiteY5" fmla="*/ 728206 h 763339"/>
              <a:gd name="connsiteX6" fmla="*/ 9575800 w 9575800"/>
              <a:gd name="connsiteY6" fmla="*/ 33940 h 763339"/>
              <a:gd name="connsiteX7" fmla="*/ 9575800 w 9575800"/>
              <a:gd name="connsiteY7" fmla="*/ 33940 h 763339"/>
              <a:gd name="connsiteX0" fmla="*/ 0 w 10570076"/>
              <a:gd name="connsiteY0" fmla="*/ 288727 h 908059"/>
              <a:gd name="connsiteX1" fmla="*/ 1642534 w 10570076"/>
              <a:gd name="connsiteY1" fmla="*/ 906794 h 908059"/>
              <a:gd name="connsiteX2" fmla="*/ 3285067 w 10570076"/>
              <a:gd name="connsiteY2" fmla="*/ 144794 h 908059"/>
              <a:gd name="connsiteX3" fmla="*/ 4910667 w 10570076"/>
              <a:gd name="connsiteY3" fmla="*/ 855994 h 908059"/>
              <a:gd name="connsiteX4" fmla="*/ 6553200 w 10570076"/>
              <a:gd name="connsiteY4" fmla="*/ 178660 h 908059"/>
              <a:gd name="connsiteX5" fmla="*/ 8246534 w 10570076"/>
              <a:gd name="connsiteY5" fmla="*/ 872926 h 908059"/>
              <a:gd name="connsiteX6" fmla="*/ 9575800 w 10570076"/>
              <a:gd name="connsiteY6" fmla="*/ 178660 h 908059"/>
              <a:gd name="connsiteX7" fmla="*/ 10570076 w 10570076"/>
              <a:gd name="connsiteY7" fmla="*/ 0 h 908059"/>
              <a:gd name="connsiteX0" fmla="*/ 0 w 10570076"/>
              <a:gd name="connsiteY0" fmla="*/ 288727 h 908059"/>
              <a:gd name="connsiteX1" fmla="*/ 1642534 w 10570076"/>
              <a:gd name="connsiteY1" fmla="*/ 906794 h 908059"/>
              <a:gd name="connsiteX2" fmla="*/ 3285067 w 10570076"/>
              <a:gd name="connsiteY2" fmla="*/ 144794 h 908059"/>
              <a:gd name="connsiteX3" fmla="*/ 4910667 w 10570076"/>
              <a:gd name="connsiteY3" fmla="*/ 855994 h 908059"/>
              <a:gd name="connsiteX4" fmla="*/ 6553200 w 10570076"/>
              <a:gd name="connsiteY4" fmla="*/ 178660 h 908059"/>
              <a:gd name="connsiteX5" fmla="*/ 8246534 w 10570076"/>
              <a:gd name="connsiteY5" fmla="*/ 872926 h 908059"/>
              <a:gd name="connsiteX6" fmla="*/ 9575800 w 10570076"/>
              <a:gd name="connsiteY6" fmla="*/ 178660 h 908059"/>
              <a:gd name="connsiteX7" fmla="*/ 10570076 w 10570076"/>
              <a:gd name="connsiteY7" fmla="*/ 0 h 908059"/>
              <a:gd name="connsiteX0" fmla="*/ 0 w 11498939"/>
              <a:gd name="connsiteY0" fmla="*/ 144007 h 786206"/>
              <a:gd name="connsiteX1" fmla="*/ 1642534 w 11498939"/>
              <a:gd name="connsiteY1" fmla="*/ 762074 h 786206"/>
              <a:gd name="connsiteX2" fmla="*/ 3285067 w 11498939"/>
              <a:gd name="connsiteY2" fmla="*/ 74 h 786206"/>
              <a:gd name="connsiteX3" fmla="*/ 4910667 w 11498939"/>
              <a:gd name="connsiteY3" fmla="*/ 711274 h 786206"/>
              <a:gd name="connsiteX4" fmla="*/ 6553200 w 11498939"/>
              <a:gd name="connsiteY4" fmla="*/ 33940 h 786206"/>
              <a:gd name="connsiteX5" fmla="*/ 8246534 w 11498939"/>
              <a:gd name="connsiteY5" fmla="*/ 728206 h 786206"/>
              <a:gd name="connsiteX6" fmla="*/ 9575800 w 11498939"/>
              <a:gd name="connsiteY6" fmla="*/ 33940 h 786206"/>
              <a:gd name="connsiteX7" fmla="*/ 11498939 w 11498939"/>
              <a:gd name="connsiteY7" fmla="*/ 786197 h 786206"/>
              <a:gd name="connsiteX0" fmla="*/ 0 w 11498939"/>
              <a:gd name="connsiteY0" fmla="*/ 144007 h 786197"/>
              <a:gd name="connsiteX1" fmla="*/ 1642534 w 11498939"/>
              <a:gd name="connsiteY1" fmla="*/ 762074 h 786197"/>
              <a:gd name="connsiteX2" fmla="*/ 3285067 w 11498939"/>
              <a:gd name="connsiteY2" fmla="*/ 74 h 786197"/>
              <a:gd name="connsiteX3" fmla="*/ 4910667 w 11498939"/>
              <a:gd name="connsiteY3" fmla="*/ 711274 h 786197"/>
              <a:gd name="connsiteX4" fmla="*/ 6553200 w 11498939"/>
              <a:gd name="connsiteY4" fmla="*/ 33940 h 786197"/>
              <a:gd name="connsiteX5" fmla="*/ 8246534 w 11498939"/>
              <a:gd name="connsiteY5" fmla="*/ 728206 h 786197"/>
              <a:gd name="connsiteX6" fmla="*/ 9575800 w 11498939"/>
              <a:gd name="connsiteY6" fmla="*/ 33940 h 786197"/>
              <a:gd name="connsiteX7" fmla="*/ 11498939 w 11498939"/>
              <a:gd name="connsiteY7" fmla="*/ 786197 h 786197"/>
              <a:gd name="connsiteX0" fmla="*/ 0 w 11498939"/>
              <a:gd name="connsiteY0" fmla="*/ 144007 h 786197"/>
              <a:gd name="connsiteX1" fmla="*/ 1642534 w 11498939"/>
              <a:gd name="connsiteY1" fmla="*/ 762074 h 786197"/>
              <a:gd name="connsiteX2" fmla="*/ 3285067 w 11498939"/>
              <a:gd name="connsiteY2" fmla="*/ 74 h 786197"/>
              <a:gd name="connsiteX3" fmla="*/ 4910667 w 11498939"/>
              <a:gd name="connsiteY3" fmla="*/ 711274 h 786197"/>
              <a:gd name="connsiteX4" fmla="*/ 6553200 w 11498939"/>
              <a:gd name="connsiteY4" fmla="*/ 33940 h 786197"/>
              <a:gd name="connsiteX5" fmla="*/ 8246534 w 11498939"/>
              <a:gd name="connsiteY5" fmla="*/ 728206 h 786197"/>
              <a:gd name="connsiteX6" fmla="*/ 9575800 w 11498939"/>
              <a:gd name="connsiteY6" fmla="*/ 33940 h 786197"/>
              <a:gd name="connsiteX7" fmla="*/ 11498939 w 11498939"/>
              <a:gd name="connsiteY7" fmla="*/ 786197 h 786197"/>
              <a:gd name="connsiteX0" fmla="*/ 0 w 11498939"/>
              <a:gd name="connsiteY0" fmla="*/ 144007 h 786197"/>
              <a:gd name="connsiteX1" fmla="*/ 1642534 w 11498939"/>
              <a:gd name="connsiteY1" fmla="*/ 762074 h 786197"/>
              <a:gd name="connsiteX2" fmla="*/ 3285067 w 11498939"/>
              <a:gd name="connsiteY2" fmla="*/ 74 h 786197"/>
              <a:gd name="connsiteX3" fmla="*/ 4910667 w 11498939"/>
              <a:gd name="connsiteY3" fmla="*/ 711274 h 786197"/>
              <a:gd name="connsiteX4" fmla="*/ 6553200 w 11498939"/>
              <a:gd name="connsiteY4" fmla="*/ 33940 h 786197"/>
              <a:gd name="connsiteX5" fmla="*/ 8246534 w 11498939"/>
              <a:gd name="connsiteY5" fmla="*/ 728206 h 786197"/>
              <a:gd name="connsiteX6" fmla="*/ 9758956 w 11498939"/>
              <a:gd name="connsiteY6" fmla="*/ 33940 h 786197"/>
              <a:gd name="connsiteX7" fmla="*/ 11498939 w 11498939"/>
              <a:gd name="connsiteY7" fmla="*/ 786197 h 786197"/>
              <a:gd name="connsiteX0" fmla="*/ 0 w 11498939"/>
              <a:gd name="connsiteY0" fmla="*/ 144007 h 786197"/>
              <a:gd name="connsiteX1" fmla="*/ 1642534 w 11498939"/>
              <a:gd name="connsiteY1" fmla="*/ 762074 h 786197"/>
              <a:gd name="connsiteX2" fmla="*/ 3285067 w 11498939"/>
              <a:gd name="connsiteY2" fmla="*/ 74 h 786197"/>
              <a:gd name="connsiteX3" fmla="*/ 4910667 w 11498939"/>
              <a:gd name="connsiteY3" fmla="*/ 711274 h 786197"/>
              <a:gd name="connsiteX4" fmla="*/ 6553200 w 11498939"/>
              <a:gd name="connsiteY4" fmla="*/ 33940 h 786197"/>
              <a:gd name="connsiteX5" fmla="*/ 8246534 w 11498939"/>
              <a:gd name="connsiteY5" fmla="*/ 728206 h 786197"/>
              <a:gd name="connsiteX6" fmla="*/ 9758956 w 11498939"/>
              <a:gd name="connsiteY6" fmla="*/ 33940 h 786197"/>
              <a:gd name="connsiteX7" fmla="*/ 11498939 w 11498939"/>
              <a:gd name="connsiteY7" fmla="*/ 786197 h 786197"/>
              <a:gd name="connsiteX0" fmla="*/ 0 w 11498939"/>
              <a:gd name="connsiteY0" fmla="*/ 144007 h 786197"/>
              <a:gd name="connsiteX1" fmla="*/ 1642534 w 11498939"/>
              <a:gd name="connsiteY1" fmla="*/ 762074 h 786197"/>
              <a:gd name="connsiteX2" fmla="*/ 3285067 w 11498939"/>
              <a:gd name="connsiteY2" fmla="*/ 74 h 786197"/>
              <a:gd name="connsiteX3" fmla="*/ 4910667 w 11498939"/>
              <a:gd name="connsiteY3" fmla="*/ 711274 h 786197"/>
              <a:gd name="connsiteX4" fmla="*/ 6553200 w 11498939"/>
              <a:gd name="connsiteY4" fmla="*/ 33940 h 786197"/>
              <a:gd name="connsiteX5" fmla="*/ 8246534 w 11498939"/>
              <a:gd name="connsiteY5" fmla="*/ 728206 h 786197"/>
              <a:gd name="connsiteX6" fmla="*/ 9758956 w 11498939"/>
              <a:gd name="connsiteY6" fmla="*/ 33940 h 786197"/>
              <a:gd name="connsiteX7" fmla="*/ 11498939 w 11498939"/>
              <a:gd name="connsiteY7" fmla="*/ 786197 h 786197"/>
              <a:gd name="connsiteX0" fmla="*/ 0 w 11498939"/>
              <a:gd name="connsiteY0" fmla="*/ 144007 h 786197"/>
              <a:gd name="connsiteX1" fmla="*/ 1642534 w 11498939"/>
              <a:gd name="connsiteY1" fmla="*/ 762074 h 786197"/>
              <a:gd name="connsiteX2" fmla="*/ 3285067 w 11498939"/>
              <a:gd name="connsiteY2" fmla="*/ 74 h 786197"/>
              <a:gd name="connsiteX3" fmla="*/ 4910667 w 11498939"/>
              <a:gd name="connsiteY3" fmla="*/ 711274 h 786197"/>
              <a:gd name="connsiteX4" fmla="*/ 6553200 w 11498939"/>
              <a:gd name="connsiteY4" fmla="*/ 33940 h 786197"/>
              <a:gd name="connsiteX5" fmla="*/ 8246534 w 11498939"/>
              <a:gd name="connsiteY5" fmla="*/ 728206 h 786197"/>
              <a:gd name="connsiteX6" fmla="*/ 9850534 w 11498939"/>
              <a:gd name="connsiteY6" fmla="*/ 33940 h 786197"/>
              <a:gd name="connsiteX7" fmla="*/ 11498939 w 11498939"/>
              <a:gd name="connsiteY7" fmla="*/ 786197 h 786197"/>
              <a:gd name="connsiteX0" fmla="*/ 0 w 11498939"/>
              <a:gd name="connsiteY0" fmla="*/ 144007 h 786197"/>
              <a:gd name="connsiteX1" fmla="*/ 1642534 w 11498939"/>
              <a:gd name="connsiteY1" fmla="*/ 762074 h 786197"/>
              <a:gd name="connsiteX2" fmla="*/ 3285067 w 11498939"/>
              <a:gd name="connsiteY2" fmla="*/ 74 h 786197"/>
              <a:gd name="connsiteX3" fmla="*/ 4910667 w 11498939"/>
              <a:gd name="connsiteY3" fmla="*/ 711274 h 786197"/>
              <a:gd name="connsiteX4" fmla="*/ 6553200 w 11498939"/>
              <a:gd name="connsiteY4" fmla="*/ 33940 h 786197"/>
              <a:gd name="connsiteX5" fmla="*/ 8246534 w 11498939"/>
              <a:gd name="connsiteY5" fmla="*/ 728206 h 786197"/>
              <a:gd name="connsiteX6" fmla="*/ 9850534 w 11498939"/>
              <a:gd name="connsiteY6" fmla="*/ 33940 h 786197"/>
              <a:gd name="connsiteX7" fmla="*/ 11498939 w 11498939"/>
              <a:gd name="connsiteY7" fmla="*/ 786197 h 786197"/>
              <a:gd name="connsiteX0" fmla="*/ 0 w 11498939"/>
              <a:gd name="connsiteY0" fmla="*/ 144007 h 786197"/>
              <a:gd name="connsiteX1" fmla="*/ 1642534 w 11498939"/>
              <a:gd name="connsiteY1" fmla="*/ 762074 h 786197"/>
              <a:gd name="connsiteX2" fmla="*/ 3285067 w 11498939"/>
              <a:gd name="connsiteY2" fmla="*/ 74 h 786197"/>
              <a:gd name="connsiteX3" fmla="*/ 4910667 w 11498939"/>
              <a:gd name="connsiteY3" fmla="*/ 711274 h 786197"/>
              <a:gd name="connsiteX4" fmla="*/ 6553200 w 11498939"/>
              <a:gd name="connsiteY4" fmla="*/ 33940 h 786197"/>
              <a:gd name="connsiteX5" fmla="*/ 8246534 w 11498939"/>
              <a:gd name="connsiteY5" fmla="*/ 728206 h 786197"/>
              <a:gd name="connsiteX6" fmla="*/ 9850534 w 11498939"/>
              <a:gd name="connsiteY6" fmla="*/ 33940 h 786197"/>
              <a:gd name="connsiteX7" fmla="*/ 11498939 w 11498939"/>
              <a:gd name="connsiteY7" fmla="*/ 786197 h 786197"/>
              <a:gd name="connsiteX0" fmla="*/ 0 w 11498939"/>
              <a:gd name="connsiteY0" fmla="*/ 143948 h 786138"/>
              <a:gd name="connsiteX1" fmla="*/ 1549219 w 11498939"/>
              <a:gd name="connsiteY1" fmla="*/ 733805 h 786138"/>
              <a:gd name="connsiteX2" fmla="*/ 3285067 w 11498939"/>
              <a:gd name="connsiteY2" fmla="*/ 15 h 786138"/>
              <a:gd name="connsiteX3" fmla="*/ 4910667 w 11498939"/>
              <a:gd name="connsiteY3" fmla="*/ 711215 h 786138"/>
              <a:gd name="connsiteX4" fmla="*/ 6553200 w 11498939"/>
              <a:gd name="connsiteY4" fmla="*/ 33881 h 786138"/>
              <a:gd name="connsiteX5" fmla="*/ 8246534 w 11498939"/>
              <a:gd name="connsiteY5" fmla="*/ 728147 h 786138"/>
              <a:gd name="connsiteX6" fmla="*/ 9850534 w 11498939"/>
              <a:gd name="connsiteY6" fmla="*/ 33881 h 786138"/>
              <a:gd name="connsiteX7" fmla="*/ 11498939 w 11498939"/>
              <a:gd name="connsiteY7" fmla="*/ 786138 h 786138"/>
              <a:gd name="connsiteX0" fmla="*/ 0 w 11498939"/>
              <a:gd name="connsiteY0" fmla="*/ 143948 h 786138"/>
              <a:gd name="connsiteX1" fmla="*/ 1549219 w 11498939"/>
              <a:gd name="connsiteY1" fmla="*/ 733805 h 786138"/>
              <a:gd name="connsiteX2" fmla="*/ 3285067 w 11498939"/>
              <a:gd name="connsiteY2" fmla="*/ 15 h 786138"/>
              <a:gd name="connsiteX3" fmla="*/ 4910667 w 11498939"/>
              <a:gd name="connsiteY3" fmla="*/ 711215 h 786138"/>
              <a:gd name="connsiteX4" fmla="*/ 6553200 w 11498939"/>
              <a:gd name="connsiteY4" fmla="*/ 33881 h 786138"/>
              <a:gd name="connsiteX5" fmla="*/ 8246534 w 11498939"/>
              <a:gd name="connsiteY5" fmla="*/ 728147 h 786138"/>
              <a:gd name="connsiteX6" fmla="*/ 9850534 w 11498939"/>
              <a:gd name="connsiteY6" fmla="*/ 33881 h 786138"/>
              <a:gd name="connsiteX7" fmla="*/ 11498939 w 11498939"/>
              <a:gd name="connsiteY7" fmla="*/ 786138 h 786138"/>
              <a:gd name="connsiteX0" fmla="*/ 0 w 11498939"/>
              <a:gd name="connsiteY0" fmla="*/ 143948 h 786138"/>
              <a:gd name="connsiteX1" fmla="*/ 1549219 w 11498939"/>
              <a:gd name="connsiteY1" fmla="*/ 733805 h 786138"/>
              <a:gd name="connsiteX2" fmla="*/ 3285067 w 11498939"/>
              <a:gd name="connsiteY2" fmla="*/ 15 h 786138"/>
              <a:gd name="connsiteX3" fmla="*/ 4910667 w 11498939"/>
              <a:gd name="connsiteY3" fmla="*/ 711215 h 786138"/>
              <a:gd name="connsiteX4" fmla="*/ 6553200 w 11498939"/>
              <a:gd name="connsiteY4" fmla="*/ 33881 h 786138"/>
              <a:gd name="connsiteX5" fmla="*/ 8246534 w 11498939"/>
              <a:gd name="connsiteY5" fmla="*/ 728147 h 786138"/>
              <a:gd name="connsiteX6" fmla="*/ 10006059 w 11498939"/>
              <a:gd name="connsiteY6" fmla="*/ 24478 h 786138"/>
              <a:gd name="connsiteX7" fmla="*/ 11498939 w 11498939"/>
              <a:gd name="connsiteY7" fmla="*/ 786138 h 786138"/>
              <a:gd name="connsiteX0" fmla="*/ 0 w 11498939"/>
              <a:gd name="connsiteY0" fmla="*/ 143948 h 786138"/>
              <a:gd name="connsiteX1" fmla="*/ 1549219 w 11498939"/>
              <a:gd name="connsiteY1" fmla="*/ 733805 h 786138"/>
              <a:gd name="connsiteX2" fmla="*/ 3285067 w 11498939"/>
              <a:gd name="connsiteY2" fmla="*/ 15 h 786138"/>
              <a:gd name="connsiteX3" fmla="*/ 4910667 w 11498939"/>
              <a:gd name="connsiteY3" fmla="*/ 711215 h 786138"/>
              <a:gd name="connsiteX4" fmla="*/ 6553200 w 11498939"/>
              <a:gd name="connsiteY4" fmla="*/ 33881 h 786138"/>
              <a:gd name="connsiteX5" fmla="*/ 8246534 w 11498939"/>
              <a:gd name="connsiteY5" fmla="*/ 728147 h 786138"/>
              <a:gd name="connsiteX6" fmla="*/ 10006059 w 11498939"/>
              <a:gd name="connsiteY6" fmla="*/ 24478 h 786138"/>
              <a:gd name="connsiteX7" fmla="*/ 11498939 w 11498939"/>
              <a:gd name="connsiteY7" fmla="*/ 786138 h 786138"/>
              <a:gd name="connsiteX0" fmla="*/ 0 w 11498939"/>
              <a:gd name="connsiteY0" fmla="*/ 143948 h 786138"/>
              <a:gd name="connsiteX1" fmla="*/ 1549219 w 11498939"/>
              <a:gd name="connsiteY1" fmla="*/ 733805 h 786138"/>
              <a:gd name="connsiteX2" fmla="*/ 3285067 w 11498939"/>
              <a:gd name="connsiteY2" fmla="*/ 15 h 786138"/>
              <a:gd name="connsiteX3" fmla="*/ 4910667 w 11498939"/>
              <a:gd name="connsiteY3" fmla="*/ 711215 h 786138"/>
              <a:gd name="connsiteX4" fmla="*/ 6553200 w 11498939"/>
              <a:gd name="connsiteY4" fmla="*/ 33881 h 786138"/>
              <a:gd name="connsiteX5" fmla="*/ 8246534 w 11498939"/>
              <a:gd name="connsiteY5" fmla="*/ 728147 h 786138"/>
              <a:gd name="connsiteX6" fmla="*/ 10161583 w 11498939"/>
              <a:gd name="connsiteY6" fmla="*/ 24478 h 786138"/>
              <a:gd name="connsiteX7" fmla="*/ 11498939 w 11498939"/>
              <a:gd name="connsiteY7" fmla="*/ 786138 h 786138"/>
              <a:gd name="connsiteX0" fmla="*/ 0 w 11498939"/>
              <a:gd name="connsiteY0" fmla="*/ 143948 h 786138"/>
              <a:gd name="connsiteX1" fmla="*/ 1549219 w 11498939"/>
              <a:gd name="connsiteY1" fmla="*/ 733805 h 786138"/>
              <a:gd name="connsiteX2" fmla="*/ 3285067 w 11498939"/>
              <a:gd name="connsiteY2" fmla="*/ 15 h 786138"/>
              <a:gd name="connsiteX3" fmla="*/ 4910667 w 11498939"/>
              <a:gd name="connsiteY3" fmla="*/ 711215 h 786138"/>
              <a:gd name="connsiteX4" fmla="*/ 6553200 w 11498939"/>
              <a:gd name="connsiteY4" fmla="*/ 33881 h 786138"/>
              <a:gd name="connsiteX5" fmla="*/ 8246534 w 11498939"/>
              <a:gd name="connsiteY5" fmla="*/ 728147 h 786138"/>
              <a:gd name="connsiteX6" fmla="*/ 10161583 w 11498939"/>
              <a:gd name="connsiteY6" fmla="*/ 24478 h 786138"/>
              <a:gd name="connsiteX7" fmla="*/ 11498939 w 11498939"/>
              <a:gd name="connsiteY7" fmla="*/ 786138 h 786138"/>
              <a:gd name="connsiteX0" fmla="*/ 0 w 11498939"/>
              <a:gd name="connsiteY0" fmla="*/ 143948 h 786138"/>
              <a:gd name="connsiteX1" fmla="*/ 1549219 w 11498939"/>
              <a:gd name="connsiteY1" fmla="*/ 733805 h 786138"/>
              <a:gd name="connsiteX2" fmla="*/ 3285067 w 11498939"/>
              <a:gd name="connsiteY2" fmla="*/ 15 h 786138"/>
              <a:gd name="connsiteX3" fmla="*/ 4910667 w 11498939"/>
              <a:gd name="connsiteY3" fmla="*/ 711215 h 786138"/>
              <a:gd name="connsiteX4" fmla="*/ 6553200 w 11498939"/>
              <a:gd name="connsiteY4" fmla="*/ 33881 h 786138"/>
              <a:gd name="connsiteX5" fmla="*/ 8339850 w 11498939"/>
              <a:gd name="connsiteY5" fmla="*/ 737550 h 786138"/>
              <a:gd name="connsiteX6" fmla="*/ 10161583 w 11498939"/>
              <a:gd name="connsiteY6" fmla="*/ 24478 h 786138"/>
              <a:gd name="connsiteX7" fmla="*/ 11498939 w 11498939"/>
              <a:gd name="connsiteY7" fmla="*/ 786138 h 786138"/>
              <a:gd name="connsiteX0" fmla="*/ 0 w 11498939"/>
              <a:gd name="connsiteY0" fmla="*/ 143948 h 786138"/>
              <a:gd name="connsiteX1" fmla="*/ 1549219 w 11498939"/>
              <a:gd name="connsiteY1" fmla="*/ 733805 h 786138"/>
              <a:gd name="connsiteX2" fmla="*/ 3285067 w 11498939"/>
              <a:gd name="connsiteY2" fmla="*/ 15 h 786138"/>
              <a:gd name="connsiteX3" fmla="*/ 4910667 w 11498939"/>
              <a:gd name="connsiteY3" fmla="*/ 711215 h 786138"/>
              <a:gd name="connsiteX4" fmla="*/ 6553200 w 11498939"/>
              <a:gd name="connsiteY4" fmla="*/ 33881 h 786138"/>
              <a:gd name="connsiteX5" fmla="*/ 8339850 w 11498939"/>
              <a:gd name="connsiteY5" fmla="*/ 737550 h 786138"/>
              <a:gd name="connsiteX6" fmla="*/ 10161583 w 11498939"/>
              <a:gd name="connsiteY6" fmla="*/ 24478 h 786138"/>
              <a:gd name="connsiteX7" fmla="*/ 11498939 w 11498939"/>
              <a:gd name="connsiteY7" fmla="*/ 786138 h 786138"/>
              <a:gd name="connsiteX0" fmla="*/ 0 w 11498939"/>
              <a:gd name="connsiteY0" fmla="*/ 143948 h 786138"/>
              <a:gd name="connsiteX1" fmla="*/ 1549219 w 11498939"/>
              <a:gd name="connsiteY1" fmla="*/ 733805 h 786138"/>
              <a:gd name="connsiteX2" fmla="*/ 3285067 w 11498939"/>
              <a:gd name="connsiteY2" fmla="*/ 15 h 786138"/>
              <a:gd name="connsiteX3" fmla="*/ 4910667 w 11498939"/>
              <a:gd name="connsiteY3" fmla="*/ 711215 h 786138"/>
              <a:gd name="connsiteX4" fmla="*/ 6553200 w 11498939"/>
              <a:gd name="connsiteY4" fmla="*/ 33881 h 786138"/>
              <a:gd name="connsiteX5" fmla="*/ 8308746 w 11498939"/>
              <a:gd name="connsiteY5" fmla="*/ 709340 h 786138"/>
              <a:gd name="connsiteX6" fmla="*/ 10161583 w 11498939"/>
              <a:gd name="connsiteY6" fmla="*/ 24478 h 786138"/>
              <a:gd name="connsiteX7" fmla="*/ 11498939 w 11498939"/>
              <a:gd name="connsiteY7" fmla="*/ 786138 h 786138"/>
              <a:gd name="connsiteX0" fmla="*/ 0 w 11498939"/>
              <a:gd name="connsiteY0" fmla="*/ 143948 h 786138"/>
              <a:gd name="connsiteX1" fmla="*/ 1549219 w 11498939"/>
              <a:gd name="connsiteY1" fmla="*/ 733805 h 786138"/>
              <a:gd name="connsiteX2" fmla="*/ 3285067 w 11498939"/>
              <a:gd name="connsiteY2" fmla="*/ 15 h 786138"/>
              <a:gd name="connsiteX3" fmla="*/ 4910667 w 11498939"/>
              <a:gd name="connsiteY3" fmla="*/ 711215 h 786138"/>
              <a:gd name="connsiteX4" fmla="*/ 6553200 w 11498939"/>
              <a:gd name="connsiteY4" fmla="*/ 33881 h 786138"/>
              <a:gd name="connsiteX5" fmla="*/ 8308746 w 11498939"/>
              <a:gd name="connsiteY5" fmla="*/ 709340 h 786138"/>
              <a:gd name="connsiteX6" fmla="*/ 10161583 w 11498939"/>
              <a:gd name="connsiteY6" fmla="*/ 24478 h 786138"/>
              <a:gd name="connsiteX7" fmla="*/ 11498939 w 11498939"/>
              <a:gd name="connsiteY7" fmla="*/ 786138 h 786138"/>
              <a:gd name="connsiteX0" fmla="*/ 0 w 11498939"/>
              <a:gd name="connsiteY0" fmla="*/ 143948 h 786138"/>
              <a:gd name="connsiteX1" fmla="*/ 1549219 w 11498939"/>
              <a:gd name="connsiteY1" fmla="*/ 733805 h 786138"/>
              <a:gd name="connsiteX2" fmla="*/ 3285067 w 11498939"/>
              <a:gd name="connsiteY2" fmla="*/ 15 h 786138"/>
              <a:gd name="connsiteX3" fmla="*/ 4910667 w 11498939"/>
              <a:gd name="connsiteY3" fmla="*/ 711215 h 786138"/>
              <a:gd name="connsiteX4" fmla="*/ 6553200 w 11498939"/>
              <a:gd name="connsiteY4" fmla="*/ 33881 h 786138"/>
              <a:gd name="connsiteX5" fmla="*/ 8308746 w 11498939"/>
              <a:gd name="connsiteY5" fmla="*/ 709340 h 786138"/>
              <a:gd name="connsiteX6" fmla="*/ 10161583 w 11498939"/>
              <a:gd name="connsiteY6" fmla="*/ 24478 h 786138"/>
              <a:gd name="connsiteX7" fmla="*/ 11498939 w 11498939"/>
              <a:gd name="connsiteY7" fmla="*/ 786138 h 786138"/>
              <a:gd name="connsiteX0" fmla="*/ 0 w 11498939"/>
              <a:gd name="connsiteY0" fmla="*/ 143948 h 786138"/>
              <a:gd name="connsiteX1" fmla="*/ 1549219 w 11498939"/>
              <a:gd name="connsiteY1" fmla="*/ 733805 h 786138"/>
              <a:gd name="connsiteX2" fmla="*/ 3285067 w 11498939"/>
              <a:gd name="connsiteY2" fmla="*/ 15 h 786138"/>
              <a:gd name="connsiteX3" fmla="*/ 4910667 w 11498939"/>
              <a:gd name="connsiteY3" fmla="*/ 711215 h 786138"/>
              <a:gd name="connsiteX4" fmla="*/ 6553200 w 11498939"/>
              <a:gd name="connsiteY4" fmla="*/ 33881 h 786138"/>
              <a:gd name="connsiteX5" fmla="*/ 8308746 w 11498939"/>
              <a:gd name="connsiteY5" fmla="*/ 709340 h 786138"/>
              <a:gd name="connsiteX6" fmla="*/ 10161583 w 11498939"/>
              <a:gd name="connsiteY6" fmla="*/ 24478 h 786138"/>
              <a:gd name="connsiteX7" fmla="*/ 11498939 w 11498939"/>
              <a:gd name="connsiteY7" fmla="*/ 786138 h 786138"/>
              <a:gd name="connsiteX0" fmla="*/ 0 w 11498939"/>
              <a:gd name="connsiteY0" fmla="*/ 143948 h 786138"/>
              <a:gd name="connsiteX1" fmla="*/ 1549219 w 11498939"/>
              <a:gd name="connsiteY1" fmla="*/ 733805 h 786138"/>
              <a:gd name="connsiteX2" fmla="*/ 3285067 w 11498939"/>
              <a:gd name="connsiteY2" fmla="*/ 15 h 786138"/>
              <a:gd name="connsiteX3" fmla="*/ 4910667 w 11498939"/>
              <a:gd name="connsiteY3" fmla="*/ 711215 h 786138"/>
              <a:gd name="connsiteX4" fmla="*/ 6553200 w 11498939"/>
              <a:gd name="connsiteY4" fmla="*/ 33881 h 786138"/>
              <a:gd name="connsiteX5" fmla="*/ 8308746 w 11498939"/>
              <a:gd name="connsiteY5" fmla="*/ 709340 h 786138"/>
              <a:gd name="connsiteX6" fmla="*/ 10161583 w 11498939"/>
              <a:gd name="connsiteY6" fmla="*/ 24478 h 786138"/>
              <a:gd name="connsiteX7" fmla="*/ 11498939 w 11498939"/>
              <a:gd name="connsiteY7" fmla="*/ 786138 h 786138"/>
              <a:gd name="connsiteX0" fmla="*/ 0 w 11498939"/>
              <a:gd name="connsiteY0" fmla="*/ 143948 h 786138"/>
              <a:gd name="connsiteX1" fmla="*/ 423197 w 11498939"/>
              <a:gd name="connsiteY1" fmla="*/ 733805 h 786138"/>
              <a:gd name="connsiteX2" fmla="*/ 3285067 w 11498939"/>
              <a:gd name="connsiteY2" fmla="*/ 15 h 786138"/>
              <a:gd name="connsiteX3" fmla="*/ 4910667 w 11498939"/>
              <a:gd name="connsiteY3" fmla="*/ 711215 h 786138"/>
              <a:gd name="connsiteX4" fmla="*/ 6553200 w 11498939"/>
              <a:gd name="connsiteY4" fmla="*/ 33881 h 786138"/>
              <a:gd name="connsiteX5" fmla="*/ 8308746 w 11498939"/>
              <a:gd name="connsiteY5" fmla="*/ 709340 h 786138"/>
              <a:gd name="connsiteX6" fmla="*/ 10161583 w 11498939"/>
              <a:gd name="connsiteY6" fmla="*/ 24478 h 786138"/>
              <a:gd name="connsiteX7" fmla="*/ 11498939 w 11498939"/>
              <a:gd name="connsiteY7" fmla="*/ 786138 h 786138"/>
              <a:gd name="connsiteX0" fmla="*/ 0 w 11498939"/>
              <a:gd name="connsiteY0" fmla="*/ 143948 h 838005"/>
              <a:gd name="connsiteX1" fmla="*/ 423197 w 11498939"/>
              <a:gd name="connsiteY1" fmla="*/ 733805 h 838005"/>
              <a:gd name="connsiteX2" fmla="*/ 3285067 w 11498939"/>
              <a:gd name="connsiteY2" fmla="*/ 15 h 838005"/>
              <a:gd name="connsiteX3" fmla="*/ 4910667 w 11498939"/>
              <a:gd name="connsiteY3" fmla="*/ 711215 h 838005"/>
              <a:gd name="connsiteX4" fmla="*/ 6553200 w 11498939"/>
              <a:gd name="connsiteY4" fmla="*/ 33881 h 838005"/>
              <a:gd name="connsiteX5" fmla="*/ 8308746 w 11498939"/>
              <a:gd name="connsiteY5" fmla="*/ 709340 h 838005"/>
              <a:gd name="connsiteX6" fmla="*/ 10161583 w 11498939"/>
              <a:gd name="connsiteY6" fmla="*/ 24478 h 838005"/>
              <a:gd name="connsiteX7" fmla="*/ 11498939 w 11498939"/>
              <a:gd name="connsiteY7" fmla="*/ 786138 h 838005"/>
              <a:gd name="connsiteX0" fmla="*/ 0 w 12235184"/>
              <a:gd name="connsiteY0" fmla="*/ 125142 h 786138"/>
              <a:gd name="connsiteX1" fmla="*/ 1159442 w 12235184"/>
              <a:gd name="connsiteY1" fmla="*/ 733805 h 786138"/>
              <a:gd name="connsiteX2" fmla="*/ 4021312 w 12235184"/>
              <a:gd name="connsiteY2" fmla="*/ 15 h 786138"/>
              <a:gd name="connsiteX3" fmla="*/ 5646912 w 12235184"/>
              <a:gd name="connsiteY3" fmla="*/ 711215 h 786138"/>
              <a:gd name="connsiteX4" fmla="*/ 7289445 w 12235184"/>
              <a:gd name="connsiteY4" fmla="*/ 33881 h 786138"/>
              <a:gd name="connsiteX5" fmla="*/ 9044991 w 12235184"/>
              <a:gd name="connsiteY5" fmla="*/ 709340 h 786138"/>
              <a:gd name="connsiteX6" fmla="*/ 10897828 w 12235184"/>
              <a:gd name="connsiteY6" fmla="*/ 24478 h 786138"/>
              <a:gd name="connsiteX7" fmla="*/ 12235184 w 12235184"/>
              <a:gd name="connsiteY7" fmla="*/ 786138 h 786138"/>
              <a:gd name="connsiteX0" fmla="*/ 0 w 12235184"/>
              <a:gd name="connsiteY0" fmla="*/ 125142 h 786138"/>
              <a:gd name="connsiteX1" fmla="*/ 1159442 w 12235184"/>
              <a:gd name="connsiteY1" fmla="*/ 733805 h 786138"/>
              <a:gd name="connsiteX2" fmla="*/ 4021312 w 12235184"/>
              <a:gd name="connsiteY2" fmla="*/ 15 h 786138"/>
              <a:gd name="connsiteX3" fmla="*/ 5646912 w 12235184"/>
              <a:gd name="connsiteY3" fmla="*/ 711215 h 786138"/>
              <a:gd name="connsiteX4" fmla="*/ 7289445 w 12235184"/>
              <a:gd name="connsiteY4" fmla="*/ 33881 h 786138"/>
              <a:gd name="connsiteX5" fmla="*/ 9044991 w 12235184"/>
              <a:gd name="connsiteY5" fmla="*/ 709340 h 786138"/>
              <a:gd name="connsiteX6" fmla="*/ 10897828 w 12235184"/>
              <a:gd name="connsiteY6" fmla="*/ 24478 h 786138"/>
              <a:gd name="connsiteX7" fmla="*/ 12235184 w 12235184"/>
              <a:gd name="connsiteY7" fmla="*/ 786138 h 786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235184" h="786138">
                <a:moveTo>
                  <a:pt x="0" y="125142"/>
                </a:moveTo>
                <a:cubicBezTo>
                  <a:pt x="81192" y="333332"/>
                  <a:pt x="489223" y="754660"/>
                  <a:pt x="1159442" y="733805"/>
                </a:cubicBezTo>
                <a:cubicBezTo>
                  <a:pt x="1829661" y="712950"/>
                  <a:pt x="3273400" y="3780"/>
                  <a:pt x="4021312" y="15"/>
                </a:cubicBezTo>
                <a:cubicBezTo>
                  <a:pt x="4769224" y="-3750"/>
                  <a:pt x="4949823" y="714037"/>
                  <a:pt x="5646912" y="711215"/>
                </a:cubicBezTo>
                <a:cubicBezTo>
                  <a:pt x="6344001" y="708393"/>
                  <a:pt x="6723099" y="34193"/>
                  <a:pt x="7289445" y="33881"/>
                </a:cubicBezTo>
                <a:cubicBezTo>
                  <a:pt x="7855791" y="33569"/>
                  <a:pt x="8350279" y="729713"/>
                  <a:pt x="9044991" y="709340"/>
                </a:cubicBezTo>
                <a:cubicBezTo>
                  <a:pt x="9739703" y="688967"/>
                  <a:pt x="10366129" y="11678"/>
                  <a:pt x="10897828" y="24478"/>
                </a:cubicBezTo>
                <a:cubicBezTo>
                  <a:pt x="11429527" y="37278"/>
                  <a:pt x="11943548" y="441353"/>
                  <a:pt x="12235184" y="786138"/>
                </a:cubicBezTo>
              </a:path>
            </a:pathLst>
          </a:custGeom>
          <a:no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latin typeface="Arial" panose="020B0604020202020204" pitchFamily="34" charset="0"/>
              <a:ea typeface="微软雅黑" panose="020B0503020204020204" pitchFamily="34" charset="-122"/>
              <a:sym typeface="Arial" panose="020B0604020202020204" pitchFamily="34" charset="0"/>
            </a:endParaRPr>
          </a:p>
        </p:txBody>
      </p:sp>
      <p:grpSp>
        <p:nvGrpSpPr>
          <p:cNvPr id="18" name="组合 17"/>
          <p:cNvGrpSpPr/>
          <p:nvPr/>
        </p:nvGrpSpPr>
        <p:grpSpPr>
          <a:xfrm>
            <a:off x="3893455" y="1286148"/>
            <a:ext cx="1357092" cy="1357093"/>
            <a:chOff x="1985488" y="1104900"/>
            <a:chExt cx="930184" cy="930184"/>
          </a:xfrm>
          <a:effectLst/>
        </p:grpSpPr>
        <p:sp>
          <p:nvSpPr>
            <p:cNvPr id="19" name="椭圆 18"/>
            <p:cNvSpPr/>
            <p:nvPr/>
          </p:nvSpPr>
          <p:spPr>
            <a:xfrm>
              <a:off x="1985488" y="1104900"/>
              <a:ext cx="930184" cy="930184"/>
            </a:xfrm>
            <a:prstGeom prst="ellipse">
              <a:avLst/>
            </a:prstGeom>
            <a:ln w="101600">
              <a:noFill/>
            </a:ln>
            <a:effectLst>
              <a:innerShdw blurRad="2286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latin typeface="Arial" panose="020B0604020202020204" pitchFamily="34" charset="0"/>
                <a:ea typeface="微软雅黑" panose="020B0503020204020204" pitchFamily="34" charset="-122"/>
                <a:sym typeface="Arial" panose="020B0604020202020204" pitchFamily="34" charset="0"/>
              </a:endParaRPr>
            </a:p>
          </p:txBody>
        </p:sp>
        <p:sp>
          <p:nvSpPr>
            <p:cNvPr id="20" name="矩形 259"/>
            <p:cNvSpPr>
              <a:spLocks noChangeArrowheads="1"/>
            </p:cNvSpPr>
            <p:nvPr/>
          </p:nvSpPr>
          <p:spPr bwMode="auto">
            <a:xfrm>
              <a:off x="2102398" y="1210023"/>
              <a:ext cx="696364" cy="719980"/>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square" lIns="0" tIns="0" rIns="0" bIns="0" anchor="ctr" anchorCtr="1">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buNone/>
              </a:pPr>
              <a:r>
                <a:rPr lang="en-US" altLang="zh-CN" sz="6826" cap="all" dirty="0">
                  <a:solidFill>
                    <a:schemeClr val="bg1"/>
                  </a:solidFill>
                  <a:latin typeface="Arial" panose="020B0604020202020204" pitchFamily="34" charset="0"/>
                  <a:cs typeface="Arial" panose="020B0604020202020204" pitchFamily="34" charset="0"/>
                  <a:sym typeface="Arial" panose="020B0604020202020204" pitchFamily="34" charset="0"/>
                </a:rPr>
                <a:t>02</a:t>
              </a:r>
              <a:endParaRPr lang="zh-CN" altLang="en-US" sz="6826" cap="all" dirty="0">
                <a:solidFill>
                  <a:schemeClr val="bg1"/>
                </a:solidFill>
                <a:latin typeface="Arial" panose="020B0604020202020204" pitchFamily="34" charset="0"/>
                <a:cs typeface="Arial" panose="020B0604020202020204" pitchFamily="34" charset="0"/>
                <a:sym typeface="Arial" panose="020B0604020202020204" pitchFamily="34" charset="0"/>
              </a:endParaRPr>
            </a:p>
          </p:txBody>
        </p:sp>
      </p:grpSp>
    </p:spTree>
    <p:extLst>
      <p:ext uri="{BB962C8B-B14F-4D97-AF65-F5344CB8AC3E}">
        <p14:creationId xmlns:p14="http://schemas.microsoft.com/office/powerpoint/2010/main" val="2952556559"/>
      </p:ext>
    </p:extLst>
  </p:cSld>
  <p:clrMapOvr>
    <a:masterClrMapping/>
  </p:clrMapOvr>
  <mc:AlternateContent xmlns:mc="http://schemas.openxmlformats.org/markup-compatibility/2006" xmlns:p14="http://schemas.microsoft.com/office/powerpoint/2010/main">
    <mc:Choice Requires="p14">
      <p:transition spd="slow" p14:dur="1500" advClick="0" advTm="0">
        <p:split orient="vert"/>
      </p:transition>
    </mc:Choice>
    <mc:Fallback xmlns="">
      <p:transition spd="slow" advClick="0" advTm="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nodeType="with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p:cTn id="7" dur="1000" fill="hold"/>
                                        <p:tgtEl>
                                          <p:spTgt spid="15"/>
                                        </p:tgtEl>
                                        <p:attrNameLst>
                                          <p:attrName>ppt_w</p:attrName>
                                        </p:attrNameLst>
                                      </p:cBhvr>
                                      <p:tavLst>
                                        <p:tav tm="0">
                                          <p:val>
                                            <p:strVal val="#ppt_w+.3"/>
                                          </p:val>
                                        </p:tav>
                                        <p:tav tm="100000">
                                          <p:val>
                                            <p:strVal val="#ppt_w"/>
                                          </p:val>
                                        </p:tav>
                                      </p:tavLst>
                                    </p:anim>
                                    <p:anim calcmode="lin" valueType="num">
                                      <p:cBhvr>
                                        <p:cTn id="8" dur="1000" fill="hold"/>
                                        <p:tgtEl>
                                          <p:spTgt spid="15"/>
                                        </p:tgtEl>
                                        <p:attrNameLst>
                                          <p:attrName>ppt_h</p:attrName>
                                        </p:attrNameLst>
                                      </p:cBhvr>
                                      <p:tavLst>
                                        <p:tav tm="0">
                                          <p:val>
                                            <p:strVal val="#ppt_h"/>
                                          </p:val>
                                        </p:tav>
                                        <p:tav tm="100000">
                                          <p:val>
                                            <p:strVal val="#ppt_h"/>
                                          </p:val>
                                        </p:tav>
                                      </p:tavLst>
                                    </p:anim>
                                    <p:animEffect transition="in" filter="fade">
                                      <p:cBhvr>
                                        <p:cTn id="9" dur="1000"/>
                                        <p:tgtEl>
                                          <p:spTgt spid="15"/>
                                        </p:tgtEl>
                                      </p:cBhvr>
                                    </p:animEffect>
                                  </p:childTnLst>
                                </p:cTn>
                              </p:par>
                            </p:childTnLst>
                          </p:cTn>
                        </p:par>
                      </p:childTnLst>
                    </p:cTn>
                  </p:par>
                  <p:par>
                    <p:cTn id="10" fill="hold">
                      <p:stCondLst>
                        <p:cond delay="indefinite"/>
                      </p:stCondLst>
                      <p:childTnLst>
                        <p:par>
                          <p:cTn id="11" fill="hold">
                            <p:stCondLst>
                              <p:cond delay="0"/>
                            </p:stCondLst>
                            <p:childTnLst>
                              <p:par>
                                <p:cTn id="12" presetID="22" presetClass="entr" presetSubtype="8" fill="hold" grpId="0" nodeType="clickEffect">
                                  <p:stCondLst>
                                    <p:cond delay="0"/>
                                  </p:stCondLst>
                                  <p:childTnLst>
                                    <p:set>
                                      <p:cBhvr>
                                        <p:cTn id="13" dur="1" fill="hold">
                                          <p:stCondLst>
                                            <p:cond delay="0"/>
                                          </p:stCondLst>
                                        </p:cTn>
                                        <p:tgtEl>
                                          <p:spTgt spid="17"/>
                                        </p:tgtEl>
                                        <p:attrNameLst>
                                          <p:attrName>style.visibility</p:attrName>
                                        </p:attrNameLst>
                                      </p:cBhvr>
                                      <p:to>
                                        <p:strVal val="visible"/>
                                      </p:to>
                                    </p:set>
                                    <p:animEffect transition="in" filter="wipe(left)">
                                      <p:cBhvr>
                                        <p:cTn id="14" dur="1000"/>
                                        <p:tgtEl>
                                          <p:spTgt spid="17"/>
                                        </p:tgtEl>
                                      </p:cBhvr>
                                    </p:animEffect>
                                  </p:childTnLst>
                                </p:cTn>
                              </p:par>
                            </p:childTnLst>
                          </p:cTn>
                        </p:par>
                      </p:childTnLst>
                    </p:cTn>
                  </p:par>
                  <p:par>
                    <p:cTn id="15" fill="hold">
                      <p:stCondLst>
                        <p:cond delay="indefinite"/>
                      </p:stCondLst>
                      <p:childTnLst>
                        <p:par>
                          <p:cTn id="16" fill="hold">
                            <p:stCondLst>
                              <p:cond delay="0"/>
                            </p:stCondLst>
                            <p:childTnLst>
                              <p:par>
                                <p:cTn id="17" presetID="53" presetClass="entr" presetSubtype="16" fill="hold" nodeType="clickEffect">
                                  <p:stCondLst>
                                    <p:cond delay="0"/>
                                  </p:stCondLst>
                                  <p:childTnLst>
                                    <p:set>
                                      <p:cBhvr>
                                        <p:cTn id="18" dur="1" fill="hold">
                                          <p:stCondLst>
                                            <p:cond delay="0"/>
                                          </p:stCondLst>
                                        </p:cTn>
                                        <p:tgtEl>
                                          <p:spTgt spid="18"/>
                                        </p:tgtEl>
                                        <p:attrNameLst>
                                          <p:attrName>style.visibility</p:attrName>
                                        </p:attrNameLst>
                                      </p:cBhvr>
                                      <p:to>
                                        <p:strVal val="visible"/>
                                      </p:to>
                                    </p:set>
                                    <p:anim calcmode="lin" valueType="num">
                                      <p:cBhvr>
                                        <p:cTn id="19" dur="500" fill="hold"/>
                                        <p:tgtEl>
                                          <p:spTgt spid="18"/>
                                        </p:tgtEl>
                                        <p:attrNameLst>
                                          <p:attrName>ppt_w</p:attrName>
                                        </p:attrNameLst>
                                      </p:cBhvr>
                                      <p:tavLst>
                                        <p:tav tm="0">
                                          <p:val>
                                            <p:fltVal val="0"/>
                                          </p:val>
                                        </p:tav>
                                        <p:tav tm="100000">
                                          <p:val>
                                            <p:strVal val="#ppt_w"/>
                                          </p:val>
                                        </p:tav>
                                      </p:tavLst>
                                    </p:anim>
                                    <p:anim calcmode="lin" valueType="num">
                                      <p:cBhvr>
                                        <p:cTn id="20" dur="500" fill="hold"/>
                                        <p:tgtEl>
                                          <p:spTgt spid="18"/>
                                        </p:tgtEl>
                                        <p:attrNameLst>
                                          <p:attrName>ppt_h</p:attrName>
                                        </p:attrNameLst>
                                      </p:cBhvr>
                                      <p:tavLst>
                                        <p:tav tm="0">
                                          <p:val>
                                            <p:fltVal val="0"/>
                                          </p:val>
                                        </p:tav>
                                        <p:tav tm="100000">
                                          <p:val>
                                            <p:strVal val="#ppt_h"/>
                                          </p:val>
                                        </p:tav>
                                      </p:tavLst>
                                    </p:anim>
                                    <p:animEffect transition="in" filter="fade">
                                      <p:cBhvr>
                                        <p:cTn id="21" dur="500"/>
                                        <p:tgtEl>
                                          <p:spTgt spid="18"/>
                                        </p:tgtEl>
                                      </p:cBhvr>
                                    </p:animEffect>
                                  </p:childTnLst>
                                </p:cTn>
                              </p:par>
                            </p:childTnLst>
                          </p:cTn>
                        </p:par>
                      </p:childTnLst>
                    </p:cTn>
                  </p:par>
                  <p:par>
                    <p:cTn id="22" fill="hold">
                      <p:stCondLst>
                        <p:cond delay="indefinite"/>
                      </p:stCondLst>
                      <p:childTnLst>
                        <p:par>
                          <p:cTn id="23" fill="hold">
                            <p:stCondLst>
                              <p:cond delay="0"/>
                            </p:stCondLst>
                            <p:childTnLst>
                              <p:par>
                                <p:cTn id="24" presetID="23" presetClass="entr" presetSubtype="32" fill="hold" grpId="0" nodeType="clickEffect">
                                  <p:stCondLst>
                                    <p:cond delay="0"/>
                                  </p:stCondLst>
                                  <p:childTnLst>
                                    <p:set>
                                      <p:cBhvr>
                                        <p:cTn id="25" dur="1" fill="hold">
                                          <p:stCondLst>
                                            <p:cond delay="0"/>
                                          </p:stCondLst>
                                        </p:cTn>
                                        <p:tgtEl>
                                          <p:spTgt spid="10"/>
                                        </p:tgtEl>
                                        <p:attrNameLst>
                                          <p:attrName>style.visibility</p:attrName>
                                        </p:attrNameLst>
                                      </p:cBhvr>
                                      <p:to>
                                        <p:strVal val="visible"/>
                                      </p:to>
                                    </p:set>
                                    <p:anim calcmode="lin" valueType="num">
                                      <p:cBhvr>
                                        <p:cTn id="26" dur="500" fill="hold"/>
                                        <p:tgtEl>
                                          <p:spTgt spid="10"/>
                                        </p:tgtEl>
                                        <p:attrNameLst>
                                          <p:attrName>ppt_w</p:attrName>
                                        </p:attrNameLst>
                                      </p:cBhvr>
                                      <p:tavLst>
                                        <p:tav tm="0">
                                          <p:val>
                                            <p:strVal val="4*#ppt_w"/>
                                          </p:val>
                                        </p:tav>
                                        <p:tav tm="100000">
                                          <p:val>
                                            <p:strVal val="#ppt_w"/>
                                          </p:val>
                                        </p:tav>
                                      </p:tavLst>
                                    </p:anim>
                                    <p:anim calcmode="lin" valueType="num">
                                      <p:cBhvr>
                                        <p:cTn id="27" dur="500" fill="hold"/>
                                        <p:tgtEl>
                                          <p:spTgt spid="10"/>
                                        </p:tgtEl>
                                        <p:attrNameLst>
                                          <p:attrName>ppt_h</p:attrName>
                                        </p:attrNameLst>
                                      </p:cBhvr>
                                      <p:tavLst>
                                        <p:tav tm="0">
                                          <p:val>
                                            <p:strVal val="4*#ppt_h"/>
                                          </p:val>
                                        </p:tav>
                                        <p:tav tm="100000">
                                          <p:val>
                                            <p:strVal val="#ppt_h"/>
                                          </p:val>
                                        </p:tav>
                                      </p:tavLst>
                                    </p:anim>
                                  </p:childTnLst>
                                </p:cTn>
                              </p:par>
                            </p:childTnLst>
                          </p:cTn>
                        </p:par>
                        <p:par>
                          <p:cTn id="28" fill="hold">
                            <p:stCondLst>
                              <p:cond delay="500"/>
                            </p:stCondLst>
                            <p:childTnLst>
                              <p:par>
                                <p:cTn id="29" presetID="12" presetClass="entr" presetSubtype="8" fill="hold" grpId="0" nodeType="afterEffect">
                                  <p:stCondLst>
                                    <p:cond delay="0"/>
                                  </p:stCondLst>
                                  <p:childTnLst>
                                    <p:set>
                                      <p:cBhvr>
                                        <p:cTn id="30" dur="1" fill="hold">
                                          <p:stCondLst>
                                            <p:cond delay="0"/>
                                          </p:stCondLst>
                                        </p:cTn>
                                        <p:tgtEl>
                                          <p:spTgt spid="11"/>
                                        </p:tgtEl>
                                        <p:attrNameLst>
                                          <p:attrName>style.visibility</p:attrName>
                                        </p:attrNameLst>
                                      </p:cBhvr>
                                      <p:to>
                                        <p:strVal val="visible"/>
                                      </p:to>
                                    </p:set>
                                    <p:anim calcmode="lin" valueType="num">
                                      <p:cBhvr additive="base">
                                        <p:cTn id="31" dur="500"/>
                                        <p:tgtEl>
                                          <p:spTgt spid="11"/>
                                        </p:tgtEl>
                                        <p:attrNameLst>
                                          <p:attrName>ppt_x</p:attrName>
                                        </p:attrNameLst>
                                      </p:cBhvr>
                                      <p:tavLst>
                                        <p:tav tm="0">
                                          <p:val>
                                            <p:strVal val="#ppt_x-#ppt_w*1.125000"/>
                                          </p:val>
                                        </p:tav>
                                        <p:tav tm="100000">
                                          <p:val>
                                            <p:strVal val="#ppt_x"/>
                                          </p:val>
                                        </p:tav>
                                      </p:tavLst>
                                    </p:anim>
                                    <p:animEffect transition="in" filter="wipe(right)">
                                      <p:cBhvr>
                                        <p:cTn id="32" dur="500"/>
                                        <p:tgtEl>
                                          <p:spTgt spid="11"/>
                                        </p:tgtEl>
                                      </p:cBhvr>
                                    </p:animEffect>
                                  </p:childTnLst>
                                </p:cTn>
                              </p:par>
                            </p:childTnLst>
                          </p:cTn>
                        </p:par>
                        <p:par>
                          <p:cTn id="33" fill="hold">
                            <p:stCondLst>
                              <p:cond delay="1000"/>
                            </p:stCondLst>
                            <p:childTnLst>
                              <p:par>
                                <p:cTn id="34" presetID="12" presetClass="entr" presetSubtype="8" fill="hold" grpId="0" nodeType="afterEffect">
                                  <p:stCondLst>
                                    <p:cond delay="0"/>
                                  </p:stCondLst>
                                  <p:childTnLst>
                                    <p:set>
                                      <p:cBhvr>
                                        <p:cTn id="35" dur="1" fill="hold">
                                          <p:stCondLst>
                                            <p:cond delay="0"/>
                                          </p:stCondLst>
                                        </p:cTn>
                                        <p:tgtEl>
                                          <p:spTgt spid="12"/>
                                        </p:tgtEl>
                                        <p:attrNameLst>
                                          <p:attrName>style.visibility</p:attrName>
                                        </p:attrNameLst>
                                      </p:cBhvr>
                                      <p:to>
                                        <p:strVal val="visible"/>
                                      </p:to>
                                    </p:set>
                                    <p:anim calcmode="lin" valueType="num">
                                      <p:cBhvr additive="base">
                                        <p:cTn id="36" dur="500"/>
                                        <p:tgtEl>
                                          <p:spTgt spid="12"/>
                                        </p:tgtEl>
                                        <p:attrNameLst>
                                          <p:attrName>ppt_x</p:attrName>
                                        </p:attrNameLst>
                                      </p:cBhvr>
                                      <p:tavLst>
                                        <p:tav tm="0">
                                          <p:val>
                                            <p:strVal val="#ppt_x-#ppt_w*1.125000"/>
                                          </p:val>
                                        </p:tav>
                                        <p:tav tm="100000">
                                          <p:val>
                                            <p:strVal val="#ppt_x"/>
                                          </p:val>
                                        </p:tav>
                                      </p:tavLst>
                                    </p:anim>
                                    <p:animEffect transition="in" filter="wipe(right)">
                                      <p:cBhvr>
                                        <p:cTn id="37" dur="500"/>
                                        <p:tgtEl>
                                          <p:spTgt spid="12"/>
                                        </p:tgtEl>
                                      </p:cBhvr>
                                    </p:animEffect>
                                  </p:childTnLst>
                                </p:cTn>
                              </p:par>
                            </p:childTnLst>
                          </p:cTn>
                        </p:par>
                        <p:par>
                          <p:cTn id="38" fill="hold">
                            <p:stCondLst>
                              <p:cond delay="1500"/>
                            </p:stCondLst>
                            <p:childTnLst>
                              <p:par>
                                <p:cTn id="39" presetID="12" presetClass="entr" presetSubtype="8" fill="hold" grpId="0" nodeType="afterEffect">
                                  <p:stCondLst>
                                    <p:cond delay="0"/>
                                  </p:stCondLst>
                                  <p:childTnLst>
                                    <p:set>
                                      <p:cBhvr>
                                        <p:cTn id="40" dur="1" fill="hold">
                                          <p:stCondLst>
                                            <p:cond delay="0"/>
                                          </p:stCondLst>
                                        </p:cTn>
                                        <p:tgtEl>
                                          <p:spTgt spid="13"/>
                                        </p:tgtEl>
                                        <p:attrNameLst>
                                          <p:attrName>style.visibility</p:attrName>
                                        </p:attrNameLst>
                                      </p:cBhvr>
                                      <p:to>
                                        <p:strVal val="visible"/>
                                      </p:to>
                                    </p:set>
                                    <p:anim calcmode="lin" valueType="num">
                                      <p:cBhvr additive="base">
                                        <p:cTn id="41" dur="500"/>
                                        <p:tgtEl>
                                          <p:spTgt spid="13"/>
                                        </p:tgtEl>
                                        <p:attrNameLst>
                                          <p:attrName>ppt_x</p:attrName>
                                        </p:attrNameLst>
                                      </p:cBhvr>
                                      <p:tavLst>
                                        <p:tav tm="0">
                                          <p:val>
                                            <p:strVal val="#ppt_x-#ppt_w*1.125000"/>
                                          </p:val>
                                        </p:tav>
                                        <p:tav tm="100000">
                                          <p:val>
                                            <p:strVal val="#ppt_x"/>
                                          </p:val>
                                        </p:tav>
                                      </p:tavLst>
                                    </p:anim>
                                    <p:animEffect transition="in" filter="wipe(right)">
                                      <p:cBhvr>
                                        <p:cTn id="42" dur="500"/>
                                        <p:tgtEl>
                                          <p:spTgt spid="13"/>
                                        </p:tgtEl>
                                      </p:cBhvr>
                                    </p:animEffect>
                                  </p:childTnLst>
                                </p:cTn>
                              </p:par>
                            </p:childTnLst>
                          </p:cTn>
                        </p:par>
                        <p:par>
                          <p:cTn id="43" fill="hold">
                            <p:stCondLst>
                              <p:cond delay="2000"/>
                            </p:stCondLst>
                            <p:childTnLst>
                              <p:par>
                                <p:cTn id="44" presetID="12" presetClass="entr" presetSubtype="8" fill="hold" grpId="0" nodeType="afterEffect">
                                  <p:stCondLst>
                                    <p:cond delay="0"/>
                                  </p:stCondLst>
                                  <p:childTnLst>
                                    <p:set>
                                      <p:cBhvr>
                                        <p:cTn id="45" dur="1" fill="hold">
                                          <p:stCondLst>
                                            <p:cond delay="0"/>
                                          </p:stCondLst>
                                        </p:cTn>
                                        <p:tgtEl>
                                          <p:spTgt spid="14"/>
                                        </p:tgtEl>
                                        <p:attrNameLst>
                                          <p:attrName>style.visibility</p:attrName>
                                        </p:attrNameLst>
                                      </p:cBhvr>
                                      <p:to>
                                        <p:strVal val="visible"/>
                                      </p:to>
                                    </p:set>
                                    <p:anim calcmode="lin" valueType="num">
                                      <p:cBhvr additive="base">
                                        <p:cTn id="46" dur="500"/>
                                        <p:tgtEl>
                                          <p:spTgt spid="14"/>
                                        </p:tgtEl>
                                        <p:attrNameLst>
                                          <p:attrName>ppt_x</p:attrName>
                                        </p:attrNameLst>
                                      </p:cBhvr>
                                      <p:tavLst>
                                        <p:tav tm="0">
                                          <p:val>
                                            <p:strVal val="#ppt_x-#ppt_w*1.125000"/>
                                          </p:val>
                                        </p:tav>
                                        <p:tav tm="100000">
                                          <p:val>
                                            <p:strVal val="#ppt_x"/>
                                          </p:val>
                                        </p:tav>
                                      </p:tavLst>
                                    </p:anim>
                                    <p:animEffect transition="in" filter="wipe(right)">
                                      <p:cBhvr>
                                        <p:cTn id="4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2" grpId="0"/>
      <p:bldP spid="13" grpId="0"/>
      <p:bldP spid="14" grpId="0"/>
      <p:bldP spid="17"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p:nvSpPr>
        <p:spPr>
          <a:xfrm>
            <a:off x="4902582" y="1"/>
            <a:ext cx="3785488" cy="293972"/>
          </a:xfrm>
          <a:prstGeom prst="rect">
            <a:avLst/>
          </a:prstGeom>
          <a:solidFill>
            <a:srgbClr val="9682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21"/>
          </a:p>
        </p:txBody>
      </p:sp>
      <p:sp>
        <p:nvSpPr>
          <p:cNvPr id="10" name="矩形 9"/>
          <p:cNvSpPr/>
          <p:nvPr/>
        </p:nvSpPr>
        <p:spPr>
          <a:xfrm>
            <a:off x="4902582" y="0"/>
            <a:ext cx="3785488" cy="5145088"/>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21">
              <a:solidFill>
                <a:schemeClr val="tx1">
                  <a:lumMod val="75000"/>
                  <a:lumOff val="25000"/>
                </a:schemeClr>
              </a:solidFill>
            </a:endParaRPr>
          </a:p>
        </p:txBody>
      </p:sp>
      <p:pic>
        <p:nvPicPr>
          <p:cNvPr id="11" name="图片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24499" y="698500"/>
            <a:ext cx="2958532" cy="1972355"/>
          </a:xfrm>
          <a:prstGeom prst="rect">
            <a:avLst/>
          </a:prstGeom>
        </p:spPr>
      </p:pic>
      <p:pic>
        <p:nvPicPr>
          <p:cNvPr id="12" name="图片 1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224499" y="2767026"/>
            <a:ext cx="2958532" cy="1893874"/>
          </a:xfrm>
          <a:prstGeom prst="rect">
            <a:avLst/>
          </a:prstGeom>
        </p:spPr>
      </p:pic>
      <p:sp>
        <p:nvSpPr>
          <p:cNvPr id="15" name="TextBox 14"/>
          <p:cNvSpPr txBox="1"/>
          <p:nvPr/>
        </p:nvSpPr>
        <p:spPr bwMode="auto">
          <a:xfrm>
            <a:off x="5218172" y="1486949"/>
            <a:ext cx="3243460" cy="486608"/>
          </a:xfrm>
          <a:prstGeom prst="rect">
            <a:avLst/>
          </a:prstGeom>
          <a:noFill/>
        </p:spPr>
        <p:txBody>
          <a:bodyPr wrap="square">
            <a:spAutoFit/>
          </a:bodyPr>
          <a:lstStyle/>
          <a:p>
            <a:pPr>
              <a:lnSpc>
                <a:spcPct val="150000"/>
              </a:lnSpc>
            </a:pPr>
            <a:r>
              <a:rPr lang="zh-CN" altLang="en-US" sz="900" dirty="0">
                <a:solidFill>
                  <a:schemeClr val="tx1">
                    <a:lumMod val="75000"/>
                    <a:lumOff val="25000"/>
                  </a:schemeClr>
                </a:solidFill>
              </a:rPr>
              <a:t>这里输入简单的文字概述这里输入简单文字概述简单的文字概述这里输入简单的文字概述这里输入简</a:t>
            </a:r>
            <a:endParaRPr lang="zh-CN" altLang="en-US" sz="900" dirty="0">
              <a:solidFill>
                <a:schemeClr val="tx1">
                  <a:lumMod val="75000"/>
                  <a:lumOff val="25000"/>
                </a:schemeClr>
              </a:solidFill>
              <a:latin typeface="Calibri" panose="020F0502020204030204" pitchFamily="34" charset="0"/>
            </a:endParaRPr>
          </a:p>
        </p:txBody>
      </p:sp>
      <p:sp>
        <p:nvSpPr>
          <p:cNvPr id="16" name="矩形 15"/>
          <p:cNvSpPr/>
          <p:nvPr/>
        </p:nvSpPr>
        <p:spPr bwMode="auto">
          <a:xfrm>
            <a:off x="5232866" y="1121155"/>
            <a:ext cx="1819360" cy="276999"/>
          </a:xfrm>
          <a:prstGeom prst="rect">
            <a:avLst/>
          </a:prstGeom>
        </p:spPr>
        <p:txBody>
          <a:bodyPr>
            <a:spAutoFit/>
          </a:bodyPr>
          <a:lstStyle/>
          <a:p>
            <a:pPr>
              <a:defRPr/>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输入相关标题</a:t>
            </a:r>
          </a:p>
        </p:txBody>
      </p:sp>
      <p:grpSp>
        <p:nvGrpSpPr>
          <p:cNvPr id="8" name="组合 7"/>
          <p:cNvGrpSpPr/>
          <p:nvPr/>
        </p:nvGrpSpPr>
        <p:grpSpPr>
          <a:xfrm>
            <a:off x="4636828" y="1533980"/>
            <a:ext cx="516518" cy="516518"/>
            <a:chOff x="4644009" y="1703896"/>
            <a:chExt cx="573732" cy="573732"/>
          </a:xfrm>
        </p:grpSpPr>
        <p:sp>
          <p:nvSpPr>
            <p:cNvPr id="3" name="椭圆 2"/>
            <p:cNvSpPr/>
            <p:nvPr/>
          </p:nvSpPr>
          <p:spPr>
            <a:xfrm>
              <a:off x="4644009" y="1703896"/>
              <a:ext cx="573732" cy="573732"/>
            </a:xfrm>
            <a:prstGeom prst="ellipse">
              <a:avLst/>
            </a:prstGeom>
            <a:solidFill>
              <a:schemeClr val="accent1"/>
            </a:solidFill>
            <a:ln>
              <a:solidFill>
                <a:srgbClr val="F4F0D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21"/>
            </a:p>
          </p:txBody>
        </p:sp>
        <p:sp>
          <p:nvSpPr>
            <p:cNvPr id="6" name="右箭头 5"/>
            <p:cNvSpPr/>
            <p:nvPr/>
          </p:nvSpPr>
          <p:spPr>
            <a:xfrm>
              <a:off x="4860032" y="1860175"/>
              <a:ext cx="216024" cy="261173"/>
            </a:xfrm>
            <a:prstGeom prst="rightArrow">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21"/>
            </a:p>
          </p:txBody>
        </p:sp>
      </p:grpSp>
      <p:grpSp>
        <p:nvGrpSpPr>
          <p:cNvPr id="26" name="组合 25"/>
          <p:cNvGrpSpPr/>
          <p:nvPr/>
        </p:nvGrpSpPr>
        <p:grpSpPr>
          <a:xfrm>
            <a:off x="4636828" y="3645180"/>
            <a:ext cx="516518" cy="516518"/>
            <a:chOff x="4644009" y="1703896"/>
            <a:chExt cx="573732" cy="573732"/>
          </a:xfrm>
        </p:grpSpPr>
        <p:sp>
          <p:nvSpPr>
            <p:cNvPr id="27" name="椭圆 26"/>
            <p:cNvSpPr/>
            <p:nvPr/>
          </p:nvSpPr>
          <p:spPr>
            <a:xfrm>
              <a:off x="4644009" y="1703896"/>
              <a:ext cx="573732" cy="573732"/>
            </a:xfrm>
            <a:prstGeom prst="ellipse">
              <a:avLst/>
            </a:prstGeom>
            <a:solidFill>
              <a:schemeClr val="accent2"/>
            </a:solidFill>
            <a:ln>
              <a:solidFill>
                <a:srgbClr val="F4F0D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21"/>
            </a:p>
          </p:txBody>
        </p:sp>
        <p:sp>
          <p:nvSpPr>
            <p:cNvPr id="28" name="右箭头 27"/>
            <p:cNvSpPr/>
            <p:nvPr/>
          </p:nvSpPr>
          <p:spPr>
            <a:xfrm>
              <a:off x="4860032" y="1860175"/>
              <a:ext cx="216024" cy="261173"/>
            </a:xfrm>
            <a:prstGeom prst="rightArrow">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21" dirty="0"/>
            </a:p>
          </p:txBody>
        </p:sp>
      </p:grpSp>
      <p:sp>
        <p:nvSpPr>
          <p:cNvPr id="29" name="TextBox 28"/>
          <p:cNvSpPr txBox="1"/>
          <p:nvPr/>
        </p:nvSpPr>
        <p:spPr bwMode="auto">
          <a:xfrm>
            <a:off x="5220272" y="3678471"/>
            <a:ext cx="3243460" cy="486608"/>
          </a:xfrm>
          <a:prstGeom prst="rect">
            <a:avLst/>
          </a:prstGeom>
          <a:noFill/>
        </p:spPr>
        <p:txBody>
          <a:bodyPr wrap="square">
            <a:spAutoFit/>
          </a:bodyPr>
          <a:lstStyle/>
          <a:p>
            <a:pPr>
              <a:lnSpc>
                <a:spcPct val="150000"/>
              </a:lnSpc>
            </a:pPr>
            <a:r>
              <a:rPr lang="zh-CN" altLang="en-US" sz="900" dirty="0">
                <a:solidFill>
                  <a:schemeClr val="tx1">
                    <a:lumMod val="75000"/>
                    <a:lumOff val="25000"/>
                  </a:schemeClr>
                </a:solidFill>
              </a:rPr>
              <a:t>这里输入简单的文字概述这里输入简单文字概述简单的文字概述这里输入简单的文字概述这里输入简</a:t>
            </a:r>
            <a:endParaRPr lang="zh-CN" altLang="en-US" sz="900" dirty="0">
              <a:solidFill>
                <a:schemeClr val="tx1">
                  <a:lumMod val="75000"/>
                  <a:lumOff val="25000"/>
                </a:schemeClr>
              </a:solidFill>
              <a:latin typeface="Calibri" panose="020F0502020204030204" pitchFamily="34" charset="0"/>
            </a:endParaRPr>
          </a:p>
        </p:txBody>
      </p:sp>
      <p:sp>
        <p:nvSpPr>
          <p:cNvPr id="30" name="矩形 29"/>
          <p:cNvSpPr/>
          <p:nvPr/>
        </p:nvSpPr>
        <p:spPr bwMode="auto">
          <a:xfrm>
            <a:off x="5234966" y="3312678"/>
            <a:ext cx="1819360" cy="276999"/>
          </a:xfrm>
          <a:prstGeom prst="rect">
            <a:avLst/>
          </a:prstGeom>
        </p:spPr>
        <p:txBody>
          <a:bodyPr>
            <a:spAutoFit/>
          </a:bodyPr>
          <a:lstStyle/>
          <a:p>
            <a:pPr>
              <a:defRPr/>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输入相关标题</a:t>
            </a:r>
          </a:p>
        </p:txBody>
      </p:sp>
    </p:spTree>
    <p:extLst>
      <p:ext uri="{BB962C8B-B14F-4D97-AF65-F5344CB8AC3E}">
        <p14:creationId xmlns:p14="http://schemas.microsoft.com/office/powerpoint/2010/main" val="2719257797"/>
      </p:ext>
    </p:extLst>
  </p:cSld>
  <p:clrMapOvr>
    <a:masterClrMapping/>
  </p:clrMapOvr>
  <mc:AlternateContent xmlns:mc="http://schemas.openxmlformats.org/markup-compatibility/2006" xmlns:p14="http://schemas.microsoft.com/office/powerpoint/2010/main">
    <mc:Choice Requires="p14">
      <p:transition spd="slow" p14:dur="1600" advClick="0" advTm="0">
        <p14:conveyor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up)">
                                      <p:cBhvr>
                                        <p:cTn id="7" dur="500"/>
                                        <p:tgtEl>
                                          <p:spTgt spid="10"/>
                                        </p:tgtEl>
                                      </p:cBhvr>
                                    </p:animEffect>
                                  </p:childTnLst>
                                </p:cTn>
                              </p:par>
                            </p:childTnLst>
                          </p:cTn>
                        </p:par>
                        <p:par>
                          <p:cTn id="8" fill="hold">
                            <p:stCondLst>
                              <p:cond delay="500"/>
                            </p:stCondLst>
                            <p:childTnLst>
                              <p:par>
                                <p:cTn id="9" presetID="2" presetClass="entr" presetSubtype="8" fill="hold" nodeType="afterEffect">
                                  <p:stCondLst>
                                    <p:cond delay="0"/>
                                  </p:stCondLst>
                                  <p:childTnLst>
                                    <p:set>
                                      <p:cBhvr>
                                        <p:cTn id="10" dur="1" fill="hold">
                                          <p:stCondLst>
                                            <p:cond delay="0"/>
                                          </p:stCondLst>
                                        </p:cTn>
                                        <p:tgtEl>
                                          <p:spTgt spid="11"/>
                                        </p:tgtEl>
                                        <p:attrNameLst>
                                          <p:attrName>style.visibility</p:attrName>
                                        </p:attrNameLst>
                                      </p:cBhvr>
                                      <p:to>
                                        <p:strVal val="visible"/>
                                      </p:to>
                                    </p:set>
                                    <p:anim calcmode="lin" valueType="num">
                                      <p:cBhvr additive="base">
                                        <p:cTn id="11" dur="500" fill="hold"/>
                                        <p:tgtEl>
                                          <p:spTgt spid="11"/>
                                        </p:tgtEl>
                                        <p:attrNameLst>
                                          <p:attrName>ppt_x</p:attrName>
                                        </p:attrNameLst>
                                      </p:cBhvr>
                                      <p:tavLst>
                                        <p:tav tm="0">
                                          <p:val>
                                            <p:strVal val="0-#ppt_w/2"/>
                                          </p:val>
                                        </p:tav>
                                        <p:tav tm="100000">
                                          <p:val>
                                            <p:strVal val="#ppt_x"/>
                                          </p:val>
                                        </p:tav>
                                      </p:tavLst>
                                    </p:anim>
                                    <p:anim calcmode="lin" valueType="num">
                                      <p:cBhvr additive="base">
                                        <p:cTn id="12" dur="500" fill="hold"/>
                                        <p:tgtEl>
                                          <p:spTgt spid="11"/>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2" presetClass="entr" presetSubtype="8" fill="hold" nodeType="afterEffect">
                                  <p:stCondLst>
                                    <p:cond delay="0"/>
                                  </p:stCondLst>
                                  <p:childTnLst>
                                    <p:set>
                                      <p:cBhvr>
                                        <p:cTn id="15" dur="1" fill="hold">
                                          <p:stCondLst>
                                            <p:cond delay="0"/>
                                          </p:stCondLst>
                                        </p:cTn>
                                        <p:tgtEl>
                                          <p:spTgt spid="8"/>
                                        </p:tgtEl>
                                        <p:attrNameLst>
                                          <p:attrName>style.visibility</p:attrName>
                                        </p:attrNameLst>
                                      </p:cBhvr>
                                      <p:to>
                                        <p:strVal val="visible"/>
                                      </p:to>
                                    </p:set>
                                    <p:anim calcmode="lin" valueType="num">
                                      <p:cBhvr additive="base">
                                        <p:cTn id="16" dur="500" fill="hold"/>
                                        <p:tgtEl>
                                          <p:spTgt spid="8"/>
                                        </p:tgtEl>
                                        <p:attrNameLst>
                                          <p:attrName>ppt_x</p:attrName>
                                        </p:attrNameLst>
                                      </p:cBhvr>
                                      <p:tavLst>
                                        <p:tav tm="0">
                                          <p:val>
                                            <p:strVal val="0-#ppt_w/2"/>
                                          </p:val>
                                        </p:tav>
                                        <p:tav tm="100000">
                                          <p:val>
                                            <p:strVal val="#ppt_x"/>
                                          </p:val>
                                        </p:tav>
                                      </p:tavLst>
                                    </p:anim>
                                    <p:anim calcmode="lin" valueType="num">
                                      <p:cBhvr additive="base">
                                        <p:cTn id="17" dur="500" fill="hold"/>
                                        <p:tgtEl>
                                          <p:spTgt spid="8"/>
                                        </p:tgtEl>
                                        <p:attrNameLst>
                                          <p:attrName>ppt_y</p:attrName>
                                        </p:attrNameLst>
                                      </p:cBhvr>
                                      <p:tavLst>
                                        <p:tav tm="0">
                                          <p:val>
                                            <p:strVal val="#ppt_y"/>
                                          </p:val>
                                        </p:tav>
                                        <p:tav tm="100000">
                                          <p:val>
                                            <p:strVal val="#ppt_y"/>
                                          </p:val>
                                        </p:tav>
                                      </p:tavLst>
                                    </p:anim>
                                  </p:childTnLst>
                                </p:cTn>
                              </p:par>
                            </p:childTnLst>
                          </p:cTn>
                        </p:par>
                        <p:par>
                          <p:cTn id="18" fill="hold">
                            <p:stCondLst>
                              <p:cond delay="1500"/>
                            </p:stCondLst>
                            <p:childTnLst>
                              <p:par>
                                <p:cTn id="19" presetID="2" presetClass="entr" presetSubtype="8" fill="hold" grpId="0" nodeType="afterEffect">
                                  <p:stCondLst>
                                    <p:cond delay="0"/>
                                  </p:stCondLst>
                                  <p:childTnLst>
                                    <p:set>
                                      <p:cBhvr>
                                        <p:cTn id="20" dur="1" fill="hold">
                                          <p:stCondLst>
                                            <p:cond delay="0"/>
                                          </p:stCondLst>
                                        </p:cTn>
                                        <p:tgtEl>
                                          <p:spTgt spid="16"/>
                                        </p:tgtEl>
                                        <p:attrNameLst>
                                          <p:attrName>style.visibility</p:attrName>
                                        </p:attrNameLst>
                                      </p:cBhvr>
                                      <p:to>
                                        <p:strVal val="visible"/>
                                      </p:to>
                                    </p:set>
                                    <p:anim calcmode="lin" valueType="num">
                                      <p:cBhvr additive="base">
                                        <p:cTn id="21" dur="500" fill="hold"/>
                                        <p:tgtEl>
                                          <p:spTgt spid="16"/>
                                        </p:tgtEl>
                                        <p:attrNameLst>
                                          <p:attrName>ppt_x</p:attrName>
                                        </p:attrNameLst>
                                      </p:cBhvr>
                                      <p:tavLst>
                                        <p:tav tm="0">
                                          <p:val>
                                            <p:strVal val="0-#ppt_w/2"/>
                                          </p:val>
                                        </p:tav>
                                        <p:tav tm="100000">
                                          <p:val>
                                            <p:strVal val="#ppt_x"/>
                                          </p:val>
                                        </p:tav>
                                      </p:tavLst>
                                    </p:anim>
                                    <p:anim calcmode="lin" valueType="num">
                                      <p:cBhvr additive="base">
                                        <p:cTn id="22" dur="500" fill="hold"/>
                                        <p:tgtEl>
                                          <p:spTgt spid="16"/>
                                        </p:tgtEl>
                                        <p:attrNameLst>
                                          <p:attrName>ppt_y</p:attrName>
                                        </p:attrNameLst>
                                      </p:cBhvr>
                                      <p:tavLst>
                                        <p:tav tm="0">
                                          <p:val>
                                            <p:strVal val="#ppt_y"/>
                                          </p:val>
                                        </p:tav>
                                        <p:tav tm="100000">
                                          <p:val>
                                            <p:strVal val="#ppt_y"/>
                                          </p:val>
                                        </p:tav>
                                      </p:tavLst>
                                    </p:anim>
                                  </p:childTnLst>
                                </p:cTn>
                              </p:par>
                            </p:childTnLst>
                          </p:cTn>
                        </p:par>
                        <p:par>
                          <p:cTn id="23" fill="hold">
                            <p:stCondLst>
                              <p:cond delay="2000"/>
                            </p:stCondLst>
                            <p:childTnLst>
                              <p:par>
                                <p:cTn id="24" presetID="2" presetClass="entr" presetSubtype="8" fill="hold" grpId="0" nodeType="afterEffect">
                                  <p:stCondLst>
                                    <p:cond delay="0"/>
                                  </p:stCondLst>
                                  <p:childTnLst>
                                    <p:set>
                                      <p:cBhvr>
                                        <p:cTn id="25" dur="1" fill="hold">
                                          <p:stCondLst>
                                            <p:cond delay="0"/>
                                          </p:stCondLst>
                                        </p:cTn>
                                        <p:tgtEl>
                                          <p:spTgt spid="15"/>
                                        </p:tgtEl>
                                        <p:attrNameLst>
                                          <p:attrName>style.visibility</p:attrName>
                                        </p:attrNameLst>
                                      </p:cBhvr>
                                      <p:to>
                                        <p:strVal val="visible"/>
                                      </p:to>
                                    </p:set>
                                    <p:anim calcmode="lin" valueType="num">
                                      <p:cBhvr additive="base">
                                        <p:cTn id="26" dur="500" fill="hold"/>
                                        <p:tgtEl>
                                          <p:spTgt spid="15"/>
                                        </p:tgtEl>
                                        <p:attrNameLst>
                                          <p:attrName>ppt_x</p:attrName>
                                        </p:attrNameLst>
                                      </p:cBhvr>
                                      <p:tavLst>
                                        <p:tav tm="0">
                                          <p:val>
                                            <p:strVal val="0-#ppt_w/2"/>
                                          </p:val>
                                        </p:tav>
                                        <p:tav tm="100000">
                                          <p:val>
                                            <p:strVal val="#ppt_x"/>
                                          </p:val>
                                        </p:tav>
                                      </p:tavLst>
                                    </p:anim>
                                    <p:anim calcmode="lin" valueType="num">
                                      <p:cBhvr additive="base">
                                        <p:cTn id="27" dur="500" fill="hold"/>
                                        <p:tgtEl>
                                          <p:spTgt spid="15"/>
                                        </p:tgtEl>
                                        <p:attrNameLst>
                                          <p:attrName>ppt_y</p:attrName>
                                        </p:attrNameLst>
                                      </p:cBhvr>
                                      <p:tavLst>
                                        <p:tav tm="0">
                                          <p:val>
                                            <p:strVal val="#ppt_y"/>
                                          </p:val>
                                        </p:tav>
                                        <p:tav tm="100000">
                                          <p:val>
                                            <p:strVal val="#ppt_y"/>
                                          </p:val>
                                        </p:tav>
                                      </p:tavLst>
                                    </p:anim>
                                  </p:childTnLst>
                                </p:cTn>
                              </p:par>
                            </p:childTnLst>
                          </p:cTn>
                        </p:par>
                        <p:par>
                          <p:cTn id="28" fill="hold">
                            <p:stCondLst>
                              <p:cond delay="2500"/>
                            </p:stCondLst>
                            <p:childTnLst>
                              <p:par>
                                <p:cTn id="29" presetID="2" presetClass="entr" presetSubtype="8" fill="hold" nodeType="afterEffect">
                                  <p:stCondLst>
                                    <p:cond delay="0"/>
                                  </p:stCondLst>
                                  <p:childTnLst>
                                    <p:set>
                                      <p:cBhvr>
                                        <p:cTn id="30" dur="1" fill="hold">
                                          <p:stCondLst>
                                            <p:cond delay="0"/>
                                          </p:stCondLst>
                                        </p:cTn>
                                        <p:tgtEl>
                                          <p:spTgt spid="12"/>
                                        </p:tgtEl>
                                        <p:attrNameLst>
                                          <p:attrName>style.visibility</p:attrName>
                                        </p:attrNameLst>
                                      </p:cBhvr>
                                      <p:to>
                                        <p:strVal val="visible"/>
                                      </p:to>
                                    </p:set>
                                    <p:anim calcmode="lin" valueType="num">
                                      <p:cBhvr additive="base">
                                        <p:cTn id="31" dur="500" fill="hold"/>
                                        <p:tgtEl>
                                          <p:spTgt spid="12"/>
                                        </p:tgtEl>
                                        <p:attrNameLst>
                                          <p:attrName>ppt_x</p:attrName>
                                        </p:attrNameLst>
                                      </p:cBhvr>
                                      <p:tavLst>
                                        <p:tav tm="0">
                                          <p:val>
                                            <p:strVal val="0-#ppt_w/2"/>
                                          </p:val>
                                        </p:tav>
                                        <p:tav tm="100000">
                                          <p:val>
                                            <p:strVal val="#ppt_x"/>
                                          </p:val>
                                        </p:tav>
                                      </p:tavLst>
                                    </p:anim>
                                    <p:anim calcmode="lin" valueType="num">
                                      <p:cBhvr additive="base">
                                        <p:cTn id="32" dur="500" fill="hold"/>
                                        <p:tgtEl>
                                          <p:spTgt spid="12"/>
                                        </p:tgtEl>
                                        <p:attrNameLst>
                                          <p:attrName>ppt_y</p:attrName>
                                        </p:attrNameLst>
                                      </p:cBhvr>
                                      <p:tavLst>
                                        <p:tav tm="0">
                                          <p:val>
                                            <p:strVal val="#ppt_y"/>
                                          </p:val>
                                        </p:tav>
                                        <p:tav tm="100000">
                                          <p:val>
                                            <p:strVal val="#ppt_y"/>
                                          </p:val>
                                        </p:tav>
                                      </p:tavLst>
                                    </p:anim>
                                  </p:childTnLst>
                                </p:cTn>
                              </p:par>
                            </p:childTnLst>
                          </p:cTn>
                        </p:par>
                        <p:par>
                          <p:cTn id="33" fill="hold">
                            <p:stCondLst>
                              <p:cond delay="3000"/>
                            </p:stCondLst>
                            <p:childTnLst>
                              <p:par>
                                <p:cTn id="34" presetID="2" presetClass="entr" presetSubtype="8" fill="hold" nodeType="afterEffect">
                                  <p:stCondLst>
                                    <p:cond delay="0"/>
                                  </p:stCondLst>
                                  <p:childTnLst>
                                    <p:set>
                                      <p:cBhvr>
                                        <p:cTn id="35" dur="1" fill="hold">
                                          <p:stCondLst>
                                            <p:cond delay="0"/>
                                          </p:stCondLst>
                                        </p:cTn>
                                        <p:tgtEl>
                                          <p:spTgt spid="26"/>
                                        </p:tgtEl>
                                        <p:attrNameLst>
                                          <p:attrName>style.visibility</p:attrName>
                                        </p:attrNameLst>
                                      </p:cBhvr>
                                      <p:to>
                                        <p:strVal val="visible"/>
                                      </p:to>
                                    </p:set>
                                    <p:anim calcmode="lin" valueType="num">
                                      <p:cBhvr additive="base">
                                        <p:cTn id="36" dur="500" fill="hold"/>
                                        <p:tgtEl>
                                          <p:spTgt spid="26"/>
                                        </p:tgtEl>
                                        <p:attrNameLst>
                                          <p:attrName>ppt_x</p:attrName>
                                        </p:attrNameLst>
                                      </p:cBhvr>
                                      <p:tavLst>
                                        <p:tav tm="0">
                                          <p:val>
                                            <p:strVal val="0-#ppt_w/2"/>
                                          </p:val>
                                        </p:tav>
                                        <p:tav tm="100000">
                                          <p:val>
                                            <p:strVal val="#ppt_x"/>
                                          </p:val>
                                        </p:tav>
                                      </p:tavLst>
                                    </p:anim>
                                    <p:anim calcmode="lin" valueType="num">
                                      <p:cBhvr additive="base">
                                        <p:cTn id="37" dur="500" fill="hold"/>
                                        <p:tgtEl>
                                          <p:spTgt spid="26"/>
                                        </p:tgtEl>
                                        <p:attrNameLst>
                                          <p:attrName>ppt_y</p:attrName>
                                        </p:attrNameLst>
                                      </p:cBhvr>
                                      <p:tavLst>
                                        <p:tav tm="0">
                                          <p:val>
                                            <p:strVal val="#ppt_y"/>
                                          </p:val>
                                        </p:tav>
                                        <p:tav tm="100000">
                                          <p:val>
                                            <p:strVal val="#ppt_y"/>
                                          </p:val>
                                        </p:tav>
                                      </p:tavLst>
                                    </p:anim>
                                  </p:childTnLst>
                                </p:cTn>
                              </p:par>
                            </p:childTnLst>
                          </p:cTn>
                        </p:par>
                        <p:par>
                          <p:cTn id="38" fill="hold">
                            <p:stCondLst>
                              <p:cond delay="3500"/>
                            </p:stCondLst>
                            <p:childTnLst>
                              <p:par>
                                <p:cTn id="39" presetID="2" presetClass="entr" presetSubtype="8" fill="hold" grpId="0" nodeType="afterEffect">
                                  <p:stCondLst>
                                    <p:cond delay="0"/>
                                  </p:stCondLst>
                                  <p:childTnLst>
                                    <p:set>
                                      <p:cBhvr>
                                        <p:cTn id="40" dur="1" fill="hold">
                                          <p:stCondLst>
                                            <p:cond delay="0"/>
                                          </p:stCondLst>
                                        </p:cTn>
                                        <p:tgtEl>
                                          <p:spTgt spid="30"/>
                                        </p:tgtEl>
                                        <p:attrNameLst>
                                          <p:attrName>style.visibility</p:attrName>
                                        </p:attrNameLst>
                                      </p:cBhvr>
                                      <p:to>
                                        <p:strVal val="visible"/>
                                      </p:to>
                                    </p:set>
                                    <p:anim calcmode="lin" valueType="num">
                                      <p:cBhvr additive="base">
                                        <p:cTn id="41" dur="500" fill="hold"/>
                                        <p:tgtEl>
                                          <p:spTgt spid="30"/>
                                        </p:tgtEl>
                                        <p:attrNameLst>
                                          <p:attrName>ppt_x</p:attrName>
                                        </p:attrNameLst>
                                      </p:cBhvr>
                                      <p:tavLst>
                                        <p:tav tm="0">
                                          <p:val>
                                            <p:strVal val="0-#ppt_w/2"/>
                                          </p:val>
                                        </p:tav>
                                        <p:tav tm="100000">
                                          <p:val>
                                            <p:strVal val="#ppt_x"/>
                                          </p:val>
                                        </p:tav>
                                      </p:tavLst>
                                    </p:anim>
                                    <p:anim calcmode="lin" valueType="num">
                                      <p:cBhvr additive="base">
                                        <p:cTn id="42" dur="500" fill="hold"/>
                                        <p:tgtEl>
                                          <p:spTgt spid="30"/>
                                        </p:tgtEl>
                                        <p:attrNameLst>
                                          <p:attrName>ppt_y</p:attrName>
                                        </p:attrNameLst>
                                      </p:cBhvr>
                                      <p:tavLst>
                                        <p:tav tm="0">
                                          <p:val>
                                            <p:strVal val="#ppt_y"/>
                                          </p:val>
                                        </p:tav>
                                        <p:tav tm="100000">
                                          <p:val>
                                            <p:strVal val="#ppt_y"/>
                                          </p:val>
                                        </p:tav>
                                      </p:tavLst>
                                    </p:anim>
                                  </p:childTnLst>
                                </p:cTn>
                              </p:par>
                            </p:childTnLst>
                          </p:cTn>
                        </p:par>
                        <p:par>
                          <p:cTn id="43" fill="hold">
                            <p:stCondLst>
                              <p:cond delay="4000"/>
                            </p:stCondLst>
                            <p:childTnLst>
                              <p:par>
                                <p:cTn id="44" presetID="2" presetClass="entr" presetSubtype="8" fill="hold" grpId="0" nodeType="afterEffect">
                                  <p:stCondLst>
                                    <p:cond delay="0"/>
                                  </p:stCondLst>
                                  <p:childTnLst>
                                    <p:set>
                                      <p:cBhvr>
                                        <p:cTn id="45" dur="1" fill="hold">
                                          <p:stCondLst>
                                            <p:cond delay="0"/>
                                          </p:stCondLst>
                                        </p:cTn>
                                        <p:tgtEl>
                                          <p:spTgt spid="29"/>
                                        </p:tgtEl>
                                        <p:attrNameLst>
                                          <p:attrName>style.visibility</p:attrName>
                                        </p:attrNameLst>
                                      </p:cBhvr>
                                      <p:to>
                                        <p:strVal val="visible"/>
                                      </p:to>
                                    </p:set>
                                    <p:anim calcmode="lin" valueType="num">
                                      <p:cBhvr additive="base">
                                        <p:cTn id="46" dur="500" fill="hold"/>
                                        <p:tgtEl>
                                          <p:spTgt spid="29"/>
                                        </p:tgtEl>
                                        <p:attrNameLst>
                                          <p:attrName>ppt_x</p:attrName>
                                        </p:attrNameLst>
                                      </p:cBhvr>
                                      <p:tavLst>
                                        <p:tav tm="0">
                                          <p:val>
                                            <p:strVal val="0-#ppt_w/2"/>
                                          </p:val>
                                        </p:tav>
                                        <p:tav tm="100000">
                                          <p:val>
                                            <p:strVal val="#ppt_x"/>
                                          </p:val>
                                        </p:tav>
                                      </p:tavLst>
                                    </p:anim>
                                    <p:anim calcmode="lin" valueType="num">
                                      <p:cBhvr additive="base">
                                        <p:cTn id="47" dur="500" fill="hold"/>
                                        <p:tgtEl>
                                          <p:spTgt spid="2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5" grpId="0"/>
      <p:bldP spid="16" grpId="0"/>
      <p:bldP spid="29" grpId="0"/>
      <p:bldP spid="30"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组合 9" descr="e7d195523061f1c0deeec63e560781cfd59afb0ea006f2a87ABB68BF51EA6619813959095094C18C62A12F549504892A4AAA8C1554C6663626E05CA27F281A14E6983772AFC3FB97135759321DEA3D705820548C6D5B558C0521F46394056E5E035604ECCCC00DD78A9AA804791388603F96FBF43657DF4FEF4AB50DB393992D580251FD0C6390BB9C5839827A14A338"/>
          <p:cNvGrpSpPr/>
          <p:nvPr/>
        </p:nvGrpSpPr>
        <p:grpSpPr>
          <a:xfrm>
            <a:off x="801760" y="3524103"/>
            <a:ext cx="3325614" cy="924306"/>
            <a:chOff x="1069013" y="4697354"/>
            <a:chExt cx="4434152" cy="1232027"/>
          </a:xfrm>
        </p:grpSpPr>
        <p:sp>
          <p:nvSpPr>
            <p:cNvPr id="11" name="Freeform 261"/>
            <p:cNvSpPr>
              <a:spLocks/>
            </p:cNvSpPr>
            <p:nvPr/>
          </p:nvSpPr>
          <p:spPr bwMode="auto">
            <a:xfrm>
              <a:off x="1069013" y="4697354"/>
              <a:ext cx="4434152" cy="1232027"/>
            </a:xfrm>
            <a:custGeom>
              <a:avLst/>
              <a:gdLst>
                <a:gd name="T0" fmla="*/ 48 w 500"/>
                <a:gd name="T1" fmla="*/ 0 h 137"/>
                <a:gd name="T2" fmla="*/ 17 w 500"/>
                <a:gd name="T3" fmla="*/ 10 h 137"/>
                <a:gd name="T4" fmla="*/ 5 w 500"/>
                <a:gd name="T5" fmla="*/ 33 h 137"/>
                <a:gd name="T6" fmla="*/ 11 w 500"/>
                <a:gd name="T7" fmla="*/ 41 h 137"/>
                <a:gd name="T8" fmla="*/ 20 w 500"/>
                <a:gd name="T9" fmla="*/ 42 h 137"/>
                <a:gd name="T10" fmla="*/ 30 w 500"/>
                <a:gd name="T11" fmla="*/ 35 h 137"/>
                <a:gd name="T12" fmla="*/ 34 w 500"/>
                <a:gd name="T13" fmla="*/ 27 h 137"/>
                <a:gd name="T14" fmla="*/ 47 w 500"/>
                <a:gd name="T15" fmla="*/ 22 h 137"/>
                <a:gd name="T16" fmla="*/ 60 w 500"/>
                <a:gd name="T17" fmla="*/ 27 h 137"/>
                <a:gd name="T18" fmla="*/ 65 w 500"/>
                <a:gd name="T19" fmla="*/ 40 h 137"/>
                <a:gd name="T20" fmla="*/ 59 w 500"/>
                <a:gd name="T21" fmla="*/ 56 h 137"/>
                <a:gd name="T22" fmla="*/ 38 w 500"/>
                <a:gd name="T23" fmla="*/ 78 h 137"/>
                <a:gd name="T24" fmla="*/ 9 w 500"/>
                <a:gd name="T25" fmla="*/ 111 h 137"/>
                <a:gd name="T26" fmla="*/ 1 w 500"/>
                <a:gd name="T27" fmla="*/ 129 h 137"/>
                <a:gd name="T28" fmla="*/ 8 w 500"/>
                <a:gd name="T29" fmla="*/ 137 h 137"/>
                <a:gd name="T30" fmla="*/ 492 w 500"/>
                <a:gd name="T31" fmla="*/ 137 h 137"/>
                <a:gd name="T32" fmla="*/ 500 w 500"/>
                <a:gd name="T33" fmla="*/ 129 h 137"/>
                <a:gd name="T34" fmla="*/ 500 w 500"/>
                <a:gd name="T35" fmla="*/ 9 h 137"/>
                <a:gd name="T36" fmla="*/ 492 w 500"/>
                <a:gd name="T37" fmla="*/ 0 h 137"/>
                <a:gd name="T38" fmla="*/ 48 w 500"/>
                <a:gd name="T39" fmla="*/ 0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500" h="137">
                  <a:moveTo>
                    <a:pt x="48" y="0"/>
                  </a:moveTo>
                  <a:cubicBezTo>
                    <a:pt x="36" y="0"/>
                    <a:pt x="25" y="3"/>
                    <a:pt x="17" y="10"/>
                  </a:cubicBezTo>
                  <a:cubicBezTo>
                    <a:pt x="9" y="16"/>
                    <a:pt x="5" y="33"/>
                    <a:pt x="5" y="33"/>
                  </a:cubicBezTo>
                  <a:cubicBezTo>
                    <a:pt x="4" y="37"/>
                    <a:pt x="6" y="41"/>
                    <a:pt x="11" y="41"/>
                  </a:cubicBezTo>
                  <a:cubicBezTo>
                    <a:pt x="20" y="42"/>
                    <a:pt x="20" y="42"/>
                    <a:pt x="20" y="42"/>
                  </a:cubicBezTo>
                  <a:cubicBezTo>
                    <a:pt x="25" y="43"/>
                    <a:pt x="29" y="39"/>
                    <a:pt x="30" y="35"/>
                  </a:cubicBezTo>
                  <a:cubicBezTo>
                    <a:pt x="30" y="35"/>
                    <a:pt x="31" y="30"/>
                    <a:pt x="34" y="27"/>
                  </a:cubicBezTo>
                  <a:cubicBezTo>
                    <a:pt x="37" y="24"/>
                    <a:pt x="42" y="22"/>
                    <a:pt x="47" y="22"/>
                  </a:cubicBezTo>
                  <a:cubicBezTo>
                    <a:pt x="53" y="22"/>
                    <a:pt x="57" y="23"/>
                    <a:pt x="60" y="27"/>
                  </a:cubicBezTo>
                  <a:cubicBezTo>
                    <a:pt x="63" y="30"/>
                    <a:pt x="65" y="34"/>
                    <a:pt x="65" y="40"/>
                  </a:cubicBezTo>
                  <a:cubicBezTo>
                    <a:pt x="65" y="45"/>
                    <a:pt x="63" y="51"/>
                    <a:pt x="59" y="56"/>
                  </a:cubicBezTo>
                  <a:cubicBezTo>
                    <a:pt x="57" y="60"/>
                    <a:pt x="50" y="67"/>
                    <a:pt x="38" y="78"/>
                  </a:cubicBezTo>
                  <a:cubicBezTo>
                    <a:pt x="23" y="92"/>
                    <a:pt x="14" y="103"/>
                    <a:pt x="9" y="111"/>
                  </a:cubicBezTo>
                  <a:cubicBezTo>
                    <a:pt x="4" y="119"/>
                    <a:pt x="1" y="129"/>
                    <a:pt x="1" y="129"/>
                  </a:cubicBezTo>
                  <a:cubicBezTo>
                    <a:pt x="0" y="133"/>
                    <a:pt x="3" y="137"/>
                    <a:pt x="8" y="137"/>
                  </a:cubicBezTo>
                  <a:cubicBezTo>
                    <a:pt x="492" y="137"/>
                    <a:pt x="492" y="137"/>
                    <a:pt x="492" y="137"/>
                  </a:cubicBezTo>
                  <a:cubicBezTo>
                    <a:pt x="497" y="137"/>
                    <a:pt x="500" y="133"/>
                    <a:pt x="500" y="129"/>
                  </a:cubicBezTo>
                  <a:cubicBezTo>
                    <a:pt x="500" y="9"/>
                    <a:pt x="500" y="9"/>
                    <a:pt x="500" y="9"/>
                  </a:cubicBezTo>
                  <a:cubicBezTo>
                    <a:pt x="500" y="4"/>
                    <a:pt x="497" y="0"/>
                    <a:pt x="492" y="0"/>
                  </a:cubicBezTo>
                  <a:cubicBezTo>
                    <a:pt x="492" y="0"/>
                    <a:pt x="49" y="0"/>
                    <a:pt x="48" y="0"/>
                  </a:cubicBezTo>
                  <a:close/>
                </a:path>
              </a:pathLst>
            </a:custGeom>
            <a:solidFill>
              <a:schemeClr val="accent2"/>
            </a:solidFill>
            <a:ln>
              <a:noFill/>
            </a:ln>
            <a:effectLst/>
          </p:spPr>
          <p:txBody>
            <a:bodyPr vert="horz" wrap="square" lIns="91440" tIns="45720" rIns="91440" bIns="45720" numCol="1" anchor="t" anchorCtr="0" compatLnSpc="1">
              <a:prstTxWarp prst="textNoShape">
                <a:avLst/>
              </a:prstTxWarp>
            </a:bodyPr>
            <a:lstStyle/>
            <a:p>
              <a:endParaRPr lang="zh-CN" altLang="en-US"/>
            </a:p>
          </p:txBody>
        </p:sp>
        <p:grpSp>
          <p:nvGrpSpPr>
            <p:cNvPr id="12" name="组合 11" descr="e7d195523061f1c0deeec63e560781cfd59afb0ea006f2a87ABB68BF51EA6619813959095094C18C62A12F549504892A4AAA8C1554C6663626E05CA27F281A14E6983772AFC3FB97135759321DEA3D70CCCB10945EC5A0328596DD82A592BE62395600E7AE41709863136E5693E139E71C97B0505B6497F6EA0FFE905022212355C75CED024E8489CA1AE83B75F1FECE"/>
            <p:cNvGrpSpPr/>
            <p:nvPr/>
          </p:nvGrpSpPr>
          <p:grpSpPr>
            <a:xfrm>
              <a:off x="2232682" y="4854350"/>
              <a:ext cx="2901474" cy="958504"/>
              <a:chOff x="2478121" y="2540829"/>
              <a:chExt cx="2901474" cy="958504"/>
            </a:xfrm>
          </p:grpSpPr>
          <p:sp>
            <p:nvSpPr>
              <p:cNvPr id="13" name="Rectangle 42"/>
              <p:cNvSpPr/>
              <p:nvPr/>
            </p:nvSpPr>
            <p:spPr>
              <a:xfrm flipH="1">
                <a:off x="2478121" y="2909680"/>
                <a:ext cx="2901474" cy="589653"/>
              </a:xfrm>
              <a:prstGeom prst="rect">
                <a:avLst/>
              </a:prstGeom>
              <a:noFill/>
              <a:ln w="12700" cap="flat" cmpd="sng" algn="ctr">
                <a:noFill/>
                <a:prstDash val="solid"/>
              </a:ln>
              <a:effectLst/>
            </p:spPr>
            <p:txBody>
              <a:bodyPr lIns="91440" tIns="0" rIns="91440" bIns="0" rtlCol="0" anchor="t"/>
              <a:lstStyle/>
              <a:p>
                <a:r>
                  <a:rPr lang="zh-CN" altLang="en-US" sz="900" dirty="0">
                    <a:solidFill>
                      <a:srgbClr val="FFFFFF"/>
                    </a:solidFill>
                    <a:latin typeface="微软雅黑" panose="020B0503020204020204" pitchFamily="34" charset="-122"/>
                    <a:ea typeface="微软雅黑" panose="020B0503020204020204" pitchFamily="34" charset="-122"/>
                  </a:rPr>
                  <a:t>请在这里输入您的主要叙述内容</a:t>
                </a:r>
                <a:endParaRPr lang="en-US" altLang="zh-CN" sz="900" dirty="0">
                  <a:solidFill>
                    <a:srgbClr val="FFFFFF"/>
                  </a:solidFill>
                  <a:latin typeface="微软雅黑" panose="020B0503020204020204" pitchFamily="34" charset="-122"/>
                  <a:ea typeface="微软雅黑" panose="020B0503020204020204" pitchFamily="34" charset="-122"/>
                </a:endParaRPr>
              </a:p>
              <a:p>
                <a:r>
                  <a:rPr lang="zh-CN" altLang="en-US" sz="900" dirty="0">
                    <a:solidFill>
                      <a:srgbClr val="FFFFFF"/>
                    </a:solidFill>
                    <a:latin typeface="微软雅黑" panose="020B0503020204020204" pitchFamily="34" charset="-122"/>
                    <a:ea typeface="微软雅黑" panose="020B0503020204020204" pitchFamily="34" charset="-122"/>
                  </a:rPr>
                  <a:t>请在这里输入您的主要叙述内容</a:t>
                </a:r>
                <a:endParaRPr lang="en-US" altLang="zh-CN" sz="900" dirty="0">
                  <a:solidFill>
                    <a:srgbClr val="FFFFFF"/>
                  </a:solidFill>
                  <a:latin typeface="微软雅黑" panose="020B0503020204020204" pitchFamily="34" charset="-122"/>
                  <a:ea typeface="微软雅黑" panose="020B0503020204020204" pitchFamily="34" charset="-122"/>
                </a:endParaRPr>
              </a:p>
              <a:p>
                <a:endParaRPr lang="en-US" altLang="zh-CN" dirty="0">
                  <a:solidFill>
                    <a:srgbClr val="FFFFFF"/>
                  </a:solidFill>
                  <a:latin typeface="微软雅黑" panose="020B0503020204020204" pitchFamily="34" charset="-122"/>
                  <a:ea typeface="微软雅黑" panose="020B0503020204020204" pitchFamily="34" charset="-122"/>
                </a:endParaRPr>
              </a:p>
            </p:txBody>
          </p:sp>
          <p:sp>
            <p:nvSpPr>
              <p:cNvPr id="14" name="Rectangle 42"/>
              <p:cNvSpPr/>
              <p:nvPr/>
            </p:nvSpPr>
            <p:spPr>
              <a:xfrm flipH="1">
                <a:off x="2644491" y="2540829"/>
                <a:ext cx="2568733" cy="322237"/>
              </a:xfrm>
              <a:prstGeom prst="rect">
                <a:avLst/>
              </a:prstGeom>
              <a:noFill/>
              <a:ln w="12700" cap="flat" cmpd="sng" algn="ctr">
                <a:noFill/>
                <a:prstDash val="solid"/>
              </a:ln>
              <a:effectLst/>
            </p:spPr>
            <p:txBody>
              <a:bodyPr lIns="91440" tIns="0" rIns="91440" bIns="0" rtlCol="0" anchor="t"/>
              <a:lstStyle/>
              <a:p>
                <a:r>
                  <a:rPr lang="zh-CN" altLang="en-US" sz="1200" dirty="0">
                    <a:solidFill>
                      <a:srgbClr val="FFFFFF"/>
                    </a:solidFill>
                    <a:latin typeface="微软雅黑" panose="020B0503020204020204" pitchFamily="34" charset="-122"/>
                    <a:ea typeface="微软雅黑" panose="020B0503020204020204" pitchFamily="34" charset="-122"/>
                  </a:rPr>
                  <a:t>单击此处输入标题</a:t>
                </a:r>
                <a:endParaRPr lang="en-US" altLang="zh-CN" sz="1200" dirty="0">
                  <a:solidFill>
                    <a:srgbClr val="FFFFFF"/>
                  </a:solidFill>
                  <a:latin typeface="微软雅黑" panose="020B0503020204020204" pitchFamily="34" charset="-122"/>
                  <a:ea typeface="微软雅黑" panose="020B0503020204020204" pitchFamily="34" charset="-122"/>
                </a:endParaRPr>
              </a:p>
            </p:txBody>
          </p:sp>
        </p:grpSp>
      </p:grpSp>
      <p:grpSp>
        <p:nvGrpSpPr>
          <p:cNvPr id="15" name="组合 14" descr="e7d195523061f1c0deeec63e560781cfd59afb0ea006f2a87ABB68BF51EA6619813959095094C18C62A12F549504892A4AAA8C1554C6663626E05CA27F281A14E6983772AFC3FB97135759321DEA3D705820548C6D5B558C0521F46394056E5E035604ECCCC00DD78A9AA804791388603F96FBF43657DF4FEF4AB50DB393992D580251FD0C6390BB9C5839827A14A338"/>
          <p:cNvGrpSpPr/>
          <p:nvPr/>
        </p:nvGrpSpPr>
        <p:grpSpPr>
          <a:xfrm>
            <a:off x="5055061" y="1763542"/>
            <a:ext cx="3294282" cy="924306"/>
            <a:chOff x="6740081" y="2350664"/>
            <a:chExt cx="4392376" cy="1232027"/>
          </a:xfrm>
        </p:grpSpPr>
        <p:sp>
          <p:nvSpPr>
            <p:cNvPr id="16" name="Freeform 394"/>
            <p:cNvSpPr>
              <a:spLocks/>
            </p:cNvSpPr>
            <p:nvPr/>
          </p:nvSpPr>
          <p:spPr bwMode="auto">
            <a:xfrm>
              <a:off x="6740081" y="2350664"/>
              <a:ext cx="4392376" cy="1232027"/>
            </a:xfrm>
            <a:custGeom>
              <a:avLst/>
              <a:gdLst>
                <a:gd name="T0" fmla="*/ 499 w 499"/>
                <a:gd name="T1" fmla="*/ 9 h 138"/>
                <a:gd name="T2" fmla="*/ 491 w 499"/>
                <a:gd name="T3" fmla="*/ 1 h 138"/>
                <a:gd name="T4" fmla="*/ 43 w 499"/>
                <a:gd name="T5" fmla="*/ 0 h 138"/>
                <a:gd name="T6" fmla="*/ 23 w 499"/>
                <a:gd name="T7" fmla="*/ 4 h 138"/>
                <a:gd name="T8" fmla="*/ 9 w 499"/>
                <a:gd name="T9" fmla="*/ 16 h 138"/>
                <a:gd name="T10" fmla="*/ 3 w 499"/>
                <a:gd name="T11" fmla="*/ 27 h 138"/>
                <a:gd name="T12" fmla="*/ 9 w 499"/>
                <a:gd name="T13" fmla="*/ 37 h 138"/>
                <a:gd name="T14" fmla="*/ 17 w 499"/>
                <a:gd name="T15" fmla="*/ 38 h 138"/>
                <a:gd name="T16" fmla="*/ 27 w 499"/>
                <a:gd name="T17" fmla="*/ 31 h 138"/>
                <a:gd name="T18" fmla="*/ 31 w 499"/>
                <a:gd name="T19" fmla="*/ 26 h 138"/>
                <a:gd name="T20" fmla="*/ 42 w 499"/>
                <a:gd name="T21" fmla="*/ 21 h 138"/>
                <a:gd name="T22" fmla="*/ 53 w 499"/>
                <a:gd name="T23" fmla="*/ 25 h 138"/>
                <a:gd name="T24" fmla="*/ 57 w 499"/>
                <a:gd name="T25" fmla="*/ 36 h 138"/>
                <a:gd name="T26" fmla="*/ 52 w 499"/>
                <a:gd name="T27" fmla="*/ 49 h 138"/>
                <a:gd name="T28" fmla="*/ 44 w 499"/>
                <a:gd name="T29" fmla="*/ 53 h 138"/>
                <a:gd name="T30" fmla="*/ 34 w 499"/>
                <a:gd name="T31" fmla="*/ 62 h 138"/>
                <a:gd name="T32" fmla="*/ 34 w 499"/>
                <a:gd name="T33" fmla="*/ 67 h 138"/>
                <a:gd name="T34" fmla="*/ 41 w 499"/>
                <a:gd name="T35" fmla="*/ 73 h 138"/>
                <a:gd name="T36" fmla="*/ 45 w 499"/>
                <a:gd name="T37" fmla="*/ 73 h 138"/>
                <a:gd name="T38" fmla="*/ 57 w 499"/>
                <a:gd name="T39" fmla="*/ 79 h 138"/>
                <a:gd name="T40" fmla="*/ 63 w 499"/>
                <a:gd name="T41" fmla="*/ 94 h 138"/>
                <a:gd name="T42" fmla="*/ 57 w 499"/>
                <a:gd name="T43" fmla="*/ 111 h 138"/>
                <a:gd name="T44" fmla="*/ 44 w 499"/>
                <a:gd name="T45" fmla="*/ 117 h 138"/>
                <a:gd name="T46" fmla="*/ 31 w 499"/>
                <a:gd name="T47" fmla="*/ 112 h 138"/>
                <a:gd name="T48" fmla="*/ 26 w 499"/>
                <a:gd name="T49" fmla="*/ 105 h 138"/>
                <a:gd name="T50" fmla="*/ 16 w 499"/>
                <a:gd name="T51" fmla="*/ 98 h 138"/>
                <a:gd name="T52" fmla="*/ 7 w 499"/>
                <a:gd name="T53" fmla="*/ 99 h 138"/>
                <a:gd name="T54" fmla="*/ 1 w 499"/>
                <a:gd name="T55" fmla="*/ 108 h 138"/>
                <a:gd name="T56" fmla="*/ 13 w 499"/>
                <a:gd name="T57" fmla="*/ 128 h 138"/>
                <a:gd name="T58" fmla="*/ 44 w 499"/>
                <a:gd name="T59" fmla="*/ 138 h 138"/>
                <a:gd name="T60" fmla="*/ 491 w 499"/>
                <a:gd name="T61" fmla="*/ 137 h 138"/>
                <a:gd name="T62" fmla="*/ 499 w 499"/>
                <a:gd name="T63" fmla="*/ 129 h 138"/>
                <a:gd name="T64" fmla="*/ 499 w 499"/>
                <a:gd name="T65" fmla="*/ 9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499" h="138">
                  <a:moveTo>
                    <a:pt x="499" y="9"/>
                  </a:moveTo>
                  <a:cubicBezTo>
                    <a:pt x="499" y="5"/>
                    <a:pt x="496" y="1"/>
                    <a:pt x="491" y="1"/>
                  </a:cubicBezTo>
                  <a:cubicBezTo>
                    <a:pt x="491" y="1"/>
                    <a:pt x="47" y="0"/>
                    <a:pt x="43" y="0"/>
                  </a:cubicBezTo>
                  <a:cubicBezTo>
                    <a:pt x="36" y="0"/>
                    <a:pt x="29" y="1"/>
                    <a:pt x="23" y="4"/>
                  </a:cubicBezTo>
                  <a:cubicBezTo>
                    <a:pt x="17" y="7"/>
                    <a:pt x="12" y="11"/>
                    <a:pt x="9" y="16"/>
                  </a:cubicBezTo>
                  <a:cubicBezTo>
                    <a:pt x="5" y="20"/>
                    <a:pt x="3" y="27"/>
                    <a:pt x="3" y="27"/>
                  </a:cubicBezTo>
                  <a:cubicBezTo>
                    <a:pt x="2" y="32"/>
                    <a:pt x="5" y="36"/>
                    <a:pt x="9" y="37"/>
                  </a:cubicBezTo>
                  <a:cubicBezTo>
                    <a:pt x="17" y="38"/>
                    <a:pt x="17" y="38"/>
                    <a:pt x="17" y="38"/>
                  </a:cubicBezTo>
                  <a:cubicBezTo>
                    <a:pt x="21" y="39"/>
                    <a:pt x="26" y="36"/>
                    <a:pt x="27" y="31"/>
                  </a:cubicBezTo>
                  <a:cubicBezTo>
                    <a:pt x="27" y="31"/>
                    <a:pt x="28" y="29"/>
                    <a:pt x="31" y="26"/>
                  </a:cubicBezTo>
                  <a:cubicBezTo>
                    <a:pt x="34" y="23"/>
                    <a:pt x="38" y="21"/>
                    <a:pt x="42" y="21"/>
                  </a:cubicBezTo>
                  <a:cubicBezTo>
                    <a:pt x="47" y="21"/>
                    <a:pt x="50" y="22"/>
                    <a:pt x="53" y="25"/>
                  </a:cubicBezTo>
                  <a:cubicBezTo>
                    <a:pt x="56" y="28"/>
                    <a:pt x="57" y="32"/>
                    <a:pt x="57" y="36"/>
                  </a:cubicBezTo>
                  <a:cubicBezTo>
                    <a:pt x="57" y="42"/>
                    <a:pt x="55" y="46"/>
                    <a:pt x="52" y="49"/>
                  </a:cubicBezTo>
                  <a:cubicBezTo>
                    <a:pt x="48" y="52"/>
                    <a:pt x="44" y="53"/>
                    <a:pt x="44" y="53"/>
                  </a:cubicBezTo>
                  <a:cubicBezTo>
                    <a:pt x="39" y="53"/>
                    <a:pt x="35" y="57"/>
                    <a:pt x="34" y="62"/>
                  </a:cubicBezTo>
                  <a:cubicBezTo>
                    <a:pt x="34" y="67"/>
                    <a:pt x="34" y="67"/>
                    <a:pt x="34" y="67"/>
                  </a:cubicBezTo>
                  <a:cubicBezTo>
                    <a:pt x="33" y="71"/>
                    <a:pt x="36" y="74"/>
                    <a:pt x="41" y="73"/>
                  </a:cubicBezTo>
                  <a:cubicBezTo>
                    <a:pt x="41" y="73"/>
                    <a:pt x="41" y="73"/>
                    <a:pt x="45" y="73"/>
                  </a:cubicBezTo>
                  <a:cubicBezTo>
                    <a:pt x="50" y="73"/>
                    <a:pt x="54" y="75"/>
                    <a:pt x="57" y="79"/>
                  </a:cubicBezTo>
                  <a:cubicBezTo>
                    <a:pt x="61" y="83"/>
                    <a:pt x="63" y="88"/>
                    <a:pt x="63" y="94"/>
                  </a:cubicBezTo>
                  <a:cubicBezTo>
                    <a:pt x="63" y="101"/>
                    <a:pt x="61" y="107"/>
                    <a:pt x="57" y="111"/>
                  </a:cubicBezTo>
                  <a:cubicBezTo>
                    <a:pt x="54" y="115"/>
                    <a:pt x="49" y="117"/>
                    <a:pt x="44" y="117"/>
                  </a:cubicBezTo>
                  <a:cubicBezTo>
                    <a:pt x="39" y="117"/>
                    <a:pt x="34" y="115"/>
                    <a:pt x="31" y="112"/>
                  </a:cubicBezTo>
                  <a:cubicBezTo>
                    <a:pt x="27" y="108"/>
                    <a:pt x="26" y="105"/>
                    <a:pt x="26" y="105"/>
                  </a:cubicBezTo>
                  <a:cubicBezTo>
                    <a:pt x="25" y="101"/>
                    <a:pt x="21" y="97"/>
                    <a:pt x="16" y="98"/>
                  </a:cubicBezTo>
                  <a:cubicBezTo>
                    <a:pt x="7" y="99"/>
                    <a:pt x="7" y="99"/>
                    <a:pt x="7" y="99"/>
                  </a:cubicBezTo>
                  <a:cubicBezTo>
                    <a:pt x="3" y="100"/>
                    <a:pt x="0" y="104"/>
                    <a:pt x="1" y="108"/>
                  </a:cubicBezTo>
                  <a:cubicBezTo>
                    <a:pt x="1" y="108"/>
                    <a:pt x="5" y="121"/>
                    <a:pt x="13" y="128"/>
                  </a:cubicBezTo>
                  <a:cubicBezTo>
                    <a:pt x="21" y="135"/>
                    <a:pt x="32" y="138"/>
                    <a:pt x="44" y="138"/>
                  </a:cubicBezTo>
                  <a:cubicBezTo>
                    <a:pt x="48" y="138"/>
                    <a:pt x="491" y="137"/>
                    <a:pt x="491" y="137"/>
                  </a:cubicBezTo>
                  <a:cubicBezTo>
                    <a:pt x="496" y="137"/>
                    <a:pt x="499" y="134"/>
                    <a:pt x="499" y="129"/>
                  </a:cubicBezTo>
                  <a:lnTo>
                    <a:pt x="499" y="9"/>
                  </a:lnTo>
                  <a:close/>
                </a:path>
              </a:pathLst>
            </a:custGeom>
            <a:solidFill>
              <a:schemeClr val="accent3"/>
            </a:solidFill>
            <a:ln>
              <a:noFill/>
            </a:ln>
            <a:effectLst/>
          </p:spPr>
          <p:txBody>
            <a:bodyPr vert="horz" wrap="square" lIns="91440" tIns="45720" rIns="91440" bIns="45720" numCol="1" anchor="t" anchorCtr="0" compatLnSpc="1">
              <a:prstTxWarp prst="textNoShape">
                <a:avLst/>
              </a:prstTxWarp>
            </a:bodyPr>
            <a:lstStyle/>
            <a:p>
              <a:endParaRPr lang="zh-CN" altLang="en-US"/>
            </a:p>
          </p:txBody>
        </p:sp>
        <p:grpSp>
          <p:nvGrpSpPr>
            <p:cNvPr id="17" name="组合 16" descr="e7d195523061f1c0deeec63e560781cfd59afb0ea006f2a87ABB68BF51EA6619813959095094C18C62A12F549504892A4AAA8C1554C6663626E05CA27F281A14E6983772AFC3FB97135759321DEA3D70CCCB10945EC5A0328596DD82A592BE62395600E7AE41709863136E5693E139E71C97B0505B6497F6EA0FFE905022212355C75CED024E8489CA1AE83B75F1FECE"/>
            <p:cNvGrpSpPr/>
            <p:nvPr/>
          </p:nvGrpSpPr>
          <p:grpSpPr>
            <a:xfrm>
              <a:off x="7958568" y="2499822"/>
              <a:ext cx="2901474" cy="995509"/>
              <a:chOff x="2478121" y="2556861"/>
              <a:chExt cx="2901474" cy="995509"/>
            </a:xfrm>
          </p:grpSpPr>
          <p:sp>
            <p:nvSpPr>
              <p:cNvPr id="18" name="Rectangle 42"/>
              <p:cNvSpPr/>
              <p:nvPr/>
            </p:nvSpPr>
            <p:spPr>
              <a:xfrm flipH="1">
                <a:off x="2478121" y="2962717"/>
                <a:ext cx="2901474" cy="589653"/>
              </a:xfrm>
              <a:prstGeom prst="rect">
                <a:avLst/>
              </a:prstGeom>
              <a:noFill/>
              <a:ln w="12700" cap="flat" cmpd="sng" algn="ctr">
                <a:noFill/>
                <a:prstDash val="solid"/>
              </a:ln>
              <a:effectLst/>
            </p:spPr>
            <p:txBody>
              <a:bodyPr lIns="91440" tIns="0" rIns="91440" bIns="0" rtlCol="0" anchor="t"/>
              <a:lstStyle/>
              <a:p>
                <a:r>
                  <a:rPr lang="zh-CN" altLang="en-US" sz="900" dirty="0">
                    <a:solidFill>
                      <a:srgbClr val="FFFFFF"/>
                    </a:solidFill>
                    <a:latin typeface="微软雅黑" panose="020B0503020204020204" pitchFamily="34" charset="-122"/>
                    <a:ea typeface="微软雅黑" panose="020B0503020204020204" pitchFamily="34" charset="-122"/>
                  </a:rPr>
                  <a:t>请在这里输入您的主要叙述内容</a:t>
                </a:r>
                <a:endParaRPr lang="en-US" altLang="zh-CN" sz="900" dirty="0">
                  <a:solidFill>
                    <a:srgbClr val="FFFFFF"/>
                  </a:solidFill>
                  <a:latin typeface="微软雅黑" panose="020B0503020204020204" pitchFamily="34" charset="-122"/>
                  <a:ea typeface="微软雅黑" panose="020B0503020204020204" pitchFamily="34" charset="-122"/>
                </a:endParaRPr>
              </a:p>
              <a:p>
                <a:r>
                  <a:rPr lang="zh-CN" altLang="en-US" sz="900" dirty="0">
                    <a:solidFill>
                      <a:srgbClr val="FFFFFF"/>
                    </a:solidFill>
                    <a:latin typeface="微软雅黑" panose="020B0503020204020204" pitchFamily="34" charset="-122"/>
                    <a:ea typeface="微软雅黑" panose="020B0503020204020204" pitchFamily="34" charset="-122"/>
                  </a:rPr>
                  <a:t>请在这里输入您的主要叙述内容</a:t>
                </a:r>
                <a:endParaRPr lang="en-US" altLang="zh-CN" sz="900" dirty="0">
                  <a:solidFill>
                    <a:srgbClr val="FFFFFF"/>
                  </a:solidFill>
                  <a:latin typeface="微软雅黑" panose="020B0503020204020204" pitchFamily="34" charset="-122"/>
                  <a:ea typeface="微软雅黑" panose="020B0503020204020204" pitchFamily="34" charset="-122"/>
                </a:endParaRPr>
              </a:p>
              <a:p>
                <a:endParaRPr lang="en-US" altLang="zh-CN" dirty="0">
                  <a:solidFill>
                    <a:srgbClr val="FFFFFF"/>
                  </a:solidFill>
                  <a:latin typeface="微软雅黑" panose="020B0503020204020204" pitchFamily="34" charset="-122"/>
                  <a:ea typeface="微软雅黑" panose="020B0503020204020204" pitchFamily="34" charset="-122"/>
                </a:endParaRPr>
              </a:p>
            </p:txBody>
          </p:sp>
          <p:sp>
            <p:nvSpPr>
              <p:cNvPr id="19" name="Rectangle 42"/>
              <p:cNvSpPr/>
              <p:nvPr/>
            </p:nvSpPr>
            <p:spPr>
              <a:xfrm flipH="1">
                <a:off x="2707775" y="2556861"/>
                <a:ext cx="2229261" cy="265459"/>
              </a:xfrm>
              <a:prstGeom prst="rect">
                <a:avLst/>
              </a:prstGeom>
              <a:noFill/>
              <a:ln w="12700" cap="flat" cmpd="sng" algn="ctr">
                <a:noFill/>
                <a:prstDash val="solid"/>
              </a:ln>
              <a:effectLst/>
            </p:spPr>
            <p:txBody>
              <a:bodyPr lIns="91440" tIns="0" rIns="91440" bIns="0" rtlCol="0" anchor="t"/>
              <a:lstStyle/>
              <a:p>
                <a:r>
                  <a:rPr lang="zh-CN" altLang="en-US" sz="1200" dirty="0">
                    <a:solidFill>
                      <a:srgbClr val="FFFFFF"/>
                    </a:solidFill>
                    <a:latin typeface="微软雅黑" panose="020B0503020204020204" pitchFamily="34" charset="-122"/>
                    <a:ea typeface="微软雅黑" panose="020B0503020204020204" pitchFamily="34" charset="-122"/>
                  </a:rPr>
                  <a:t>单击此处输入标题</a:t>
                </a:r>
                <a:endParaRPr lang="en-US" altLang="zh-CN" sz="1200" dirty="0">
                  <a:solidFill>
                    <a:srgbClr val="FFFFFF"/>
                  </a:solidFill>
                  <a:latin typeface="微软雅黑" panose="020B0503020204020204" pitchFamily="34" charset="-122"/>
                  <a:ea typeface="微软雅黑" panose="020B0503020204020204" pitchFamily="34" charset="-122"/>
                </a:endParaRPr>
              </a:p>
            </p:txBody>
          </p:sp>
        </p:grpSp>
      </p:grpSp>
      <p:grpSp>
        <p:nvGrpSpPr>
          <p:cNvPr id="20" name="组合 19" descr="e7d195523061f1c0deeec63e560781cfd59afb0ea006f2a87ABB68BF51EA6619813959095094C18C62A12F549504892A4AAA8C1554C6663626E05CA27F281A14E6983772AFC3FB97135759321DEA3D705820548C6D5B558C0521F46394056E5E035604ECCCC00DD78A9AA804791388603F96FBF43657DF4FEF4AB50DB393992D580251FD0C6390BB9C5839827A14A338"/>
          <p:cNvGrpSpPr/>
          <p:nvPr/>
        </p:nvGrpSpPr>
        <p:grpSpPr>
          <a:xfrm>
            <a:off x="778160" y="1763543"/>
            <a:ext cx="3349214" cy="953823"/>
            <a:chOff x="1037547" y="2350664"/>
            <a:chExt cx="4465618" cy="1271371"/>
          </a:xfrm>
        </p:grpSpPr>
        <p:sp>
          <p:nvSpPr>
            <p:cNvPr id="21" name="Freeform 128"/>
            <p:cNvSpPr>
              <a:spLocks/>
            </p:cNvSpPr>
            <p:nvPr/>
          </p:nvSpPr>
          <p:spPr bwMode="auto">
            <a:xfrm>
              <a:off x="1037547" y="2350664"/>
              <a:ext cx="4465618" cy="1271371"/>
            </a:xfrm>
            <a:custGeom>
              <a:avLst/>
              <a:gdLst>
                <a:gd name="T0" fmla="*/ 47 w 485"/>
                <a:gd name="T1" fmla="*/ 0 h 136"/>
                <a:gd name="T2" fmla="*/ 35 w 485"/>
                <a:gd name="T3" fmla="*/ 7 h 136"/>
                <a:gd name="T4" fmla="*/ 23 w 485"/>
                <a:gd name="T5" fmla="*/ 22 h 136"/>
                <a:gd name="T6" fmla="*/ 8 w 485"/>
                <a:gd name="T7" fmla="*/ 31 h 136"/>
                <a:gd name="T8" fmla="*/ 0 w 485"/>
                <a:gd name="T9" fmla="*/ 43 h 136"/>
                <a:gd name="T10" fmla="*/ 0 w 485"/>
                <a:gd name="T11" fmla="*/ 50 h 136"/>
                <a:gd name="T12" fmla="*/ 8 w 485"/>
                <a:gd name="T13" fmla="*/ 55 h 136"/>
                <a:gd name="T14" fmla="*/ 27 w 485"/>
                <a:gd name="T15" fmla="*/ 43 h 136"/>
                <a:gd name="T16" fmla="*/ 34 w 485"/>
                <a:gd name="T17" fmla="*/ 47 h 136"/>
                <a:gd name="T18" fmla="*/ 34 w 485"/>
                <a:gd name="T19" fmla="*/ 128 h 136"/>
                <a:gd name="T20" fmla="*/ 42 w 485"/>
                <a:gd name="T21" fmla="*/ 136 h 136"/>
                <a:gd name="T22" fmla="*/ 477 w 485"/>
                <a:gd name="T23" fmla="*/ 136 h 136"/>
                <a:gd name="T24" fmla="*/ 485 w 485"/>
                <a:gd name="T25" fmla="*/ 128 h 136"/>
                <a:gd name="T26" fmla="*/ 485 w 485"/>
                <a:gd name="T27" fmla="*/ 8 h 136"/>
                <a:gd name="T28" fmla="*/ 477 w 485"/>
                <a:gd name="T29" fmla="*/ 0 h 136"/>
                <a:gd name="T30" fmla="*/ 47 w 485"/>
                <a:gd name="T31" fmla="*/ 0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85" h="136">
                  <a:moveTo>
                    <a:pt x="47" y="0"/>
                  </a:moveTo>
                  <a:cubicBezTo>
                    <a:pt x="43" y="0"/>
                    <a:pt x="37" y="3"/>
                    <a:pt x="35" y="7"/>
                  </a:cubicBezTo>
                  <a:cubicBezTo>
                    <a:pt x="35" y="7"/>
                    <a:pt x="31" y="15"/>
                    <a:pt x="23" y="22"/>
                  </a:cubicBezTo>
                  <a:cubicBezTo>
                    <a:pt x="15" y="28"/>
                    <a:pt x="8" y="31"/>
                    <a:pt x="8" y="31"/>
                  </a:cubicBezTo>
                  <a:cubicBezTo>
                    <a:pt x="4" y="33"/>
                    <a:pt x="0" y="38"/>
                    <a:pt x="0" y="43"/>
                  </a:cubicBezTo>
                  <a:cubicBezTo>
                    <a:pt x="0" y="50"/>
                    <a:pt x="0" y="50"/>
                    <a:pt x="0" y="50"/>
                  </a:cubicBezTo>
                  <a:cubicBezTo>
                    <a:pt x="0" y="54"/>
                    <a:pt x="4" y="56"/>
                    <a:pt x="8" y="55"/>
                  </a:cubicBezTo>
                  <a:cubicBezTo>
                    <a:pt x="27" y="43"/>
                    <a:pt x="27" y="43"/>
                    <a:pt x="27" y="43"/>
                  </a:cubicBezTo>
                  <a:cubicBezTo>
                    <a:pt x="31" y="40"/>
                    <a:pt x="34" y="42"/>
                    <a:pt x="34" y="47"/>
                  </a:cubicBezTo>
                  <a:cubicBezTo>
                    <a:pt x="34" y="128"/>
                    <a:pt x="34" y="128"/>
                    <a:pt x="34" y="128"/>
                  </a:cubicBezTo>
                  <a:cubicBezTo>
                    <a:pt x="34" y="133"/>
                    <a:pt x="38" y="136"/>
                    <a:pt x="42" y="136"/>
                  </a:cubicBezTo>
                  <a:cubicBezTo>
                    <a:pt x="477" y="136"/>
                    <a:pt x="477" y="136"/>
                    <a:pt x="477" y="136"/>
                  </a:cubicBezTo>
                  <a:cubicBezTo>
                    <a:pt x="482" y="136"/>
                    <a:pt x="485" y="133"/>
                    <a:pt x="485" y="128"/>
                  </a:cubicBezTo>
                  <a:cubicBezTo>
                    <a:pt x="485" y="8"/>
                    <a:pt x="485" y="8"/>
                    <a:pt x="485" y="8"/>
                  </a:cubicBezTo>
                  <a:cubicBezTo>
                    <a:pt x="485" y="4"/>
                    <a:pt x="482" y="0"/>
                    <a:pt x="477" y="0"/>
                  </a:cubicBezTo>
                  <a:lnTo>
                    <a:pt x="47" y="0"/>
                  </a:lnTo>
                  <a:close/>
                </a:path>
              </a:pathLst>
            </a:custGeom>
            <a:solidFill>
              <a:schemeClr val="accent1"/>
            </a:solidFill>
            <a:ln>
              <a:noFill/>
            </a:ln>
            <a:effectLst/>
          </p:spPr>
          <p:txBody>
            <a:bodyPr vert="horz" wrap="square" lIns="91440" tIns="45720" rIns="91440" bIns="45720" numCol="1" anchor="t" anchorCtr="0" compatLnSpc="1">
              <a:prstTxWarp prst="textNoShape">
                <a:avLst/>
              </a:prstTxWarp>
            </a:bodyPr>
            <a:lstStyle/>
            <a:p>
              <a:endParaRPr lang="zh-CN" altLang="en-US"/>
            </a:p>
          </p:txBody>
        </p:sp>
        <p:grpSp>
          <p:nvGrpSpPr>
            <p:cNvPr id="22" name="组合 21" descr="e7d195523061f1c0deeec63e560781cfd59afb0ea006f2a87ABB68BF51EA6619813959095094C18C62A12F549504892A4AAA8C1554C6663626E05CA27F281A14E6983772AFC3FB97135759321DEA3D70CCCB10945EC5A0328596DD82A592BE62395600E7AE41709863136E5693E139E71C97B0505B6497F6EA0FFE905022212355C75CED024E8489CA1AE83B75F1FECE"/>
            <p:cNvGrpSpPr/>
            <p:nvPr/>
          </p:nvGrpSpPr>
          <p:grpSpPr>
            <a:xfrm>
              <a:off x="2232682" y="2521144"/>
              <a:ext cx="2901474" cy="982028"/>
              <a:chOff x="2479169" y="2578183"/>
              <a:chExt cx="2901474" cy="982028"/>
            </a:xfrm>
          </p:grpSpPr>
          <p:sp>
            <p:nvSpPr>
              <p:cNvPr id="23" name="Rectangle 42"/>
              <p:cNvSpPr/>
              <p:nvPr/>
            </p:nvSpPr>
            <p:spPr>
              <a:xfrm flipH="1">
                <a:off x="2479169" y="2970558"/>
                <a:ext cx="2901474" cy="589653"/>
              </a:xfrm>
              <a:prstGeom prst="rect">
                <a:avLst/>
              </a:prstGeom>
              <a:noFill/>
              <a:ln w="12700" cap="flat" cmpd="sng" algn="ctr">
                <a:noFill/>
                <a:prstDash val="solid"/>
              </a:ln>
              <a:effectLst/>
            </p:spPr>
            <p:txBody>
              <a:bodyPr lIns="91440" tIns="0" rIns="91440" bIns="0" rtlCol="0" anchor="t"/>
              <a:lstStyle/>
              <a:p>
                <a:r>
                  <a:rPr lang="zh-CN" altLang="en-US" sz="900" dirty="0">
                    <a:solidFill>
                      <a:srgbClr val="FFFFFF"/>
                    </a:solidFill>
                    <a:latin typeface="微软雅黑" panose="020B0503020204020204" pitchFamily="34" charset="-122"/>
                    <a:ea typeface="微软雅黑" panose="020B0503020204020204" pitchFamily="34" charset="-122"/>
                  </a:rPr>
                  <a:t>请在这里输入您的主要叙述内容</a:t>
                </a:r>
                <a:endParaRPr lang="en-US" altLang="zh-CN" sz="900" dirty="0">
                  <a:solidFill>
                    <a:srgbClr val="FFFFFF"/>
                  </a:solidFill>
                  <a:latin typeface="微软雅黑" panose="020B0503020204020204" pitchFamily="34" charset="-122"/>
                  <a:ea typeface="微软雅黑" panose="020B0503020204020204" pitchFamily="34" charset="-122"/>
                </a:endParaRPr>
              </a:p>
              <a:p>
                <a:r>
                  <a:rPr lang="zh-CN" altLang="en-US" sz="900" dirty="0">
                    <a:solidFill>
                      <a:srgbClr val="FFFFFF"/>
                    </a:solidFill>
                    <a:latin typeface="微软雅黑" panose="020B0503020204020204" pitchFamily="34" charset="-122"/>
                    <a:ea typeface="微软雅黑" panose="020B0503020204020204" pitchFamily="34" charset="-122"/>
                  </a:rPr>
                  <a:t>请在这里输入您的主要叙述内容</a:t>
                </a:r>
                <a:endParaRPr lang="en-US" altLang="zh-CN" sz="900" dirty="0">
                  <a:solidFill>
                    <a:srgbClr val="FFFFFF"/>
                  </a:solidFill>
                  <a:latin typeface="微软雅黑" panose="020B0503020204020204" pitchFamily="34" charset="-122"/>
                  <a:ea typeface="微软雅黑" panose="020B0503020204020204" pitchFamily="34" charset="-122"/>
                </a:endParaRPr>
              </a:p>
              <a:p>
                <a:endParaRPr lang="en-US" altLang="zh-CN" dirty="0">
                  <a:solidFill>
                    <a:srgbClr val="FFFFFF"/>
                  </a:solidFill>
                  <a:latin typeface="微软雅黑" panose="020B0503020204020204" pitchFamily="34" charset="-122"/>
                  <a:ea typeface="微软雅黑" panose="020B0503020204020204" pitchFamily="34" charset="-122"/>
                </a:endParaRPr>
              </a:p>
            </p:txBody>
          </p:sp>
          <p:sp>
            <p:nvSpPr>
              <p:cNvPr id="24" name="Rectangle 42"/>
              <p:cNvSpPr/>
              <p:nvPr/>
            </p:nvSpPr>
            <p:spPr>
              <a:xfrm flipH="1">
                <a:off x="2645539" y="2578183"/>
                <a:ext cx="2568733" cy="322237"/>
              </a:xfrm>
              <a:prstGeom prst="rect">
                <a:avLst/>
              </a:prstGeom>
              <a:noFill/>
              <a:ln w="12700" cap="flat" cmpd="sng" algn="ctr">
                <a:noFill/>
                <a:prstDash val="solid"/>
              </a:ln>
              <a:effectLst/>
            </p:spPr>
            <p:txBody>
              <a:bodyPr lIns="91440" tIns="0" rIns="91440" bIns="0" rtlCol="0" anchor="t"/>
              <a:lstStyle/>
              <a:p>
                <a:r>
                  <a:rPr lang="zh-CN" altLang="en-US" sz="1100" dirty="0">
                    <a:solidFill>
                      <a:srgbClr val="FFFFFF"/>
                    </a:solidFill>
                    <a:latin typeface="微软雅黑" panose="020B0503020204020204" pitchFamily="34" charset="-122"/>
                    <a:ea typeface="微软雅黑" panose="020B0503020204020204" pitchFamily="34" charset="-122"/>
                  </a:rPr>
                  <a:t>单击此处输入标题</a:t>
                </a:r>
                <a:endParaRPr lang="en-US" altLang="zh-CN" sz="1100" dirty="0">
                  <a:solidFill>
                    <a:srgbClr val="FFFFFF"/>
                  </a:solidFill>
                  <a:latin typeface="微软雅黑" panose="020B0503020204020204" pitchFamily="34" charset="-122"/>
                  <a:ea typeface="微软雅黑" panose="020B0503020204020204" pitchFamily="34" charset="-122"/>
                </a:endParaRPr>
              </a:p>
            </p:txBody>
          </p:sp>
        </p:grpSp>
      </p:grpSp>
      <p:grpSp>
        <p:nvGrpSpPr>
          <p:cNvPr id="25" name="组合 24" descr="e7d195523061f1c0deeec63e560781cfd59afb0ea006f2a87ABB68BF51EA6619813959095094C18C62A12F549504892A4AAA8C1554C6663626E05CA27F281A14E6983772AFC3FB97135759321DEA3D705820548C6D5B558C0521F46394056E5E035604ECCCC00DD78A9AA804791388603F96FBF43657DF4FEF4AB50DB393992D580251FD0C6390BB9C5839827A14A338"/>
          <p:cNvGrpSpPr/>
          <p:nvPr/>
        </p:nvGrpSpPr>
        <p:grpSpPr>
          <a:xfrm>
            <a:off x="5000129" y="3524103"/>
            <a:ext cx="3349214" cy="924306"/>
            <a:chOff x="6666839" y="4697354"/>
            <a:chExt cx="4465618" cy="1232027"/>
          </a:xfrm>
        </p:grpSpPr>
        <p:sp>
          <p:nvSpPr>
            <p:cNvPr id="26" name="Freeform 526"/>
            <p:cNvSpPr>
              <a:spLocks noEditPoints="1"/>
            </p:cNvSpPr>
            <p:nvPr/>
          </p:nvSpPr>
          <p:spPr bwMode="auto">
            <a:xfrm>
              <a:off x="6666839" y="4697354"/>
              <a:ext cx="4465618" cy="1232027"/>
            </a:xfrm>
            <a:custGeom>
              <a:avLst/>
              <a:gdLst>
                <a:gd name="T0" fmla="*/ 505 w 505"/>
                <a:gd name="T1" fmla="*/ 8 h 137"/>
                <a:gd name="T2" fmla="*/ 496 w 505"/>
                <a:gd name="T3" fmla="*/ 0 h 137"/>
                <a:gd name="T4" fmla="*/ 68 w 505"/>
                <a:gd name="T5" fmla="*/ 0 h 137"/>
                <a:gd name="T6" fmla="*/ 55 w 505"/>
                <a:gd name="T7" fmla="*/ 7 h 137"/>
                <a:gd name="T8" fmla="*/ 5 w 505"/>
                <a:gd name="T9" fmla="*/ 80 h 137"/>
                <a:gd name="T10" fmla="*/ 0 w 505"/>
                <a:gd name="T11" fmla="*/ 95 h 137"/>
                <a:gd name="T12" fmla="*/ 0 w 505"/>
                <a:gd name="T13" fmla="*/ 101 h 137"/>
                <a:gd name="T14" fmla="*/ 9 w 505"/>
                <a:gd name="T15" fmla="*/ 109 h 137"/>
                <a:gd name="T16" fmla="*/ 48 w 505"/>
                <a:gd name="T17" fmla="*/ 109 h 137"/>
                <a:gd name="T18" fmla="*/ 56 w 505"/>
                <a:gd name="T19" fmla="*/ 117 h 137"/>
                <a:gd name="T20" fmla="*/ 56 w 505"/>
                <a:gd name="T21" fmla="*/ 128 h 137"/>
                <a:gd name="T22" fmla="*/ 64 w 505"/>
                <a:gd name="T23" fmla="*/ 137 h 137"/>
                <a:gd name="T24" fmla="*/ 496 w 505"/>
                <a:gd name="T25" fmla="*/ 136 h 137"/>
                <a:gd name="T26" fmla="*/ 505 w 505"/>
                <a:gd name="T27" fmla="*/ 128 h 137"/>
                <a:gd name="T28" fmla="*/ 505 w 505"/>
                <a:gd name="T29" fmla="*/ 8 h 137"/>
                <a:gd name="T30" fmla="*/ 56 w 505"/>
                <a:gd name="T31" fmla="*/ 78 h 137"/>
                <a:gd name="T32" fmla="*/ 48 w 505"/>
                <a:gd name="T33" fmla="*/ 86 h 137"/>
                <a:gd name="T34" fmla="*/ 33 w 505"/>
                <a:gd name="T35" fmla="*/ 86 h 137"/>
                <a:gd name="T36" fmla="*/ 29 w 505"/>
                <a:gd name="T37" fmla="*/ 79 h 137"/>
                <a:gd name="T38" fmla="*/ 51 w 505"/>
                <a:gd name="T39" fmla="*/ 47 h 137"/>
                <a:gd name="T40" fmla="*/ 56 w 505"/>
                <a:gd name="T41" fmla="*/ 48 h 137"/>
                <a:gd name="T42" fmla="*/ 56 w 505"/>
                <a:gd name="T43" fmla="*/ 78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05" h="137">
                  <a:moveTo>
                    <a:pt x="505" y="8"/>
                  </a:moveTo>
                  <a:cubicBezTo>
                    <a:pt x="505" y="4"/>
                    <a:pt x="501" y="0"/>
                    <a:pt x="496" y="0"/>
                  </a:cubicBezTo>
                  <a:cubicBezTo>
                    <a:pt x="68" y="0"/>
                    <a:pt x="68" y="0"/>
                    <a:pt x="68" y="0"/>
                  </a:cubicBezTo>
                  <a:cubicBezTo>
                    <a:pt x="63" y="0"/>
                    <a:pt x="57" y="3"/>
                    <a:pt x="55" y="7"/>
                  </a:cubicBezTo>
                  <a:cubicBezTo>
                    <a:pt x="5" y="80"/>
                    <a:pt x="5" y="80"/>
                    <a:pt x="5" y="80"/>
                  </a:cubicBezTo>
                  <a:cubicBezTo>
                    <a:pt x="3" y="83"/>
                    <a:pt x="0" y="90"/>
                    <a:pt x="0" y="95"/>
                  </a:cubicBezTo>
                  <a:cubicBezTo>
                    <a:pt x="0" y="101"/>
                    <a:pt x="0" y="101"/>
                    <a:pt x="0" y="101"/>
                  </a:cubicBezTo>
                  <a:cubicBezTo>
                    <a:pt x="0" y="105"/>
                    <a:pt x="4" y="109"/>
                    <a:pt x="9" y="109"/>
                  </a:cubicBezTo>
                  <a:cubicBezTo>
                    <a:pt x="48" y="109"/>
                    <a:pt x="48" y="109"/>
                    <a:pt x="48" y="109"/>
                  </a:cubicBezTo>
                  <a:cubicBezTo>
                    <a:pt x="52" y="109"/>
                    <a:pt x="56" y="113"/>
                    <a:pt x="56" y="117"/>
                  </a:cubicBezTo>
                  <a:cubicBezTo>
                    <a:pt x="56" y="128"/>
                    <a:pt x="56" y="128"/>
                    <a:pt x="56" y="128"/>
                  </a:cubicBezTo>
                  <a:cubicBezTo>
                    <a:pt x="56" y="133"/>
                    <a:pt x="60" y="137"/>
                    <a:pt x="64" y="137"/>
                  </a:cubicBezTo>
                  <a:cubicBezTo>
                    <a:pt x="496" y="136"/>
                    <a:pt x="496" y="136"/>
                    <a:pt x="496" y="136"/>
                  </a:cubicBezTo>
                  <a:cubicBezTo>
                    <a:pt x="501" y="136"/>
                    <a:pt x="505" y="133"/>
                    <a:pt x="505" y="128"/>
                  </a:cubicBezTo>
                  <a:lnTo>
                    <a:pt x="505" y="8"/>
                  </a:lnTo>
                  <a:close/>
                  <a:moveTo>
                    <a:pt x="56" y="78"/>
                  </a:moveTo>
                  <a:cubicBezTo>
                    <a:pt x="56" y="83"/>
                    <a:pt x="52" y="86"/>
                    <a:pt x="48" y="86"/>
                  </a:cubicBezTo>
                  <a:cubicBezTo>
                    <a:pt x="33" y="86"/>
                    <a:pt x="33" y="86"/>
                    <a:pt x="33" y="86"/>
                  </a:cubicBezTo>
                  <a:cubicBezTo>
                    <a:pt x="29" y="86"/>
                    <a:pt x="27" y="83"/>
                    <a:pt x="29" y="79"/>
                  </a:cubicBezTo>
                  <a:cubicBezTo>
                    <a:pt x="51" y="47"/>
                    <a:pt x="51" y="47"/>
                    <a:pt x="51" y="47"/>
                  </a:cubicBezTo>
                  <a:cubicBezTo>
                    <a:pt x="54" y="43"/>
                    <a:pt x="56" y="44"/>
                    <a:pt x="56" y="48"/>
                  </a:cubicBezTo>
                  <a:lnTo>
                    <a:pt x="56" y="78"/>
                  </a:lnTo>
                  <a:close/>
                </a:path>
              </a:pathLst>
            </a:custGeom>
            <a:solidFill>
              <a:schemeClr val="accent4"/>
            </a:solidFill>
            <a:ln>
              <a:noFill/>
            </a:ln>
            <a:effectLst/>
          </p:spPr>
          <p:txBody>
            <a:bodyPr vert="horz" wrap="square" lIns="91440" tIns="45720" rIns="91440" bIns="45720" numCol="1" anchor="t" anchorCtr="0" compatLnSpc="1">
              <a:prstTxWarp prst="textNoShape">
                <a:avLst/>
              </a:prstTxWarp>
            </a:bodyPr>
            <a:lstStyle/>
            <a:p>
              <a:endParaRPr lang="zh-CN" altLang="en-US"/>
            </a:p>
          </p:txBody>
        </p:sp>
        <p:grpSp>
          <p:nvGrpSpPr>
            <p:cNvPr id="27" name="组合 26" descr="e7d195523061f1c0deeec63e560781cfd59afb0ea006f2a87ABB68BF51EA6619813959095094C18C62A12F549504892A4AAA8C1554C6663626E05CA27F281A14E6983772AFC3FB97135759321DEA3D70CCCB10945EC5A0328596DD82A592BE62395600E7AE41709863136E5693E139E71C97B0505B6497F6EA0FFE905022212355C75CED024E8489CA1AE83B75F1FECE"/>
            <p:cNvGrpSpPr/>
            <p:nvPr/>
          </p:nvGrpSpPr>
          <p:grpSpPr>
            <a:xfrm>
              <a:off x="7958568" y="4833015"/>
              <a:ext cx="2901474" cy="979839"/>
              <a:chOff x="2478121" y="2519494"/>
              <a:chExt cx="2901474" cy="979839"/>
            </a:xfrm>
          </p:grpSpPr>
          <p:sp>
            <p:nvSpPr>
              <p:cNvPr id="28" name="Rectangle 42"/>
              <p:cNvSpPr/>
              <p:nvPr/>
            </p:nvSpPr>
            <p:spPr>
              <a:xfrm flipH="1">
                <a:off x="2478121" y="2909680"/>
                <a:ext cx="2901474" cy="589653"/>
              </a:xfrm>
              <a:prstGeom prst="rect">
                <a:avLst/>
              </a:prstGeom>
              <a:noFill/>
              <a:ln w="12700" cap="flat" cmpd="sng" algn="ctr">
                <a:noFill/>
                <a:prstDash val="solid"/>
              </a:ln>
              <a:effectLst/>
            </p:spPr>
            <p:txBody>
              <a:bodyPr lIns="91440" tIns="0" rIns="91440" bIns="0" rtlCol="0" anchor="t"/>
              <a:lstStyle/>
              <a:p>
                <a:r>
                  <a:rPr lang="zh-CN" altLang="en-US" sz="900" dirty="0">
                    <a:solidFill>
                      <a:srgbClr val="FFFFFF"/>
                    </a:solidFill>
                    <a:latin typeface="微软雅黑" panose="020B0503020204020204" pitchFamily="34" charset="-122"/>
                    <a:ea typeface="微软雅黑" panose="020B0503020204020204" pitchFamily="34" charset="-122"/>
                  </a:rPr>
                  <a:t>请在这里输入您的主要叙述内容</a:t>
                </a:r>
                <a:endParaRPr lang="en-US" altLang="zh-CN" sz="900" dirty="0">
                  <a:solidFill>
                    <a:srgbClr val="FFFFFF"/>
                  </a:solidFill>
                  <a:latin typeface="微软雅黑" panose="020B0503020204020204" pitchFamily="34" charset="-122"/>
                  <a:ea typeface="微软雅黑" panose="020B0503020204020204" pitchFamily="34" charset="-122"/>
                </a:endParaRPr>
              </a:p>
              <a:p>
                <a:r>
                  <a:rPr lang="zh-CN" altLang="en-US" sz="900" dirty="0">
                    <a:solidFill>
                      <a:srgbClr val="FFFFFF"/>
                    </a:solidFill>
                    <a:latin typeface="微软雅黑" panose="020B0503020204020204" pitchFamily="34" charset="-122"/>
                    <a:ea typeface="微软雅黑" panose="020B0503020204020204" pitchFamily="34" charset="-122"/>
                  </a:rPr>
                  <a:t>请在这里输入您的主要叙述内容</a:t>
                </a:r>
                <a:endParaRPr lang="en-US" altLang="zh-CN" sz="900" dirty="0">
                  <a:solidFill>
                    <a:srgbClr val="FFFFFF"/>
                  </a:solidFill>
                  <a:latin typeface="微软雅黑" panose="020B0503020204020204" pitchFamily="34" charset="-122"/>
                  <a:ea typeface="微软雅黑" panose="020B0503020204020204" pitchFamily="34" charset="-122"/>
                </a:endParaRPr>
              </a:p>
              <a:p>
                <a:endParaRPr lang="en-US" altLang="zh-CN" dirty="0">
                  <a:solidFill>
                    <a:srgbClr val="FFFFFF"/>
                  </a:solidFill>
                  <a:latin typeface="微软雅黑" panose="020B0503020204020204" pitchFamily="34" charset="-122"/>
                  <a:ea typeface="微软雅黑" panose="020B0503020204020204" pitchFamily="34" charset="-122"/>
                </a:endParaRPr>
              </a:p>
            </p:txBody>
          </p:sp>
          <p:sp>
            <p:nvSpPr>
              <p:cNvPr id="29" name="Rectangle 42"/>
              <p:cNvSpPr/>
              <p:nvPr/>
            </p:nvSpPr>
            <p:spPr>
              <a:xfrm flipH="1">
                <a:off x="2644009" y="2519494"/>
                <a:ext cx="2292023" cy="275623"/>
              </a:xfrm>
              <a:prstGeom prst="rect">
                <a:avLst/>
              </a:prstGeom>
              <a:noFill/>
              <a:ln w="12700" cap="flat" cmpd="sng" algn="ctr">
                <a:noFill/>
                <a:prstDash val="solid"/>
              </a:ln>
              <a:effectLst/>
            </p:spPr>
            <p:txBody>
              <a:bodyPr lIns="91440" tIns="0" rIns="91440" bIns="0" rtlCol="0" anchor="t"/>
              <a:lstStyle/>
              <a:p>
                <a:r>
                  <a:rPr lang="zh-CN" altLang="en-US" sz="1200" dirty="0">
                    <a:solidFill>
                      <a:srgbClr val="FFFFFF"/>
                    </a:solidFill>
                    <a:latin typeface="微软雅黑" panose="020B0503020204020204" pitchFamily="34" charset="-122"/>
                    <a:ea typeface="微软雅黑" panose="020B0503020204020204" pitchFamily="34" charset="-122"/>
                  </a:rPr>
                  <a:t>单击此处输入标题</a:t>
                </a:r>
                <a:endParaRPr lang="en-US" altLang="zh-CN" sz="1200" dirty="0">
                  <a:solidFill>
                    <a:srgbClr val="FFFFFF"/>
                  </a:solidFill>
                  <a:latin typeface="微软雅黑" panose="020B0503020204020204" pitchFamily="34" charset="-122"/>
                  <a:ea typeface="微软雅黑" panose="020B0503020204020204" pitchFamily="34" charset="-122"/>
                </a:endParaRPr>
              </a:p>
            </p:txBody>
          </p:sp>
        </p:grpSp>
      </p:grpSp>
    </p:spTree>
    <p:extLst>
      <p:ext uri="{BB962C8B-B14F-4D97-AF65-F5344CB8AC3E}">
        <p14:creationId xmlns:p14="http://schemas.microsoft.com/office/powerpoint/2010/main" val="1939014531"/>
      </p:ext>
    </p:extLst>
  </p:cSld>
  <p:clrMapOvr>
    <a:masterClrMapping/>
  </p:clrMapOvr>
  <mc:AlternateContent xmlns:mc="http://schemas.openxmlformats.org/markup-compatibility/2006" xmlns:p14="http://schemas.microsoft.com/office/powerpoint/2010/main">
    <mc:Choice Requires="p14">
      <p:transition spd="slow" p14:dur="1600" advClick="0" advTm="0">
        <p14:conveyor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28000" fill="hold" nodeType="with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additive="base">
                                        <p:cTn id="7" dur="750" fill="hold"/>
                                        <p:tgtEl>
                                          <p:spTgt spid="20"/>
                                        </p:tgtEl>
                                        <p:attrNameLst>
                                          <p:attrName>ppt_x</p:attrName>
                                        </p:attrNameLst>
                                      </p:cBhvr>
                                      <p:tavLst>
                                        <p:tav tm="0">
                                          <p:val>
                                            <p:strVal val="0-#ppt_w/2"/>
                                          </p:val>
                                        </p:tav>
                                        <p:tav tm="100000">
                                          <p:val>
                                            <p:strVal val="#ppt_x"/>
                                          </p:val>
                                        </p:tav>
                                      </p:tavLst>
                                    </p:anim>
                                    <p:anim calcmode="lin" valueType="num">
                                      <p:cBhvr additive="base">
                                        <p:cTn id="8" dur="750" fill="hold"/>
                                        <p:tgtEl>
                                          <p:spTgt spid="20"/>
                                        </p:tgtEl>
                                        <p:attrNameLst>
                                          <p:attrName>ppt_y</p:attrName>
                                        </p:attrNameLst>
                                      </p:cBhvr>
                                      <p:tavLst>
                                        <p:tav tm="0">
                                          <p:val>
                                            <p:strVal val="#ppt_y"/>
                                          </p:val>
                                        </p:tav>
                                        <p:tav tm="100000">
                                          <p:val>
                                            <p:strVal val="#ppt_y"/>
                                          </p:val>
                                        </p:tav>
                                      </p:tavLst>
                                    </p:anim>
                                  </p:childTnLst>
                                </p:cTn>
                              </p:par>
                              <p:par>
                                <p:cTn id="9" presetID="2" presetClass="entr" presetSubtype="8" decel="28000" fill="hold" nodeType="withEffect">
                                  <p:stCondLst>
                                    <p:cond delay="15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750" fill="hold"/>
                                        <p:tgtEl>
                                          <p:spTgt spid="10"/>
                                        </p:tgtEl>
                                        <p:attrNameLst>
                                          <p:attrName>ppt_x</p:attrName>
                                        </p:attrNameLst>
                                      </p:cBhvr>
                                      <p:tavLst>
                                        <p:tav tm="0">
                                          <p:val>
                                            <p:strVal val="0-#ppt_w/2"/>
                                          </p:val>
                                        </p:tav>
                                        <p:tav tm="100000">
                                          <p:val>
                                            <p:strVal val="#ppt_x"/>
                                          </p:val>
                                        </p:tav>
                                      </p:tavLst>
                                    </p:anim>
                                    <p:anim calcmode="lin" valueType="num">
                                      <p:cBhvr additive="base">
                                        <p:cTn id="12" dur="750" fill="hold"/>
                                        <p:tgtEl>
                                          <p:spTgt spid="10"/>
                                        </p:tgtEl>
                                        <p:attrNameLst>
                                          <p:attrName>ppt_y</p:attrName>
                                        </p:attrNameLst>
                                      </p:cBhvr>
                                      <p:tavLst>
                                        <p:tav tm="0">
                                          <p:val>
                                            <p:strVal val="#ppt_y"/>
                                          </p:val>
                                        </p:tav>
                                        <p:tav tm="100000">
                                          <p:val>
                                            <p:strVal val="#ppt_y"/>
                                          </p:val>
                                        </p:tav>
                                      </p:tavLst>
                                    </p:anim>
                                  </p:childTnLst>
                                </p:cTn>
                              </p:par>
                            </p:childTnLst>
                          </p:cTn>
                        </p:par>
                        <p:par>
                          <p:cTn id="13" fill="hold">
                            <p:stCondLst>
                              <p:cond delay="900"/>
                            </p:stCondLst>
                            <p:childTnLst>
                              <p:par>
                                <p:cTn id="14" presetID="2" presetClass="entr" presetSubtype="2" decel="28000" fill="hold" nodeType="afterEffect">
                                  <p:stCondLst>
                                    <p:cond delay="0"/>
                                  </p:stCondLst>
                                  <p:childTnLst>
                                    <p:set>
                                      <p:cBhvr>
                                        <p:cTn id="15" dur="1" fill="hold">
                                          <p:stCondLst>
                                            <p:cond delay="0"/>
                                          </p:stCondLst>
                                        </p:cTn>
                                        <p:tgtEl>
                                          <p:spTgt spid="15"/>
                                        </p:tgtEl>
                                        <p:attrNameLst>
                                          <p:attrName>style.visibility</p:attrName>
                                        </p:attrNameLst>
                                      </p:cBhvr>
                                      <p:to>
                                        <p:strVal val="visible"/>
                                      </p:to>
                                    </p:set>
                                    <p:anim calcmode="lin" valueType="num">
                                      <p:cBhvr additive="base">
                                        <p:cTn id="16" dur="750" fill="hold"/>
                                        <p:tgtEl>
                                          <p:spTgt spid="15"/>
                                        </p:tgtEl>
                                        <p:attrNameLst>
                                          <p:attrName>ppt_x</p:attrName>
                                        </p:attrNameLst>
                                      </p:cBhvr>
                                      <p:tavLst>
                                        <p:tav tm="0">
                                          <p:val>
                                            <p:strVal val="1+#ppt_w/2"/>
                                          </p:val>
                                        </p:tav>
                                        <p:tav tm="100000">
                                          <p:val>
                                            <p:strVal val="#ppt_x"/>
                                          </p:val>
                                        </p:tav>
                                      </p:tavLst>
                                    </p:anim>
                                    <p:anim calcmode="lin" valueType="num">
                                      <p:cBhvr additive="base">
                                        <p:cTn id="17" dur="750" fill="hold"/>
                                        <p:tgtEl>
                                          <p:spTgt spid="15"/>
                                        </p:tgtEl>
                                        <p:attrNameLst>
                                          <p:attrName>ppt_y</p:attrName>
                                        </p:attrNameLst>
                                      </p:cBhvr>
                                      <p:tavLst>
                                        <p:tav tm="0">
                                          <p:val>
                                            <p:strVal val="#ppt_y"/>
                                          </p:val>
                                        </p:tav>
                                        <p:tav tm="100000">
                                          <p:val>
                                            <p:strVal val="#ppt_y"/>
                                          </p:val>
                                        </p:tav>
                                      </p:tavLst>
                                    </p:anim>
                                  </p:childTnLst>
                                </p:cTn>
                              </p:par>
                              <p:par>
                                <p:cTn id="18" presetID="2" presetClass="entr" presetSubtype="2" decel="28000" fill="hold" nodeType="withEffect">
                                  <p:stCondLst>
                                    <p:cond delay="150"/>
                                  </p:stCondLst>
                                  <p:childTnLst>
                                    <p:set>
                                      <p:cBhvr>
                                        <p:cTn id="19" dur="1" fill="hold">
                                          <p:stCondLst>
                                            <p:cond delay="0"/>
                                          </p:stCondLst>
                                        </p:cTn>
                                        <p:tgtEl>
                                          <p:spTgt spid="25"/>
                                        </p:tgtEl>
                                        <p:attrNameLst>
                                          <p:attrName>style.visibility</p:attrName>
                                        </p:attrNameLst>
                                      </p:cBhvr>
                                      <p:to>
                                        <p:strVal val="visible"/>
                                      </p:to>
                                    </p:set>
                                    <p:anim calcmode="lin" valueType="num">
                                      <p:cBhvr additive="base">
                                        <p:cTn id="20" dur="750" fill="hold"/>
                                        <p:tgtEl>
                                          <p:spTgt spid="25"/>
                                        </p:tgtEl>
                                        <p:attrNameLst>
                                          <p:attrName>ppt_x</p:attrName>
                                        </p:attrNameLst>
                                      </p:cBhvr>
                                      <p:tavLst>
                                        <p:tav tm="0">
                                          <p:val>
                                            <p:strVal val="1+#ppt_w/2"/>
                                          </p:val>
                                        </p:tav>
                                        <p:tav tm="100000">
                                          <p:val>
                                            <p:strVal val="#ppt_x"/>
                                          </p:val>
                                        </p:tav>
                                      </p:tavLst>
                                    </p:anim>
                                    <p:anim calcmode="lin" valueType="num">
                                      <p:cBhvr additive="base">
                                        <p:cTn id="21" dur="750" fill="hold"/>
                                        <p:tgtEl>
                                          <p:spTgt spid="2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2"/>
          <p:cNvSpPr/>
          <p:nvPr/>
        </p:nvSpPr>
        <p:spPr>
          <a:xfrm>
            <a:off x="251" y="1780038"/>
            <a:ext cx="9143498" cy="745242"/>
          </a:xfrm>
          <a:custGeom>
            <a:avLst/>
            <a:gdLst>
              <a:gd name="connsiteX0" fmla="*/ 0 w 7099546"/>
              <a:gd name="connsiteY0" fmla="*/ 0 h 504056"/>
              <a:gd name="connsiteX1" fmla="*/ 7099546 w 7099546"/>
              <a:gd name="connsiteY1" fmla="*/ 0 h 504056"/>
              <a:gd name="connsiteX2" fmla="*/ 7099546 w 7099546"/>
              <a:gd name="connsiteY2" fmla="*/ 504056 h 504056"/>
              <a:gd name="connsiteX3" fmla="*/ 0 w 7099546"/>
              <a:gd name="connsiteY3" fmla="*/ 504056 h 504056"/>
              <a:gd name="connsiteX4" fmla="*/ 0 w 7099546"/>
              <a:gd name="connsiteY4" fmla="*/ 0 h 504056"/>
              <a:gd name="connsiteX0" fmla="*/ 0 w 7099546"/>
              <a:gd name="connsiteY0" fmla="*/ 0 h 504056"/>
              <a:gd name="connsiteX1" fmla="*/ 7099546 w 7099546"/>
              <a:gd name="connsiteY1" fmla="*/ 0 h 504056"/>
              <a:gd name="connsiteX2" fmla="*/ 7091412 w 7099546"/>
              <a:gd name="connsiteY2" fmla="*/ 253938 h 504056"/>
              <a:gd name="connsiteX3" fmla="*/ 7099546 w 7099546"/>
              <a:gd name="connsiteY3" fmla="*/ 504056 h 504056"/>
              <a:gd name="connsiteX4" fmla="*/ 0 w 7099546"/>
              <a:gd name="connsiteY4" fmla="*/ 504056 h 504056"/>
              <a:gd name="connsiteX5" fmla="*/ 0 w 7099546"/>
              <a:gd name="connsiteY5" fmla="*/ 0 h 504056"/>
              <a:gd name="connsiteX0" fmla="*/ 0 w 7411452"/>
              <a:gd name="connsiteY0" fmla="*/ 0 h 504056"/>
              <a:gd name="connsiteX1" fmla="*/ 7099546 w 7411452"/>
              <a:gd name="connsiteY1" fmla="*/ 0 h 504056"/>
              <a:gd name="connsiteX2" fmla="*/ 7411452 w 7411452"/>
              <a:gd name="connsiteY2" fmla="*/ 246318 h 504056"/>
              <a:gd name="connsiteX3" fmla="*/ 7099546 w 7411452"/>
              <a:gd name="connsiteY3" fmla="*/ 504056 h 504056"/>
              <a:gd name="connsiteX4" fmla="*/ 0 w 7411452"/>
              <a:gd name="connsiteY4" fmla="*/ 504056 h 504056"/>
              <a:gd name="connsiteX5" fmla="*/ 0 w 7411452"/>
              <a:gd name="connsiteY5" fmla="*/ 0 h 5040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411452" h="504056">
                <a:moveTo>
                  <a:pt x="0" y="0"/>
                </a:moveTo>
                <a:lnTo>
                  <a:pt x="7099546" y="0"/>
                </a:lnTo>
                <a:lnTo>
                  <a:pt x="7411452" y="246318"/>
                </a:lnTo>
                <a:lnTo>
                  <a:pt x="7099546" y="504056"/>
                </a:lnTo>
                <a:lnTo>
                  <a:pt x="0" y="504056"/>
                </a:lnTo>
                <a:lnTo>
                  <a:pt x="0" y="0"/>
                </a:lnTo>
                <a:close/>
              </a:path>
            </a:pathLst>
          </a:custGeom>
          <a:solidFill>
            <a:schemeClr val="bg1">
              <a:lumMod val="85000"/>
            </a:schemeClr>
          </a:solidFill>
          <a:ln w="222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tx1">
                  <a:lumMod val="65000"/>
                  <a:lumOff val="35000"/>
                </a:schemeClr>
              </a:solidFill>
              <a:cs typeface="+mn-ea"/>
            </a:endParaRPr>
          </a:p>
        </p:txBody>
      </p:sp>
      <p:grpSp>
        <p:nvGrpSpPr>
          <p:cNvPr id="72" name="组合 71"/>
          <p:cNvGrpSpPr/>
          <p:nvPr/>
        </p:nvGrpSpPr>
        <p:grpSpPr>
          <a:xfrm>
            <a:off x="1115842" y="1504693"/>
            <a:ext cx="1907896" cy="1295929"/>
            <a:chOff x="1450833" y="1741497"/>
            <a:chExt cx="760487" cy="834053"/>
          </a:xfrm>
        </p:grpSpPr>
        <p:sp>
          <p:nvSpPr>
            <p:cNvPr id="73" name="矩形 150"/>
            <p:cNvSpPr>
              <a:spLocks noChangeArrowheads="1"/>
            </p:cNvSpPr>
            <p:nvPr/>
          </p:nvSpPr>
          <p:spPr bwMode="auto">
            <a:xfrm>
              <a:off x="1450833" y="1741497"/>
              <a:ext cx="760487" cy="834053"/>
            </a:xfrm>
            <a:prstGeom prst="rect">
              <a:avLst/>
            </a:prstGeom>
            <a:solidFill>
              <a:schemeClr val="accent1"/>
            </a:solidFill>
            <a:ln w="222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400">
                <a:solidFill>
                  <a:schemeClr val="tx1">
                    <a:lumMod val="65000"/>
                    <a:lumOff val="35000"/>
                  </a:schemeClr>
                </a:solidFill>
                <a:cs typeface="+mn-ea"/>
                <a:sym typeface="宋体" pitchFamily="2" charset="-122"/>
              </a:endParaRPr>
            </a:p>
          </p:txBody>
        </p:sp>
        <p:sp>
          <p:nvSpPr>
            <p:cNvPr id="74" name="矩形 2"/>
            <p:cNvSpPr>
              <a:spLocks noChangeArrowheads="1"/>
            </p:cNvSpPr>
            <p:nvPr/>
          </p:nvSpPr>
          <p:spPr bwMode="auto">
            <a:xfrm>
              <a:off x="1476014" y="1788908"/>
              <a:ext cx="710126" cy="739231"/>
            </a:xfrm>
            <a:prstGeom prst="rect">
              <a:avLst/>
            </a:prstGeom>
            <a:blipFill>
              <a:blip r:embed="rId4"/>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400">
                <a:solidFill>
                  <a:schemeClr val="tx1">
                    <a:lumMod val="65000"/>
                    <a:lumOff val="35000"/>
                  </a:schemeClr>
                </a:solidFill>
                <a:cs typeface="+mn-ea"/>
                <a:sym typeface="宋体" pitchFamily="2" charset="-122"/>
              </a:endParaRPr>
            </a:p>
          </p:txBody>
        </p:sp>
      </p:grpSp>
      <p:grpSp>
        <p:nvGrpSpPr>
          <p:cNvPr id="76" name="组合 75"/>
          <p:cNvGrpSpPr/>
          <p:nvPr/>
        </p:nvGrpSpPr>
        <p:grpSpPr>
          <a:xfrm>
            <a:off x="3491964" y="1504693"/>
            <a:ext cx="1907896" cy="1295929"/>
            <a:chOff x="1450833" y="1741498"/>
            <a:chExt cx="760487" cy="834053"/>
          </a:xfrm>
        </p:grpSpPr>
        <p:sp>
          <p:nvSpPr>
            <p:cNvPr id="77" name="矩形 150"/>
            <p:cNvSpPr>
              <a:spLocks noChangeArrowheads="1"/>
            </p:cNvSpPr>
            <p:nvPr/>
          </p:nvSpPr>
          <p:spPr bwMode="auto">
            <a:xfrm>
              <a:off x="1450833" y="1741498"/>
              <a:ext cx="760487" cy="834053"/>
            </a:xfrm>
            <a:prstGeom prst="rect">
              <a:avLst/>
            </a:prstGeom>
            <a:solidFill>
              <a:schemeClr val="accent2"/>
            </a:solidFill>
            <a:ln w="222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400">
                <a:solidFill>
                  <a:schemeClr val="tx1">
                    <a:lumMod val="65000"/>
                    <a:lumOff val="35000"/>
                  </a:schemeClr>
                </a:solidFill>
                <a:cs typeface="+mn-ea"/>
                <a:sym typeface="宋体" pitchFamily="2" charset="-122"/>
              </a:endParaRPr>
            </a:p>
          </p:txBody>
        </p:sp>
        <p:sp>
          <p:nvSpPr>
            <p:cNvPr id="78" name="矩形 2"/>
            <p:cNvSpPr>
              <a:spLocks noChangeArrowheads="1"/>
            </p:cNvSpPr>
            <p:nvPr/>
          </p:nvSpPr>
          <p:spPr bwMode="auto">
            <a:xfrm>
              <a:off x="1476014" y="1788909"/>
              <a:ext cx="710126" cy="739231"/>
            </a:xfrm>
            <a:prstGeom prst="rect">
              <a:avLst/>
            </a:prstGeom>
            <a:blipFill>
              <a:blip r:embed="rId5"/>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400">
                <a:solidFill>
                  <a:schemeClr val="tx1">
                    <a:lumMod val="65000"/>
                    <a:lumOff val="35000"/>
                  </a:schemeClr>
                </a:solidFill>
                <a:cs typeface="+mn-ea"/>
                <a:sym typeface="宋体" pitchFamily="2" charset="-122"/>
              </a:endParaRPr>
            </a:p>
          </p:txBody>
        </p:sp>
      </p:grpSp>
      <p:grpSp>
        <p:nvGrpSpPr>
          <p:cNvPr id="79" name="组合 78"/>
          <p:cNvGrpSpPr/>
          <p:nvPr/>
        </p:nvGrpSpPr>
        <p:grpSpPr>
          <a:xfrm>
            <a:off x="5868088" y="1504693"/>
            <a:ext cx="1907896" cy="1295929"/>
            <a:chOff x="1450833" y="1741498"/>
            <a:chExt cx="760487" cy="834053"/>
          </a:xfrm>
        </p:grpSpPr>
        <p:sp>
          <p:nvSpPr>
            <p:cNvPr id="80" name="矩形 150"/>
            <p:cNvSpPr>
              <a:spLocks noChangeArrowheads="1"/>
            </p:cNvSpPr>
            <p:nvPr/>
          </p:nvSpPr>
          <p:spPr bwMode="auto">
            <a:xfrm>
              <a:off x="1450833" y="1741498"/>
              <a:ext cx="760487" cy="834053"/>
            </a:xfrm>
            <a:prstGeom prst="rect">
              <a:avLst/>
            </a:prstGeom>
            <a:solidFill>
              <a:schemeClr val="accent1"/>
            </a:solidFill>
            <a:ln w="222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400">
                <a:solidFill>
                  <a:schemeClr val="tx1">
                    <a:lumMod val="65000"/>
                    <a:lumOff val="35000"/>
                  </a:schemeClr>
                </a:solidFill>
                <a:cs typeface="+mn-ea"/>
                <a:sym typeface="宋体" pitchFamily="2" charset="-122"/>
              </a:endParaRPr>
            </a:p>
          </p:txBody>
        </p:sp>
        <p:sp>
          <p:nvSpPr>
            <p:cNvPr id="81" name="矩形 2"/>
            <p:cNvSpPr>
              <a:spLocks noChangeArrowheads="1"/>
            </p:cNvSpPr>
            <p:nvPr/>
          </p:nvSpPr>
          <p:spPr bwMode="auto">
            <a:xfrm>
              <a:off x="1476014" y="1788909"/>
              <a:ext cx="710126" cy="739231"/>
            </a:xfrm>
            <a:prstGeom prst="rect">
              <a:avLst/>
            </a:prstGeom>
            <a:blipFill>
              <a:blip r:embed="rId6"/>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400">
                <a:solidFill>
                  <a:schemeClr val="tx1">
                    <a:lumMod val="65000"/>
                    <a:lumOff val="35000"/>
                  </a:schemeClr>
                </a:solidFill>
                <a:cs typeface="+mn-ea"/>
                <a:sym typeface="宋体" pitchFamily="2" charset="-122"/>
              </a:endParaRPr>
            </a:p>
          </p:txBody>
        </p:sp>
      </p:grpSp>
      <p:grpSp>
        <p:nvGrpSpPr>
          <p:cNvPr id="3" name="组合 2"/>
          <p:cNvGrpSpPr/>
          <p:nvPr/>
        </p:nvGrpSpPr>
        <p:grpSpPr>
          <a:xfrm>
            <a:off x="3231097" y="3459506"/>
            <a:ext cx="2327763" cy="444163"/>
            <a:chOff x="3230993" y="3458746"/>
            <a:chExt cx="2327891" cy="444187"/>
          </a:xfrm>
          <a:solidFill>
            <a:schemeClr val="bg1">
              <a:lumMod val="75000"/>
            </a:schemeClr>
          </a:solidFill>
        </p:grpSpPr>
        <p:sp>
          <p:nvSpPr>
            <p:cNvPr id="86" name="圆角矩形 85"/>
            <p:cNvSpPr/>
            <p:nvPr/>
          </p:nvSpPr>
          <p:spPr>
            <a:xfrm>
              <a:off x="3230993" y="3458746"/>
              <a:ext cx="2327891" cy="444187"/>
            </a:xfrm>
            <a:prstGeom prst="roundRect">
              <a:avLst/>
            </a:prstGeom>
            <a:solidFill>
              <a:schemeClr val="accent1"/>
            </a:solidFill>
            <a:ln w="3175" cap="flat" cmpd="sng" algn="ctr">
              <a:solidFill>
                <a:srgbClr val="D7D7D7"/>
              </a:solidFill>
              <a:prstDash val="solid"/>
            </a:ln>
            <a:effectLst/>
          </p:spPr>
          <p:txBody>
            <a:bodyPr lIns="93291" tIns="46645" rIns="93291" bIns="46645" anchor="ctr" anchorCtr="1"/>
            <a:lstStyle/>
            <a:p>
              <a:pPr>
                <a:lnSpc>
                  <a:spcPct val="120000"/>
                </a:lnSpc>
              </a:pPr>
              <a:endParaRPr lang="zh-CN" altLang="en-US" sz="2800" kern="0">
                <a:solidFill>
                  <a:srgbClr val="4D4D4D"/>
                </a:solidFill>
                <a:latin typeface="Impact" pitchFamily="34" charset="0"/>
                <a:cs typeface="+mn-ea"/>
              </a:endParaRPr>
            </a:p>
          </p:txBody>
        </p:sp>
        <p:sp>
          <p:nvSpPr>
            <p:cNvPr id="88" name="TextBox 33"/>
            <p:cNvSpPr txBox="1"/>
            <p:nvPr/>
          </p:nvSpPr>
          <p:spPr>
            <a:xfrm>
              <a:off x="3334011" y="3542340"/>
              <a:ext cx="2121855" cy="276999"/>
            </a:xfrm>
            <a:prstGeom prst="rect">
              <a:avLst/>
            </a:prstGeom>
            <a:noFill/>
            <a:ln w="3175" cap="flat" cmpd="sng" algn="ctr">
              <a:noFill/>
              <a:prstDash val="solid"/>
            </a:ln>
            <a:effectLst/>
          </p:spPr>
          <p:txBody>
            <a:bodyPr lIns="93291" tIns="46645" rIns="93291" bIns="46645" anchor="ctr" anchorCtr="1"/>
            <a:lstStyle>
              <a:defPPr>
                <a:defRPr lang="zh-CN"/>
              </a:defPPr>
              <a:lvl1pPr>
                <a:lnSpc>
                  <a:spcPct val="120000"/>
                </a:lnSpc>
                <a:defRPr sz="2800" kern="0">
                  <a:solidFill>
                    <a:srgbClr val="4D4D4D"/>
                  </a:solidFill>
                  <a:latin typeface="Impact" pitchFamily="34" charset="0"/>
                  <a:cs typeface="+mn-ea"/>
                </a:defRPr>
              </a:lvl1pPr>
            </a:lstStyle>
            <a:p>
              <a:r>
                <a:rPr lang="zh-CN" altLang="en-US" sz="1600" b="1" dirty="0">
                  <a:solidFill>
                    <a:schemeClr val="bg1"/>
                  </a:solidFill>
                  <a:sym typeface="+mn-lt"/>
                </a:rPr>
                <a:t>点击输入标题文字</a:t>
              </a:r>
            </a:p>
          </p:txBody>
        </p:sp>
      </p:grpSp>
      <p:sp>
        <p:nvSpPr>
          <p:cNvPr id="70" name="MH_Text_1"/>
          <p:cNvSpPr txBox="1">
            <a:spLocks noChangeArrowheads="1"/>
          </p:cNvSpPr>
          <p:nvPr>
            <p:custDataLst>
              <p:tags r:id="rId1"/>
            </p:custDataLst>
          </p:nvPr>
        </p:nvSpPr>
        <p:spPr bwMode="auto">
          <a:xfrm>
            <a:off x="1483898" y="4095943"/>
            <a:ext cx="6256292" cy="566111"/>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lIns="102150" tIns="51073" rIns="102150" bIns="51073">
            <a:noAutofit/>
          </a:bodyPr>
          <a:lstStyle>
            <a:defPPr>
              <a:defRPr lang="en-US"/>
            </a:defPPr>
            <a:lvl1pPr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9pPr>
          </a:lstStyle>
          <a:p>
            <a:pPr algn="ctr" fontAlgn="auto">
              <a:lnSpc>
                <a:spcPct val="130000"/>
              </a:lnSpc>
              <a:spcBef>
                <a:spcPts val="0"/>
              </a:spcBef>
              <a:spcAft>
                <a:spcPts val="0"/>
              </a:spcAft>
            </a:pPr>
            <a:r>
              <a:rPr lang="zh-CN" altLang="en-US" sz="1200" dirty="0">
                <a:solidFill>
                  <a:prstClr val="white">
                    <a:lumMod val="50000"/>
                  </a:prstClr>
                </a:solidFill>
                <a:latin typeface="+mn-ea"/>
                <a:cs typeface="+mn-ea"/>
                <a:sym typeface="+mn-lt"/>
              </a:rPr>
              <a:t>您的内容打在这里，或者通过复制您的文本后，在此框中选择粘贴，并选择只保留文字。</a:t>
            </a:r>
            <a:endParaRPr lang="en-US" altLang="zh-CN" sz="1200" dirty="0">
              <a:solidFill>
                <a:prstClr val="white">
                  <a:lumMod val="50000"/>
                </a:prstClr>
              </a:solidFill>
              <a:latin typeface="+mn-ea"/>
              <a:cs typeface="+mn-ea"/>
              <a:sym typeface="+mn-lt"/>
            </a:endParaRPr>
          </a:p>
          <a:p>
            <a:pPr algn="ctr" fontAlgn="auto">
              <a:lnSpc>
                <a:spcPct val="130000"/>
              </a:lnSpc>
              <a:spcBef>
                <a:spcPts val="0"/>
              </a:spcBef>
              <a:spcAft>
                <a:spcPts val="0"/>
              </a:spcAft>
            </a:pPr>
            <a:r>
              <a:rPr lang="zh-CN" altLang="en-US" sz="1200" dirty="0">
                <a:solidFill>
                  <a:prstClr val="white">
                    <a:lumMod val="50000"/>
                  </a:prstClr>
                </a:solidFill>
                <a:latin typeface="+mn-ea"/>
                <a:cs typeface="+mn-ea"/>
                <a:sym typeface="+mn-lt"/>
              </a:rPr>
              <a:t>您的内容打在这里，或者通过复制您的文本后</a:t>
            </a:r>
          </a:p>
        </p:txBody>
      </p:sp>
    </p:spTree>
    <p:extLst>
      <p:ext uri="{BB962C8B-B14F-4D97-AF65-F5344CB8AC3E}">
        <p14:creationId xmlns:p14="http://schemas.microsoft.com/office/powerpoint/2010/main" val="3496779090"/>
      </p:ext>
    </p:extLst>
  </p:cSld>
  <p:clrMapOvr>
    <a:masterClrMapping/>
  </p:clrMapOvr>
  <mc:AlternateContent xmlns:mc="http://schemas.openxmlformats.org/markup-compatibility/2006" xmlns:p14="http://schemas.microsoft.com/office/powerpoint/2010/main">
    <mc:Choice Requires="p14">
      <p:transition spd="slow" p14:dur="1600" advClick="0" advTm="0">
        <p14:conveyor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000" fill="hold"/>
                                        <p:tgtEl>
                                          <p:spTgt spid="2"/>
                                        </p:tgtEl>
                                        <p:attrNameLst>
                                          <p:attrName>ppt_x</p:attrName>
                                        </p:attrNameLst>
                                      </p:cBhvr>
                                      <p:tavLst>
                                        <p:tav tm="0">
                                          <p:val>
                                            <p:strVal val="0-#ppt_w/2"/>
                                          </p:val>
                                        </p:tav>
                                        <p:tav tm="100000">
                                          <p:val>
                                            <p:strVal val="#ppt_x"/>
                                          </p:val>
                                        </p:tav>
                                      </p:tavLst>
                                    </p:anim>
                                    <p:anim calcmode="lin" valueType="num">
                                      <p:cBhvr additive="base">
                                        <p:cTn id="8" dur="10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12" presetClass="entr" presetSubtype="4" fill="hold" nodeType="afterEffect">
                                  <p:stCondLst>
                                    <p:cond delay="0"/>
                                  </p:stCondLst>
                                  <p:childTnLst>
                                    <p:set>
                                      <p:cBhvr>
                                        <p:cTn id="11" dur="1" fill="hold">
                                          <p:stCondLst>
                                            <p:cond delay="0"/>
                                          </p:stCondLst>
                                        </p:cTn>
                                        <p:tgtEl>
                                          <p:spTgt spid="72"/>
                                        </p:tgtEl>
                                        <p:attrNameLst>
                                          <p:attrName>style.visibility</p:attrName>
                                        </p:attrNameLst>
                                      </p:cBhvr>
                                      <p:to>
                                        <p:strVal val="visible"/>
                                      </p:to>
                                    </p:set>
                                    <p:anim calcmode="lin" valueType="num">
                                      <p:cBhvr additive="base">
                                        <p:cTn id="12" dur="300"/>
                                        <p:tgtEl>
                                          <p:spTgt spid="72"/>
                                        </p:tgtEl>
                                        <p:attrNameLst>
                                          <p:attrName>ppt_y</p:attrName>
                                        </p:attrNameLst>
                                      </p:cBhvr>
                                      <p:tavLst>
                                        <p:tav tm="0">
                                          <p:val>
                                            <p:strVal val="#ppt_y+#ppt_h*1.125000"/>
                                          </p:val>
                                        </p:tav>
                                        <p:tav tm="100000">
                                          <p:val>
                                            <p:strVal val="#ppt_y"/>
                                          </p:val>
                                        </p:tav>
                                      </p:tavLst>
                                    </p:anim>
                                    <p:animEffect transition="in" filter="wipe(up)">
                                      <p:cBhvr>
                                        <p:cTn id="13" dur="300"/>
                                        <p:tgtEl>
                                          <p:spTgt spid="72"/>
                                        </p:tgtEl>
                                      </p:cBhvr>
                                    </p:animEffect>
                                  </p:childTnLst>
                                </p:cTn>
                              </p:par>
                            </p:childTnLst>
                          </p:cTn>
                        </p:par>
                        <p:par>
                          <p:cTn id="14" fill="hold">
                            <p:stCondLst>
                              <p:cond delay="1300"/>
                            </p:stCondLst>
                            <p:childTnLst>
                              <p:par>
                                <p:cTn id="15" presetID="12" presetClass="entr" presetSubtype="4" fill="hold" nodeType="afterEffect">
                                  <p:stCondLst>
                                    <p:cond delay="0"/>
                                  </p:stCondLst>
                                  <p:childTnLst>
                                    <p:set>
                                      <p:cBhvr>
                                        <p:cTn id="16" dur="1" fill="hold">
                                          <p:stCondLst>
                                            <p:cond delay="0"/>
                                          </p:stCondLst>
                                        </p:cTn>
                                        <p:tgtEl>
                                          <p:spTgt spid="76"/>
                                        </p:tgtEl>
                                        <p:attrNameLst>
                                          <p:attrName>style.visibility</p:attrName>
                                        </p:attrNameLst>
                                      </p:cBhvr>
                                      <p:to>
                                        <p:strVal val="visible"/>
                                      </p:to>
                                    </p:set>
                                    <p:anim calcmode="lin" valueType="num">
                                      <p:cBhvr additive="base">
                                        <p:cTn id="17" dur="300"/>
                                        <p:tgtEl>
                                          <p:spTgt spid="76"/>
                                        </p:tgtEl>
                                        <p:attrNameLst>
                                          <p:attrName>ppt_y</p:attrName>
                                        </p:attrNameLst>
                                      </p:cBhvr>
                                      <p:tavLst>
                                        <p:tav tm="0">
                                          <p:val>
                                            <p:strVal val="#ppt_y+#ppt_h*1.125000"/>
                                          </p:val>
                                        </p:tav>
                                        <p:tav tm="100000">
                                          <p:val>
                                            <p:strVal val="#ppt_y"/>
                                          </p:val>
                                        </p:tav>
                                      </p:tavLst>
                                    </p:anim>
                                    <p:animEffect transition="in" filter="wipe(up)">
                                      <p:cBhvr>
                                        <p:cTn id="18" dur="300"/>
                                        <p:tgtEl>
                                          <p:spTgt spid="76"/>
                                        </p:tgtEl>
                                      </p:cBhvr>
                                    </p:animEffect>
                                  </p:childTnLst>
                                </p:cTn>
                              </p:par>
                            </p:childTnLst>
                          </p:cTn>
                        </p:par>
                        <p:par>
                          <p:cTn id="19" fill="hold">
                            <p:stCondLst>
                              <p:cond delay="1600"/>
                            </p:stCondLst>
                            <p:childTnLst>
                              <p:par>
                                <p:cTn id="20" presetID="12" presetClass="entr" presetSubtype="4" fill="hold" nodeType="afterEffect">
                                  <p:stCondLst>
                                    <p:cond delay="0"/>
                                  </p:stCondLst>
                                  <p:childTnLst>
                                    <p:set>
                                      <p:cBhvr>
                                        <p:cTn id="21" dur="1" fill="hold">
                                          <p:stCondLst>
                                            <p:cond delay="0"/>
                                          </p:stCondLst>
                                        </p:cTn>
                                        <p:tgtEl>
                                          <p:spTgt spid="79"/>
                                        </p:tgtEl>
                                        <p:attrNameLst>
                                          <p:attrName>style.visibility</p:attrName>
                                        </p:attrNameLst>
                                      </p:cBhvr>
                                      <p:to>
                                        <p:strVal val="visible"/>
                                      </p:to>
                                    </p:set>
                                    <p:anim calcmode="lin" valueType="num">
                                      <p:cBhvr additive="base">
                                        <p:cTn id="22" dur="300"/>
                                        <p:tgtEl>
                                          <p:spTgt spid="79"/>
                                        </p:tgtEl>
                                        <p:attrNameLst>
                                          <p:attrName>ppt_y</p:attrName>
                                        </p:attrNameLst>
                                      </p:cBhvr>
                                      <p:tavLst>
                                        <p:tav tm="0">
                                          <p:val>
                                            <p:strVal val="#ppt_y+#ppt_h*1.125000"/>
                                          </p:val>
                                        </p:tav>
                                        <p:tav tm="100000">
                                          <p:val>
                                            <p:strVal val="#ppt_y"/>
                                          </p:val>
                                        </p:tav>
                                      </p:tavLst>
                                    </p:anim>
                                    <p:animEffect transition="in" filter="wipe(up)">
                                      <p:cBhvr>
                                        <p:cTn id="23" dur="300"/>
                                        <p:tgtEl>
                                          <p:spTgt spid="79"/>
                                        </p:tgtEl>
                                      </p:cBhvr>
                                    </p:animEffect>
                                  </p:childTnLst>
                                </p:cTn>
                              </p:par>
                            </p:childTnLst>
                          </p:cTn>
                        </p:par>
                        <p:par>
                          <p:cTn id="24" fill="hold">
                            <p:stCondLst>
                              <p:cond delay="1900"/>
                            </p:stCondLst>
                            <p:childTnLst>
                              <p:par>
                                <p:cTn id="25" presetID="23" presetClass="entr" presetSubtype="528" fill="hold" nodeType="afterEffect">
                                  <p:stCondLst>
                                    <p:cond delay="0"/>
                                  </p:stCondLst>
                                  <p:childTnLst>
                                    <p:set>
                                      <p:cBhvr>
                                        <p:cTn id="26" dur="1" fill="hold">
                                          <p:stCondLst>
                                            <p:cond delay="0"/>
                                          </p:stCondLst>
                                        </p:cTn>
                                        <p:tgtEl>
                                          <p:spTgt spid="3"/>
                                        </p:tgtEl>
                                        <p:attrNameLst>
                                          <p:attrName>style.visibility</p:attrName>
                                        </p:attrNameLst>
                                      </p:cBhvr>
                                      <p:to>
                                        <p:strVal val="visible"/>
                                      </p:to>
                                    </p:set>
                                    <p:anim calcmode="lin" valueType="num">
                                      <p:cBhvr>
                                        <p:cTn id="27" dur="500" fill="hold"/>
                                        <p:tgtEl>
                                          <p:spTgt spid="3"/>
                                        </p:tgtEl>
                                        <p:attrNameLst>
                                          <p:attrName>ppt_w</p:attrName>
                                        </p:attrNameLst>
                                      </p:cBhvr>
                                      <p:tavLst>
                                        <p:tav tm="0">
                                          <p:val>
                                            <p:fltVal val="0"/>
                                          </p:val>
                                        </p:tav>
                                        <p:tav tm="100000">
                                          <p:val>
                                            <p:strVal val="#ppt_w"/>
                                          </p:val>
                                        </p:tav>
                                      </p:tavLst>
                                    </p:anim>
                                    <p:anim calcmode="lin" valueType="num">
                                      <p:cBhvr>
                                        <p:cTn id="28" dur="500" fill="hold"/>
                                        <p:tgtEl>
                                          <p:spTgt spid="3"/>
                                        </p:tgtEl>
                                        <p:attrNameLst>
                                          <p:attrName>ppt_h</p:attrName>
                                        </p:attrNameLst>
                                      </p:cBhvr>
                                      <p:tavLst>
                                        <p:tav tm="0">
                                          <p:val>
                                            <p:fltVal val="0"/>
                                          </p:val>
                                        </p:tav>
                                        <p:tav tm="100000">
                                          <p:val>
                                            <p:strVal val="#ppt_h"/>
                                          </p:val>
                                        </p:tav>
                                      </p:tavLst>
                                    </p:anim>
                                    <p:anim calcmode="lin" valueType="num">
                                      <p:cBhvr>
                                        <p:cTn id="29" dur="500" fill="hold"/>
                                        <p:tgtEl>
                                          <p:spTgt spid="3"/>
                                        </p:tgtEl>
                                        <p:attrNameLst>
                                          <p:attrName>ppt_x</p:attrName>
                                        </p:attrNameLst>
                                      </p:cBhvr>
                                      <p:tavLst>
                                        <p:tav tm="0">
                                          <p:val>
                                            <p:fltVal val="0.5"/>
                                          </p:val>
                                        </p:tav>
                                        <p:tav tm="100000">
                                          <p:val>
                                            <p:strVal val="#ppt_x"/>
                                          </p:val>
                                        </p:tav>
                                      </p:tavLst>
                                    </p:anim>
                                    <p:anim calcmode="lin" valueType="num">
                                      <p:cBhvr>
                                        <p:cTn id="30" dur="500" fill="hold"/>
                                        <p:tgtEl>
                                          <p:spTgt spid="3"/>
                                        </p:tgtEl>
                                        <p:attrNameLst>
                                          <p:attrName>ppt_y</p:attrName>
                                        </p:attrNameLst>
                                      </p:cBhvr>
                                      <p:tavLst>
                                        <p:tav tm="0">
                                          <p:val>
                                            <p:fltVal val="0.5"/>
                                          </p:val>
                                        </p:tav>
                                        <p:tav tm="100000">
                                          <p:val>
                                            <p:strVal val="#ppt_y"/>
                                          </p:val>
                                        </p:tav>
                                      </p:tavLst>
                                    </p:anim>
                                  </p:childTnLst>
                                </p:cTn>
                              </p:par>
                            </p:childTnLst>
                          </p:cTn>
                        </p:par>
                        <p:par>
                          <p:cTn id="31" fill="hold">
                            <p:stCondLst>
                              <p:cond delay="2400"/>
                            </p:stCondLst>
                            <p:childTnLst>
                              <p:par>
                                <p:cTn id="32" presetID="23" presetClass="entr" presetSubtype="528" fill="hold" grpId="0" nodeType="afterEffect">
                                  <p:stCondLst>
                                    <p:cond delay="0"/>
                                  </p:stCondLst>
                                  <p:childTnLst>
                                    <p:set>
                                      <p:cBhvr>
                                        <p:cTn id="33" dur="1" fill="hold">
                                          <p:stCondLst>
                                            <p:cond delay="0"/>
                                          </p:stCondLst>
                                        </p:cTn>
                                        <p:tgtEl>
                                          <p:spTgt spid="70"/>
                                        </p:tgtEl>
                                        <p:attrNameLst>
                                          <p:attrName>style.visibility</p:attrName>
                                        </p:attrNameLst>
                                      </p:cBhvr>
                                      <p:to>
                                        <p:strVal val="visible"/>
                                      </p:to>
                                    </p:set>
                                    <p:anim calcmode="lin" valueType="num">
                                      <p:cBhvr>
                                        <p:cTn id="34" dur="500" fill="hold"/>
                                        <p:tgtEl>
                                          <p:spTgt spid="70"/>
                                        </p:tgtEl>
                                        <p:attrNameLst>
                                          <p:attrName>ppt_w</p:attrName>
                                        </p:attrNameLst>
                                      </p:cBhvr>
                                      <p:tavLst>
                                        <p:tav tm="0">
                                          <p:val>
                                            <p:fltVal val="0"/>
                                          </p:val>
                                        </p:tav>
                                        <p:tav tm="100000">
                                          <p:val>
                                            <p:strVal val="#ppt_w"/>
                                          </p:val>
                                        </p:tav>
                                      </p:tavLst>
                                    </p:anim>
                                    <p:anim calcmode="lin" valueType="num">
                                      <p:cBhvr>
                                        <p:cTn id="35" dur="500" fill="hold"/>
                                        <p:tgtEl>
                                          <p:spTgt spid="70"/>
                                        </p:tgtEl>
                                        <p:attrNameLst>
                                          <p:attrName>ppt_h</p:attrName>
                                        </p:attrNameLst>
                                      </p:cBhvr>
                                      <p:tavLst>
                                        <p:tav tm="0">
                                          <p:val>
                                            <p:fltVal val="0"/>
                                          </p:val>
                                        </p:tav>
                                        <p:tav tm="100000">
                                          <p:val>
                                            <p:strVal val="#ppt_h"/>
                                          </p:val>
                                        </p:tav>
                                      </p:tavLst>
                                    </p:anim>
                                    <p:anim calcmode="lin" valueType="num">
                                      <p:cBhvr>
                                        <p:cTn id="36" dur="500" fill="hold"/>
                                        <p:tgtEl>
                                          <p:spTgt spid="70"/>
                                        </p:tgtEl>
                                        <p:attrNameLst>
                                          <p:attrName>ppt_x</p:attrName>
                                        </p:attrNameLst>
                                      </p:cBhvr>
                                      <p:tavLst>
                                        <p:tav tm="0">
                                          <p:val>
                                            <p:fltVal val="0.5"/>
                                          </p:val>
                                        </p:tav>
                                        <p:tav tm="100000">
                                          <p:val>
                                            <p:strVal val="#ppt_x"/>
                                          </p:val>
                                        </p:tav>
                                      </p:tavLst>
                                    </p:anim>
                                    <p:anim calcmode="lin" valueType="num">
                                      <p:cBhvr>
                                        <p:cTn id="37" dur="500" fill="hold"/>
                                        <p:tgtEl>
                                          <p:spTgt spid="70"/>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70"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22"/>
          <p:cNvSpPr/>
          <p:nvPr/>
        </p:nvSpPr>
        <p:spPr bwMode="auto">
          <a:xfrm>
            <a:off x="3208088" y="2867866"/>
            <a:ext cx="2051928" cy="1475606"/>
          </a:xfrm>
          <a:custGeom>
            <a:avLst/>
            <a:gdLst>
              <a:gd name="T0" fmla="*/ 168 w 168"/>
              <a:gd name="T1" fmla="*/ 68 h 121"/>
              <a:gd name="T2" fmla="*/ 151 w 168"/>
              <a:gd name="T3" fmla="*/ 87 h 121"/>
              <a:gd name="T4" fmla="*/ 114 w 168"/>
              <a:gd name="T5" fmla="*/ 111 h 121"/>
              <a:gd name="T6" fmla="*/ 65 w 168"/>
              <a:gd name="T7" fmla="*/ 118 h 121"/>
              <a:gd name="T8" fmla="*/ 21 w 168"/>
              <a:gd name="T9" fmla="*/ 97 h 121"/>
              <a:gd name="T10" fmla="*/ 19 w 168"/>
              <a:gd name="T11" fmla="*/ 95 h 121"/>
              <a:gd name="T12" fmla="*/ 4 w 168"/>
              <a:gd name="T13" fmla="*/ 68 h 121"/>
              <a:gd name="T14" fmla="*/ 1 w 168"/>
              <a:gd name="T15" fmla="*/ 38 h 121"/>
              <a:gd name="T16" fmla="*/ 8 w 168"/>
              <a:gd name="T17" fmla="*/ 15 h 121"/>
              <a:gd name="T18" fmla="*/ 21 w 168"/>
              <a:gd name="T19" fmla="*/ 3 h 121"/>
              <a:gd name="T20" fmla="*/ 35 w 168"/>
              <a:gd name="T21" fmla="*/ 2 h 121"/>
              <a:gd name="T22" fmla="*/ 49 w 168"/>
              <a:gd name="T23" fmla="*/ 7 h 121"/>
              <a:gd name="T24" fmla="*/ 62 w 168"/>
              <a:gd name="T25" fmla="*/ 16 h 121"/>
              <a:gd name="T26" fmla="*/ 74 w 168"/>
              <a:gd name="T27" fmla="*/ 27 h 121"/>
              <a:gd name="T28" fmla="*/ 74 w 168"/>
              <a:gd name="T29" fmla="*/ 28 h 121"/>
              <a:gd name="T30" fmla="*/ 93 w 168"/>
              <a:gd name="T31" fmla="*/ 48 h 121"/>
              <a:gd name="T32" fmla="*/ 119 w 168"/>
              <a:gd name="T33" fmla="*/ 64 h 121"/>
              <a:gd name="T34" fmla="*/ 148 w 168"/>
              <a:gd name="T35" fmla="*/ 70 h 121"/>
              <a:gd name="T36" fmla="*/ 168 w 168"/>
              <a:gd name="T37" fmla="*/ 68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68" h="121">
                <a:moveTo>
                  <a:pt x="168" y="68"/>
                </a:moveTo>
                <a:cubicBezTo>
                  <a:pt x="166" y="71"/>
                  <a:pt x="160" y="78"/>
                  <a:pt x="151" y="87"/>
                </a:cubicBezTo>
                <a:cubicBezTo>
                  <a:pt x="142" y="95"/>
                  <a:pt x="129" y="105"/>
                  <a:pt x="114" y="111"/>
                </a:cubicBezTo>
                <a:cubicBezTo>
                  <a:pt x="99" y="117"/>
                  <a:pt x="81" y="121"/>
                  <a:pt x="65" y="118"/>
                </a:cubicBezTo>
                <a:cubicBezTo>
                  <a:pt x="48" y="116"/>
                  <a:pt x="32" y="109"/>
                  <a:pt x="21" y="97"/>
                </a:cubicBezTo>
                <a:cubicBezTo>
                  <a:pt x="20" y="97"/>
                  <a:pt x="20" y="96"/>
                  <a:pt x="19" y="95"/>
                </a:cubicBezTo>
                <a:cubicBezTo>
                  <a:pt x="12" y="88"/>
                  <a:pt x="7" y="78"/>
                  <a:pt x="4" y="68"/>
                </a:cubicBezTo>
                <a:cubicBezTo>
                  <a:pt x="1" y="58"/>
                  <a:pt x="0" y="47"/>
                  <a:pt x="1" y="38"/>
                </a:cubicBezTo>
                <a:cubicBezTo>
                  <a:pt x="2" y="29"/>
                  <a:pt x="4" y="21"/>
                  <a:pt x="8" y="15"/>
                </a:cubicBezTo>
                <a:cubicBezTo>
                  <a:pt x="11" y="9"/>
                  <a:pt x="16" y="5"/>
                  <a:pt x="21" y="3"/>
                </a:cubicBezTo>
                <a:cubicBezTo>
                  <a:pt x="26" y="0"/>
                  <a:pt x="30" y="0"/>
                  <a:pt x="35" y="2"/>
                </a:cubicBezTo>
                <a:cubicBezTo>
                  <a:pt x="40" y="3"/>
                  <a:pt x="45" y="5"/>
                  <a:pt x="49" y="7"/>
                </a:cubicBezTo>
                <a:cubicBezTo>
                  <a:pt x="54" y="10"/>
                  <a:pt x="58" y="13"/>
                  <a:pt x="62" y="16"/>
                </a:cubicBezTo>
                <a:cubicBezTo>
                  <a:pt x="66" y="19"/>
                  <a:pt x="70" y="23"/>
                  <a:pt x="74" y="27"/>
                </a:cubicBezTo>
                <a:cubicBezTo>
                  <a:pt x="74" y="28"/>
                  <a:pt x="74" y="28"/>
                  <a:pt x="74" y="28"/>
                </a:cubicBezTo>
                <a:cubicBezTo>
                  <a:pt x="80" y="33"/>
                  <a:pt x="86" y="41"/>
                  <a:pt x="93" y="48"/>
                </a:cubicBezTo>
                <a:cubicBezTo>
                  <a:pt x="100" y="54"/>
                  <a:pt x="109" y="60"/>
                  <a:pt x="119" y="64"/>
                </a:cubicBezTo>
                <a:cubicBezTo>
                  <a:pt x="128" y="68"/>
                  <a:pt x="139" y="70"/>
                  <a:pt x="148" y="70"/>
                </a:cubicBezTo>
                <a:cubicBezTo>
                  <a:pt x="157" y="70"/>
                  <a:pt x="165" y="68"/>
                  <a:pt x="168" y="68"/>
                </a:cubicBezTo>
                <a:close/>
              </a:path>
            </a:pathLst>
          </a:custGeom>
          <a:solidFill>
            <a:schemeClr val="accent1"/>
          </a:solidFill>
          <a:ln>
            <a:noFill/>
          </a:ln>
        </p:spPr>
        <p:txBody>
          <a:bodyPr vert="horz" wrap="square" lIns="68580" tIns="34290" rIns="68580" bIns="34290" numCol="1" anchor="t" anchorCtr="0" compatLnSpc="1"/>
          <a:lstStyle/>
          <a:p>
            <a:endParaRPr lang="en-US">
              <a:solidFill>
                <a:srgbClr val="3A3A3A"/>
              </a:solidFill>
            </a:endParaRPr>
          </a:p>
        </p:txBody>
      </p:sp>
      <p:sp>
        <p:nvSpPr>
          <p:cNvPr id="5" name="Freeform 25"/>
          <p:cNvSpPr/>
          <p:nvPr/>
        </p:nvSpPr>
        <p:spPr bwMode="auto">
          <a:xfrm>
            <a:off x="4168921" y="2305463"/>
            <a:ext cx="1767943" cy="1283497"/>
          </a:xfrm>
          <a:custGeom>
            <a:avLst/>
            <a:gdLst>
              <a:gd name="T0" fmla="*/ 0 w 145"/>
              <a:gd name="T1" fmla="*/ 59 h 105"/>
              <a:gd name="T2" fmla="*/ 15 w 145"/>
              <a:gd name="T3" fmla="*/ 75 h 105"/>
              <a:gd name="T4" fmla="*/ 47 w 145"/>
              <a:gd name="T5" fmla="*/ 96 h 105"/>
              <a:gd name="T6" fmla="*/ 90 w 145"/>
              <a:gd name="T7" fmla="*/ 103 h 105"/>
              <a:gd name="T8" fmla="*/ 128 w 145"/>
              <a:gd name="T9" fmla="*/ 84 h 105"/>
              <a:gd name="T10" fmla="*/ 129 w 145"/>
              <a:gd name="T11" fmla="*/ 83 h 105"/>
              <a:gd name="T12" fmla="*/ 142 w 145"/>
              <a:gd name="T13" fmla="*/ 59 h 105"/>
              <a:gd name="T14" fmla="*/ 145 w 145"/>
              <a:gd name="T15" fmla="*/ 33 h 105"/>
              <a:gd name="T16" fmla="*/ 139 w 145"/>
              <a:gd name="T17" fmla="*/ 13 h 105"/>
              <a:gd name="T18" fmla="*/ 128 w 145"/>
              <a:gd name="T19" fmla="*/ 2 h 105"/>
              <a:gd name="T20" fmla="*/ 115 w 145"/>
              <a:gd name="T21" fmla="*/ 1 h 105"/>
              <a:gd name="T22" fmla="*/ 103 w 145"/>
              <a:gd name="T23" fmla="*/ 6 h 105"/>
              <a:gd name="T24" fmla="*/ 92 w 145"/>
              <a:gd name="T25" fmla="*/ 14 h 105"/>
              <a:gd name="T26" fmla="*/ 82 w 145"/>
              <a:gd name="T27" fmla="*/ 23 h 105"/>
              <a:gd name="T28" fmla="*/ 81 w 145"/>
              <a:gd name="T29" fmla="*/ 24 h 105"/>
              <a:gd name="T30" fmla="*/ 65 w 145"/>
              <a:gd name="T31" fmla="*/ 41 h 105"/>
              <a:gd name="T32" fmla="*/ 43 w 145"/>
              <a:gd name="T33" fmla="*/ 56 h 105"/>
              <a:gd name="T34" fmla="*/ 17 w 145"/>
              <a:gd name="T35" fmla="*/ 61 h 105"/>
              <a:gd name="T36" fmla="*/ 0 w 145"/>
              <a:gd name="T37" fmla="*/ 59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45" h="105">
                <a:moveTo>
                  <a:pt x="0" y="59"/>
                </a:moveTo>
                <a:cubicBezTo>
                  <a:pt x="2" y="62"/>
                  <a:pt x="7" y="68"/>
                  <a:pt x="15" y="75"/>
                </a:cubicBezTo>
                <a:cubicBezTo>
                  <a:pt x="23" y="83"/>
                  <a:pt x="34" y="91"/>
                  <a:pt x="47" y="96"/>
                </a:cubicBezTo>
                <a:cubicBezTo>
                  <a:pt x="60" y="102"/>
                  <a:pt x="75" y="105"/>
                  <a:pt x="90" y="103"/>
                </a:cubicBezTo>
                <a:cubicBezTo>
                  <a:pt x="104" y="101"/>
                  <a:pt x="118" y="94"/>
                  <a:pt x="128" y="84"/>
                </a:cubicBezTo>
                <a:cubicBezTo>
                  <a:pt x="128" y="84"/>
                  <a:pt x="128" y="83"/>
                  <a:pt x="129" y="83"/>
                </a:cubicBezTo>
                <a:cubicBezTo>
                  <a:pt x="135" y="76"/>
                  <a:pt x="140" y="67"/>
                  <a:pt x="142" y="59"/>
                </a:cubicBezTo>
                <a:cubicBezTo>
                  <a:pt x="145" y="50"/>
                  <a:pt x="145" y="41"/>
                  <a:pt x="145" y="33"/>
                </a:cubicBezTo>
                <a:cubicBezTo>
                  <a:pt x="144" y="25"/>
                  <a:pt x="142" y="18"/>
                  <a:pt x="139" y="13"/>
                </a:cubicBezTo>
                <a:cubicBezTo>
                  <a:pt x="136" y="8"/>
                  <a:pt x="132" y="4"/>
                  <a:pt x="128" y="2"/>
                </a:cubicBezTo>
                <a:cubicBezTo>
                  <a:pt x="124" y="0"/>
                  <a:pt x="119" y="0"/>
                  <a:pt x="115" y="1"/>
                </a:cubicBezTo>
                <a:cubicBezTo>
                  <a:pt x="111" y="2"/>
                  <a:pt x="107" y="4"/>
                  <a:pt x="103" y="6"/>
                </a:cubicBezTo>
                <a:cubicBezTo>
                  <a:pt x="99" y="8"/>
                  <a:pt x="95" y="11"/>
                  <a:pt x="92" y="14"/>
                </a:cubicBezTo>
                <a:cubicBezTo>
                  <a:pt x="88" y="16"/>
                  <a:pt x="85" y="20"/>
                  <a:pt x="82" y="23"/>
                </a:cubicBezTo>
                <a:cubicBezTo>
                  <a:pt x="81" y="24"/>
                  <a:pt x="81" y="24"/>
                  <a:pt x="81" y="24"/>
                </a:cubicBezTo>
                <a:cubicBezTo>
                  <a:pt x="76" y="29"/>
                  <a:pt x="71" y="35"/>
                  <a:pt x="65" y="41"/>
                </a:cubicBezTo>
                <a:cubicBezTo>
                  <a:pt x="59" y="47"/>
                  <a:pt x="51" y="52"/>
                  <a:pt x="43" y="56"/>
                </a:cubicBezTo>
                <a:cubicBezTo>
                  <a:pt x="34" y="59"/>
                  <a:pt x="25" y="61"/>
                  <a:pt x="17" y="61"/>
                </a:cubicBezTo>
                <a:cubicBezTo>
                  <a:pt x="9" y="61"/>
                  <a:pt x="3" y="59"/>
                  <a:pt x="0" y="59"/>
                </a:cubicBezTo>
                <a:close/>
              </a:path>
            </a:pathLst>
          </a:custGeom>
          <a:solidFill>
            <a:schemeClr val="accent2"/>
          </a:solidFill>
          <a:ln>
            <a:noFill/>
          </a:ln>
        </p:spPr>
        <p:txBody>
          <a:bodyPr vert="horz" wrap="square" lIns="68580" tIns="34290" rIns="68580" bIns="34290" numCol="1" anchor="t" anchorCtr="0" compatLnSpc="1"/>
          <a:lstStyle/>
          <a:p>
            <a:endParaRPr lang="en-US">
              <a:solidFill>
                <a:srgbClr val="3A3A3A"/>
              </a:solidFill>
            </a:endParaRPr>
          </a:p>
        </p:txBody>
      </p:sp>
      <p:sp>
        <p:nvSpPr>
          <p:cNvPr id="10" name="Freeform 28"/>
          <p:cNvSpPr/>
          <p:nvPr/>
        </p:nvSpPr>
        <p:spPr bwMode="auto">
          <a:xfrm>
            <a:off x="3444546" y="1751416"/>
            <a:ext cx="1659361" cy="1183269"/>
          </a:xfrm>
          <a:custGeom>
            <a:avLst/>
            <a:gdLst>
              <a:gd name="T0" fmla="*/ 136 w 136"/>
              <a:gd name="T1" fmla="*/ 55 h 97"/>
              <a:gd name="T2" fmla="*/ 122 w 136"/>
              <a:gd name="T3" fmla="*/ 70 h 97"/>
              <a:gd name="T4" fmla="*/ 92 w 136"/>
              <a:gd name="T5" fmla="*/ 90 h 97"/>
              <a:gd name="T6" fmla="*/ 52 w 136"/>
              <a:gd name="T7" fmla="*/ 96 h 97"/>
              <a:gd name="T8" fmla="*/ 16 w 136"/>
              <a:gd name="T9" fmla="*/ 78 h 97"/>
              <a:gd name="T10" fmla="*/ 15 w 136"/>
              <a:gd name="T11" fmla="*/ 77 h 97"/>
              <a:gd name="T12" fmla="*/ 3 w 136"/>
              <a:gd name="T13" fmla="*/ 55 h 97"/>
              <a:gd name="T14" fmla="*/ 0 w 136"/>
              <a:gd name="T15" fmla="*/ 31 h 97"/>
              <a:gd name="T16" fmla="*/ 6 w 136"/>
              <a:gd name="T17" fmla="*/ 12 h 97"/>
              <a:gd name="T18" fmla="*/ 16 w 136"/>
              <a:gd name="T19" fmla="*/ 2 h 97"/>
              <a:gd name="T20" fmla="*/ 28 w 136"/>
              <a:gd name="T21" fmla="*/ 1 h 97"/>
              <a:gd name="T22" fmla="*/ 39 w 136"/>
              <a:gd name="T23" fmla="*/ 6 h 97"/>
              <a:gd name="T24" fmla="*/ 50 w 136"/>
              <a:gd name="T25" fmla="*/ 13 h 97"/>
              <a:gd name="T26" fmla="*/ 59 w 136"/>
              <a:gd name="T27" fmla="*/ 21 h 97"/>
              <a:gd name="T28" fmla="*/ 60 w 136"/>
              <a:gd name="T29" fmla="*/ 22 h 97"/>
              <a:gd name="T30" fmla="*/ 75 w 136"/>
              <a:gd name="T31" fmla="*/ 38 h 97"/>
              <a:gd name="T32" fmla="*/ 96 w 136"/>
              <a:gd name="T33" fmla="*/ 52 h 97"/>
              <a:gd name="T34" fmla="*/ 120 w 136"/>
              <a:gd name="T35" fmla="*/ 56 h 97"/>
              <a:gd name="T36" fmla="*/ 136 w 136"/>
              <a:gd name="T37" fmla="*/ 55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36" h="97">
                <a:moveTo>
                  <a:pt x="136" y="55"/>
                </a:moveTo>
                <a:cubicBezTo>
                  <a:pt x="134" y="57"/>
                  <a:pt x="129" y="63"/>
                  <a:pt x="122" y="70"/>
                </a:cubicBezTo>
                <a:cubicBezTo>
                  <a:pt x="114" y="77"/>
                  <a:pt x="104" y="85"/>
                  <a:pt x="92" y="90"/>
                </a:cubicBezTo>
                <a:cubicBezTo>
                  <a:pt x="80" y="95"/>
                  <a:pt x="65" y="97"/>
                  <a:pt x="52" y="96"/>
                </a:cubicBezTo>
                <a:cubicBezTo>
                  <a:pt x="38" y="94"/>
                  <a:pt x="25" y="88"/>
                  <a:pt x="16" y="78"/>
                </a:cubicBezTo>
                <a:cubicBezTo>
                  <a:pt x="16" y="78"/>
                  <a:pt x="15" y="77"/>
                  <a:pt x="15" y="77"/>
                </a:cubicBezTo>
                <a:cubicBezTo>
                  <a:pt x="9" y="71"/>
                  <a:pt x="5" y="63"/>
                  <a:pt x="3" y="55"/>
                </a:cubicBezTo>
                <a:cubicBezTo>
                  <a:pt x="0" y="47"/>
                  <a:pt x="0" y="38"/>
                  <a:pt x="0" y="31"/>
                </a:cubicBezTo>
                <a:cubicBezTo>
                  <a:pt x="1" y="23"/>
                  <a:pt x="3" y="17"/>
                  <a:pt x="6" y="12"/>
                </a:cubicBezTo>
                <a:cubicBezTo>
                  <a:pt x="9" y="7"/>
                  <a:pt x="12" y="4"/>
                  <a:pt x="16" y="2"/>
                </a:cubicBezTo>
                <a:cubicBezTo>
                  <a:pt x="20" y="0"/>
                  <a:pt x="24" y="0"/>
                  <a:pt x="28" y="1"/>
                </a:cubicBezTo>
                <a:cubicBezTo>
                  <a:pt x="32" y="2"/>
                  <a:pt x="36" y="3"/>
                  <a:pt x="39" y="6"/>
                </a:cubicBezTo>
                <a:cubicBezTo>
                  <a:pt x="43" y="8"/>
                  <a:pt x="46" y="10"/>
                  <a:pt x="50" y="13"/>
                </a:cubicBezTo>
                <a:cubicBezTo>
                  <a:pt x="53" y="15"/>
                  <a:pt x="56" y="18"/>
                  <a:pt x="59" y="21"/>
                </a:cubicBezTo>
                <a:cubicBezTo>
                  <a:pt x="60" y="22"/>
                  <a:pt x="60" y="22"/>
                  <a:pt x="60" y="22"/>
                </a:cubicBezTo>
                <a:cubicBezTo>
                  <a:pt x="64" y="27"/>
                  <a:pt x="69" y="33"/>
                  <a:pt x="75" y="38"/>
                </a:cubicBezTo>
                <a:cubicBezTo>
                  <a:pt x="81" y="44"/>
                  <a:pt x="88" y="49"/>
                  <a:pt x="96" y="52"/>
                </a:cubicBezTo>
                <a:cubicBezTo>
                  <a:pt x="104" y="55"/>
                  <a:pt x="112" y="56"/>
                  <a:pt x="120" y="56"/>
                </a:cubicBezTo>
                <a:cubicBezTo>
                  <a:pt x="127" y="57"/>
                  <a:pt x="133" y="55"/>
                  <a:pt x="136" y="55"/>
                </a:cubicBezTo>
                <a:close/>
              </a:path>
            </a:pathLst>
          </a:custGeom>
          <a:solidFill>
            <a:schemeClr val="accent1"/>
          </a:solidFill>
          <a:ln>
            <a:noFill/>
          </a:ln>
        </p:spPr>
        <p:txBody>
          <a:bodyPr vert="horz" wrap="square" lIns="68580" tIns="34290" rIns="68580" bIns="34290" numCol="1" anchor="t" anchorCtr="0" compatLnSpc="1"/>
          <a:lstStyle/>
          <a:p>
            <a:endParaRPr lang="en-US">
              <a:solidFill>
                <a:srgbClr val="3A3A3A"/>
              </a:solidFill>
            </a:endParaRPr>
          </a:p>
        </p:txBody>
      </p:sp>
      <p:sp>
        <p:nvSpPr>
          <p:cNvPr id="11" name="Freeform 31"/>
          <p:cNvSpPr/>
          <p:nvPr/>
        </p:nvSpPr>
        <p:spPr bwMode="auto">
          <a:xfrm>
            <a:off x="4248900" y="1310127"/>
            <a:ext cx="1392080" cy="991162"/>
          </a:xfrm>
          <a:custGeom>
            <a:avLst/>
            <a:gdLst>
              <a:gd name="T0" fmla="*/ 0 w 114"/>
              <a:gd name="T1" fmla="*/ 46 h 81"/>
              <a:gd name="T2" fmla="*/ 12 w 114"/>
              <a:gd name="T3" fmla="*/ 58 h 81"/>
              <a:gd name="T4" fmla="*/ 37 w 114"/>
              <a:gd name="T5" fmla="*/ 75 h 81"/>
              <a:gd name="T6" fmla="*/ 70 w 114"/>
              <a:gd name="T7" fmla="*/ 80 h 81"/>
              <a:gd name="T8" fmla="*/ 100 w 114"/>
              <a:gd name="T9" fmla="*/ 65 h 81"/>
              <a:gd name="T10" fmla="*/ 101 w 114"/>
              <a:gd name="T11" fmla="*/ 64 h 81"/>
              <a:gd name="T12" fmla="*/ 111 w 114"/>
              <a:gd name="T13" fmla="*/ 45 h 81"/>
              <a:gd name="T14" fmla="*/ 113 w 114"/>
              <a:gd name="T15" fmla="*/ 25 h 81"/>
              <a:gd name="T16" fmla="*/ 109 w 114"/>
              <a:gd name="T17" fmla="*/ 10 h 81"/>
              <a:gd name="T18" fmla="*/ 100 w 114"/>
              <a:gd name="T19" fmla="*/ 1 h 81"/>
              <a:gd name="T20" fmla="*/ 90 w 114"/>
              <a:gd name="T21" fmla="*/ 0 h 81"/>
              <a:gd name="T22" fmla="*/ 81 w 114"/>
              <a:gd name="T23" fmla="*/ 4 h 81"/>
              <a:gd name="T24" fmla="*/ 72 w 114"/>
              <a:gd name="T25" fmla="*/ 10 h 81"/>
              <a:gd name="T26" fmla="*/ 64 w 114"/>
              <a:gd name="T27" fmla="*/ 17 h 81"/>
              <a:gd name="T28" fmla="*/ 64 w 114"/>
              <a:gd name="T29" fmla="*/ 18 h 81"/>
              <a:gd name="T30" fmla="*/ 51 w 114"/>
              <a:gd name="T31" fmla="*/ 32 h 81"/>
              <a:gd name="T32" fmla="*/ 34 w 114"/>
              <a:gd name="T33" fmla="*/ 43 h 81"/>
              <a:gd name="T34" fmla="*/ 14 w 114"/>
              <a:gd name="T35" fmla="*/ 47 h 81"/>
              <a:gd name="T36" fmla="*/ 0 w 114"/>
              <a:gd name="T37" fmla="*/ 46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14" h="81">
                <a:moveTo>
                  <a:pt x="0" y="46"/>
                </a:moveTo>
                <a:cubicBezTo>
                  <a:pt x="2" y="48"/>
                  <a:pt x="6" y="53"/>
                  <a:pt x="12" y="58"/>
                </a:cubicBezTo>
                <a:cubicBezTo>
                  <a:pt x="18" y="64"/>
                  <a:pt x="27" y="70"/>
                  <a:pt x="37" y="75"/>
                </a:cubicBezTo>
                <a:cubicBezTo>
                  <a:pt x="47" y="79"/>
                  <a:pt x="59" y="81"/>
                  <a:pt x="70" y="80"/>
                </a:cubicBezTo>
                <a:cubicBezTo>
                  <a:pt x="82" y="78"/>
                  <a:pt x="92" y="73"/>
                  <a:pt x="100" y="65"/>
                </a:cubicBezTo>
                <a:cubicBezTo>
                  <a:pt x="100" y="65"/>
                  <a:pt x="101" y="64"/>
                  <a:pt x="101" y="64"/>
                </a:cubicBezTo>
                <a:cubicBezTo>
                  <a:pt x="106" y="59"/>
                  <a:pt x="109" y="52"/>
                  <a:pt x="111" y="45"/>
                </a:cubicBezTo>
                <a:cubicBezTo>
                  <a:pt x="113" y="39"/>
                  <a:pt x="114" y="32"/>
                  <a:pt x="113" y="25"/>
                </a:cubicBezTo>
                <a:cubicBezTo>
                  <a:pt x="113" y="19"/>
                  <a:pt x="111" y="14"/>
                  <a:pt x="109" y="10"/>
                </a:cubicBezTo>
                <a:cubicBezTo>
                  <a:pt x="106" y="5"/>
                  <a:pt x="103" y="3"/>
                  <a:pt x="100" y="1"/>
                </a:cubicBezTo>
                <a:cubicBezTo>
                  <a:pt x="97" y="0"/>
                  <a:pt x="93" y="0"/>
                  <a:pt x="90" y="0"/>
                </a:cubicBezTo>
                <a:cubicBezTo>
                  <a:pt x="87" y="1"/>
                  <a:pt x="84" y="3"/>
                  <a:pt x="81" y="4"/>
                </a:cubicBezTo>
                <a:cubicBezTo>
                  <a:pt x="78" y="6"/>
                  <a:pt x="75" y="8"/>
                  <a:pt x="72" y="10"/>
                </a:cubicBezTo>
                <a:cubicBezTo>
                  <a:pt x="69" y="12"/>
                  <a:pt x="67" y="15"/>
                  <a:pt x="64" y="17"/>
                </a:cubicBezTo>
                <a:cubicBezTo>
                  <a:pt x="64" y="18"/>
                  <a:pt x="64" y="18"/>
                  <a:pt x="64" y="18"/>
                </a:cubicBezTo>
                <a:cubicBezTo>
                  <a:pt x="60" y="22"/>
                  <a:pt x="56" y="27"/>
                  <a:pt x="51" y="32"/>
                </a:cubicBezTo>
                <a:cubicBezTo>
                  <a:pt x="46" y="36"/>
                  <a:pt x="40" y="40"/>
                  <a:pt x="34" y="43"/>
                </a:cubicBezTo>
                <a:cubicBezTo>
                  <a:pt x="27" y="46"/>
                  <a:pt x="20" y="47"/>
                  <a:pt x="14" y="47"/>
                </a:cubicBezTo>
                <a:cubicBezTo>
                  <a:pt x="8" y="47"/>
                  <a:pt x="2" y="46"/>
                  <a:pt x="0" y="46"/>
                </a:cubicBezTo>
                <a:close/>
              </a:path>
            </a:pathLst>
          </a:custGeom>
          <a:solidFill>
            <a:schemeClr val="accent2"/>
          </a:solidFill>
          <a:ln>
            <a:noFill/>
          </a:ln>
        </p:spPr>
        <p:txBody>
          <a:bodyPr vert="horz" wrap="square" lIns="68580" tIns="34290" rIns="68580" bIns="34290" numCol="1" anchor="t" anchorCtr="0" compatLnSpc="1"/>
          <a:lstStyle/>
          <a:p>
            <a:endParaRPr lang="en-US">
              <a:solidFill>
                <a:srgbClr val="3A3A3A"/>
              </a:solidFill>
            </a:endParaRPr>
          </a:p>
        </p:txBody>
      </p:sp>
      <p:grpSp>
        <p:nvGrpSpPr>
          <p:cNvPr id="12" name="Group 14"/>
          <p:cNvGrpSpPr/>
          <p:nvPr/>
        </p:nvGrpSpPr>
        <p:grpSpPr>
          <a:xfrm>
            <a:off x="5080746" y="1668712"/>
            <a:ext cx="322796" cy="308932"/>
            <a:chOff x="8383588" y="4452938"/>
            <a:chExt cx="522287" cy="477837"/>
          </a:xfrm>
          <a:solidFill>
            <a:schemeClr val="bg1"/>
          </a:solidFill>
        </p:grpSpPr>
        <p:sp>
          <p:nvSpPr>
            <p:cNvPr id="13" name="Freeform 15"/>
            <p:cNvSpPr/>
            <p:nvPr/>
          </p:nvSpPr>
          <p:spPr bwMode="auto">
            <a:xfrm>
              <a:off x="8477250" y="4873625"/>
              <a:ext cx="334962" cy="57150"/>
            </a:xfrm>
            <a:custGeom>
              <a:avLst/>
              <a:gdLst>
                <a:gd name="T0" fmla="*/ 69 w 89"/>
                <a:gd name="T1" fmla="*/ 0 h 15"/>
                <a:gd name="T2" fmla="*/ 21 w 89"/>
                <a:gd name="T3" fmla="*/ 0 h 15"/>
                <a:gd name="T4" fmla="*/ 0 w 89"/>
                <a:gd name="T5" fmla="*/ 8 h 15"/>
                <a:gd name="T6" fmla="*/ 10 w 89"/>
                <a:gd name="T7" fmla="*/ 15 h 15"/>
                <a:gd name="T8" fmla="*/ 79 w 89"/>
                <a:gd name="T9" fmla="*/ 15 h 15"/>
                <a:gd name="T10" fmla="*/ 89 w 89"/>
                <a:gd name="T11" fmla="*/ 8 h 15"/>
                <a:gd name="T12" fmla="*/ 69 w 89"/>
                <a:gd name="T13" fmla="*/ 0 h 15"/>
              </a:gdLst>
              <a:ahLst/>
              <a:cxnLst>
                <a:cxn ang="0">
                  <a:pos x="T0" y="T1"/>
                </a:cxn>
                <a:cxn ang="0">
                  <a:pos x="T2" y="T3"/>
                </a:cxn>
                <a:cxn ang="0">
                  <a:pos x="T4" y="T5"/>
                </a:cxn>
                <a:cxn ang="0">
                  <a:pos x="T6" y="T7"/>
                </a:cxn>
                <a:cxn ang="0">
                  <a:pos x="T8" y="T9"/>
                </a:cxn>
                <a:cxn ang="0">
                  <a:pos x="T10" y="T11"/>
                </a:cxn>
                <a:cxn ang="0">
                  <a:pos x="T12" y="T13"/>
                </a:cxn>
              </a:cxnLst>
              <a:rect l="0" t="0" r="r" b="b"/>
              <a:pathLst>
                <a:path w="89" h="15">
                  <a:moveTo>
                    <a:pt x="69" y="0"/>
                  </a:moveTo>
                  <a:cubicBezTo>
                    <a:pt x="21" y="0"/>
                    <a:pt x="21" y="0"/>
                    <a:pt x="21" y="0"/>
                  </a:cubicBezTo>
                  <a:cubicBezTo>
                    <a:pt x="15" y="0"/>
                    <a:pt x="0" y="3"/>
                    <a:pt x="0" y="8"/>
                  </a:cubicBezTo>
                  <a:cubicBezTo>
                    <a:pt x="0" y="12"/>
                    <a:pt x="5" y="15"/>
                    <a:pt x="10" y="15"/>
                  </a:cubicBezTo>
                  <a:cubicBezTo>
                    <a:pt x="79" y="15"/>
                    <a:pt x="79" y="15"/>
                    <a:pt x="79" y="15"/>
                  </a:cubicBezTo>
                  <a:cubicBezTo>
                    <a:pt x="84" y="15"/>
                    <a:pt x="89" y="12"/>
                    <a:pt x="89" y="8"/>
                  </a:cubicBezTo>
                  <a:cubicBezTo>
                    <a:pt x="89" y="2"/>
                    <a:pt x="74" y="0"/>
                    <a:pt x="69"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350">
                <a:solidFill>
                  <a:srgbClr val="3A3A3A"/>
                </a:solidFill>
              </a:endParaRPr>
            </a:p>
          </p:txBody>
        </p:sp>
        <p:sp>
          <p:nvSpPr>
            <p:cNvPr id="14" name="Freeform 16"/>
            <p:cNvSpPr>
              <a:spLocks noEditPoints="1"/>
            </p:cNvSpPr>
            <p:nvPr/>
          </p:nvSpPr>
          <p:spPr bwMode="auto">
            <a:xfrm>
              <a:off x="8383588" y="4452938"/>
              <a:ext cx="522287" cy="387350"/>
            </a:xfrm>
            <a:custGeom>
              <a:avLst/>
              <a:gdLst>
                <a:gd name="T0" fmla="*/ 110 w 139"/>
                <a:gd name="T1" fmla="*/ 103 h 103"/>
                <a:gd name="T2" fmla="*/ 30 w 139"/>
                <a:gd name="T3" fmla="*/ 103 h 103"/>
                <a:gd name="T4" fmla="*/ 0 w 139"/>
                <a:gd name="T5" fmla="*/ 74 h 103"/>
                <a:gd name="T6" fmla="*/ 0 w 139"/>
                <a:gd name="T7" fmla="*/ 30 h 103"/>
                <a:gd name="T8" fmla="*/ 30 w 139"/>
                <a:gd name="T9" fmla="*/ 0 h 103"/>
                <a:gd name="T10" fmla="*/ 110 w 139"/>
                <a:gd name="T11" fmla="*/ 0 h 103"/>
                <a:gd name="T12" fmla="*/ 139 w 139"/>
                <a:gd name="T13" fmla="*/ 30 h 103"/>
                <a:gd name="T14" fmla="*/ 139 w 139"/>
                <a:gd name="T15" fmla="*/ 74 h 103"/>
                <a:gd name="T16" fmla="*/ 110 w 139"/>
                <a:gd name="T17" fmla="*/ 103 h 103"/>
                <a:gd name="T18" fmla="*/ 27 w 139"/>
                <a:gd name="T19" fmla="*/ 9 h 103"/>
                <a:gd name="T20" fmla="*/ 8 w 139"/>
                <a:gd name="T21" fmla="*/ 29 h 103"/>
                <a:gd name="T22" fmla="*/ 8 w 139"/>
                <a:gd name="T23" fmla="*/ 75 h 103"/>
                <a:gd name="T24" fmla="*/ 27 w 139"/>
                <a:gd name="T25" fmla="*/ 95 h 103"/>
                <a:gd name="T26" fmla="*/ 112 w 139"/>
                <a:gd name="T27" fmla="*/ 95 h 103"/>
                <a:gd name="T28" fmla="*/ 131 w 139"/>
                <a:gd name="T29" fmla="*/ 75 h 103"/>
                <a:gd name="T30" fmla="*/ 131 w 139"/>
                <a:gd name="T31" fmla="*/ 29 h 103"/>
                <a:gd name="T32" fmla="*/ 112 w 139"/>
                <a:gd name="T33" fmla="*/ 9 h 103"/>
                <a:gd name="T34" fmla="*/ 27 w 139"/>
                <a:gd name="T35" fmla="*/ 9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39" h="103">
                  <a:moveTo>
                    <a:pt x="110" y="103"/>
                  </a:moveTo>
                  <a:cubicBezTo>
                    <a:pt x="30" y="103"/>
                    <a:pt x="30" y="103"/>
                    <a:pt x="30" y="103"/>
                  </a:cubicBezTo>
                  <a:cubicBezTo>
                    <a:pt x="13" y="103"/>
                    <a:pt x="0" y="90"/>
                    <a:pt x="0" y="74"/>
                  </a:cubicBezTo>
                  <a:cubicBezTo>
                    <a:pt x="0" y="30"/>
                    <a:pt x="0" y="30"/>
                    <a:pt x="0" y="30"/>
                  </a:cubicBezTo>
                  <a:cubicBezTo>
                    <a:pt x="0" y="14"/>
                    <a:pt x="13" y="0"/>
                    <a:pt x="30" y="0"/>
                  </a:cubicBezTo>
                  <a:cubicBezTo>
                    <a:pt x="110" y="0"/>
                    <a:pt x="110" y="0"/>
                    <a:pt x="110" y="0"/>
                  </a:cubicBezTo>
                  <a:cubicBezTo>
                    <a:pt x="126" y="0"/>
                    <a:pt x="139" y="14"/>
                    <a:pt x="139" y="30"/>
                  </a:cubicBezTo>
                  <a:cubicBezTo>
                    <a:pt x="139" y="74"/>
                    <a:pt x="139" y="74"/>
                    <a:pt x="139" y="74"/>
                  </a:cubicBezTo>
                  <a:cubicBezTo>
                    <a:pt x="139" y="90"/>
                    <a:pt x="126" y="103"/>
                    <a:pt x="110" y="103"/>
                  </a:cubicBezTo>
                  <a:close/>
                  <a:moveTo>
                    <a:pt x="27" y="9"/>
                  </a:moveTo>
                  <a:cubicBezTo>
                    <a:pt x="17" y="9"/>
                    <a:pt x="8" y="18"/>
                    <a:pt x="8" y="29"/>
                  </a:cubicBezTo>
                  <a:cubicBezTo>
                    <a:pt x="8" y="75"/>
                    <a:pt x="8" y="75"/>
                    <a:pt x="8" y="75"/>
                  </a:cubicBezTo>
                  <a:cubicBezTo>
                    <a:pt x="8" y="86"/>
                    <a:pt x="17" y="95"/>
                    <a:pt x="27" y="95"/>
                  </a:cubicBezTo>
                  <a:cubicBezTo>
                    <a:pt x="112" y="95"/>
                    <a:pt x="112" y="95"/>
                    <a:pt x="112" y="95"/>
                  </a:cubicBezTo>
                  <a:cubicBezTo>
                    <a:pt x="122" y="95"/>
                    <a:pt x="131" y="86"/>
                    <a:pt x="131" y="75"/>
                  </a:cubicBezTo>
                  <a:cubicBezTo>
                    <a:pt x="131" y="29"/>
                    <a:pt x="131" y="29"/>
                    <a:pt x="131" y="29"/>
                  </a:cubicBezTo>
                  <a:cubicBezTo>
                    <a:pt x="131" y="18"/>
                    <a:pt x="122" y="9"/>
                    <a:pt x="112" y="9"/>
                  </a:cubicBezTo>
                  <a:lnTo>
                    <a:pt x="27" y="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350">
                <a:solidFill>
                  <a:srgbClr val="3A3A3A"/>
                </a:solidFill>
              </a:endParaRPr>
            </a:p>
          </p:txBody>
        </p:sp>
        <p:sp>
          <p:nvSpPr>
            <p:cNvPr id="15" name="Freeform 17"/>
            <p:cNvSpPr>
              <a:spLocks noEditPoints="1"/>
            </p:cNvSpPr>
            <p:nvPr/>
          </p:nvSpPr>
          <p:spPr bwMode="auto">
            <a:xfrm>
              <a:off x="8774113" y="4559300"/>
              <a:ext cx="63500" cy="63500"/>
            </a:xfrm>
            <a:custGeom>
              <a:avLst/>
              <a:gdLst>
                <a:gd name="T0" fmla="*/ 9 w 17"/>
                <a:gd name="T1" fmla="*/ 17 h 17"/>
                <a:gd name="T2" fmla="*/ 0 w 17"/>
                <a:gd name="T3" fmla="*/ 9 h 17"/>
                <a:gd name="T4" fmla="*/ 9 w 17"/>
                <a:gd name="T5" fmla="*/ 0 h 17"/>
                <a:gd name="T6" fmla="*/ 17 w 17"/>
                <a:gd name="T7" fmla="*/ 9 h 17"/>
                <a:gd name="T8" fmla="*/ 9 w 17"/>
                <a:gd name="T9" fmla="*/ 17 h 17"/>
                <a:gd name="T10" fmla="*/ 9 w 17"/>
                <a:gd name="T11" fmla="*/ 5 h 17"/>
                <a:gd name="T12" fmla="*/ 5 w 17"/>
                <a:gd name="T13" fmla="*/ 9 h 17"/>
                <a:gd name="T14" fmla="*/ 9 w 17"/>
                <a:gd name="T15" fmla="*/ 13 h 17"/>
                <a:gd name="T16" fmla="*/ 13 w 17"/>
                <a:gd name="T17" fmla="*/ 9 h 17"/>
                <a:gd name="T18" fmla="*/ 9 w 17"/>
                <a:gd name="T19" fmla="*/ 5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 h="17">
                  <a:moveTo>
                    <a:pt x="9" y="17"/>
                  </a:moveTo>
                  <a:cubicBezTo>
                    <a:pt x="4" y="17"/>
                    <a:pt x="0" y="13"/>
                    <a:pt x="0" y="9"/>
                  </a:cubicBezTo>
                  <a:cubicBezTo>
                    <a:pt x="0" y="4"/>
                    <a:pt x="4" y="0"/>
                    <a:pt x="9" y="0"/>
                  </a:cubicBezTo>
                  <a:cubicBezTo>
                    <a:pt x="13" y="0"/>
                    <a:pt x="17" y="4"/>
                    <a:pt x="17" y="9"/>
                  </a:cubicBezTo>
                  <a:cubicBezTo>
                    <a:pt x="17" y="13"/>
                    <a:pt x="13" y="17"/>
                    <a:pt x="9" y="17"/>
                  </a:cubicBezTo>
                  <a:close/>
                  <a:moveTo>
                    <a:pt x="9" y="5"/>
                  </a:moveTo>
                  <a:cubicBezTo>
                    <a:pt x="6" y="5"/>
                    <a:pt x="5" y="7"/>
                    <a:pt x="5" y="9"/>
                  </a:cubicBezTo>
                  <a:cubicBezTo>
                    <a:pt x="5" y="11"/>
                    <a:pt x="6" y="13"/>
                    <a:pt x="9" y="13"/>
                  </a:cubicBezTo>
                  <a:cubicBezTo>
                    <a:pt x="11" y="13"/>
                    <a:pt x="13" y="11"/>
                    <a:pt x="13" y="9"/>
                  </a:cubicBezTo>
                  <a:cubicBezTo>
                    <a:pt x="13" y="7"/>
                    <a:pt x="11" y="5"/>
                    <a:pt x="9"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350">
                <a:solidFill>
                  <a:srgbClr val="3A3A3A"/>
                </a:solidFill>
              </a:endParaRPr>
            </a:p>
          </p:txBody>
        </p:sp>
        <p:sp>
          <p:nvSpPr>
            <p:cNvPr id="16" name="Freeform 18"/>
            <p:cNvSpPr>
              <a:spLocks noEditPoints="1"/>
            </p:cNvSpPr>
            <p:nvPr/>
          </p:nvSpPr>
          <p:spPr bwMode="auto">
            <a:xfrm>
              <a:off x="8669338" y="4629150"/>
              <a:ext cx="63500" cy="65087"/>
            </a:xfrm>
            <a:custGeom>
              <a:avLst/>
              <a:gdLst>
                <a:gd name="T0" fmla="*/ 9 w 17"/>
                <a:gd name="T1" fmla="*/ 17 h 17"/>
                <a:gd name="T2" fmla="*/ 0 w 17"/>
                <a:gd name="T3" fmla="*/ 9 h 17"/>
                <a:gd name="T4" fmla="*/ 9 w 17"/>
                <a:gd name="T5" fmla="*/ 0 h 17"/>
                <a:gd name="T6" fmla="*/ 17 w 17"/>
                <a:gd name="T7" fmla="*/ 9 h 17"/>
                <a:gd name="T8" fmla="*/ 9 w 17"/>
                <a:gd name="T9" fmla="*/ 17 h 17"/>
                <a:gd name="T10" fmla="*/ 9 w 17"/>
                <a:gd name="T11" fmla="*/ 5 h 17"/>
                <a:gd name="T12" fmla="*/ 5 w 17"/>
                <a:gd name="T13" fmla="*/ 9 h 17"/>
                <a:gd name="T14" fmla="*/ 9 w 17"/>
                <a:gd name="T15" fmla="*/ 13 h 17"/>
                <a:gd name="T16" fmla="*/ 13 w 17"/>
                <a:gd name="T17" fmla="*/ 9 h 17"/>
                <a:gd name="T18" fmla="*/ 9 w 17"/>
                <a:gd name="T19" fmla="*/ 5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 h="17">
                  <a:moveTo>
                    <a:pt x="9" y="17"/>
                  </a:moveTo>
                  <a:cubicBezTo>
                    <a:pt x="4" y="17"/>
                    <a:pt x="0" y="13"/>
                    <a:pt x="0" y="9"/>
                  </a:cubicBezTo>
                  <a:cubicBezTo>
                    <a:pt x="0" y="4"/>
                    <a:pt x="4" y="0"/>
                    <a:pt x="9" y="0"/>
                  </a:cubicBezTo>
                  <a:cubicBezTo>
                    <a:pt x="13" y="0"/>
                    <a:pt x="17" y="4"/>
                    <a:pt x="17" y="9"/>
                  </a:cubicBezTo>
                  <a:cubicBezTo>
                    <a:pt x="17" y="13"/>
                    <a:pt x="13" y="17"/>
                    <a:pt x="9" y="17"/>
                  </a:cubicBezTo>
                  <a:close/>
                  <a:moveTo>
                    <a:pt x="9" y="5"/>
                  </a:moveTo>
                  <a:cubicBezTo>
                    <a:pt x="6" y="5"/>
                    <a:pt x="5" y="7"/>
                    <a:pt x="5" y="9"/>
                  </a:cubicBezTo>
                  <a:cubicBezTo>
                    <a:pt x="5" y="11"/>
                    <a:pt x="6" y="13"/>
                    <a:pt x="9" y="13"/>
                  </a:cubicBezTo>
                  <a:cubicBezTo>
                    <a:pt x="11" y="13"/>
                    <a:pt x="13" y="11"/>
                    <a:pt x="13" y="9"/>
                  </a:cubicBezTo>
                  <a:cubicBezTo>
                    <a:pt x="13" y="7"/>
                    <a:pt x="11" y="5"/>
                    <a:pt x="9"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350">
                <a:solidFill>
                  <a:srgbClr val="3A3A3A"/>
                </a:solidFill>
              </a:endParaRPr>
            </a:p>
          </p:txBody>
        </p:sp>
        <p:sp>
          <p:nvSpPr>
            <p:cNvPr id="17" name="Freeform 19"/>
            <p:cNvSpPr>
              <a:spLocks noEditPoints="1"/>
            </p:cNvSpPr>
            <p:nvPr/>
          </p:nvSpPr>
          <p:spPr bwMode="auto">
            <a:xfrm>
              <a:off x="8556625" y="4600575"/>
              <a:ext cx="60325" cy="63500"/>
            </a:xfrm>
            <a:custGeom>
              <a:avLst/>
              <a:gdLst>
                <a:gd name="T0" fmla="*/ 8 w 16"/>
                <a:gd name="T1" fmla="*/ 17 h 17"/>
                <a:gd name="T2" fmla="*/ 0 w 16"/>
                <a:gd name="T3" fmla="*/ 9 h 17"/>
                <a:gd name="T4" fmla="*/ 8 w 16"/>
                <a:gd name="T5" fmla="*/ 0 h 17"/>
                <a:gd name="T6" fmla="*/ 16 w 16"/>
                <a:gd name="T7" fmla="*/ 9 h 17"/>
                <a:gd name="T8" fmla="*/ 8 w 16"/>
                <a:gd name="T9" fmla="*/ 17 h 17"/>
                <a:gd name="T10" fmla="*/ 8 w 16"/>
                <a:gd name="T11" fmla="*/ 5 h 17"/>
                <a:gd name="T12" fmla="*/ 4 w 16"/>
                <a:gd name="T13" fmla="*/ 9 h 17"/>
                <a:gd name="T14" fmla="*/ 8 w 16"/>
                <a:gd name="T15" fmla="*/ 13 h 17"/>
                <a:gd name="T16" fmla="*/ 12 w 16"/>
                <a:gd name="T17" fmla="*/ 9 h 17"/>
                <a:gd name="T18" fmla="*/ 8 w 16"/>
                <a:gd name="T19" fmla="*/ 5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 h="17">
                  <a:moveTo>
                    <a:pt x="8" y="17"/>
                  </a:moveTo>
                  <a:cubicBezTo>
                    <a:pt x="3" y="17"/>
                    <a:pt x="0" y="13"/>
                    <a:pt x="0" y="9"/>
                  </a:cubicBezTo>
                  <a:cubicBezTo>
                    <a:pt x="0" y="4"/>
                    <a:pt x="3" y="0"/>
                    <a:pt x="8" y="0"/>
                  </a:cubicBezTo>
                  <a:cubicBezTo>
                    <a:pt x="13" y="0"/>
                    <a:pt x="16" y="4"/>
                    <a:pt x="16" y="9"/>
                  </a:cubicBezTo>
                  <a:cubicBezTo>
                    <a:pt x="16" y="13"/>
                    <a:pt x="13" y="17"/>
                    <a:pt x="8" y="17"/>
                  </a:cubicBezTo>
                  <a:close/>
                  <a:moveTo>
                    <a:pt x="8" y="5"/>
                  </a:moveTo>
                  <a:cubicBezTo>
                    <a:pt x="6" y="5"/>
                    <a:pt x="4" y="7"/>
                    <a:pt x="4" y="9"/>
                  </a:cubicBezTo>
                  <a:cubicBezTo>
                    <a:pt x="4" y="11"/>
                    <a:pt x="6" y="13"/>
                    <a:pt x="8" y="13"/>
                  </a:cubicBezTo>
                  <a:cubicBezTo>
                    <a:pt x="10" y="13"/>
                    <a:pt x="12" y="11"/>
                    <a:pt x="12" y="9"/>
                  </a:cubicBezTo>
                  <a:cubicBezTo>
                    <a:pt x="12" y="7"/>
                    <a:pt x="10" y="5"/>
                    <a:pt x="8"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350">
                <a:solidFill>
                  <a:srgbClr val="3A3A3A"/>
                </a:solidFill>
              </a:endParaRPr>
            </a:p>
          </p:txBody>
        </p:sp>
        <p:sp>
          <p:nvSpPr>
            <p:cNvPr id="18" name="Freeform 20"/>
            <p:cNvSpPr>
              <a:spLocks noEditPoints="1"/>
            </p:cNvSpPr>
            <p:nvPr/>
          </p:nvSpPr>
          <p:spPr bwMode="auto">
            <a:xfrm>
              <a:off x="8451850" y="4675188"/>
              <a:ext cx="63500" cy="60325"/>
            </a:xfrm>
            <a:custGeom>
              <a:avLst/>
              <a:gdLst>
                <a:gd name="T0" fmla="*/ 8 w 17"/>
                <a:gd name="T1" fmla="*/ 16 h 16"/>
                <a:gd name="T2" fmla="*/ 0 w 17"/>
                <a:gd name="T3" fmla="*/ 8 h 16"/>
                <a:gd name="T4" fmla="*/ 8 w 17"/>
                <a:gd name="T5" fmla="*/ 0 h 16"/>
                <a:gd name="T6" fmla="*/ 17 w 17"/>
                <a:gd name="T7" fmla="*/ 8 h 16"/>
                <a:gd name="T8" fmla="*/ 8 w 17"/>
                <a:gd name="T9" fmla="*/ 16 h 16"/>
                <a:gd name="T10" fmla="*/ 8 w 17"/>
                <a:gd name="T11" fmla="*/ 4 h 16"/>
                <a:gd name="T12" fmla="*/ 4 w 17"/>
                <a:gd name="T13" fmla="*/ 8 h 16"/>
                <a:gd name="T14" fmla="*/ 8 w 17"/>
                <a:gd name="T15" fmla="*/ 12 h 16"/>
                <a:gd name="T16" fmla="*/ 12 w 17"/>
                <a:gd name="T17" fmla="*/ 8 h 16"/>
                <a:gd name="T18" fmla="*/ 8 w 17"/>
                <a:gd name="T19" fmla="*/ 4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 h="16">
                  <a:moveTo>
                    <a:pt x="8" y="16"/>
                  </a:moveTo>
                  <a:cubicBezTo>
                    <a:pt x="4" y="16"/>
                    <a:pt x="0" y="13"/>
                    <a:pt x="0" y="8"/>
                  </a:cubicBezTo>
                  <a:cubicBezTo>
                    <a:pt x="0" y="3"/>
                    <a:pt x="4" y="0"/>
                    <a:pt x="8" y="0"/>
                  </a:cubicBezTo>
                  <a:cubicBezTo>
                    <a:pt x="13" y="0"/>
                    <a:pt x="17" y="3"/>
                    <a:pt x="17" y="8"/>
                  </a:cubicBezTo>
                  <a:cubicBezTo>
                    <a:pt x="17" y="13"/>
                    <a:pt x="13" y="16"/>
                    <a:pt x="8" y="16"/>
                  </a:cubicBezTo>
                  <a:close/>
                  <a:moveTo>
                    <a:pt x="8" y="4"/>
                  </a:moveTo>
                  <a:cubicBezTo>
                    <a:pt x="6" y="4"/>
                    <a:pt x="4" y="6"/>
                    <a:pt x="4" y="8"/>
                  </a:cubicBezTo>
                  <a:cubicBezTo>
                    <a:pt x="4" y="10"/>
                    <a:pt x="6" y="12"/>
                    <a:pt x="8" y="12"/>
                  </a:cubicBezTo>
                  <a:cubicBezTo>
                    <a:pt x="11" y="12"/>
                    <a:pt x="12" y="10"/>
                    <a:pt x="12" y="8"/>
                  </a:cubicBezTo>
                  <a:cubicBezTo>
                    <a:pt x="12" y="6"/>
                    <a:pt x="11" y="4"/>
                    <a:pt x="8"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350">
                <a:solidFill>
                  <a:srgbClr val="3A3A3A"/>
                </a:solidFill>
              </a:endParaRPr>
            </a:p>
          </p:txBody>
        </p:sp>
        <p:sp>
          <p:nvSpPr>
            <p:cNvPr id="19" name="Freeform 21"/>
            <p:cNvSpPr/>
            <p:nvPr/>
          </p:nvSpPr>
          <p:spPr bwMode="auto">
            <a:xfrm>
              <a:off x="8721725" y="4595813"/>
              <a:ext cx="71437" cy="57150"/>
            </a:xfrm>
            <a:custGeom>
              <a:avLst/>
              <a:gdLst>
                <a:gd name="T0" fmla="*/ 2 w 19"/>
                <a:gd name="T1" fmla="*/ 15 h 15"/>
                <a:gd name="T2" fmla="*/ 19 w 19"/>
                <a:gd name="T3" fmla="*/ 4 h 15"/>
                <a:gd name="T4" fmla="*/ 17 w 19"/>
                <a:gd name="T5" fmla="*/ 0 h 15"/>
                <a:gd name="T6" fmla="*/ 0 w 19"/>
                <a:gd name="T7" fmla="*/ 11 h 15"/>
                <a:gd name="T8" fmla="*/ 2 w 19"/>
                <a:gd name="T9" fmla="*/ 15 h 15"/>
              </a:gdLst>
              <a:ahLst/>
              <a:cxnLst>
                <a:cxn ang="0">
                  <a:pos x="T0" y="T1"/>
                </a:cxn>
                <a:cxn ang="0">
                  <a:pos x="T2" y="T3"/>
                </a:cxn>
                <a:cxn ang="0">
                  <a:pos x="T4" y="T5"/>
                </a:cxn>
                <a:cxn ang="0">
                  <a:pos x="T6" y="T7"/>
                </a:cxn>
                <a:cxn ang="0">
                  <a:pos x="T8" y="T9"/>
                </a:cxn>
              </a:cxnLst>
              <a:rect l="0" t="0" r="r" b="b"/>
              <a:pathLst>
                <a:path w="19" h="15">
                  <a:moveTo>
                    <a:pt x="2" y="15"/>
                  </a:moveTo>
                  <a:cubicBezTo>
                    <a:pt x="19" y="4"/>
                    <a:pt x="19" y="4"/>
                    <a:pt x="19" y="4"/>
                  </a:cubicBezTo>
                  <a:cubicBezTo>
                    <a:pt x="17" y="0"/>
                    <a:pt x="17" y="0"/>
                    <a:pt x="17" y="0"/>
                  </a:cubicBezTo>
                  <a:cubicBezTo>
                    <a:pt x="0" y="11"/>
                    <a:pt x="0" y="11"/>
                    <a:pt x="0" y="11"/>
                  </a:cubicBezTo>
                  <a:cubicBezTo>
                    <a:pt x="1" y="12"/>
                    <a:pt x="2" y="14"/>
                    <a:pt x="2" y="1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350">
                <a:solidFill>
                  <a:srgbClr val="3A3A3A"/>
                </a:solidFill>
              </a:endParaRPr>
            </a:p>
          </p:txBody>
        </p:sp>
        <p:sp>
          <p:nvSpPr>
            <p:cNvPr id="20" name="Freeform 22"/>
            <p:cNvSpPr/>
            <p:nvPr/>
          </p:nvSpPr>
          <p:spPr bwMode="auto">
            <a:xfrm>
              <a:off x="8496300" y="4645025"/>
              <a:ext cx="71437" cy="55562"/>
            </a:xfrm>
            <a:custGeom>
              <a:avLst/>
              <a:gdLst>
                <a:gd name="T0" fmla="*/ 16 w 19"/>
                <a:gd name="T1" fmla="*/ 0 h 15"/>
                <a:gd name="T2" fmla="*/ 0 w 19"/>
                <a:gd name="T3" fmla="*/ 11 h 15"/>
                <a:gd name="T4" fmla="*/ 3 w 19"/>
                <a:gd name="T5" fmla="*/ 15 h 15"/>
                <a:gd name="T6" fmla="*/ 19 w 19"/>
                <a:gd name="T7" fmla="*/ 3 h 15"/>
                <a:gd name="T8" fmla="*/ 16 w 19"/>
                <a:gd name="T9" fmla="*/ 0 h 15"/>
              </a:gdLst>
              <a:ahLst/>
              <a:cxnLst>
                <a:cxn ang="0">
                  <a:pos x="T0" y="T1"/>
                </a:cxn>
                <a:cxn ang="0">
                  <a:pos x="T2" y="T3"/>
                </a:cxn>
                <a:cxn ang="0">
                  <a:pos x="T4" y="T5"/>
                </a:cxn>
                <a:cxn ang="0">
                  <a:pos x="T6" y="T7"/>
                </a:cxn>
                <a:cxn ang="0">
                  <a:pos x="T8" y="T9"/>
                </a:cxn>
              </a:cxnLst>
              <a:rect l="0" t="0" r="r" b="b"/>
              <a:pathLst>
                <a:path w="19" h="15">
                  <a:moveTo>
                    <a:pt x="16" y="0"/>
                  </a:moveTo>
                  <a:cubicBezTo>
                    <a:pt x="0" y="11"/>
                    <a:pt x="0" y="11"/>
                    <a:pt x="0" y="11"/>
                  </a:cubicBezTo>
                  <a:cubicBezTo>
                    <a:pt x="3" y="15"/>
                    <a:pt x="3" y="15"/>
                    <a:pt x="3" y="15"/>
                  </a:cubicBezTo>
                  <a:cubicBezTo>
                    <a:pt x="19" y="3"/>
                    <a:pt x="19" y="3"/>
                    <a:pt x="19" y="3"/>
                  </a:cubicBezTo>
                  <a:cubicBezTo>
                    <a:pt x="18" y="2"/>
                    <a:pt x="17" y="1"/>
                    <a:pt x="16"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350">
                <a:solidFill>
                  <a:srgbClr val="3A3A3A"/>
                </a:solidFill>
              </a:endParaRPr>
            </a:p>
          </p:txBody>
        </p:sp>
        <p:sp>
          <p:nvSpPr>
            <p:cNvPr id="21" name="Freeform 23"/>
            <p:cNvSpPr/>
            <p:nvPr/>
          </p:nvSpPr>
          <p:spPr bwMode="auto">
            <a:xfrm>
              <a:off x="8612188" y="4633913"/>
              <a:ext cx="60325" cy="30162"/>
            </a:xfrm>
            <a:custGeom>
              <a:avLst/>
              <a:gdLst>
                <a:gd name="T0" fmla="*/ 16 w 16"/>
                <a:gd name="T1" fmla="*/ 4 h 8"/>
                <a:gd name="T2" fmla="*/ 1 w 16"/>
                <a:gd name="T3" fmla="*/ 0 h 8"/>
                <a:gd name="T4" fmla="*/ 1 w 16"/>
                <a:gd name="T5" fmla="*/ 0 h 8"/>
                <a:gd name="T6" fmla="*/ 0 w 16"/>
                <a:gd name="T7" fmla="*/ 4 h 8"/>
                <a:gd name="T8" fmla="*/ 15 w 16"/>
                <a:gd name="T9" fmla="*/ 8 h 8"/>
                <a:gd name="T10" fmla="*/ 15 w 16"/>
                <a:gd name="T11" fmla="*/ 8 h 8"/>
                <a:gd name="T12" fmla="*/ 16 w 16"/>
                <a:gd name="T13" fmla="*/ 4 h 8"/>
              </a:gdLst>
              <a:ahLst/>
              <a:cxnLst>
                <a:cxn ang="0">
                  <a:pos x="T0" y="T1"/>
                </a:cxn>
                <a:cxn ang="0">
                  <a:pos x="T2" y="T3"/>
                </a:cxn>
                <a:cxn ang="0">
                  <a:pos x="T4" y="T5"/>
                </a:cxn>
                <a:cxn ang="0">
                  <a:pos x="T6" y="T7"/>
                </a:cxn>
                <a:cxn ang="0">
                  <a:pos x="T8" y="T9"/>
                </a:cxn>
                <a:cxn ang="0">
                  <a:pos x="T10" y="T11"/>
                </a:cxn>
                <a:cxn ang="0">
                  <a:pos x="T12" y="T13"/>
                </a:cxn>
              </a:cxnLst>
              <a:rect l="0" t="0" r="r" b="b"/>
              <a:pathLst>
                <a:path w="16" h="8">
                  <a:moveTo>
                    <a:pt x="16" y="4"/>
                  </a:moveTo>
                  <a:cubicBezTo>
                    <a:pt x="1" y="0"/>
                    <a:pt x="1" y="0"/>
                    <a:pt x="1" y="0"/>
                  </a:cubicBezTo>
                  <a:cubicBezTo>
                    <a:pt x="1" y="0"/>
                    <a:pt x="1" y="0"/>
                    <a:pt x="1" y="0"/>
                  </a:cubicBezTo>
                  <a:cubicBezTo>
                    <a:pt x="1" y="1"/>
                    <a:pt x="1" y="3"/>
                    <a:pt x="0" y="4"/>
                  </a:cubicBezTo>
                  <a:cubicBezTo>
                    <a:pt x="15" y="8"/>
                    <a:pt x="15" y="8"/>
                    <a:pt x="15" y="8"/>
                  </a:cubicBezTo>
                  <a:cubicBezTo>
                    <a:pt x="15" y="8"/>
                    <a:pt x="15" y="8"/>
                    <a:pt x="15" y="8"/>
                  </a:cubicBezTo>
                  <a:cubicBezTo>
                    <a:pt x="15" y="6"/>
                    <a:pt x="16" y="5"/>
                    <a:pt x="16"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350">
                <a:solidFill>
                  <a:srgbClr val="3A3A3A"/>
                </a:solidFill>
              </a:endParaRPr>
            </a:p>
          </p:txBody>
        </p:sp>
      </p:grpSp>
      <p:grpSp>
        <p:nvGrpSpPr>
          <p:cNvPr id="22" name="Group 24"/>
          <p:cNvGrpSpPr/>
          <p:nvPr/>
        </p:nvGrpSpPr>
        <p:grpSpPr>
          <a:xfrm>
            <a:off x="3689527" y="2136948"/>
            <a:ext cx="363845" cy="328682"/>
            <a:chOff x="9204326" y="3648075"/>
            <a:chExt cx="500062" cy="454026"/>
          </a:xfrm>
          <a:solidFill>
            <a:schemeClr val="bg1"/>
          </a:solidFill>
        </p:grpSpPr>
        <p:sp>
          <p:nvSpPr>
            <p:cNvPr id="23" name="Freeform 25"/>
            <p:cNvSpPr/>
            <p:nvPr/>
          </p:nvSpPr>
          <p:spPr bwMode="auto">
            <a:xfrm>
              <a:off x="9204326" y="3840163"/>
              <a:ext cx="304800" cy="261938"/>
            </a:xfrm>
            <a:custGeom>
              <a:avLst/>
              <a:gdLst>
                <a:gd name="T0" fmla="*/ 22 w 81"/>
                <a:gd name="T1" fmla="*/ 0 h 70"/>
                <a:gd name="T2" fmla="*/ 33 w 81"/>
                <a:gd name="T3" fmla="*/ 0 h 70"/>
                <a:gd name="T4" fmla="*/ 36 w 81"/>
                <a:gd name="T5" fmla="*/ 10 h 70"/>
                <a:gd name="T6" fmla="*/ 33 w 81"/>
                <a:gd name="T7" fmla="*/ 48 h 70"/>
                <a:gd name="T8" fmla="*/ 41 w 81"/>
                <a:gd name="T9" fmla="*/ 62 h 70"/>
                <a:gd name="T10" fmla="*/ 48 w 81"/>
                <a:gd name="T11" fmla="*/ 48 h 70"/>
                <a:gd name="T12" fmla="*/ 44 w 81"/>
                <a:gd name="T13" fmla="*/ 10 h 70"/>
                <a:gd name="T14" fmla="*/ 47 w 81"/>
                <a:gd name="T15" fmla="*/ 0 h 70"/>
                <a:gd name="T16" fmla="*/ 59 w 81"/>
                <a:gd name="T17" fmla="*/ 0 h 70"/>
                <a:gd name="T18" fmla="*/ 59 w 81"/>
                <a:gd name="T19" fmla="*/ 0 h 70"/>
                <a:gd name="T20" fmla="*/ 79 w 81"/>
                <a:gd name="T21" fmla="*/ 23 h 70"/>
                <a:gd name="T22" fmla="*/ 77 w 81"/>
                <a:gd name="T23" fmla="*/ 47 h 70"/>
                <a:gd name="T24" fmla="*/ 56 w 81"/>
                <a:gd name="T25" fmla="*/ 70 h 70"/>
                <a:gd name="T26" fmla="*/ 25 w 81"/>
                <a:gd name="T27" fmla="*/ 70 h 70"/>
                <a:gd name="T28" fmla="*/ 4 w 81"/>
                <a:gd name="T29" fmla="*/ 47 h 70"/>
                <a:gd name="T30" fmla="*/ 1 w 81"/>
                <a:gd name="T31" fmla="*/ 23 h 70"/>
                <a:gd name="T32" fmla="*/ 22 w 81"/>
                <a:gd name="T33" fmla="*/ 0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1" h="70">
                  <a:moveTo>
                    <a:pt x="22" y="0"/>
                  </a:moveTo>
                  <a:cubicBezTo>
                    <a:pt x="33" y="0"/>
                    <a:pt x="33" y="0"/>
                    <a:pt x="33" y="0"/>
                  </a:cubicBezTo>
                  <a:cubicBezTo>
                    <a:pt x="33" y="1"/>
                    <a:pt x="33" y="7"/>
                    <a:pt x="36" y="10"/>
                  </a:cubicBezTo>
                  <a:cubicBezTo>
                    <a:pt x="36" y="10"/>
                    <a:pt x="31" y="39"/>
                    <a:pt x="33" y="48"/>
                  </a:cubicBezTo>
                  <a:cubicBezTo>
                    <a:pt x="34" y="52"/>
                    <a:pt x="37" y="62"/>
                    <a:pt x="41" y="62"/>
                  </a:cubicBezTo>
                  <a:cubicBezTo>
                    <a:pt x="44" y="62"/>
                    <a:pt x="47" y="52"/>
                    <a:pt x="48" y="48"/>
                  </a:cubicBezTo>
                  <a:cubicBezTo>
                    <a:pt x="50" y="39"/>
                    <a:pt x="44" y="10"/>
                    <a:pt x="44" y="10"/>
                  </a:cubicBezTo>
                  <a:cubicBezTo>
                    <a:pt x="45" y="9"/>
                    <a:pt x="46" y="7"/>
                    <a:pt x="47" y="0"/>
                  </a:cubicBezTo>
                  <a:cubicBezTo>
                    <a:pt x="59" y="0"/>
                    <a:pt x="59" y="0"/>
                    <a:pt x="59" y="0"/>
                  </a:cubicBezTo>
                  <a:cubicBezTo>
                    <a:pt x="59" y="0"/>
                    <a:pt x="59" y="0"/>
                    <a:pt x="59" y="0"/>
                  </a:cubicBezTo>
                  <a:cubicBezTo>
                    <a:pt x="70" y="0"/>
                    <a:pt x="81" y="11"/>
                    <a:pt x="79" y="23"/>
                  </a:cubicBezTo>
                  <a:cubicBezTo>
                    <a:pt x="77" y="47"/>
                    <a:pt x="77" y="47"/>
                    <a:pt x="77" y="47"/>
                  </a:cubicBezTo>
                  <a:cubicBezTo>
                    <a:pt x="74" y="59"/>
                    <a:pt x="67" y="70"/>
                    <a:pt x="56" y="70"/>
                  </a:cubicBezTo>
                  <a:cubicBezTo>
                    <a:pt x="25" y="70"/>
                    <a:pt x="25" y="70"/>
                    <a:pt x="25" y="70"/>
                  </a:cubicBezTo>
                  <a:cubicBezTo>
                    <a:pt x="13" y="70"/>
                    <a:pt x="7" y="59"/>
                    <a:pt x="4" y="47"/>
                  </a:cubicBezTo>
                  <a:cubicBezTo>
                    <a:pt x="1" y="23"/>
                    <a:pt x="1" y="23"/>
                    <a:pt x="1" y="23"/>
                  </a:cubicBezTo>
                  <a:cubicBezTo>
                    <a:pt x="0" y="10"/>
                    <a:pt x="11" y="0"/>
                    <a:pt x="2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350">
                <a:solidFill>
                  <a:srgbClr val="3A3A3A"/>
                </a:solidFill>
              </a:endParaRPr>
            </a:p>
          </p:txBody>
        </p:sp>
        <p:sp>
          <p:nvSpPr>
            <p:cNvPr id="24" name="Oval 26"/>
            <p:cNvSpPr>
              <a:spLocks noChangeArrowheads="1"/>
            </p:cNvSpPr>
            <p:nvPr/>
          </p:nvSpPr>
          <p:spPr bwMode="auto">
            <a:xfrm>
              <a:off x="9280526" y="3648075"/>
              <a:ext cx="153988" cy="153988"/>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350">
                <a:solidFill>
                  <a:srgbClr val="3A3A3A"/>
                </a:solidFill>
              </a:endParaRPr>
            </a:p>
          </p:txBody>
        </p:sp>
        <p:sp>
          <p:nvSpPr>
            <p:cNvPr id="25" name="Freeform 27"/>
            <p:cNvSpPr>
              <a:spLocks noEditPoints="1"/>
            </p:cNvSpPr>
            <p:nvPr/>
          </p:nvSpPr>
          <p:spPr bwMode="auto">
            <a:xfrm>
              <a:off x="9399588" y="3730625"/>
              <a:ext cx="304800" cy="109538"/>
            </a:xfrm>
            <a:custGeom>
              <a:avLst/>
              <a:gdLst>
                <a:gd name="T0" fmla="*/ 81 w 81"/>
                <a:gd name="T1" fmla="*/ 27 h 29"/>
                <a:gd name="T2" fmla="*/ 64 w 81"/>
                <a:gd name="T3" fmla="*/ 10 h 29"/>
                <a:gd name="T4" fmla="*/ 62 w 81"/>
                <a:gd name="T5" fmla="*/ 10 h 29"/>
                <a:gd name="T6" fmla="*/ 62 w 81"/>
                <a:gd name="T7" fmla="*/ 6 h 29"/>
                <a:gd name="T8" fmla="*/ 55 w 81"/>
                <a:gd name="T9" fmla="*/ 0 h 29"/>
                <a:gd name="T10" fmla="*/ 49 w 81"/>
                <a:gd name="T11" fmla="*/ 6 h 29"/>
                <a:gd name="T12" fmla="*/ 49 w 81"/>
                <a:gd name="T13" fmla="*/ 10 h 29"/>
                <a:gd name="T14" fmla="*/ 24 w 81"/>
                <a:gd name="T15" fmla="*/ 10 h 29"/>
                <a:gd name="T16" fmla="*/ 24 w 81"/>
                <a:gd name="T17" fmla="*/ 6 h 29"/>
                <a:gd name="T18" fmla="*/ 17 w 81"/>
                <a:gd name="T19" fmla="*/ 0 h 29"/>
                <a:gd name="T20" fmla="*/ 15 w 81"/>
                <a:gd name="T21" fmla="*/ 0 h 29"/>
                <a:gd name="T22" fmla="*/ 0 w 81"/>
                <a:gd name="T23" fmla="*/ 23 h 29"/>
                <a:gd name="T24" fmla="*/ 1 w 81"/>
                <a:gd name="T25" fmla="*/ 23 h 29"/>
                <a:gd name="T26" fmla="*/ 1 w 81"/>
                <a:gd name="T27" fmla="*/ 23 h 29"/>
                <a:gd name="T28" fmla="*/ 7 w 81"/>
                <a:gd name="T29" fmla="*/ 23 h 29"/>
                <a:gd name="T30" fmla="*/ 24 w 81"/>
                <a:gd name="T31" fmla="*/ 29 h 29"/>
                <a:gd name="T32" fmla="*/ 81 w 81"/>
                <a:gd name="T33" fmla="*/ 29 h 29"/>
                <a:gd name="T34" fmla="*/ 81 w 81"/>
                <a:gd name="T35" fmla="*/ 27 h 29"/>
                <a:gd name="T36" fmla="*/ 17 w 81"/>
                <a:gd name="T37" fmla="*/ 22 h 29"/>
                <a:gd name="T38" fmla="*/ 11 w 81"/>
                <a:gd name="T39" fmla="*/ 16 h 29"/>
                <a:gd name="T40" fmla="*/ 11 w 81"/>
                <a:gd name="T41" fmla="*/ 15 h 29"/>
                <a:gd name="T42" fmla="*/ 17 w 81"/>
                <a:gd name="T43" fmla="*/ 19 h 29"/>
                <a:gd name="T44" fmla="*/ 23 w 81"/>
                <a:gd name="T45" fmla="*/ 15 h 29"/>
                <a:gd name="T46" fmla="*/ 24 w 81"/>
                <a:gd name="T47" fmla="*/ 16 h 29"/>
                <a:gd name="T48" fmla="*/ 17 w 81"/>
                <a:gd name="T49" fmla="*/ 22 h 29"/>
                <a:gd name="T50" fmla="*/ 55 w 81"/>
                <a:gd name="T51" fmla="*/ 22 h 29"/>
                <a:gd name="T52" fmla="*/ 49 w 81"/>
                <a:gd name="T53" fmla="*/ 16 h 29"/>
                <a:gd name="T54" fmla="*/ 49 w 81"/>
                <a:gd name="T55" fmla="*/ 15 h 29"/>
                <a:gd name="T56" fmla="*/ 55 w 81"/>
                <a:gd name="T57" fmla="*/ 19 h 29"/>
                <a:gd name="T58" fmla="*/ 62 w 81"/>
                <a:gd name="T59" fmla="*/ 15 h 29"/>
                <a:gd name="T60" fmla="*/ 62 w 81"/>
                <a:gd name="T61" fmla="*/ 16 h 29"/>
                <a:gd name="T62" fmla="*/ 55 w 81"/>
                <a:gd name="T63" fmla="*/ 22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81" h="29">
                  <a:moveTo>
                    <a:pt x="81" y="27"/>
                  </a:moveTo>
                  <a:cubicBezTo>
                    <a:pt x="81" y="17"/>
                    <a:pt x="73" y="10"/>
                    <a:pt x="64" y="10"/>
                  </a:cubicBezTo>
                  <a:cubicBezTo>
                    <a:pt x="62" y="10"/>
                    <a:pt x="62" y="10"/>
                    <a:pt x="62" y="10"/>
                  </a:cubicBezTo>
                  <a:cubicBezTo>
                    <a:pt x="62" y="6"/>
                    <a:pt x="62" y="6"/>
                    <a:pt x="62" y="6"/>
                  </a:cubicBezTo>
                  <a:cubicBezTo>
                    <a:pt x="62" y="3"/>
                    <a:pt x="59" y="0"/>
                    <a:pt x="55" y="0"/>
                  </a:cubicBezTo>
                  <a:cubicBezTo>
                    <a:pt x="52" y="0"/>
                    <a:pt x="49" y="3"/>
                    <a:pt x="49" y="6"/>
                  </a:cubicBezTo>
                  <a:cubicBezTo>
                    <a:pt x="49" y="10"/>
                    <a:pt x="49" y="10"/>
                    <a:pt x="49" y="10"/>
                  </a:cubicBezTo>
                  <a:cubicBezTo>
                    <a:pt x="24" y="10"/>
                    <a:pt x="24" y="10"/>
                    <a:pt x="24" y="10"/>
                  </a:cubicBezTo>
                  <a:cubicBezTo>
                    <a:pt x="24" y="6"/>
                    <a:pt x="24" y="6"/>
                    <a:pt x="24" y="6"/>
                  </a:cubicBezTo>
                  <a:cubicBezTo>
                    <a:pt x="24" y="3"/>
                    <a:pt x="21" y="0"/>
                    <a:pt x="17" y="0"/>
                  </a:cubicBezTo>
                  <a:cubicBezTo>
                    <a:pt x="17" y="0"/>
                    <a:pt x="16" y="0"/>
                    <a:pt x="15" y="0"/>
                  </a:cubicBezTo>
                  <a:cubicBezTo>
                    <a:pt x="14" y="10"/>
                    <a:pt x="8" y="19"/>
                    <a:pt x="0" y="23"/>
                  </a:cubicBezTo>
                  <a:cubicBezTo>
                    <a:pt x="1" y="23"/>
                    <a:pt x="1" y="23"/>
                    <a:pt x="1" y="23"/>
                  </a:cubicBezTo>
                  <a:cubicBezTo>
                    <a:pt x="1" y="23"/>
                    <a:pt x="1" y="23"/>
                    <a:pt x="1" y="23"/>
                  </a:cubicBezTo>
                  <a:cubicBezTo>
                    <a:pt x="7" y="23"/>
                    <a:pt x="7" y="23"/>
                    <a:pt x="7" y="23"/>
                  </a:cubicBezTo>
                  <a:cubicBezTo>
                    <a:pt x="13" y="23"/>
                    <a:pt x="19" y="25"/>
                    <a:pt x="24" y="29"/>
                  </a:cubicBezTo>
                  <a:cubicBezTo>
                    <a:pt x="81" y="29"/>
                    <a:pt x="81" y="29"/>
                    <a:pt x="81" y="29"/>
                  </a:cubicBezTo>
                  <a:lnTo>
                    <a:pt x="81" y="27"/>
                  </a:lnTo>
                  <a:close/>
                  <a:moveTo>
                    <a:pt x="17" y="22"/>
                  </a:moveTo>
                  <a:cubicBezTo>
                    <a:pt x="14" y="22"/>
                    <a:pt x="11" y="19"/>
                    <a:pt x="11" y="16"/>
                  </a:cubicBezTo>
                  <a:cubicBezTo>
                    <a:pt x="11" y="15"/>
                    <a:pt x="11" y="15"/>
                    <a:pt x="11" y="15"/>
                  </a:cubicBezTo>
                  <a:cubicBezTo>
                    <a:pt x="12" y="17"/>
                    <a:pt x="15" y="19"/>
                    <a:pt x="17" y="19"/>
                  </a:cubicBezTo>
                  <a:cubicBezTo>
                    <a:pt x="20" y="19"/>
                    <a:pt x="22" y="17"/>
                    <a:pt x="23" y="15"/>
                  </a:cubicBezTo>
                  <a:cubicBezTo>
                    <a:pt x="24" y="15"/>
                    <a:pt x="24" y="15"/>
                    <a:pt x="24" y="16"/>
                  </a:cubicBezTo>
                  <a:cubicBezTo>
                    <a:pt x="24" y="19"/>
                    <a:pt x="21" y="22"/>
                    <a:pt x="17" y="22"/>
                  </a:cubicBezTo>
                  <a:close/>
                  <a:moveTo>
                    <a:pt x="55" y="22"/>
                  </a:moveTo>
                  <a:cubicBezTo>
                    <a:pt x="52" y="22"/>
                    <a:pt x="49" y="19"/>
                    <a:pt x="49" y="16"/>
                  </a:cubicBezTo>
                  <a:cubicBezTo>
                    <a:pt x="49" y="15"/>
                    <a:pt x="49" y="15"/>
                    <a:pt x="49" y="15"/>
                  </a:cubicBezTo>
                  <a:cubicBezTo>
                    <a:pt x="50" y="17"/>
                    <a:pt x="53" y="19"/>
                    <a:pt x="55" y="19"/>
                  </a:cubicBezTo>
                  <a:cubicBezTo>
                    <a:pt x="58" y="19"/>
                    <a:pt x="61" y="17"/>
                    <a:pt x="62" y="15"/>
                  </a:cubicBezTo>
                  <a:cubicBezTo>
                    <a:pt x="62" y="15"/>
                    <a:pt x="62" y="15"/>
                    <a:pt x="62" y="16"/>
                  </a:cubicBezTo>
                  <a:cubicBezTo>
                    <a:pt x="62" y="19"/>
                    <a:pt x="59" y="22"/>
                    <a:pt x="55" y="2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350">
                <a:solidFill>
                  <a:srgbClr val="3A3A3A"/>
                </a:solidFill>
              </a:endParaRPr>
            </a:p>
          </p:txBody>
        </p:sp>
        <p:sp>
          <p:nvSpPr>
            <p:cNvPr id="26" name="Freeform 28"/>
            <p:cNvSpPr/>
            <p:nvPr/>
          </p:nvSpPr>
          <p:spPr bwMode="auto">
            <a:xfrm>
              <a:off x="9475788" y="3862388"/>
              <a:ext cx="228600" cy="239713"/>
            </a:xfrm>
            <a:custGeom>
              <a:avLst/>
              <a:gdLst>
                <a:gd name="T0" fmla="*/ 47 w 61"/>
                <a:gd name="T1" fmla="*/ 5 h 64"/>
                <a:gd name="T2" fmla="*/ 55 w 61"/>
                <a:gd name="T3" fmla="*/ 5 h 64"/>
                <a:gd name="T4" fmla="*/ 55 w 61"/>
                <a:gd name="T5" fmla="*/ 48 h 64"/>
                <a:gd name="T6" fmla="*/ 46 w 61"/>
                <a:gd name="T7" fmla="*/ 58 h 64"/>
                <a:gd name="T8" fmla="*/ 5 w 61"/>
                <a:gd name="T9" fmla="*/ 58 h 64"/>
                <a:gd name="T10" fmla="*/ 0 w 61"/>
                <a:gd name="T11" fmla="*/ 64 h 64"/>
                <a:gd name="T12" fmla="*/ 44 w 61"/>
                <a:gd name="T13" fmla="*/ 64 h 64"/>
                <a:gd name="T14" fmla="*/ 61 w 61"/>
                <a:gd name="T15" fmla="*/ 47 h 64"/>
                <a:gd name="T16" fmla="*/ 61 w 61"/>
                <a:gd name="T17" fmla="*/ 0 h 64"/>
                <a:gd name="T18" fmla="*/ 45 w 61"/>
                <a:gd name="T19" fmla="*/ 0 h 64"/>
                <a:gd name="T20" fmla="*/ 9 w 61"/>
                <a:gd name="T21" fmla="*/ 0 h 64"/>
                <a:gd name="T22" fmla="*/ 12 w 61"/>
                <a:gd name="T23" fmla="*/ 5 h 64"/>
                <a:gd name="T24" fmla="*/ 47 w 61"/>
                <a:gd name="T25" fmla="*/ 5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1" h="64">
                  <a:moveTo>
                    <a:pt x="47" y="5"/>
                  </a:moveTo>
                  <a:cubicBezTo>
                    <a:pt x="55" y="5"/>
                    <a:pt x="55" y="5"/>
                    <a:pt x="55" y="5"/>
                  </a:cubicBezTo>
                  <a:cubicBezTo>
                    <a:pt x="55" y="48"/>
                    <a:pt x="55" y="48"/>
                    <a:pt x="55" y="48"/>
                  </a:cubicBezTo>
                  <a:cubicBezTo>
                    <a:pt x="55" y="53"/>
                    <a:pt x="51" y="58"/>
                    <a:pt x="46" y="58"/>
                  </a:cubicBezTo>
                  <a:cubicBezTo>
                    <a:pt x="5" y="58"/>
                    <a:pt x="5" y="58"/>
                    <a:pt x="5" y="58"/>
                  </a:cubicBezTo>
                  <a:cubicBezTo>
                    <a:pt x="3" y="60"/>
                    <a:pt x="2" y="62"/>
                    <a:pt x="0" y="64"/>
                  </a:cubicBezTo>
                  <a:cubicBezTo>
                    <a:pt x="44" y="64"/>
                    <a:pt x="44" y="64"/>
                    <a:pt x="44" y="64"/>
                  </a:cubicBezTo>
                  <a:cubicBezTo>
                    <a:pt x="53" y="64"/>
                    <a:pt x="61" y="56"/>
                    <a:pt x="61" y="47"/>
                  </a:cubicBezTo>
                  <a:cubicBezTo>
                    <a:pt x="61" y="0"/>
                    <a:pt x="61" y="0"/>
                    <a:pt x="61" y="0"/>
                  </a:cubicBezTo>
                  <a:cubicBezTo>
                    <a:pt x="45" y="0"/>
                    <a:pt x="45" y="0"/>
                    <a:pt x="45" y="0"/>
                  </a:cubicBezTo>
                  <a:cubicBezTo>
                    <a:pt x="9" y="0"/>
                    <a:pt x="9" y="0"/>
                    <a:pt x="9" y="0"/>
                  </a:cubicBezTo>
                  <a:cubicBezTo>
                    <a:pt x="10" y="2"/>
                    <a:pt x="11" y="4"/>
                    <a:pt x="12" y="5"/>
                  </a:cubicBezTo>
                  <a:lnTo>
                    <a:pt x="47" y="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350">
                <a:solidFill>
                  <a:srgbClr val="3A3A3A"/>
                </a:solidFill>
              </a:endParaRPr>
            </a:p>
          </p:txBody>
        </p:sp>
        <p:sp>
          <p:nvSpPr>
            <p:cNvPr id="27" name="Freeform 29"/>
            <p:cNvSpPr/>
            <p:nvPr/>
          </p:nvSpPr>
          <p:spPr bwMode="auto">
            <a:xfrm>
              <a:off x="9520238" y="3929063"/>
              <a:ext cx="49213" cy="41275"/>
            </a:xfrm>
            <a:custGeom>
              <a:avLst/>
              <a:gdLst>
                <a:gd name="T0" fmla="*/ 11 w 13"/>
                <a:gd name="T1" fmla="*/ 11 h 11"/>
                <a:gd name="T2" fmla="*/ 13 w 13"/>
                <a:gd name="T3" fmla="*/ 10 h 11"/>
                <a:gd name="T4" fmla="*/ 13 w 13"/>
                <a:gd name="T5" fmla="*/ 1 h 11"/>
                <a:gd name="T6" fmla="*/ 11 w 13"/>
                <a:gd name="T7" fmla="*/ 0 h 11"/>
                <a:gd name="T8" fmla="*/ 2 w 13"/>
                <a:gd name="T9" fmla="*/ 0 h 11"/>
                <a:gd name="T10" fmla="*/ 0 w 13"/>
                <a:gd name="T11" fmla="*/ 11 h 11"/>
                <a:gd name="T12" fmla="*/ 11 w 13"/>
                <a:gd name="T13" fmla="*/ 11 h 11"/>
              </a:gdLst>
              <a:ahLst/>
              <a:cxnLst>
                <a:cxn ang="0">
                  <a:pos x="T0" y="T1"/>
                </a:cxn>
                <a:cxn ang="0">
                  <a:pos x="T2" y="T3"/>
                </a:cxn>
                <a:cxn ang="0">
                  <a:pos x="T4" y="T5"/>
                </a:cxn>
                <a:cxn ang="0">
                  <a:pos x="T6" y="T7"/>
                </a:cxn>
                <a:cxn ang="0">
                  <a:pos x="T8" y="T9"/>
                </a:cxn>
                <a:cxn ang="0">
                  <a:pos x="T10" y="T11"/>
                </a:cxn>
                <a:cxn ang="0">
                  <a:pos x="T12" y="T13"/>
                </a:cxn>
              </a:cxnLst>
              <a:rect l="0" t="0" r="r" b="b"/>
              <a:pathLst>
                <a:path w="13" h="11">
                  <a:moveTo>
                    <a:pt x="11" y="11"/>
                  </a:moveTo>
                  <a:cubicBezTo>
                    <a:pt x="12" y="11"/>
                    <a:pt x="13" y="11"/>
                    <a:pt x="13" y="10"/>
                  </a:cubicBezTo>
                  <a:cubicBezTo>
                    <a:pt x="13" y="1"/>
                    <a:pt x="13" y="1"/>
                    <a:pt x="13" y="1"/>
                  </a:cubicBezTo>
                  <a:cubicBezTo>
                    <a:pt x="13" y="1"/>
                    <a:pt x="12" y="0"/>
                    <a:pt x="11" y="0"/>
                  </a:cubicBezTo>
                  <a:cubicBezTo>
                    <a:pt x="2" y="0"/>
                    <a:pt x="2" y="0"/>
                    <a:pt x="2" y="0"/>
                  </a:cubicBezTo>
                  <a:cubicBezTo>
                    <a:pt x="0" y="11"/>
                    <a:pt x="0" y="11"/>
                    <a:pt x="0" y="11"/>
                  </a:cubicBezTo>
                  <a:lnTo>
                    <a:pt x="11" y="1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350">
                <a:solidFill>
                  <a:srgbClr val="3A3A3A"/>
                </a:solidFill>
              </a:endParaRPr>
            </a:p>
          </p:txBody>
        </p:sp>
        <p:sp>
          <p:nvSpPr>
            <p:cNvPr id="28" name="Freeform 30"/>
            <p:cNvSpPr/>
            <p:nvPr/>
          </p:nvSpPr>
          <p:spPr bwMode="auto">
            <a:xfrm>
              <a:off x="9586913" y="3929063"/>
              <a:ext cx="65088" cy="41275"/>
            </a:xfrm>
            <a:custGeom>
              <a:avLst/>
              <a:gdLst>
                <a:gd name="T0" fmla="*/ 1 w 17"/>
                <a:gd name="T1" fmla="*/ 11 h 11"/>
                <a:gd name="T2" fmla="*/ 15 w 17"/>
                <a:gd name="T3" fmla="*/ 11 h 11"/>
                <a:gd name="T4" fmla="*/ 17 w 17"/>
                <a:gd name="T5" fmla="*/ 10 h 11"/>
                <a:gd name="T6" fmla="*/ 17 w 17"/>
                <a:gd name="T7" fmla="*/ 1 h 11"/>
                <a:gd name="T8" fmla="*/ 15 w 17"/>
                <a:gd name="T9" fmla="*/ 0 h 11"/>
                <a:gd name="T10" fmla="*/ 1 w 17"/>
                <a:gd name="T11" fmla="*/ 0 h 11"/>
                <a:gd name="T12" fmla="*/ 0 w 17"/>
                <a:gd name="T13" fmla="*/ 1 h 11"/>
                <a:gd name="T14" fmla="*/ 0 w 17"/>
                <a:gd name="T15" fmla="*/ 10 h 11"/>
                <a:gd name="T16" fmla="*/ 1 w 17"/>
                <a:gd name="T17" fmla="*/ 11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11">
                  <a:moveTo>
                    <a:pt x="1" y="11"/>
                  </a:moveTo>
                  <a:cubicBezTo>
                    <a:pt x="15" y="11"/>
                    <a:pt x="15" y="11"/>
                    <a:pt x="15" y="11"/>
                  </a:cubicBezTo>
                  <a:cubicBezTo>
                    <a:pt x="16" y="11"/>
                    <a:pt x="17" y="11"/>
                    <a:pt x="17" y="10"/>
                  </a:cubicBezTo>
                  <a:cubicBezTo>
                    <a:pt x="17" y="1"/>
                    <a:pt x="17" y="1"/>
                    <a:pt x="17" y="1"/>
                  </a:cubicBezTo>
                  <a:cubicBezTo>
                    <a:pt x="17" y="1"/>
                    <a:pt x="16" y="0"/>
                    <a:pt x="15" y="0"/>
                  </a:cubicBezTo>
                  <a:cubicBezTo>
                    <a:pt x="1" y="0"/>
                    <a:pt x="1" y="0"/>
                    <a:pt x="1" y="0"/>
                  </a:cubicBezTo>
                  <a:cubicBezTo>
                    <a:pt x="1" y="0"/>
                    <a:pt x="0" y="1"/>
                    <a:pt x="0" y="1"/>
                  </a:cubicBezTo>
                  <a:cubicBezTo>
                    <a:pt x="0" y="10"/>
                    <a:pt x="0" y="10"/>
                    <a:pt x="0" y="10"/>
                  </a:cubicBezTo>
                  <a:cubicBezTo>
                    <a:pt x="0" y="11"/>
                    <a:pt x="1" y="11"/>
                    <a:pt x="1" y="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350">
                <a:solidFill>
                  <a:srgbClr val="3A3A3A"/>
                </a:solidFill>
              </a:endParaRPr>
            </a:p>
          </p:txBody>
        </p:sp>
        <p:sp>
          <p:nvSpPr>
            <p:cNvPr id="29" name="Freeform 31"/>
            <p:cNvSpPr/>
            <p:nvPr/>
          </p:nvSpPr>
          <p:spPr bwMode="auto">
            <a:xfrm>
              <a:off x="9586913" y="3992563"/>
              <a:ext cx="65088" cy="41275"/>
            </a:xfrm>
            <a:custGeom>
              <a:avLst/>
              <a:gdLst>
                <a:gd name="T0" fmla="*/ 1 w 17"/>
                <a:gd name="T1" fmla="*/ 11 h 11"/>
                <a:gd name="T2" fmla="*/ 15 w 17"/>
                <a:gd name="T3" fmla="*/ 11 h 11"/>
                <a:gd name="T4" fmla="*/ 17 w 17"/>
                <a:gd name="T5" fmla="*/ 9 h 11"/>
                <a:gd name="T6" fmla="*/ 17 w 17"/>
                <a:gd name="T7" fmla="*/ 1 h 11"/>
                <a:gd name="T8" fmla="*/ 15 w 17"/>
                <a:gd name="T9" fmla="*/ 0 h 11"/>
                <a:gd name="T10" fmla="*/ 1 w 17"/>
                <a:gd name="T11" fmla="*/ 0 h 11"/>
                <a:gd name="T12" fmla="*/ 0 w 17"/>
                <a:gd name="T13" fmla="*/ 1 h 11"/>
                <a:gd name="T14" fmla="*/ 0 w 17"/>
                <a:gd name="T15" fmla="*/ 9 h 11"/>
                <a:gd name="T16" fmla="*/ 1 w 17"/>
                <a:gd name="T17" fmla="*/ 11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11">
                  <a:moveTo>
                    <a:pt x="1" y="11"/>
                  </a:moveTo>
                  <a:cubicBezTo>
                    <a:pt x="15" y="11"/>
                    <a:pt x="15" y="11"/>
                    <a:pt x="15" y="11"/>
                  </a:cubicBezTo>
                  <a:cubicBezTo>
                    <a:pt x="16" y="11"/>
                    <a:pt x="17" y="10"/>
                    <a:pt x="17" y="9"/>
                  </a:cubicBezTo>
                  <a:cubicBezTo>
                    <a:pt x="17" y="1"/>
                    <a:pt x="17" y="1"/>
                    <a:pt x="17" y="1"/>
                  </a:cubicBezTo>
                  <a:cubicBezTo>
                    <a:pt x="17" y="0"/>
                    <a:pt x="16" y="0"/>
                    <a:pt x="15" y="0"/>
                  </a:cubicBezTo>
                  <a:cubicBezTo>
                    <a:pt x="1" y="0"/>
                    <a:pt x="1" y="0"/>
                    <a:pt x="1" y="0"/>
                  </a:cubicBezTo>
                  <a:cubicBezTo>
                    <a:pt x="1" y="0"/>
                    <a:pt x="0" y="0"/>
                    <a:pt x="0" y="1"/>
                  </a:cubicBezTo>
                  <a:cubicBezTo>
                    <a:pt x="0" y="9"/>
                    <a:pt x="0" y="9"/>
                    <a:pt x="0" y="9"/>
                  </a:cubicBezTo>
                  <a:cubicBezTo>
                    <a:pt x="0" y="10"/>
                    <a:pt x="1" y="11"/>
                    <a:pt x="1" y="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350">
                <a:solidFill>
                  <a:srgbClr val="3A3A3A"/>
                </a:solidFill>
              </a:endParaRPr>
            </a:p>
          </p:txBody>
        </p:sp>
        <p:sp>
          <p:nvSpPr>
            <p:cNvPr id="30" name="Freeform 32"/>
            <p:cNvSpPr/>
            <p:nvPr/>
          </p:nvSpPr>
          <p:spPr bwMode="auto">
            <a:xfrm>
              <a:off x="9512301" y="3992563"/>
              <a:ext cx="57150" cy="41275"/>
            </a:xfrm>
            <a:custGeom>
              <a:avLst/>
              <a:gdLst>
                <a:gd name="T0" fmla="*/ 1 w 15"/>
                <a:gd name="T1" fmla="*/ 7 h 11"/>
                <a:gd name="T2" fmla="*/ 1 w 15"/>
                <a:gd name="T3" fmla="*/ 7 h 11"/>
                <a:gd name="T4" fmla="*/ 0 w 15"/>
                <a:gd name="T5" fmla="*/ 11 h 11"/>
                <a:gd name="T6" fmla="*/ 13 w 15"/>
                <a:gd name="T7" fmla="*/ 11 h 11"/>
                <a:gd name="T8" fmla="*/ 15 w 15"/>
                <a:gd name="T9" fmla="*/ 9 h 11"/>
                <a:gd name="T10" fmla="*/ 15 w 15"/>
                <a:gd name="T11" fmla="*/ 1 h 11"/>
                <a:gd name="T12" fmla="*/ 13 w 15"/>
                <a:gd name="T13" fmla="*/ 0 h 11"/>
                <a:gd name="T14" fmla="*/ 2 w 15"/>
                <a:gd name="T15" fmla="*/ 0 h 11"/>
                <a:gd name="T16" fmla="*/ 1 w 15"/>
                <a:gd name="T17" fmla="*/ 7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 h="11">
                  <a:moveTo>
                    <a:pt x="1" y="7"/>
                  </a:moveTo>
                  <a:cubicBezTo>
                    <a:pt x="1" y="7"/>
                    <a:pt x="1" y="7"/>
                    <a:pt x="1" y="7"/>
                  </a:cubicBezTo>
                  <a:cubicBezTo>
                    <a:pt x="0" y="8"/>
                    <a:pt x="0" y="10"/>
                    <a:pt x="0" y="11"/>
                  </a:cubicBezTo>
                  <a:cubicBezTo>
                    <a:pt x="13" y="11"/>
                    <a:pt x="13" y="11"/>
                    <a:pt x="13" y="11"/>
                  </a:cubicBezTo>
                  <a:cubicBezTo>
                    <a:pt x="14" y="11"/>
                    <a:pt x="15" y="10"/>
                    <a:pt x="15" y="9"/>
                  </a:cubicBezTo>
                  <a:cubicBezTo>
                    <a:pt x="15" y="1"/>
                    <a:pt x="15" y="1"/>
                    <a:pt x="15" y="1"/>
                  </a:cubicBezTo>
                  <a:cubicBezTo>
                    <a:pt x="15" y="0"/>
                    <a:pt x="14" y="0"/>
                    <a:pt x="13" y="0"/>
                  </a:cubicBezTo>
                  <a:cubicBezTo>
                    <a:pt x="2" y="0"/>
                    <a:pt x="2" y="0"/>
                    <a:pt x="2" y="0"/>
                  </a:cubicBezTo>
                  <a:cubicBezTo>
                    <a:pt x="1" y="7"/>
                    <a:pt x="1" y="7"/>
                    <a:pt x="1"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350">
                <a:solidFill>
                  <a:srgbClr val="3A3A3A"/>
                </a:solidFill>
              </a:endParaRPr>
            </a:p>
          </p:txBody>
        </p:sp>
      </p:grpSp>
      <p:grpSp>
        <p:nvGrpSpPr>
          <p:cNvPr id="31" name="Group 33"/>
          <p:cNvGrpSpPr/>
          <p:nvPr/>
        </p:nvGrpSpPr>
        <p:grpSpPr>
          <a:xfrm>
            <a:off x="5257353" y="2695511"/>
            <a:ext cx="362014" cy="437940"/>
            <a:chOff x="9532938" y="3521075"/>
            <a:chExt cx="423862" cy="512763"/>
          </a:xfrm>
          <a:solidFill>
            <a:schemeClr val="bg1"/>
          </a:solidFill>
        </p:grpSpPr>
        <p:sp>
          <p:nvSpPr>
            <p:cNvPr id="32" name="Freeform 34"/>
            <p:cNvSpPr/>
            <p:nvPr/>
          </p:nvSpPr>
          <p:spPr bwMode="auto">
            <a:xfrm>
              <a:off x="9667875" y="3640138"/>
              <a:ext cx="150812" cy="30163"/>
            </a:xfrm>
            <a:custGeom>
              <a:avLst/>
              <a:gdLst>
                <a:gd name="T0" fmla="*/ 40 w 40"/>
                <a:gd name="T1" fmla="*/ 4 h 8"/>
                <a:gd name="T2" fmla="*/ 36 w 40"/>
                <a:gd name="T3" fmla="*/ 8 h 8"/>
                <a:gd name="T4" fmla="*/ 4 w 40"/>
                <a:gd name="T5" fmla="*/ 8 h 8"/>
                <a:gd name="T6" fmla="*/ 0 w 40"/>
                <a:gd name="T7" fmla="*/ 4 h 8"/>
                <a:gd name="T8" fmla="*/ 0 w 40"/>
                <a:gd name="T9" fmla="*/ 4 h 8"/>
                <a:gd name="T10" fmla="*/ 4 w 40"/>
                <a:gd name="T11" fmla="*/ 0 h 8"/>
                <a:gd name="T12" fmla="*/ 36 w 40"/>
                <a:gd name="T13" fmla="*/ 0 h 8"/>
                <a:gd name="T14" fmla="*/ 40 w 40"/>
                <a:gd name="T15" fmla="*/ 4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0" h="8">
                  <a:moveTo>
                    <a:pt x="40" y="4"/>
                  </a:moveTo>
                  <a:cubicBezTo>
                    <a:pt x="40" y="6"/>
                    <a:pt x="39" y="8"/>
                    <a:pt x="36" y="8"/>
                  </a:cubicBezTo>
                  <a:cubicBezTo>
                    <a:pt x="4" y="8"/>
                    <a:pt x="4" y="8"/>
                    <a:pt x="4" y="8"/>
                  </a:cubicBezTo>
                  <a:cubicBezTo>
                    <a:pt x="2" y="8"/>
                    <a:pt x="0" y="6"/>
                    <a:pt x="0" y="4"/>
                  </a:cubicBezTo>
                  <a:cubicBezTo>
                    <a:pt x="0" y="4"/>
                    <a:pt x="0" y="4"/>
                    <a:pt x="0" y="4"/>
                  </a:cubicBezTo>
                  <a:cubicBezTo>
                    <a:pt x="0" y="1"/>
                    <a:pt x="2" y="0"/>
                    <a:pt x="4" y="0"/>
                  </a:cubicBezTo>
                  <a:cubicBezTo>
                    <a:pt x="36" y="0"/>
                    <a:pt x="36" y="0"/>
                    <a:pt x="36" y="0"/>
                  </a:cubicBezTo>
                  <a:cubicBezTo>
                    <a:pt x="39" y="0"/>
                    <a:pt x="40" y="1"/>
                    <a:pt x="40"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350">
                <a:solidFill>
                  <a:srgbClr val="3A3A3A"/>
                </a:solidFill>
              </a:endParaRPr>
            </a:p>
          </p:txBody>
        </p:sp>
        <p:sp>
          <p:nvSpPr>
            <p:cNvPr id="33" name="Freeform 35"/>
            <p:cNvSpPr/>
            <p:nvPr/>
          </p:nvSpPr>
          <p:spPr bwMode="auto">
            <a:xfrm>
              <a:off x="9656763" y="3521075"/>
              <a:ext cx="173037" cy="100013"/>
            </a:xfrm>
            <a:custGeom>
              <a:avLst/>
              <a:gdLst>
                <a:gd name="T0" fmla="*/ 46 w 46"/>
                <a:gd name="T1" fmla="*/ 14 h 27"/>
                <a:gd name="T2" fmla="*/ 36 w 46"/>
                <a:gd name="T3" fmla="*/ 27 h 27"/>
                <a:gd name="T4" fmla="*/ 10 w 46"/>
                <a:gd name="T5" fmla="*/ 27 h 27"/>
                <a:gd name="T6" fmla="*/ 0 w 46"/>
                <a:gd name="T7" fmla="*/ 14 h 27"/>
                <a:gd name="T8" fmla="*/ 0 w 46"/>
                <a:gd name="T9" fmla="*/ 14 h 27"/>
                <a:gd name="T10" fmla="*/ 10 w 46"/>
                <a:gd name="T11" fmla="*/ 0 h 27"/>
                <a:gd name="T12" fmla="*/ 20 w 46"/>
                <a:gd name="T13" fmla="*/ 7 h 27"/>
                <a:gd name="T14" fmla="*/ 27 w 46"/>
                <a:gd name="T15" fmla="*/ 0 h 27"/>
                <a:gd name="T16" fmla="*/ 33 w 46"/>
                <a:gd name="T17" fmla="*/ 7 h 27"/>
                <a:gd name="T18" fmla="*/ 36 w 46"/>
                <a:gd name="T19" fmla="*/ 0 h 27"/>
                <a:gd name="T20" fmla="*/ 46 w 46"/>
                <a:gd name="T21" fmla="*/ 14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6" h="27">
                  <a:moveTo>
                    <a:pt x="46" y="14"/>
                  </a:moveTo>
                  <a:cubicBezTo>
                    <a:pt x="46" y="21"/>
                    <a:pt x="42" y="27"/>
                    <a:pt x="36" y="27"/>
                  </a:cubicBezTo>
                  <a:cubicBezTo>
                    <a:pt x="10" y="27"/>
                    <a:pt x="10" y="27"/>
                    <a:pt x="10" y="27"/>
                  </a:cubicBezTo>
                  <a:cubicBezTo>
                    <a:pt x="5" y="27"/>
                    <a:pt x="0" y="21"/>
                    <a:pt x="0" y="14"/>
                  </a:cubicBezTo>
                  <a:cubicBezTo>
                    <a:pt x="0" y="14"/>
                    <a:pt x="0" y="14"/>
                    <a:pt x="0" y="14"/>
                  </a:cubicBezTo>
                  <a:cubicBezTo>
                    <a:pt x="0" y="6"/>
                    <a:pt x="5" y="0"/>
                    <a:pt x="10" y="0"/>
                  </a:cubicBezTo>
                  <a:cubicBezTo>
                    <a:pt x="10" y="0"/>
                    <a:pt x="17" y="8"/>
                    <a:pt x="20" y="7"/>
                  </a:cubicBezTo>
                  <a:cubicBezTo>
                    <a:pt x="22" y="7"/>
                    <a:pt x="24" y="0"/>
                    <a:pt x="27" y="0"/>
                  </a:cubicBezTo>
                  <a:cubicBezTo>
                    <a:pt x="29" y="1"/>
                    <a:pt x="31" y="7"/>
                    <a:pt x="33" y="7"/>
                  </a:cubicBezTo>
                  <a:cubicBezTo>
                    <a:pt x="35" y="7"/>
                    <a:pt x="36" y="0"/>
                    <a:pt x="36" y="0"/>
                  </a:cubicBezTo>
                  <a:cubicBezTo>
                    <a:pt x="42" y="0"/>
                    <a:pt x="46" y="6"/>
                    <a:pt x="46" y="1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350">
                <a:solidFill>
                  <a:srgbClr val="3A3A3A"/>
                </a:solidFill>
              </a:endParaRPr>
            </a:p>
          </p:txBody>
        </p:sp>
        <p:sp>
          <p:nvSpPr>
            <p:cNvPr id="34" name="Freeform 36"/>
            <p:cNvSpPr>
              <a:spLocks noEditPoints="1"/>
            </p:cNvSpPr>
            <p:nvPr/>
          </p:nvSpPr>
          <p:spPr bwMode="auto">
            <a:xfrm>
              <a:off x="9532938" y="3689350"/>
              <a:ext cx="423862" cy="344488"/>
            </a:xfrm>
            <a:custGeom>
              <a:avLst/>
              <a:gdLst>
                <a:gd name="T0" fmla="*/ 113 w 113"/>
                <a:gd name="T1" fmla="*/ 82 h 92"/>
                <a:gd name="T2" fmla="*/ 102 w 113"/>
                <a:gd name="T3" fmla="*/ 92 h 92"/>
                <a:gd name="T4" fmla="*/ 10 w 113"/>
                <a:gd name="T5" fmla="*/ 92 h 92"/>
                <a:gd name="T6" fmla="*/ 0 w 113"/>
                <a:gd name="T7" fmla="*/ 82 h 92"/>
                <a:gd name="T8" fmla="*/ 10 w 113"/>
                <a:gd name="T9" fmla="*/ 71 h 92"/>
                <a:gd name="T10" fmla="*/ 10 w 113"/>
                <a:gd name="T11" fmla="*/ 33 h 92"/>
                <a:gd name="T12" fmla="*/ 43 w 113"/>
                <a:gd name="T13" fmla="*/ 0 h 92"/>
                <a:gd name="T14" fmla="*/ 69 w 113"/>
                <a:gd name="T15" fmla="*/ 0 h 92"/>
                <a:gd name="T16" fmla="*/ 102 w 113"/>
                <a:gd name="T17" fmla="*/ 33 h 92"/>
                <a:gd name="T18" fmla="*/ 102 w 113"/>
                <a:gd name="T19" fmla="*/ 71 h 92"/>
                <a:gd name="T20" fmla="*/ 113 w 113"/>
                <a:gd name="T21" fmla="*/ 82 h 92"/>
                <a:gd name="T22" fmla="*/ 75 w 113"/>
                <a:gd name="T23" fmla="*/ 54 h 92"/>
                <a:gd name="T24" fmla="*/ 62 w 113"/>
                <a:gd name="T25" fmla="*/ 39 h 92"/>
                <a:gd name="T26" fmla="*/ 53 w 113"/>
                <a:gd name="T27" fmla="*/ 32 h 92"/>
                <a:gd name="T28" fmla="*/ 59 w 113"/>
                <a:gd name="T29" fmla="*/ 28 h 92"/>
                <a:gd name="T30" fmla="*/ 70 w 113"/>
                <a:gd name="T31" fmla="*/ 31 h 92"/>
                <a:gd name="T32" fmla="*/ 73 w 113"/>
                <a:gd name="T33" fmla="*/ 22 h 92"/>
                <a:gd name="T34" fmla="*/ 61 w 113"/>
                <a:gd name="T35" fmla="*/ 19 h 92"/>
                <a:gd name="T36" fmla="*/ 61 w 113"/>
                <a:gd name="T37" fmla="*/ 18 h 92"/>
                <a:gd name="T38" fmla="*/ 61 w 113"/>
                <a:gd name="T39" fmla="*/ 18 h 92"/>
                <a:gd name="T40" fmla="*/ 61 w 113"/>
                <a:gd name="T41" fmla="*/ 17 h 92"/>
                <a:gd name="T42" fmla="*/ 57 w 113"/>
                <a:gd name="T43" fmla="*/ 14 h 92"/>
                <a:gd name="T44" fmla="*/ 54 w 113"/>
                <a:gd name="T45" fmla="*/ 17 h 92"/>
                <a:gd name="T46" fmla="*/ 54 w 113"/>
                <a:gd name="T47" fmla="*/ 19 h 92"/>
                <a:gd name="T48" fmla="*/ 54 w 113"/>
                <a:gd name="T49" fmla="*/ 19 h 92"/>
                <a:gd name="T50" fmla="*/ 54 w 113"/>
                <a:gd name="T51" fmla="*/ 20 h 92"/>
                <a:gd name="T52" fmla="*/ 41 w 113"/>
                <a:gd name="T53" fmla="*/ 34 h 92"/>
                <a:gd name="T54" fmla="*/ 55 w 113"/>
                <a:gd name="T55" fmla="*/ 48 h 92"/>
                <a:gd name="T56" fmla="*/ 63 w 113"/>
                <a:gd name="T57" fmla="*/ 55 h 92"/>
                <a:gd name="T58" fmla="*/ 55 w 113"/>
                <a:gd name="T59" fmla="*/ 60 h 92"/>
                <a:gd name="T60" fmla="*/ 43 w 113"/>
                <a:gd name="T61" fmla="*/ 56 h 92"/>
                <a:gd name="T62" fmla="*/ 40 w 113"/>
                <a:gd name="T63" fmla="*/ 65 h 92"/>
                <a:gd name="T64" fmla="*/ 53 w 113"/>
                <a:gd name="T65" fmla="*/ 69 h 92"/>
                <a:gd name="T66" fmla="*/ 53 w 113"/>
                <a:gd name="T67" fmla="*/ 70 h 92"/>
                <a:gd name="T68" fmla="*/ 53 w 113"/>
                <a:gd name="T69" fmla="*/ 70 h 92"/>
                <a:gd name="T70" fmla="*/ 53 w 113"/>
                <a:gd name="T71" fmla="*/ 70 h 92"/>
                <a:gd name="T72" fmla="*/ 57 w 113"/>
                <a:gd name="T73" fmla="*/ 74 h 92"/>
                <a:gd name="T74" fmla="*/ 61 w 113"/>
                <a:gd name="T75" fmla="*/ 70 h 92"/>
                <a:gd name="T76" fmla="*/ 61 w 113"/>
                <a:gd name="T77" fmla="*/ 70 h 92"/>
                <a:gd name="T78" fmla="*/ 61 w 113"/>
                <a:gd name="T79" fmla="*/ 70 h 92"/>
                <a:gd name="T80" fmla="*/ 61 w 113"/>
                <a:gd name="T81" fmla="*/ 68 h 92"/>
                <a:gd name="T82" fmla="*/ 75 w 113"/>
                <a:gd name="T83" fmla="*/ 54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13" h="92">
                  <a:moveTo>
                    <a:pt x="113" y="82"/>
                  </a:moveTo>
                  <a:cubicBezTo>
                    <a:pt x="113" y="87"/>
                    <a:pt x="108" y="92"/>
                    <a:pt x="102" y="92"/>
                  </a:cubicBezTo>
                  <a:cubicBezTo>
                    <a:pt x="10" y="92"/>
                    <a:pt x="10" y="92"/>
                    <a:pt x="10" y="92"/>
                  </a:cubicBezTo>
                  <a:cubicBezTo>
                    <a:pt x="5" y="92"/>
                    <a:pt x="0" y="87"/>
                    <a:pt x="0" y="82"/>
                  </a:cubicBezTo>
                  <a:cubicBezTo>
                    <a:pt x="0" y="76"/>
                    <a:pt x="5" y="71"/>
                    <a:pt x="10" y="71"/>
                  </a:cubicBezTo>
                  <a:cubicBezTo>
                    <a:pt x="10" y="33"/>
                    <a:pt x="10" y="33"/>
                    <a:pt x="10" y="33"/>
                  </a:cubicBezTo>
                  <a:cubicBezTo>
                    <a:pt x="10" y="15"/>
                    <a:pt x="25" y="0"/>
                    <a:pt x="43" y="0"/>
                  </a:cubicBezTo>
                  <a:cubicBezTo>
                    <a:pt x="69" y="0"/>
                    <a:pt x="69" y="0"/>
                    <a:pt x="69" y="0"/>
                  </a:cubicBezTo>
                  <a:cubicBezTo>
                    <a:pt x="87" y="0"/>
                    <a:pt x="102" y="15"/>
                    <a:pt x="102" y="33"/>
                  </a:cubicBezTo>
                  <a:cubicBezTo>
                    <a:pt x="102" y="71"/>
                    <a:pt x="102" y="71"/>
                    <a:pt x="102" y="71"/>
                  </a:cubicBezTo>
                  <a:cubicBezTo>
                    <a:pt x="108" y="71"/>
                    <a:pt x="113" y="76"/>
                    <a:pt x="113" y="82"/>
                  </a:cubicBezTo>
                  <a:close/>
                  <a:moveTo>
                    <a:pt x="75" y="54"/>
                  </a:moveTo>
                  <a:cubicBezTo>
                    <a:pt x="75" y="47"/>
                    <a:pt x="71" y="42"/>
                    <a:pt x="62" y="39"/>
                  </a:cubicBezTo>
                  <a:cubicBezTo>
                    <a:pt x="55" y="37"/>
                    <a:pt x="53" y="35"/>
                    <a:pt x="53" y="32"/>
                  </a:cubicBezTo>
                  <a:cubicBezTo>
                    <a:pt x="52" y="30"/>
                    <a:pt x="54" y="28"/>
                    <a:pt x="59" y="28"/>
                  </a:cubicBezTo>
                  <a:cubicBezTo>
                    <a:pt x="65" y="28"/>
                    <a:pt x="68" y="30"/>
                    <a:pt x="70" y="31"/>
                  </a:cubicBezTo>
                  <a:cubicBezTo>
                    <a:pt x="73" y="22"/>
                    <a:pt x="73" y="22"/>
                    <a:pt x="73" y="22"/>
                  </a:cubicBezTo>
                  <a:cubicBezTo>
                    <a:pt x="70" y="21"/>
                    <a:pt x="66" y="20"/>
                    <a:pt x="61" y="19"/>
                  </a:cubicBezTo>
                  <a:cubicBezTo>
                    <a:pt x="61" y="18"/>
                    <a:pt x="61" y="18"/>
                    <a:pt x="61" y="18"/>
                  </a:cubicBezTo>
                  <a:cubicBezTo>
                    <a:pt x="61" y="18"/>
                    <a:pt x="61" y="18"/>
                    <a:pt x="61" y="18"/>
                  </a:cubicBezTo>
                  <a:cubicBezTo>
                    <a:pt x="61" y="17"/>
                    <a:pt x="61" y="17"/>
                    <a:pt x="61" y="17"/>
                  </a:cubicBezTo>
                  <a:cubicBezTo>
                    <a:pt x="61" y="15"/>
                    <a:pt x="60" y="14"/>
                    <a:pt x="57" y="14"/>
                  </a:cubicBezTo>
                  <a:cubicBezTo>
                    <a:pt x="55" y="14"/>
                    <a:pt x="54" y="15"/>
                    <a:pt x="54" y="17"/>
                  </a:cubicBezTo>
                  <a:cubicBezTo>
                    <a:pt x="54" y="19"/>
                    <a:pt x="54" y="19"/>
                    <a:pt x="54" y="19"/>
                  </a:cubicBezTo>
                  <a:cubicBezTo>
                    <a:pt x="54" y="19"/>
                    <a:pt x="54" y="19"/>
                    <a:pt x="54" y="19"/>
                  </a:cubicBezTo>
                  <a:cubicBezTo>
                    <a:pt x="54" y="20"/>
                    <a:pt x="54" y="20"/>
                    <a:pt x="54" y="20"/>
                  </a:cubicBezTo>
                  <a:cubicBezTo>
                    <a:pt x="45" y="22"/>
                    <a:pt x="41" y="27"/>
                    <a:pt x="41" y="34"/>
                  </a:cubicBezTo>
                  <a:cubicBezTo>
                    <a:pt x="41" y="41"/>
                    <a:pt x="46" y="45"/>
                    <a:pt x="55" y="48"/>
                  </a:cubicBezTo>
                  <a:cubicBezTo>
                    <a:pt x="60" y="50"/>
                    <a:pt x="63" y="52"/>
                    <a:pt x="63" y="55"/>
                  </a:cubicBezTo>
                  <a:cubicBezTo>
                    <a:pt x="63" y="58"/>
                    <a:pt x="60" y="60"/>
                    <a:pt x="55" y="60"/>
                  </a:cubicBezTo>
                  <a:cubicBezTo>
                    <a:pt x="50" y="60"/>
                    <a:pt x="46" y="58"/>
                    <a:pt x="43" y="56"/>
                  </a:cubicBezTo>
                  <a:cubicBezTo>
                    <a:pt x="40" y="65"/>
                    <a:pt x="40" y="65"/>
                    <a:pt x="40" y="65"/>
                  </a:cubicBezTo>
                  <a:cubicBezTo>
                    <a:pt x="43" y="67"/>
                    <a:pt x="48" y="68"/>
                    <a:pt x="53" y="69"/>
                  </a:cubicBezTo>
                  <a:cubicBezTo>
                    <a:pt x="53" y="70"/>
                    <a:pt x="53" y="70"/>
                    <a:pt x="53" y="70"/>
                  </a:cubicBezTo>
                  <a:cubicBezTo>
                    <a:pt x="53" y="70"/>
                    <a:pt x="53" y="70"/>
                    <a:pt x="53" y="70"/>
                  </a:cubicBezTo>
                  <a:cubicBezTo>
                    <a:pt x="53" y="70"/>
                    <a:pt x="53" y="70"/>
                    <a:pt x="53" y="70"/>
                  </a:cubicBezTo>
                  <a:cubicBezTo>
                    <a:pt x="53" y="73"/>
                    <a:pt x="55" y="74"/>
                    <a:pt x="57" y="74"/>
                  </a:cubicBezTo>
                  <a:cubicBezTo>
                    <a:pt x="59" y="74"/>
                    <a:pt x="61" y="73"/>
                    <a:pt x="61" y="70"/>
                  </a:cubicBezTo>
                  <a:cubicBezTo>
                    <a:pt x="61" y="70"/>
                    <a:pt x="61" y="70"/>
                    <a:pt x="61" y="70"/>
                  </a:cubicBezTo>
                  <a:cubicBezTo>
                    <a:pt x="61" y="70"/>
                    <a:pt x="61" y="70"/>
                    <a:pt x="61" y="70"/>
                  </a:cubicBezTo>
                  <a:cubicBezTo>
                    <a:pt x="61" y="68"/>
                    <a:pt x="61" y="68"/>
                    <a:pt x="61" y="68"/>
                  </a:cubicBezTo>
                  <a:cubicBezTo>
                    <a:pt x="70" y="66"/>
                    <a:pt x="75" y="60"/>
                    <a:pt x="75" y="5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350">
                <a:solidFill>
                  <a:srgbClr val="3A3A3A"/>
                </a:solidFill>
              </a:endParaRPr>
            </a:p>
          </p:txBody>
        </p:sp>
      </p:grpSp>
      <p:grpSp>
        <p:nvGrpSpPr>
          <p:cNvPr id="35" name="Group 37"/>
          <p:cNvGrpSpPr/>
          <p:nvPr/>
        </p:nvGrpSpPr>
        <p:grpSpPr>
          <a:xfrm>
            <a:off x="3495228" y="3320216"/>
            <a:ext cx="364900" cy="381711"/>
            <a:chOff x="8385175" y="3870325"/>
            <a:chExt cx="473075" cy="473075"/>
          </a:xfrm>
          <a:solidFill>
            <a:schemeClr val="bg1"/>
          </a:solidFill>
        </p:grpSpPr>
        <p:sp>
          <p:nvSpPr>
            <p:cNvPr id="36" name="Freeform 38"/>
            <p:cNvSpPr/>
            <p:nvPr/>
          </p:nvSpPr>
          <p:spPr bwMode="auto">
            <a:xfrm>
              <a:off x="8561388" y="3870325"/>
              <a:ext cx="288925" cy="241300"/>
            </a:xfrm>
            <a:custGeom>
              <a:avLst/>
              <a:gdLst>
                <a:gd name="T0" fmla="*/ 12 w 77"/>
                <a:gd name="T1" fmla="*/ 0 h 64"/>
                <a:gd name="T2" fmla="*/ 19 w 77"/>
                <a:gd name="T3" fmla="*/ 0 h 64"/>
                <a:gd name="T4" fmla="*/ 58 w 77"/>
                <a:gd name="T5" fmla="*/ 0 h 64"/>
                <a:gd name="T6" fmla="*/ 65 w 77"/>
                <a:gd name="T7" fmla="*/ 0 h 64"/>
                <a:gd name="T8" fmla="*/ 77 w 77"/>
                <a:gd name="T9" fmla="*/ 11 h 64"/>
                <a:gd name="T10" fmla="*/ 77 w 77"/>
                <a:gd name="T11" fmla="*/ 25 h 64"/>
                <a:gd name="T12" fmla="*/ 77 w 77"/>
                <a:gd name="T13" fmla="*/ 39 h 64"/>
                <a:gd name="T14" fmla="*/ 65 w 77"/>
                <a:gd name="T15" fmla="*/ 51 h 64"/>
                <a:gd name="T16" fmla="*/ 55 w 77"/>
                <a:gd name="T17" fmla="*/ 51 h 64"/>
                <a:gd name="T18" fmla="*/ 55 w 77"/>
                <a:gd name="T19" fmla="*/ 60 h 64"/>
                <a:gd name="T20" fmla="*/ 52 w 77"/>
                <a:gd name="T21" fmla="*/ 64 h 64"/>
                <a:gd name="T22" fmla="*/ 51 w 77"/>
                <a:gd name="T23" fmla="*/ 64 h 64"/>
                <a:gd name="T24" fmla="*/ 47 w 77"/>
                <a:gd name="T25" fmla="*/ 63 h 64"/>
                <a:gd name="T26" fmla="*/ 35 w 77"/>
                <a:gd name="T27" fmla="*/ 51 h 64"/>
                <a:gd name="T28" fmla="*/ 12 w 77"/>
                <a:gd name="T29" fmla="*/ 51 h 64"/>
                <a:gd name="T30" fmla="*/ 0 w 77"/>
                <a:gd name="T31" fmla="*/ 39 h 64"/>
                <a:gd name="T32" fmla="*/ 0 w 77"/>
                <a:gd name="T33" fmla="*/ 25 h 64"/>
                <a:gd name="T34" fmla="*/ 0 w 77"/>
                <a:gd name="T35" fmla="*/ 11 h 64"/>
                <a:gd name="T36" fmla="*/ 12 w 77"/>
                <a:gd name="T37" fmla="*/ 0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77" h="64">
                  <a:moveTo>
                    <a:pt x="12" y="0"/>
                  </a:moveTo>
                  <a:cubicBezTo>
                    <a:pt x="19" y="0"/>
                    <a:pt x="19" y="0"/>
                    <a:pt x="19" y="0"/>
                  </a:cubicBezTo>
                  <a:cubicBezTo>
                    <a:pt x="58" y="0"/>
                    <a:pt x="58" y="0"/>
                    <a:pt x="58" y="0"/>
                  </a:cubicBezTo>
                  <a:cubicBezTo>
                    <a:pt x="65" y="0"/>
                    <a:pt x="65" y="0"/>
                    <a:pt x="65" y="0"/>
                  </a:cubicBezTo>
                  <a:cubicBezTo>
                    <a:pt x="72" y="0"/>
                    <a:pt x="77" y="5"/>
                    <a:pt x="77" y="11"/>
                  </a:cubicBezTo>
                  <a:cubicBezTo>
                    <a:pt x="77" y="25"/>
                    <a:pt x="77" y="25"/>
                    <a:pt x="77" y="25"/>
                  </a:cubicBezTo>
                  <a:cubicBezTo>
                    <a:pt x="77" y="39"/>
                    <a:pt x="77" y="39"/>
                    <a:pt x="77" y="39"/>
                  </a:cubicBezTo>
                  <a:cubicBezTo>
                    <a:pt x="77" y="46"/>
                    <a:pt x="72" y="51"/>
                    <a:pt x="65" y="51"/>
                  </a:cubicBezTo>
                  <a:cubicBezTo>
                    <a:pt x="55" y="51"/>
                    <a:pt x="55" y="51"/>
                    <a:pt x="55" y="51"/>
                  </a:cubicBezTo>
                  <a:cubicBezTo>
                    <a:pt x="55" y="60"/>
                    <a:pt x="55" y="60"/>
                    <a:pt x="55" y="60"/>
                  </a:cubicBezTo>
                  <a:cubicBezTo>
                    <a:pt x="55" y="62"/>
                    <a:pt x="54" y="63"/>
                    <a:pt x="52" y="64"/>
                  </a:cubicBezTo>
                  <a:cubicBezTo>
                    <a:pt x="52" y="64"/>
                    <a:pt x="51" y="64"/>
                    <a:pt x="51" y="64"/>
                  </a:cubicBezTo>
                  <a:cubicBezTo>
                    <a:pt x="49" y="64"/>
                    <a:pt x="48" y="64"/>
                    <a:pt x="47" y="63"/>
                  </a:cubicBezTo>
                  <a:cubicBezTo>
                    <a:pt x="35" y="51"/>
                    <a:pt x="35" y="51"/>
                    <a:pt x="35" y="51"/>
                  </a:cubicBezTo>
                  <a:cubicBezTo>
                    <a:pt x="12" y="51"/>
                    <a:pt x="12" y="51"/>
                    <a:pt x="12" y="51"/>
                  </a:cubicBezTo>
                  <a:cubicBezTo>
                    <a:pt x="5" y="51"/>
                    <a:pt x="0" y="46"/>
                    <a:pt x="0" y="39"/>
                  </a:cubicBezTo>
                  <a:cubicBezTo>
                    <a:pt x="0" y="25"/>
                    <a:pt x="0" y="25"/>
                    <a:pt x="0" y="25"/>
                  </a:cubicBezTo>
                  <a:cubicBezTo>
                    <a:pt x="0" y="11"/>
                    <a:pt x="0" y="11"/>
                    <a:pt x="0" y="11"/>
                  </a:cubicBezTo>
                  <a:cubicBezTo>
                    <a:pt x="0" y="5"/>
                    <a:pt x="5" y="0"/>
                    <a:pt x="1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350">
                <a:solidFill>
                  <a:srgbClr val="3A3A3A"/>
                </a:solidFill>
              </a:endParaRPr>
            </a:p>
          </p:txBody>
        </p:sp>
        <p:sp>
          <p:nvSpPr>
            <p:cNvPr id="37" name="Freeform 39"/>
            <p:cNvSpPr/>
            <p:nvPr/>
          </p:nvSpPr>
          <p:spPr bwMode="auto">
            <a:xfrm>
              <a:off x="8385175" y="4010025"/>
              <a:ext cx="473075" cy="333375"/>
            </a:xfrm>
            <a:custGeom>
              <a:avLst/>
              <a:gdLst>
                <a:gd name="T0" fmla="*/ 107 w 126"/>
                <a:gd name="T1" fmla="*/ 25 h 89"/>
                <a:gd name="T2" fmla="*/ 107 w 126"/>
                <a:gd name="T3" fmla="*/ 35 h 89"/>
                <a:gd name="T4" fmla="*/ 104 w 126"/>
                <a:gd name="T5" fmla="*/ 40 h 89"/>
                <a:gd name="T6" fmla="*/ 102 w 126"/>
                <a:gd name="T7" fmla="*/ 41 h 89"/>
                <a:gd name="T8" fmla="*/ 97 w 126"/>
                <a:gd name="T9" fmla="*/ 39 h 89"/>
                <a:gd name="T10" fmla="*/ 82 w 126"/>
                <a:gd name="T11" fmla="*/ 25 h 89"/>
                <a:gd name="T12" fmla="*/ 47 w 126"/>
                <a:gd name="T13" fmla="*/ 25 h 89"/>
                <a:gd name="T14" fmla="*/ 33 w 126"/>
                <a:gd name="T15" fmla="*/ 11 h 89"/>
                <a:gd name="T16" fmla="*/ 33 w 126"/>
                <a:gd name="T17" fmla="*/ 0 h 89"/>
                <a:gd name="T18" fmla="*/ 25 w 126"/>
                <a:gd name="T19" fmla="*/ 0 h 89"/>
                <a:gd name="T20" fmla="*/ 16 w 126"/>
                <a:gd name="T21" fmla="*/ 0 h 89"/>
                <a:gd name="T22" fmla="*/ 0 w 126"/>
                <a:gd name="T23" fmla="*/ 16 h 89"/>
                <a:gd name="T24" fmla="*/ 0 w 126"/>
                <a:gd name="T25" fmla="*/ 34 h 89"/>
                <a:gd name="T26" fmla="*/ 0 w 126"/>
                <a:gd name="T27" fmla="*/ 55 h 89"/>
                <a:gd name="T28" fmla="*/ 16 w 126"/>
                <a:gd name="T29" fmla="*/ 71 h 89"/>
                <a:gd name="T30" fmla="*/ 28 w 126"/>
                <a:gd name="T31" fmla="*/ 71 h 89"/>
                <a:gd name="T32" fmla="*/ 28 w 126"/>
                <a:gd name="T33" fmla="*/ 82 h 89"/>
                <a:gd name="T34" fmla="*/ 32 w 126"/>
                <a:gd name="T35" fmla="*/ 88 h 89"/>
                <a:gd name="T36" fmla="*/ 35 w 126"/>
                <a:gd name="T37" fmla="*/ 89 h 89"/>
                <a:gd name="T38" fmla="*/ 39 w 126"/>
                <a:gd name="T39" fmla="*/ 87 h 89"/>
                <a:gd name="T40" fmla="*/ 56 w 126"/>
                <a:gd name="T41" fmla="*/ 71 h 89"/>
                <a:gd name="T42" fmla="*/ 110 w 126"/>
                <a:gd name="T43" fmla="*/ 71 h 89"/>
                <a:gd name="T44" fmla="*/ 126 w 126"/>
                <a:gd name="T45" fmla="*/ 55 h 89"/>
                <a:gd name="T46" fmla="*/ 126 w 126"/>
                <a:gd name="T47" fmla="*/ 34 h 89"/>
                <a:gd name="T48" fmla="*/ 126 w 126"/>
                <a:gd name="T49" fmla="*/ 23 h 89"/>
                <a:gd name="T50" fmla="*/ 119 w 126"/>
                <a:gd name="T51" fmla="*/ 25 h 89"/>
                <a:gd name="T52" fmla="*/ 107 w 126"/>
                <a:gd name="T53" fmla="*/ 25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26" h="89">
                  <a:moveTo>
                    <a:pt x="107" y="25"/>
                  </a:moveTo>
                  <a:cubicBezTo>
                    <a:pt x="107" y="35"/>
                    <a:pt x="107" y="35"/>
                    <a:pt x="107" y="35"/>
                  </a:cubicBezTo>
                  <a:cubicBezTo>
                    <a:pt x="107" y="37"/>
                    <a:pt x="106" y="39"/>
                    <a:pt x="104" y="40"/>
                  </a:cubicBezTo>
                  <a:cubicBezTo>
                    <a:pt x="103" y="40"/>
                    <a:pt x="102" y="41"/>
                    <a:pt x="102" y="41"/>
                  </a:cubicBezTo>
                  <a:cubicBezTo>
                    <a:pt x="100" y="41"/>
                    <a:pt x="99" y="40"/>
                    <a:pt x="97" y="39"/>
                  </a:cubicBezTo>
                  <a:cubicBezTo>
                    <a:pt x="82" y="25"/>
                    <a:pt x="82" y="25"/>
                    <a:pt x="82" y="25"/>
                  </a:cubicBezTo>
                  <a:cubicBezTo>
                    <a:pt x="47" y="25"/>
                    <a:pt x="47" y="25"/>
                    <a:pt x="47" y="25"/>
                  </a:cubicBezTo>
                  <a:cubicBezTo>
                    <a:pt x="39" y="25"/>
                    <a:pt x="33" y="18"/>
                    <a:pt x="33" y="11"/>
                  </a:cubicBezTo>
                  <a:cubicBezTo>
                    <a:pt x="33" y="0"/>
                    <a:pt x="33" y="0"/>
                    <a:pt x="33" y="0"/>
                  </a:cubicBezTo>
                  <a:cubicBezTo>
                    <a:pt x="25" y="0"/>
                    <a:pt x="25" y="0"/>
                    <a:pt x="25" y="0"/>
                  </a:cubicBezTo>
                  <a:cubicBezTo>
                    <a:pt x="16" y="0"/>
                    <a:pt x="16" y="0"/>
                    <a:pt x="16" y="0"/>
                  </a:cubicBezTo>
                  <a:cubicBezTo>
                    <a:pt x="7" y="0"/>
                    <a:pt x="0" y="8"/>
                    <a:pt x="0" y="16"/>
                  </a:cubicBezTo>
                  <a:cubicBezTo>
                    <a:pt x="0" y="34"/>
                    <a:pt x="0" y="34"/>
                    <a:pt x="0" y="34"/>
                  </a:cubicBezTo>
                  <a:cubicBezTo>
                    <a:pt x="0" y="55"/>
                    <a:pt x="0" y="55"/>
                    <a:pt x="0" y="55"/>
                  </a:cubicBezTo>
                  <a:cubicBezTo>
                    <a:pt x="0" y="64"/>
                    <a:pt x="7" y="71"/>
                    <a:pt x="16" y="71"/>
                  </a:cubicBezTo>
                  <a:cubicBezTo>
                    <a:pt x="28" y="71"/>
                    <a:pt x="28" y="71"/>
                    <a:pt x="28" y="71"/>
                  </a:cubicBezTo>
                  <a:cubicBezTo>
                    <a:pt x="28" y="82"/>
                    <a:pt x="28" y="82"/>
                    <a:pt x="28" y="82"/>
                  </a:cubicBezTo>
                  <a:cubicBezTo>
                    <a:pt x="28" y="85"/>
                    <a:pt x="30" y="87"/>
                    <a:pt x="32" y="88"/>
                  </a:cubicBezTo>
                  <a:cubicBezTo>
                    <a:pt x="33" y="89"/>
                    <a:pt x="34" y="89"/>
                    <a:pt x="35" y="89"/>
                  </a:cubicBezTo>
                  <a:cubicBezTo>
                    <a:pt x="36" y="89"/>
                    <a:pt x="38" y="88"/>
                    <a:pt x="39" y="87"/>
                  </a:cubicBezTo>
                  <a:cubicBezTo>
                    <a:pt x="56" y="71"/>
                    <a:pt x="56" y="71"/>
                    <a:pt x="56" y="71"/>
                  </a:cubicBezTo>
                  <a:cubicBezTo>
                    <a:pt x="110" y="71"/>
                    <a:pt x="110" y="71"/>
                    <a:pt x="110" y="71"/>
                  </a:cubicBezTo>
                  <a:cubicBezTo>
                    <a:pt x="119" y="71"/>
                    <a:pt x="126" y="64"/>
                    <a:pt x="126" y="55"/>
                  </a:cubicBezTo>
                  <a:cubicBezTo>
                    <a:pt x="126" y="34"/>
                    <a:pt x="126" y="34"/>
                    <a:pt x="126" y="34"/>
                  </a:cubicBezTo>
                  <a:cubicBezTo>
                    <a:pt x="126" y="23"/>
                    <a:pt x="126" y="23"/>
                    <a:pt x="126" y="23"/>
                  </a:cubicBezTo>
                  <a:cubicBezTo>
                    <a:pt x="124" y="24"/>
                    <a:pt x="121" y="25"/>
                    <a:pt x="119" y="25"/>
                  </a:cubicBezTo>
                  <a:lnTo>
                    <a:pt x="107" y="2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350">
                <a:solidFill>
                  <a:srgbClr val="3A3A3A"/>
                </a:solidFill>
              </a:endParaRPr>
            </a:p>
          </p:txBody>
        </p:sp>
      </p:grpSp>
      <p:sp>
        <p:nvSpPr>
          <p:cNvPr id="38" name="TextBox 76"/>
          <p:cNvSpPr txBox="1"/>
          <p:nvPr/>
        </p:nvSpPr>
        <p:spPr>
          <a:xfrm>
            <a:off x="6093591" y="1498933"/>
            <a:ext cx="1692010" cy="369332"/>
          </a:xfrm>
          <a:prstGeom prst="rect">
            <a:avLst/>
          </a:prstGeom>
          <a:noFill/>
        </p:spPr>
        <p:txBody>
          <a:bodyPr wrap="square" rtlCol="0">
            <a:spAutoFit/>
          </a:bodyPr>
          <a:lstStyle/>
          <a:p>
            <a:pPr marL="214298" indent="-214298">
              <a:buFont typeface="Wingdings" panose="05000000000000000000" pitchFamily="2" charset="2"/>
              <a:buChar char="u"/>
            </a:pPr>
            <a:r>
              <a:rPr lang="zh-CN" altLang="en-US" dirty="0">
                <a:solidFill>
                  <a:schemeClr val="bg2">
                    <a:lumMod val="25000"/>
                  </a:schemeClr>
                </a:solidFill>
                <a:latin typeface="微软雅黑" panose="020B0503020204020204" charset="-122"/>
                <a:ea typeface="微软雅黑" panose="020B0503020204020204" charset="-122"/>
              </a:rPr>
              <a:t>添加标题</a:t>
            </a:r>
          </a:p>
        </p:txBody>
      </p:sp>
      <p:sp>
        <p:nvSpPr>
          <p:cNvPr id="39" name="文本框 38"/>
          <p:cNvSpPr txBox="1"/>
          <p:nvPr/>
        </p:nvSpPr>
        <p:spPr>
          <a:xfrm>
            <a:off x="6093591" y="1775932"/>
            <a:ext cx="2288508" cy="932401"/>
          </a:xfrm>
          <a:prstGeom prst="rect">
            <a:avLst/>
          </a:prstGeom>
          <a:noFill/>
        </p:spPr>
        <p:txBody>
          <a:bodyPr wrap="square" rtlCol="0">
            <a:spAutoFit/>
          </a:bodyPr>
          <a:lstStyle/>
          <a:p>
            <a:pPr algn="l">
              <a:lnSpc>
                <a:spcPct val="130000"/>
              </a:lnSpc>
            </a:pPr>
            <a:r>
              <a:rPr lang="zh-CN" altLang="en-US" sz="1050" dirty="0">
                <a:solidFill>
                  <a:schemeClr val="bg2">
                    <a:lumMod val="25000"/>
                  </a:schemeClr>
                </a:solidFill>
                <a:latin typeface="微软雅黑" panose="020B0503020204020204" charset="-122"/>
                <a:ea typeface="微软雅黑" panose="020B0503020204020204" charset="-122"/>
                <a:sym typeface="+mn-ea"/>
              </a:rPr>
              <a:t>请在此添加您的文字内容，请在此添加您的文字内容。请在此添加您的文字内容，请在此添加您的文字内容。</a:t>
            </a:r>
            <a:endParaRPr lang="zh-CN" altLang="zh-CN" sz="1050" dirty="0">
              <a:solidFill>
                <a:schemeClr val="bg2">
                  <a:lumMod val="25000"/>
                </a:schemeClr>
              </a:solidFill>
              <a:latin typeface="微软雅黑" panose="020B0503020204020204" charset="-122"/>
              <a:ea typeface="微软雅黑" panose="020B0503020204020204" charset="-122"/>
              <a:sym typeface="+mn-ea"/>
            </a:endParaRPr>
          </a:p>
        </p:txBody>
      </p:sp>
      <p:sp>
        <p:nvSpPr>
          <p:cNvPr id="40" name="TextBox 76"/>
          <p:cNvSpPr txBox="1"/>
          <p:nvPr/>
        </p:nvSpPr>
        <p:spPr>
          <a:xfrm>
            <a:off x="6093591" y="3203109"/>
            <a:ext cx="1692010" cy="369332"/>
          </a:xfrm>
          <a:prstGeom prst="rect">
            <a:avLst/>
          </a:prstGeom>
          <a:noFill/>
        </p:spPr>
        <p:txBody>
          <a:bodyPr wrap="square" rtlCol="0">
            <a:spAutoFit/>
          </a:bodyPr>
          <a:lstStyle/>
          <a:p>
            <a:pPr marL="214298" indent="-214298">
              <a:buFont typeface="Wingdings" panose="05000000000000000000" pitchFamily="2" charset="2"/>
              <a:buChar char="u"/>
            </a:pPr>
            <a:r>
              <a:rPr lang="zh-CN" altLang="en-US" dirty="0">
                <a:solidFill>
                  <a:schemeClr val="bg2">
                    <a:lumMod val="25000"/>
                  </a:schemeClr>
                </a:solidFill>
                <a:latin typeface="微软雅黑" panose="020B0503020204020204" charset="-122"/>
                <a:ea typeface="微软雅黑" panose="020B0503020204020204" charset="-122"/>
              </a:rPr>
              <a:t>添加标题</a:t>
            </a:r>
          </a:p>
        </p:txBody>
      </p:sp>
      <p:sp>
        <p:nvSpPr>
          <p:cNvPr id="41" name="文本框 40"/>
          <p:cNvSpPr txBox="1"/>
          <p:nvPr/>
        </p:nvSpPr>
        <p:spPr>
          <a:xfrm>
            <a:off x="6093591" y="3480109"/>
            <a:ext cx="2288508" cy="932401"/>
          </a:xfrm>
          <a:prstGeom prst="rect">
            <a:avLst/>
          </a:prstGeom>
          <a:noFill/>
        </p:spPr>
        <p:txBody>
          <a:bodyPr wrap="square" rtlCol="0">
            <a:spAutoFit/>
          </a:bodyPr>
          <a:lstStyle/>
          <a:p>
            <a:pPr algn="l">
              <a:lnSpc>
                <a:spcPct val="130000"/>
              </a:lnSpc>
            </a:pPr>
            <a:r>
              <a:rPr lang="zh-CN" altLang="en-US" sz="1050" dirty="0">
                <a:solidFill>
                  <a:schemeClr val="bg2">
                    <a:lumMod val="25000"/>
                  </a:schemeClr>
                </a:solidFill>
                <a:latin typeface="微软雅黑" panose="020B0503020204020204" charset="-122"/>
                <a:ea typeface="微软雅黑" panose="020B0503020204020204" charset="-122"/>
                <a:sym typeface="+mn-ea"/>
              </a:rPr>
              <a:t>请在此添加您的文字内容，请在此添加您的文字内容。请在此添加您的文字内容，请在此添加您的文字内容。</a:t>
            </a:r>
            <a:endParaRPr lang="zh-CN" altLang="zh-CN" sz="1050" dirty="0">
              <a:solidFill>
                <a:schemeClr val="bg2">
                  <a:lumMod val="25000"/>
                </a:schemeClr>
              </a:solidFill>
              <a:latin typeface="微软雅黑" panose="020B0503020204020204" charset="-122"/>
              <a:ea typeface="微软雅黑" panose="020B0503020204020204" charset="-122"/>
              <a:sym typeface="+mn-ea"/>
            </a:endParaRPr>
          </a:p>
        </p:txBody>
      </p:sp>
      <p:sp>
        <p:nvSpPr>
          <p:cNvPr id="42" name="TextBox 76"/>
          <p:cNvSpPr txBox="1"/>
          <p:nvPr/>
        </p:nvSpPr>
        <p:spPr>
          <a:xfrm>
            <a:off x="762852" y="1498933"/>
            <a:ext cx="1692010" cy="369332"/>
          </a:xfrm>
          <a:prstGeom prst="rect">
            <a:avLst/>
          </a:prstGeom>
          <a:noFill/>
        </p:spPr>
        <p:txBody>
          <a:bodyPr wrap="square" rtlCol="0">
            <a:spAutoFit/>
          </a:bodyPr>
          <a:lstStyle/>
          <a:p>
            <a:pPr marL="214298" indent="-214298">
              <a:buFont typeface="Wingdings" panose="05000000000000000000" pitchFamily="2" charset="2"/>
              <a:buChar char="u"/>
            </a:pPr>
            <a:r>
              <a:rPr lang="zh-CN" altLang="en-US" dirty="0">
                <a:solidFill>
                  <a:schemeClr val="bg2">
                    <a:lumMod val="25000"/>
                  </a:schemeClr>
                </a:solidFill>
                <a:latin typeface="微软雅黑" panose="020B0503020204020204" charset="-122"/>
                <a:ea typeface="微软雅黑" panose="020B0503020204020204" charset="-122"/>
              </a:rPr>
              <a:t>添加标题</a:t>
            </a:r>
          </a:p>
        </p:txBody>
      </p:sp>
      <p:sp>
        <p:nvSpPr>
          <p:cNvPr id="43" name="文本框 42"/>
          <p:cNvSpPr txBox="1"/>
          <p:nvPr/>
        </p:nvSpPr>
        <p:spPr>
          <a:xfrm>
            <a:off x="762853" y="1775932"/>
            <a:ext cx="2288508" cy="932401"/>
          </a:xfrm>
          <a:prstGeom prst="rect">
            <a:avLst/>
          </a:prstGeom>
          <a:noFill/>
        </p:spPr>
        <p:txBody>
          <a:bodyPr wrap="square" rtlCol="0">
            <a:spAutoFit/>
          </a:bodyPr>
          <a:lstStyle/>
          <a:p>
            <a:pPr algn="l">
              <a:lnSpc>
                <a:spcPct val="130000"/>
              </a:lnSpc>
            </a:pPr>
            <a:r>
              <a:rPr lang="zh-CN" altLang="en-US" sz="1050" dirty="0">
                <a:solidFill>
                  <a:schemeClr val="bg2">
                    <a:lumMod val="25000"/>
                  </a:schemeClr>
                </a:solidFill>
                <a:latin typeface="微软雅黑" panose="020B0503020204020204" charset="-122"/>
                <a:ea typeface="微软雅黑" panose="020B0503020204020204" charset="-122"/>
                <a:sym typeface="+mn-ea"/>
              </a:rPr>
              <a:t>请在此添加您的文字内容，请在此添加您的文字内容。请在此添加您的文字内容，请在此添加您的文字内容。</a:t>
            </a:r>
            <a:endParaRPr lang="zh-CN" altLang="zh-CN" sz="1050" dirty="0">
              <a:solidFill>
                <a:schemeClr val="bg2">
                  <a:lumMod val="25000"/>
                </a:schemeClr>
              </a:solidFill>
              <a:latin typeface="微软雅黑" panose="020B0503020204020204" charset="-122"/>
              <a:ea typeface="微软雅黑" panose="020B0503020204020204" charset="-122"/>
              <a:sym typeface="+mn-ea"/>
            </a:endParaRPr>
          </a:p>
        </p:txBody>
      </p:sp>
      <p:sp>
        <p:nvSpPr>
          <p:cNvPr id="44" name="TextBox 76"/>
          <p:cNvSpPr txBox="1"/>
          <p:nvPr/>
        </p:nvSpPr>
        <p:spPr>
          <a:xfrm>
            <a:off x="762852" y="3203109"/>
            <a:ext cx="1692010" cy="369332"/>
          </a:xfrm>
          <a:prstGeom prst="rect">
            <a:avLst/>
          </a:prstGeom>
          <a:noFill/>
        </p:spPr>
        <p:txBody>
          <a:bodyPr wrap="square" rtlCol="0">
            <a:spAutoFit/>
          </a:bodyPr>
          <a:lstStyle/>
          <a:p>
            <a:pPr marL="214298" indent="-214298">
              <a:buFont typeface="Wingdings" panose="05000000000000000000" pitchFamily="2" charset="2"/>
              <a:buChar char="u"/>
            </a:pPr>
            <a:r>
              <a:rPr lang="zh-CN" altLang="en-US" dirty="0">
                <a:solidFill>
                  <a:schemeClr val="bg2">
                    <a:lumMod val="25000"/>
                  </a:schemeClr>
                </a:solidFill>
                <a:latin typeface="微软雅黑" panose="020B0503020204020204" charset="-122"/>
                <a:ea typeface="微软雅黑" panose="020B0503020204020204" charset="-122"/>
              </a:rPr>
              <a:t>添加标题</a:t>
            </a:r>
          </a:p>
        </p:txBody>
      </p:sp>
      <p:sp>
        <p:nvSpPr>
          <p:cNvPr id="45" name="文本框 44"/>
          <p:cNvSpPr txBox="1"/>
          <p:nvPr/>
        </p:nvSpPr>
        <p:spPr>
          <a:xfrm>
            <a:off x="762853" y="3480109"/>
            <a:ext cx="2288508" cy="932401"/>
          </a:xfrm>
          <a:prstGeom prst="rect">
            <a:avLst/>
          </a:prstGeom>
          <a:noFill/>
        </p:spPr>
        <p:txBody>
          <a:bodyPr wrap="square" rtlCol="0">
            <a:spAutoFit/>
          </a:bodyPr>
          <a:lstStyle/>
          <a:p>
            <a:pPr algn="l">
              <a:lnSpc>
                <a:spcPct val="130000"/>
              </a:lnSpc>
            </a:pPr>
            <a:r>
              <a:rPr lang="zh-CN" altLang="en-US" sz="1050" dirty="0">
                <a:solidFill>
                  <a:schemeClr val="bg2">
                    <a:lumMod val="25000"/>
                  </a:schemeClr>
                </a:solidFill>
                <a:latin typeface="微软雅黑" panose="020B0503020204020204" charset="-122"/>
                <a:ea typeface="微软雅黑" panose="020B0503020204020204" charset="-122"/>
                <a:sym typeface="+mn-ea"/>
              </a:rPr>
              <a:t>请在此添加您的文字内容，请在此添加您的文字内容。请在此添加您的文字内容，请在此添加您的文字内容。</a:t>
            </a:r>
            <a:endParaRPr lang="zh-CN" altLang="zh-CN" sz="1050" dirty="0">
              <a:solidFill>
                <a:schemeClr val="bg2">
                  <a:lumMod val="25000"/>
                </a:schemeClr>
              </a:solidFill>
              <a:latin typeface="微软雅黑" panose="020B0503020204020204" charset="-122"/>
              <a:ea typeface="微软雅黑" panose="020B0503020204020204" charset="-122"/>
              <a:sym typeface="+mn-ea"/>
            </a:endParaRPr>
          </a:p>
        </p:txBody>
      </p:sp>
    </p:spTree>
    <p:extLst>
      <p:ext uri="{BB962C8B-B14F-4D97-AF65-F5344CB8AC3E}">
        <p14:creationId xmlns:p14="http://schemas.microsoft.com/office/powerpoint/2010/main" val="2136210042"/>
      </p:ext>
    </p:extLst>
  </p:cSld>
  <p:clrMapOvr>
    <a:masterClrMapping/>
  </p:clrMapOvr>
  <mc:AlternateContent xmlns:mc="http://schemas.openxmlformats.org/markup-compatibility/2006" xmlns:p14="http://schemas.microsoft.com/office/powerpoint/2010/main">
    <mc:Choice Requires="p14">
      <p:transition spd="slow" p14:dur="1600" advClick="0" advTm="0">
        <p14:conveyor dir="l"/>
      </p:transition>
    </mc:Choice>
    <mc:Fallback xmlns="">
      <p:transition spd="slow" advClick="0" advTm="0">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图片 14">
            <a:extLst>
              <a:ext uri="{FF2B5EF4-FFF2-40B4-BE49-F238E27FC236}">
                <a16:creationId xmlns:a16="http://schemas.microsoft.com/office/drawing/2014/main" id="{8553A403-110D-46EE-873C-7AE87650128D}"/>
              </a:ext>
            </a:extLst>
          </p:cNvPr>
          <p:cNvPicPr>
            <a:picLocks noChangeAspect="1"/>
          </p:cNvPicPr>
          <p:nvPr/>
        </p:nvPicPr>
        <p:blipFill rotWithShape="1">
          <a:blip r:embed="rId3"/>
          <a:srcRect l="2390" t="1" r="30113" b="19949"/>
          <a:stretch/>
        </p:blipFill>
        <p:spPr>
          <a:xfrm>
            <a:off x="791" y="7204"/>
            <a:ext cx="9143209" cy="5137884"/>
          </a:xfrm>
          <a:prstGeom prst="rect">
            <a:avLst/>
          </a:prstGeom>
        </p:spPr>
      </p:pic>
      <p:sp>
        <p:nvSpPr>
          <p:cNvPr id="10" name="矩形 9"/>
          <p:cNvSpPr/>
          <p:nvPr/>
        </p:nvSpPr>
        <p:spPr>
          <a:xfrm>
            <a:off x="3503328" y="3007559"/>
            <a:ext cx="2541871" cy="430887"/>
          </a:xfrm>
          <a:prstGeom prst="rect">
            <a:avLst/>
          </a:prstGeom>
        </p:spPr>
        <p:txBody>
          <a:bodyPr wrap="square" lIns="0" tIns="0" rIns="0" bIns="0">
            <a:spAutoFit/>
          </a:bodyPr>
          <a:lstStyle/>
          <a:p>
            <a:pPr lvl="0"/>
            <a:r>
              <a:rPr lang="zh-CN" altLang="en-US" sz="2800" dirty="0">
                <a:solidFill>
                  <a:schemeClr val="accent1"/>
                </a:solidFill>
                <a:latin typeface="Arial" panose="020B0604020202020204" pitchFamily="34" charset="0"/>
                <a:ea typeface="微软雅黑" panose="020B0503020204020204" pitchFamily="34" charset="-122"/>
                <a:sym typeface="Arial" panose="020B0604020202020204" pitchFamily="34" charset="0"/>
              </a:rPr>
              <a:t>成功项目展示</a:t>
            </a:r>
            <a:endParaRPr lang="en-US" altLang="zh-CN" sz="2800" dirty="0">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sp>
        <p:nvSpPr>
          <p:cNvPr id="11" name="TextBox 11"/>
          <p:cNvSpPr txBox="1"/>
          <p:nvPr/>
        </p:nvSpPr>
        <p:spPr>
          <a:xfrm>
            <a:off x="3415727" y="3603712"/>
            <a:ext cx="1115690" cy="212687"/>
          </a:xfrm>
          <a:prstGeom prst="rect">
            <a:avLst/>
          </a:prstGeom>
          <a:noFill/>
        </p:spPr>
        <p:txBody>
          <a:bodyPr wrap="none" rtlCol="0">
            <a:spAutoFit/>
          </a:bodyPr>
          <a:lstStyle/>
          <a:p>
            <a:pPr marL="121902" lvl="1" indent="-121902">
              <a:buFont typeface="Arial" panose="020B0604020202020204" pitchFamily="34" charset="0"/>
              <a:buChar char="•"/>
            </a:pPr>
            <a:r>
              <a:rPr lang="zh-CN" altLang="en-US" sz="782"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782"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2" name="TextBox 11"/>
          <p:cNvSpPr txBox="1"/>
          <p:nvPr/>
        </p:nvSpPr>
        <p:spPr>
          <a:xfrm>
            <a:off x="4633503" y="3603712"/>
            <a:ext cx="1115690" cy="212687"/>
          </a:xfrm>
          <a:prstGeom prst="rect">
            <a:avLst/>
          </a:prstGeom>
          <a:noFill/>
        </p:spPr>
        <p:txBody>
          <a:bodyPr wrap="none" rtlCol="0">
            <a:spAutoFit/>
          </a:bodyPr>
          <a:lstStyle/>
          <a:p>
            <a:pPr marL="121902" lvl="1" indent="-121902">
              <a:buFont typeface="Arial" panose="020B0604020202020204" pitchFamily="34" charset="0"/>
              <a:buChar char="•"/>
            </a:pPr>
            <a:r>
              <a:rPr lang="zh-CN" altLang="en-US" sz="782"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782"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3" name="TextBox 11"/>
          <p:cNvSpPr txBox="1"/>
          <p:nvPr/>
        </p:nvSpPr>
        <p:spPr>
          <a:xfrm>
            <a:off x="3415727" y="3797715"/>
            <a:ext cx="1115690" cy="212687"/>
          </a:xfrm>
          <a:prstGeom prst="rect">
            <a:avLst/>
          </a:prstGeom>
          <a:noFill/>
        </p:spPr>
        <p:txBody>
          <a:bodyPr wrap="none" rtlCol="0">
            <a:spAutoFit/>
          </a:bodyPr>
          <a:lstStyle/>
          <a:p>
            <a:pPr marL="121902" lvl="1" indent="-121902">
              <a:buFont typeface="Arial" panose="020B0604020202020204" pitchFamily="34" charset="0"/>
              <a:buChar char="•"/>
            </a:pPr>
            <a:r>
              <a:rPr lang="zh-CN" altLang="en-US" sz="782"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782"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4" name="TextBox 11"/>
          <p:cNvSpPr txBox="1"/>
          <p:nvPr/>
        </p:nvSpPr>
        <p:spPr>
          <a:xfrm>
            <a:off x="4633503" y="3797715"/>
            <a:ext cx="1115690" cy="212687"/>
          </a:xfrm>
          <a:prstGeom prst="rect">
            <a:avLst/>
          </a:prstGeom>
          <a:noFill/>
        </p:spPr>
        <p:txBody>
          <a:bodyPr wrap="none" rtlCol="0">
            <a:spAutoFit/>
          </a:bodyPr>
          <a:lstStyle/>
          <a:p>
            <a:pPr marL="121902" lvl="1" indent="-121902">
              <a:buFont typeface="Arial" panose="020B0604020202020204" pitchFamily="34" charset="0"/>
              <a:buChar char="•"/>
            </a:pPr>
            <a:r>
              <a:rPr lang="zh-CN" altLang="en-US" sz="782"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782"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7" name="任意多边形 16"/>
          <p:cNvSpPr/>
          <p:nvPr/>
        </p:nvSpPr>
        <p:spPr>
          <a:xfrm>
            <a:off x="-1161877" y="1650467"/>
            <a:ext cx="10762527" cy="1061644"/>
          </a:xfrm>
          <a:custGeom>
            <a:avLst/>
            <a:gdLst>
              <a:gd name="connsiteX0" fmla="*/ 0 w 9575800"/>
              <a:gd name="connsiteY0" fmla="*/ 144875 h 764207"/>
              <a:gd name="connsiteX1" fmla="*/ 1642534 w 9575800"/>
              <a:gd name="connsiteY1" fmla="*/ 762942 h 764207"/>
              <a:gd name="connsiteX2" fmla="*/ 3242734 w 9575800"/>
              <a:gd name="connsiteY2" fmla="*/ 942 h 764207"/>
              <a:gd name="connsiteX3" fmla="*/ 5003800 w 9575800"/>
              <a:gd name="connsiteY3" fmla="*/ 593608 h 764207"/>
              <a:gd name="connsiteX4" fmla="*/ 6629400 w 9575800"/>
              <a:gd name="connsiteY4" fmla="*/ 34808 h 764207"/>
              <a:gd name="connsiteX5" fmla="*/ 8111067 w 9575800"/>
              <a:gd name="connsiteY5" fmla="*/ 627475 h 764207"/>
              <a:gd name="connsiteX6" fmla="*/ 9575800 w 9575800"/>
              <a:gd name="connsiteY6" fmla="*/ 34808 h 764207"/>
              <a:gd name="connsiteX7" fmla="*/ 9575800 w 9575800"/>
              <a:gd name="connsiteY7" fmla="*/ 34808 h 764207"/>
              <a:gd name="connsiteX0" fmla="*/ 0 w 9575800"/>
              <a:gd name="connsiteY0" fmla="*/ 144875 h 763062"/>
              <a:gd name="connsiteX1" fmla="*/ 1642534 w 9575800"/>
              <a:gd name="connsiteY1" fmla="*/ 762942 h 763062"/>
              <a:gd name="connsiteX2" fmla="*/ 3242734 w 9575800"/>
              <a:gd name="connsiteY2" fmla="*/ 942 h 763062"/>
              <a:gd name="connsiteX3" fmla="*/ 5003800 w 9575800"/>
              <a:gd name="connsiteY3" fmla="*/ 593608 h 763062"/>
              <a:gd name="connsiteX4" fmla="*/ 6629400 w 9575800"/>
              <a:gd name="connsiteY4" fmla="*/ 34808 h 763062"/>
              <a:gd name="connsiteX5" fmla="*/ 8111067 w 9575800"/>
              <a:gd name="connsiteY5" fmla="*/ 627475 h 763062"/>
              <a:gd name="connsiteX6" fmla="*/ 9575800 w 9575800"/>
              <a:gd name="connsiteY6" fmla="*/ 34808 h 763062"/>
              <a:gd name="connsiteX7" fmla="*/ 9575800 w 9575800"/>
              <a:gd name="connsiteY7" fmla="*/ 34808 h 763062"/>
              <a:gd name="connsiteX0" fmla="*/ 0 w 9575800"/>
              <a:gd name="connsiteY0" fmla="*/ 144008 h 762195"/>
              <a:gd name="connsiteX1" fmla="*/ 1642534 w 9575800"/>
              <a:gd name="connsiteY1" fmla="*/ 762075 h 762195"/>
              <a:gd name="connsiteX2" fmla="*/ 3242734 w 9575800"/>
              <a:gd name="connsiteY2" fmla="*/ 75 h 762195"/>
              <a:gd name="connsiteX3" fmla="*/ 4995333 w 9575800"/>
              <a:gd name="connsiteY3" fmla="*/ 711275 h 762195"/>
              <a:gd name="connsiteX4" fmla="*/ 6629400 w 9575800"/>
              <a:gd name="connsiteY4" fmla="*/ 33941 h 762195"/>
              <a:gd name="connsiteX5" fmla="*/ 8111067 w 9575800"/>
              <a:gd name="connsiteY5" fmla="*/ 626608 h 762195"/>
              <a:gd name="connsiteX6" fmla="*/ 9575800 w 9575800"/>
              <a:gd name="connsiteY6" fmla="*/ 33941 h 762195"/>
              <a:gd name="connsiteX7" fmla="*/ 9575800 w 9575800"/>
              <a:gd name="connsiteY7" fmla="*/ 33941 h 762195"/>
              <a:gd name="connsiteX0" fmla="*/ 0 w 9575800"/>
              <a:gd name="connsiteY0" fmla="*/ 144008 h 762195"/>
              <a:gd name="connsiteX1" fmla="*/ 1642534 w 9575800"/>
              <a:gd name="connsiteY1" fmla="*/ 762075 h 762195"/>
              <a:gd name="connsiteX2" fmla="*/ 3242734 w 9575800"/>
              <a:gd name="connsiteY2" fmla="*/ 75 h 762195"/>
              <a:gd name="connsiteX3" fmla="*/ 4995333 w 9575800"/>
              <a:gd name="connsiteY3" fmla="*/ 711275 h 762195"/>
              <a:gd name="connsiteX4" fmla="*/ 6629400 w 9575800"/>
              <a:gd name="connsiteY4" fmla="*/ 33941 h 762195"/>
              <a:gd name="connsiteX5" fmla="*/ 8144934 w 9575800"/>
              <a:gd name="connsiteY5" fmla="*/ 736674 h 762195"/>
              <a:gd name="connsiteX6" fmla="*/ 9575800 w 9575800"/>
              <a:gd name="connsiteY6" fmla="*/ 33941 h 762195"/>
              <a:gd name="connsiteX7" fmla="*/ 9575800 w 9575800"/>
              <a:gd name="connsiteY7" fmla="*/ 33941 h 762195"/>
              <a:gd name="connsiteX0" fmla="*/ 0 w 9575800"/>
              <a:gd name="connsiteY0" fmla="*/ 144008 h 762195"/>
              <a:gd name="connsiteX1" fmla="*/ 1642534 w 9575800"/>
              <a:gd name="connsiteY1" fmla="*/ 762075 h 762195"/>
              <a:gd name="connsiteX2" fmla="*/ 3242734 w 9575800"/>
              <a:gd name="connsiteY2" fmla="*/ 75 h 762195"/>
              <a:gd name="connsiteX3" fmla="*/ 4995333 w 9575800"/>
              <a:gd name="connsiteY3" fmla="*/ 711275 h 762195"/>
              <a:gd name="connsiteX4" fmla="*/ 6629400 w 9575800"/>
              <a:gd name="connsiteY4" fmla="*/ 33941 h 762195"/>
              <a:gd name="connsiteX5" fmla="*/ 8144934 w 9575800"/>
              <a:gd name="connsiteY5" fmla="*/ 736674 h 762195"/>
              <a:gd name="connsiteX6" fmla="*/ 9575800 w 9575800"/>
              <a:gd name="connsiteY6" fmla="*/ 33941 h 762195"/>
              <a:gd name="connsiteX7" fmla="*/ 9575800 w 9575800"/>
              <a:gd name="connsiteY7" fmla="*/ 33941 h 762195"/>
              <a:gd name="connsiteX0" fmla="*/ 0 w 9575800"/>
              <a:gd name="connsiteY0" fmla="*/ 144008 h 762195"/>
              <a:gd name="connsiteX1" fmla="*/ 1642534 w 9575800"/>
              <a:gd name="connsiteY1" fmla="*/ 762075 h 762195"/>
              <a:gd name="connsiteX2" fmla="*/ 3242734 w 9575800"/>
              <a:gd name="connsiteY2" fmla="*/ 75 h 762195"/>
              <a:gd name="connsiteX3" fmla="*/ 4995333 w 9575800"/>
              <a:gd name="connsiteY3" fmla="*/ 711275 h 762195"/>
              <a:gd name="connsiteX4" fmla="*/ 6629400 w 9575800"/>
              <a:gd name="connsiteY4" fmla="*/ 33941 h 762195"/>
              <a:gd name="connsiteX5" fmla="*/ 8246534 w 9575800"/>
              <a:gd name="connsiteY5" fmla="*/ 728207 h 762195"/>
              <a:gd name="connsiteX6" fmla="*/ 9575800 w 9575800"/>
              <a:gd name="connsiteY6" fmla="*/ 33941 h 762195"/>
              <a:gd name="connsiteX7" fmla="*/ 9575800 w 9575800"/>
              <a:gd name="connsiteY7" fmla="*/ 33941 h 762195"/>
              <a:gd name="connsiteX0" fmla="*/ 0 w 9575800"/>
              <a:gd name="connsiteY0" fmla="*/ 144008 h 762195"/>
              <a:gd name="connsiteX1" fmla="*/ 1642534 w 9575800"/>
              <a:gd name="connsiteY1" fmla="*/ 762075 h 762195"/>
              <a:gd name="connsiteX2" fmla="*/ 3242734 w 9575800"/>
              <a:gd name="connsiteY2" fmla="*/ 75 h 762195"/>
              <a:gd name="connsiteX3" fmla="*/ 4995333 w 9575800"/>
              <a:gd name="connsiteY3" fmla="*/ 711275 h 762195"/>
              <a:gd name="connsiteX4" fmla="*/ 6629400 w 9575800"/>
              <a:gd name="connsiteY4" fmla="*/ 33941 h 762195"/>
              <a:gd name="connsiteX5" fmla="*/ 8246534 w 9575800"/>
              <a:gd name="connsiteY5" fmla="*/ 728207 h 762195"/>
              <a:gd name="connsiteX6" fmla="*/ 9575800 w 9575800"/>
              <a:gd name="connsiteY6" fmla="*/ 33941 h 762195"/>
              <a:gd name="connsiteX7" fmla="*/ 9575800 w 9575800"/>
              <a:gd name="connsiteY7" fmla="*/ 33941 h 762195"/>
              <a:gd name="connsiteX0" fmla="*/ 0 w 9575800"/>
              <a:gd name="connsiteY0" fmla="*/ 144008 h 762195"/>
              <a:gd name="connsiteX1" fmla="*/ 1642534 w 9575800"/>
              <a:gd name="connsiteY1" fmla="*/ 762075 h 762195"/>
              <a:gd name="connsiteX2" fmla="*/ 3242734 w 9575800"/>
              <a:gd name="connsiteY2" fmla="*/ 75 h 762195"/>
              <a:gd name="connsiteX3" fmla="*/ 4995333 w 9575800"/>
              <a:gd name="connsiteY3" fmla="*/ 711275 h 762195"/>
              <a:gd name="connsiteX4" fmla="*/ 6553200 w 9575800"/>
              <a:gd name="connsiteY4" fmla="*/ 33941 h 762195"/>
              <a:gd name="connsiteX5" fmla="*/ 8246534 w 9575800"/>
              <a:gd name="connsiteY5" fmla="*/ 728207 h 762195"/>
              <a:gd name="connsiteX6" fmla="*/ 9575800 w 9575800"/>
              <a:gd name="connsiteY6" fmla="*/ 33941 h 762195"/>
              <a:gd name="connsiteX7" fmla="*/ 9575800 w 9575800"/>
              <a:gd name="connsiteY7" fmla="*/ 33941 h 762195"/>
              <a:gd name="connsiteX0" fmla="*/ 0 w 9575800"/>
              <a:gd name="connsiteY0" fmla="*/ 144008 h 763340"/>
              <a:gd name="connsiteX1" fmla="*/ 1642534 w 9575800"/>
              <a:gd name="connsiteY1" fmla="*/ 762075 h 763340"/>
              <a:gd name="connsiteX2" fmla="*/ 3285067 w 9575800"/>
              <a:gd name="connsiteY2" fmla="*/ 75 h 763340"/>
              <a:gd name="connsiteX3" fmla="*/ 4995333 w 9575800"/>
              <a:gd name="connsiteY3" fmla="*/ 711275 h 763340"/>
              <a:gd name="connsiteX4" fmla="*/ 6553200 w 9575800"/>
              <a:gd name="connsiteY4" fmla="*/ 33941 h 763340"/>
              <a:gd name="connsiteX5" fmla="*/ 8246534 w 9575800"/>
              <a:gd name="connsiteY5" fmla="*/ 728207 h 763340"/>
              <a:gd name="connsiteX6" fmla="*/ 9575800 w 9575800"/>
              <a:gd name="connsiteY6" fmla="*/ 33941 h 763340"/>
              <a:gd name="connsiteX7" fmla="*/ 9575800 w 9575800"/>
              <a:gd name="connsiteY7" fmla="*/ 33941 h 763340"/>
              <a:gd name="connsiteX0" fmla="*/ 0 w 9575800"/>
              <a:gd name="connsiteY0" fmla="*/ 144008 h 763340"/>
              <a:gd name="connsiteX1" fmla="*/ 1642534 w 9575800"/>
              <a:gd name="connsiteY1" fmla="*/ 762075 h 763340"/>
              <a:gd name="connsiteX2" fmla="*/ 3285067 w 9575800"/>
              <a:gd name="connsiteY2" fmla="*/ 75 h 763340"/>
              <a:gd name="connsiteX3" fmla="*/ 4910667 w 9575800"/>
              <a:gd name="connsiteY3" fmla="*/ 711275 h 763340"/>
              <a:gd name="connsiteX4" fmla="*/ 6553200 w 9575800"/>
              <a:gd name="connsiteY4" fmla="*/ 33941 h 763340"/>
              <a:gd name="connsiteX5" fmla="*/ 8246534 w 9575800"/>
              <a:gd name="connsiteY5" fmla="*/ 728207 h 763340"/>
              <a:gd name="connsiteX6" fmla="*/ 9575800 w 9575800"/>
              <a:gd name="connsiteY6" fmla="*/ 33941 h 763340"/>
              <a:gd name="connsiteX7" fmla="*/ 9575800 w 9575800"/>
              <a:gd name="connsiteY7" fmla="*/ 33941 h 763340"/>
              <a:gd name="connsiteX0" fmla="*/ 0 w 9575800"/>
              <a:gd name="connsiteY0" fmla="*/ 144007 h 763339"/>
              <a:gd name="connsiteX1" fmla="*/ 1642534 w 9575800"/>
              <a:gd name="connsiteY1" fmla="*/ 762074 h 763339"/>
              <a:gd name="connsiteX2" fmla="*/ 3285067 w 9575800"/>
              <a:gd name="connsiteY2" fmla="*/ 74 h 763339"/>
              <a:gd name="connsiteX3" fmla="*/ 4910667 w 9575800"/>
              <a:gd name="connsiteY3" fmla="*/ 711274 h 763339"/>
              <a:gd name="connsiteX4" fmla="*/ 6553200 w 9575800"/>
              <a:gd name="connsiteY4" fmla="*/ 33940 h 763339"/>
              <a:gd name="connsiteX5" fmla="*/ 8246534 w 9575800"/>
              <a:gd name="connsiteY5" fmla="*/ 728206 h 763339"/>
              <a:gd name="connsiteX6" fmla="*/ 9575800 w 9575800"/>
              <a:gd name="connsiteY6" fmla="*/ 33940 h 763339"/>
              <a:gd name="connsiteX7" fmla="*/ 9575800 w 9575800"/>
              <a:gd name="connsiteY7" fmla="*/ 33940 h 763339"/>
              <a:gd name="connsiteX0" fmla="*/ 0 w 10570076"/>
              <a:gd name="connsiteY0" fmla="*/ 288727 h 908059"/>
              <a:gd name="connsiteX1" fmla="*/ 1642534 w 10570076"/>
              <a:gd name="connsiteY1" fmla="*/ 906794 h 908059"/>
              <a:gd name="connsiteX2" fmla="*/ 3285067 w 10570076"/>
              <a:gd name="connsiteY2" fmla="*/ 144794 h 908059"/>
              <a:gd name="connsiteX3" fmla="*/ 4910667 w 10570076"/>
              <a:gd name="connsiteY3" fmla="*/ 855994 h 908059"/>
              <a:gd name="connsiteX4" fmla="*/ 6553200 w 10570076"/>
              <a:gd name="connsiteY4" fmla="*/ 178660 h 908059"/>
              <a:gd name="connsiteX5" fmla="*/ 8246534 w 10570076"/>
              <a:gd name="connsiteY5" fmla="*/ 872926 h 908059"/>
              <a:gd name="connsiteX6" fmla="*/ 9575800 w 10570076"/>
              <a:gd name="connsiteY6" fmla="*/ 178660 h 908059"/>
              <a:gd name="connsiteX7" fmla="*/ 10570076 w 10570076"/>
              <a:gd name="connsiteY7" fmla="*/ 0 h 908059"/>
              <a:gd name="connsiteX0" fmla="*/ 0 w 10570076"/>
              <a:gd name="connsiteY0" fmla="*/ 288727 h 908059"/>
              <a:gd name="connsiteX1" fmla="*/ 1642534 w 10570076"/>
              <a:gd name="connsiteY1" fmla="*/ 906794 h 908059"/>
              <a:gd name="connsiteX2" fmla="*/ 3285067 w 10570076"/>
              <a:gd name="connsiteY2" fmla="*/ 144794 h 908059"/>
              <a:gd name="connsiteX3" fmla="*/ 4910667 w 10570076"/>
              <a:gd name="connsiteY3" fmla="*/ 855994 h 908059"/>
              <a:gd name="connsiteX4" fmla="*/ 6553200 w 10570076"/>
              <a:gd name="connsiteY4" fmla="*/ 178660 h 908059"/>
              <a:gd name="connsiteX5" fmla="*/ 8246534 w 10570076"/>
              <a:gd name="connsiteY5" fmla="*/ 872926 h 908059"/>
              <a:gd name="connsiteX6" fmla="*/ 9575800 w 10570076"/>
              <a:gd name="connsiteY6" fmla="*/ 178660 h 908059"/>
              <a:gd name="connsiteX7" fmla="*/ 10570076 w 10570076"/>
              <a:gd name="connsiteY7" fmla="*/ 0 h 908059"/>
              <a:gd name="connsiteX0" fmla="*/ 0 w 11498939"/>
              <a:gd name="connsiteY0" fmla="*/ 144007 h 786206"/>
              <a:gd name="connsiteX1" fmla="*/ 1642534 w 11498939"/>
              <a:gd name="connsiteY1" fmla="*/ 762074 h 786206"/>
              <a:gd name="connsiteX2" fmla="*/ 3285067 w 11498939"/>
              <a:gd name="connsiteY2" fmla="*/ 74 h 786206"/>
              <a:gd name="connsiteX3" fmla="*/ 4910667 w 11498939"/>
              <a:gd name="connsiteY3" fmla="*/ 711274 h 786206"/>
              <a:gd name="connsiteX4" fmla="*/ 6553200 w 11498939"/>
              <a:gd name="connsiteY4" fmla="*/ 33940 h 786206"/>
              <a:gd name="connsiteX5" fmla="*/ 8246534 w 11498939"/>
              <a:gd name="connsiteY5" fmla="*/ 728206 h 786206"/>
              <a:gd name="connsiteX6" fmla="*/ 9575800 w 11498939"/>
              <a:gd name="connsiteY6" fmla="*/ 33940 h 786206"/>
              <a:gd name="connsiteX7" fmla="*/ 11498939 w 11498939"/>
              <a:gd name="connsiteY7" fmla="*/ 786197 h 786206"/>
              <a:gd name="connsiteX0" fmla="*/ 0 w 11498939"/>
              <a:gd name="connsiteY0" fmla="*/ 144007 h 786197"/>
              <a:gd name="connsiteX1" fmla="*/ 1642534 w 11498939"/>
              <a:gd name="connsiteY1" fmla="*/ 762074 h 786197"/>
              <a:gd name="connsiteX2" fmla="*/ 3285067 w 11498939"/>
              <a:gd name="connsiteY2" fmla="*/ 74 h 786197"/>
              <a:gd name="connsiteX3" fmla="*/ 4910667 w 11498939"/>
              <a:gd name="connsiteY3" fmla="*/ 711274 h 786197"/>
              <a:gd name="connsiteX4" fmla="*/ 6553200 w 11498939"/>
              <a:gd name="connsiteY4" fmla="*/ 33940 h 786197"/>
              <a:gd name="connsiteX5" fmla="*/ 8246534 w 11498939"/>
              <a:gd name="connsiteY5" fmla="*/ 728206 h 786197"/>
              <a:gd name="connsiteX6" fmla="*/ 9575800 w 11498939"/>
              <a:gd name="connsiteY6" fmla="*/ 33940 h 786197"/>
              <a:gd name="connsiteX7" fmla="*/ 11498939 w 11498939"/>
              <a:gd name="connsiteY7" fmla="*/ 786197 h 786197"/>
              <a:gd name="connsiteX0" fmla="*/ 0 w 11498939"/>
              <a:gd name="connsiteY0" fmla="*/ 144007 h 786197"/>
              <a:gd name="connsiteX1" fmla="*/ 1642534 w 11498939"/>
              <a:gd name="connsiteY1" fmla="*/ 762074 h 786197"/>
              <a:gd name="connsiteX2" fmla="*/ 3285067 w 11498939"/>
              <a:gd name="connsiteY2" fmla="*/ 74 h 786197"/>
              <a:gd name="connsiteX3" fmla="*/ 4910667 w 11498939"/>
              <a:gd name="connsiteY3" fmla="*/ 711274 h 786197"/>
              <a:gd name="connsiteX4" fmla="*/ 6553200 w 11498939"/>
              <a:gd name="connsiteY4" fmla="*/ 33940 h 786197"/>
              <a:gd name="connsiteX5" fmla="*/ 8246534 w 11498939"/>
              <a:gd name="connsiteY5" fmla="*/ 728206 h 786197"/>
              <a:gd name="connsiteX6" fmla="*/ 9575800 w 11498939"/>
              <a:gd name="connsiteY6" fmla="*/ 33940 h 786197"/>
              <a:gd name="connsiteX7" fmla="*/ 11498939 w 11498939"/>
              <a:gd name="connsiteY7" fmla="*/ 786197 h 786197"/>
              <a:gd name="connsiteX0" fmla="*/ 0 w 11498939"/>
              <a:gd name="connsiteY0" fmla="*/ 144007 h 786197"/>
              <a:gd name="connsiteX1" fmla="*/ 1642534 w 11498939"/>
              <a:gd name="connsiteY1" fmla="*/ 762074 h 786197"/>
              <a:gd name="connsiteX2" fmla="*/ 3285067 w 11498939"/>
              <a:gd name="connsiteY2" fmla="*/ 74 h 786197"/>
              <a:gd name="connsiteX3" fmla="*/ 4910667 w 11498939"/>
              <a:gd name="connsiteY3" fmla="*/ 711274 h 786197"/>
              <a:gd name="connsiteX4" fmla="*/ 6553200 w 11498939"/>
              <a:gd name="connsiteY4" fmla="*/ 33940 h 786197"/>
              <a:gd name="connsiteX5" fmla="*/ 8246534 w 11498939"/>
              <a:gd name="connsiteY5" fmla="*/ 728206 h 786197"/>
              <a:gd name="connsiteX6" fmla="*/ 9758956 w 11498939"/>
              <a:gd name="connsiteY6" fmla="*/ 33940 h 786197"/>
              <a:gd name="connsiteX7" fmla="*/ 11498939 w 11498939"/>
              <a:gd name="connsiteY7" fmla="*/ 786197 h 786197"/>
              <a:gd name="connsiteX0" fmla="*/ 0 w 11498939"/>
              <a:gd name="connsiteY0" fmla="*/ 144007 h 786197"/>
              <a:gd name="connsiteX1" fmla="*/ 1642534 w 11498939"/>
              <a:gd name="connsiteY1" fmla="*/ 762074 h 786197"/>
              <a:gd name="connsiteX2" fmla="*/ 3285067 w 11498939"/>
              <a:gd name="connsiteY2" fmla="*/ 74 h 786197"/>
              <a:gd name="connsiteX3" fmla="*/ 4910667 w 11498939"/>
              <a:gd name="connsiteY3" fmla="*/ 711274 h 786197"/>
              <a:gd name="connsiteX4" fmla="*/ 6553200 w 11498939"/>
              <a:gd name="connsiteY4" fmla="*/ 33940 h 786197"/>
              <a:gd name="connsiteX5" fmla="*/ 8246534 w 11498939"/>
              <a:gd name="connsiteY5" fmla="*/ 728206 h 786197"/>
              <a:gd name="connsiteX6" fmla="*/ 9758956 w 11498939"/>
              <a:gd name="connsiteY6" fmla="*/ 33940 h 786197"/>
              <a:gd name="connsiteX7" fmla="*/ 11498939 w 11498939"/>
              <a:gd name="connsiteY7" fmla="*/ 786197 h 786197"/>
              <a:gd name="connsiteX0" fmla="*/ 0 w 11498939"/>
              <a:gd name="connsiteY0" fmla="*/ 144007 h 786197"/>
              <a:gd name="connsiteX1" fmla="*/ 1642534 w 11498939"/>
              <a:gd name="connsiteY1" fmla="*/ 762074 h 786197"/>
              <a:gd name="connsiteX2" fmla="*/ 3285067 w 11498939"/>
              <a:gd name="connsiteY2" fmla="*/ 74 h 786197"/>
              <a:gd name="connsiteX3" fmla="*/ 4910667 w 11498939"/>
              <a:gd name="connsiteY3" fmla="*/ 711274 h 786197"/>
              <a:gd name="connsiteX4" fmla="*/ 6553200 w 11498939"/>
              <a:gd name="connsiteY4" fmla="*/ 33940 h 786197"/>
              <a:gd name="connsiteX5" fmla="*/ 8246534 w 11498939"/>
              <a:gd name="connsiteY5" fmla="*/ 728206 h 786197"/>
              <a:gd name="connsiteX6" fmla="*/ 9758956 w 11498939"/>
              <a:gd name="connsiteY6" fmla="*/ 33940 h 786197"/>
              <a:gd name="connsiteX7" fmla="*/ 11498939 w 11498939"/>
              <a:gd name="connsiteY7" fmla="*/ 786197 h 786197"/>
              <a:gd name="connsiteX0" fmla="*/ 0 w 11498939"/>
              <a:gd name="connsiteY0" fmla="*/ 144007 h 786197"/>
              <a:gd name="connsiteX1" fmla="*/ 1642534 w 11498939"/>
              <a:gd name="connsiteY1" fmla="*/ 762074 h 786197"/>
              <a:gd name="connsiteX2" fmla="*/ 3285067 w 11498939"/>
              <a:gd name="connsiteY2" fmla="*/ 74 h 786197"/>
              <a:gd name="connsiteX3" fmla="*/ 4910667 w 11498939"/>
              <a:gd name="connsiteY3" fmla="*/ 711274 h 786197"/>
              <a:gd name="connsiteX4" fmla="*/ 6553200 w 11498939"/>
              <a:gd name="connsiteY4" fmla="*/ 33940 h 786197"/>
              <a:gd name="connsiteX5" fmla="*/ 8246534 w 11498939"/>
              <a:gd name="connsiteY5" fmla="*/ 728206 h 786197"/>
              <a:gd name="connsiteX6" fmla="*/ 9850534 w 11498939"/>
              <a:gd name="connsiteY6" fmla="*/ 33940 h 786197"/>
              <a:gd name="connsiteX7" fmla="*/ 11498939 w 11498939"/>
              <a:gd name="connsiteY7" fmla="*/ 786197 h 786197"/>
              <a:gd name="connsiteX0" fmla="*/ 0 w 11498939"/>
              <a:gd name="connsiteY0" fmla="*/ 144007 h 786197"/>
              <a:gd name="connsiteX1" fmla="*/ 1642534 w 11498939"/>
              <a:gd name="connsiteY1" fmla="*/ 762074 h 786197"/>
              <a:gd name="connsiteX2" fmla="*/ 3285067 w 11498939"/>
              <a:gd name="connsiteY2" fmla="*/ 74 h 786197"/>
              <a:gd name="connsiteX3" fmla="*/ 4910667 w 11498939"/>
              <a:gd name="connsiteY3" fmla="*/ 711274 h 786197"/>
              <a:gd name="connsiteX4" fmla="*/ 6553200 w 11498939"/>
              <a:gd name="connsiteY4" fmla="*/ 33940 h 786197"/>
              <a:gd name="connsiteX5" fmla="*/ 8246534 w 11498939"/>
              <a:gd name="connsiteY5" fmla="*/ 728206 h 786197"/>
              <a:gd name="connsiteX6" fmla="*/ 9850534 w 11498939"/>
              <a:gd name="connsiteY6" fmla="*/ 33940 h 786197"/>
              <a:gd name="connsiteX7" fmla="*/ 11498939 w 11498939"/>
              <a:gd name="connsiteY7" fmla="*/ 786197 h 786197"/>
              <a:gd name="connsiteX0" fmla="*/ 0 w 11498939"/>
              <a:gd name="connsiteY0" fmla="*/ 144007 h 786197"/>
              <a:gd name="connsiteX1" fmla="*/ 1642534 w 11498939"/>
              <a:gd name="connsiteY1" fmla="*/ 762074 h 786197"/>
              <a:gd name="connsiteX2" fmla="*/ 3285067 w 11498939"/>
              <a:gd name="connsiteY2" fmla="*/ 74 h 786197"/>
              <a:gd name="connsiteX3" fmla="*/ 4910667 w 11498939"/>
              <a:gd name="connsiteY3" fmla="*/ 711274 h 786197"/>
              <a:gd name="connsiteX4" fmla="*/ 6553200 w 11498939"/>
              <a:gd name="connsiteY4" fmla="*/ 33940 h 786197"/>
              <a:gd name="connsiteX5" fmla="*/ 8246534 w 11498939"/>
              <a:gd name="connsiteY5" fmla="*/ 728206 h 786197"/>
              <a:gd name="connsiteX6" fmla="*/ 9850534 w 11498939"/>
              <a:gd name="connsiteY6" fmla="*/ 33940 h 786197"/>
              <a:gd name="connsiteX7" fmla="*/ 11498939 w 11498939"/>
              <a:gd name="connsiteY7" fmla="*/ 786197 h 786197"/>
              <a:gd name="connsiteX0" fmla="*/ 0 w 11498939"/>
              <a:gd name="connsiteY0" fmla="*/ 143948 h 786138"/>
              <a:gd name="connsiteX1" fmla="*/ 1549219 w 11498939"/>
              <a:gd name="connsiteY1" fmla="*/ 733805 h 786138"/>
              <a:gd name="connsiteX2" fmla="*/ 3285067 w 11498939"/>
              <a:gd name="connsiteY2" fmla="*/ 15 h 786138"/>
              <a:gd name="connsiteX3" fmla="*/ 4910667 w 11498939"/>
              <a:gd name="connsiteY3" fmla="*/ 711215 h 786138"/>
              <a:gd name="connsiteX4" fmla="*/ 6553200 w 11498939"/>
              <a:gd name="connsiteY4" fmla="*/ 33881 h 786138"/>
              <a:gd name="connsiteX5" fmla="*/ 8246534 w 11498939"/>
              <a:gd name="connsiteY5" fmla="*/ 728147 h 786138"/>
              <a:gd name="connsiteX6" fmla="*/ 9850534 w 11498939"/>
              <a:gd name="connsiteY6" fmla="*/ 33881 h 786138"/>
              <a:gd name="connsiteX7" fmla="*/ 11498939 w 11498939"/>
              <a:gd name="connsiteY7" fmla="*/ 786138 h 786138"/>
              <a:gd name="connsiteX0" fmla="*/ 0 w 11498939"/>
              <a:gd name="connsiteY0" fmla="*/ 143948 h 786138"/>
              <a:gd name="connsiteX1" fmla="*/ 1549219 w 11498939"/>
              <a:gd name="connsiteY1" fmla="*/ 733805 h 786138"/>
              <a:gd name="connsiteX2" fmla="*/ 3285067 w 11498939"/>
              <a:gd name="connsiteY2" fmla="*/ 15 h 786138"/>
              <a:gd name="connsiteX3" fmla="*/ 4910667 w 11498939"/>
              <a:gd name="connsiteY3" fmla="*/ 711215 h 786138"/>
              <a:gd name="connsiteX4" fmla="*/ 6553200 w 11498939"/>
              <a:gd name="connsiteY4" fmla="*/ 33881 h 786138"/>
              <a:gd name="connsiteX5" fmla="*/ 8246534 w 11498939"/>
              <a:gd name="connsiteY5" fmla="*/ 728147 h 786138"/>
              <a:gd name="connsiteX6" fmla="*/ 9850534 w 11498939"/>
              <a:gd name="connsiteY6" fmla="*/ 33881 h 786138"/>
              <a:gd name="connsiteX7" fmla="*/ 11498939 w 11498939"/>
              <a:gd name="connsiteY7" fmla="*/ 786138 h 786138"/>
              <a:gd name="connsiteX0" fmla="*/ 0 w 11498939"/>
              <a:gd name="connsiteY0" fmla="*/ 143948 h 786138"/>
              <a:gd name="connsiteX1" fmla="*/ 1549219 w 11498939"/>
              <a:gd name="connsiteY1" fmla="*/ 733805 h 786138"/>
              <a:gd name="connsiteX2" fmla="*/ 3285067 w 11498939"/>
              <a:gd name="connsiteY2" fmla="*/ 15 h 786138"/>
              <a:gd name="connsiteX3" fmla="*/ 4910667 w 11498939"/>
              <a:gd name="connsiteY3" fmla="*/ 711215 h 786138"/>
              <a:gd name="connsiteX4" fmla="*/ 6553200 w 11498939"/>
              <a:gd name="connsiteY4" fmla="*/ 33881 h 786138"/>
              <a:gd name="connsiteX5" fmla="*/ 8246534 w 11498939"/>
              <a:gd name="connsiteY5" fmla="*/ 728147 h 786138"/>
              <a:gd name="connsiteX6" fmla="*/ 10006059 w 11498939"/>
              <a:gd name="connsiteY6" fmla="*/ 24478 h 786138"/>
              <a:gd name="connsiteX7" fmla="*/ 11498939 w 11498939"/>
              <a:gd name="connsiteY7" fmla="*/ 786138 h 786138"/>
              <a:gd name="connsiteX0" fmla="*/ 0 w 11498939"/>
              <a:gd name="connsiteY0" fmla="*/ 143948 h 786138"/>
              <a:gd name="connsiteX1" fmla="*/ 1549219 w 11498939"/>
              <a:gd name="connsiteY1" fmla="*/ 733805 h 786138"/>
              <a:gd name="connsiteX2" fmla="*/ 3285067 w 11498939"/>
              <a:gd name="connsiteY2" fmla="*/ 15 h 786138"/>
              <a:gd name="connsiteX3" fmla="*/ 4910667 w 11498939"/>
              <a:gd name="connsiteY3" fmla="*/ 711215 h 786138"/>
              <a:gd name="connsiteX4" fmla="*/ 6553200 w 11498939"/>
              <a:gd name="connsiteY4" fmla="*/ 33881 h 786138"/>
              <a:gd name="connsiteX5" fmla="*/ 8246534 w 11498939"/>
              <a:gd name="connsiteY5" fmla="*/ 728147 h 786138"/>
              <a:gd name="connsiteX6" fmla="*/ 10006059 w 11498939"/>
              <a:gd name="connsiteY6" fmla="*/ 24478 h 786138"/>
              <a:gd name="connsiteX7" fmla="*/ 11498939 w 11498939"/>
              <a:gd name="connsiteY7" fmla="*/ 786138 h 786138"/>
              <a:gd name="connsiteX0" fmla="*/ 0 w 11498939"/>
              <a:gd name="connsiteY0" fmla="*/ 143948 h 786138"/>
              <a:gd name="connsiteX1" fmla="*/ 1549219 w 11498939"/>
              <a:gd name="connsiteY1" fmla="*/ 733805 h 786138"/>
              <a:gd name="connsiteX2" fmla="*/ 3285067 w 11498939"/>
              <a:gd name="connsiteY2" fmla="*/ 15 h 786138"/>
              <a:gd name="connsiteX3" fmla="*/ 4910667 w 11498939"/>
              <a:gd name="connsiteY3" fmla="*/ 711215 h 786138"/>
              <a:gd name="connsiteX4" fmla="*/ 6553200 w 11498939"/>
              <a:gd name="connsiteY4" fmla="*/ 33881 h 786138"/>
              <a:gd name="connsiteX5" fmla="*/ 8246534 w 11498939"/>
              <a:gd name="connsiteY5" fmla="*/ 728147 h 786138"/>
              <a:gd name="connsiteX6" fmla="*/ 10161583 w 11498939"/>
              <a:gd name="connsiteY6" fmla="*/ 24478 h 786138"/>
              <a:gd name="connsiteX7" fmla="*/ 11498939 w 11498939"/>
              <a:gd name="connsiteY7" fmla="*/ 786138 h 786138"/>
              <a:gd name="connsiteX0" fmla="*/ 0 w 11498939"/>
              <a:gd name="connsiteY0" fmla="*/ 143948 h 786138"/>
              <a:gd name="connsiteX1" fmla="*/ 1549219 w 11498939"/>
              <a:gd name="connsiteY1" fmla="*/ 733805 h 786138"/>
              <a:gd name="connsiteX2" fmla="*/ 3285067 w 11498939"/>
              <a:gd name="connsiteY2" fmla="*/ 15 h 786138"/>
              <a:gd name="connsiteX3" fmla="*/ 4910667 w 11498939"/>
              <a:gd name="connsiteY3" fmla="*/ 711215 h 786138"/>
              <a:gd name="connsiteX4" fmla="*/ 6553200 w 11498939"/>
              <a:gd name="connsiteY4" fmla="*/ 33881 h 786138"/>
              <a:gd name="connsiteX5" fmla="*/ 8246534 w 11498939"/>
              <a:gd name="connsiteY5" fmla="*/ 728147 h 786138"/>
              <a:gd name="connsiteX6" fmla="*/ 10161583 w 11498939"/>
              <a:gd name="connsiteY6" fmla="*/ 24478 h 786138"/>
              <a:gd name="connsiteX7" fmla="*/ 11498939 w 11498939"/>
              <a:gd name="connsiteY7" fmla="*/ 786138 h 786138"/>
              <a:gd name="connsiteX0" fmla="*/ 0 w 11498939"/>
              <a:gd name="connsiteY0" fmla="*/ 143948 h 786138"/>
              <a:gd name="connsiteX1" fmla="*/ 1549219 w 11498939"/>
              <a:gd name="connsiteY1" fmla="*/ 733805 h 786138"/>
              <a:gd name="connsiteX2" fmla="*/ 3285067 w 11498939"/>
              <a:gd name="connsiteY2" fmla="*/ 15 h 786138"/>
              <a:gd name="connsiteX3" fmla="*/ 4910667 w 11498939"/>
              <a:gd name="connsiteY3" fmla="*/ 711215 h 786138"/>
              <a:gd name="connsiteX4" fmla="*/ 6553200 w 11498939"/>
              <a:gd name="connsiteY4" fmla="*/ 33881 h 786138"/>
              <a:gd name="connsiteX5" fmla="*/ 8339850 w 11498939"/>
              <a:gd name="connsiteY5" fmla="*/ 737550 h 786138"/>
              <a:gd name="connsiteX6" fmla="*/ 10161583 w 11498939"/>
              <a:gd name="connsiteY6" fmla="*/ 24478 h 786138"/>
              <a:gd name="connsiteX7" fmla="*/ 11498939 w 11498939"/>
              <a:gd name="connsiteY7" fmla="*/ 786138 h 786138"/>
              <a:gd name="connsiteX0" fmla="*/ 0 w 11498939"/>
              <a:gd name="connsiteY0" fmla="*/ 143948 h 786138"/>
              <a:gd name="connsiteX1" fmla="*/ 1549219 w 11498939"/>
              <a:gd name="connsiteY1" fmla="*/ 733805 h 786138"/>
              <a:gd name="connsiteX2" fmla="*/ 3285067 w 11498939"/>
              <a:gd name="connsiteY2" fmla="*/ 15 h 786138"/>
              <a:gd name="connsiteX3" fmla="*/ 4910667 w 11498939"/>
              <a:gd name="connsiteY3" fmla="*/ 711215 h 786138"/>
              <a:gd name="connsiteX4" fmla="*/ 6553200 w 11498939"/>
              <a:gd name="connsiteY4" fmla="*/ 33881 h 786138"/>
              <a:gd name="connsiteX5" fmla="*/ 8339850 w 11498939"/>
              <a:gd name="connsiteY5" fmla="*/ 737550 h 786138"/>
              <a:gd name="connsiteX6" fmla="*/ 10161583 w 11498939"/>
              <a:gd name="connsiteY6" fmla="*/ 24478 h 786138"/>
              <a:gd name="connsiteX7" fmla="*/ 11498939 w 11498939"/>
              <a:gd name="connsiteY7" fmla="*/ 786138 h 786138"/>
              <a:gd name="connsiteX0" fmla="*/ 0 w 11498939"/>
              <a:gd name="connsiteY0" fmla="*/ 143948 h 786138"/>
              <a:gd name="connsiteX1" fmla="*/ 1549219 w 11498939"/>
              <a:gd name="connsiteY1" fmla="*/ 733805 h 786138"/>
              <a:gd name="connsiteX2" fmla="*/ 3285067 w 11498939"/>
              <a:gd name="connsiteY2" fmla="*/ 15 h 786138"/>
              <a:gd name="connsiteX3" fmla="*/ 4910667 w 11498939"/>
              <a:gd name="connsiteY3" fmla="*/ 711215 h 786138"/>
              <a:gd name="connsiteX4" fmla="*/ 6553200 w 11498939"/>
              <a:gd name="connsiteY4" fmla="*/ 33881 h 786138"/>
              <a:gd name="connsiteX5" fmla="*/ 8308746 w 11498939"/>
              <a:gd name="connsiteY5" fmla="*/ 709340 h 786138"/>
              <a:gd name="connsiteX6" fmla="*/ 10161583 w 11498939"/>
              <a:gd name="connsiteY6" fmla="*/ 24478 h 786138"/>
              <a:gd name="connsiteX7" fmla="*/ 11498939 w 11498939"/>
              <a:gd name="connsiteY7" fmla="*/ 786138 h 786138"/>
              <a:gd name="connsiteX0" fmla="*/ 0 w 11498939"/>
              <a:gd name="connsiteY0" fmla="*/ 143948 h 786138"/>
              <a:gd name="connsiteX1" fmla="*/ 1549219 w 11498939"/>
              <a:gd name="connsiteY1" fmla="*/ 733805 h 786138"/>
              <a:gd name="connsiteX2" fmla="*/ 3285067 w 11498939"/>
              <a:gd name="connsiteY2" fmla="*/ 15 h 786138"/>
              <a:gd name="connsiteX3" fmla="*/ 4910667 w 11498939"/>
              <a:gd name="connsiteY3" fmla="*/ 711215 h 786138"/>
              <a:gd name="connsiteX4" fmla="*/ 6553200 w 11498939"/>
              <a:gd name="connsiteY4" fmla="*/ 33881 h 786138"/>
              <a:gd name="connsiteX5" fmla="*/ 8308746 w 11498939"/>
              <a:gd name="connsiteY5" fmla="*/ 709340 h 786138"/>
              <a:gd name="connsiteX6" fmla="*/ 10161583 w 11498939"/>
              <a:gd name="connsiteY6" fmla="*/ 24478 h 786138"/>
              <a:gd name="connsiteX7" fmla="*/ 11498939 w 11498939"/>
              <a:gd name="connsiteY7" fmla="*/ 786138 h 786138"/>
              <a:gd name="connsiteX0" fmla="*/ 0 w 11498939"/>
              <a:gd name="connsiteY0" fmla="*/ 143948 h 786138"/>
              <a:gd name="connsiteX1" fmla="*/ 1549219 w 11498939"/>
              <a:gd name="connsiteY1" fmla="*/ 733805 h 786138"/>
              <a:gd name="connsiteX2" fmla="*/ 3285067 w 11498939"/>
              <a:gd name="connsiteY2" fmla="*/ 15 h 786138"/>
              <a:gd name="connsiteX3" fmla="*/ 4910667 w 11498939"/>
              <a:gd name="connsiteY3" fmla="*/ 711215 h 786138"/>
              <a:gd name="connsiteX4" fmla="*/ 6553200 w 11498939"/>
              <a:gd name="connsiteY4" fmla="*/ 33881 h 786138"/>
              <a:gd name="connsiteX5" fmla="*/ 8308746 w 11498939"/>
              <a:gd name="connsiteY5" fmla="*/ 709340 h 786138"/>
              <a:gd name="connsiteX6" fmla="*/ 10161583 w 11498939"/>
              <a:gd name="connsiteY6" fmla="*/ 24478 h 786138"/>
              <a:gd name="connsiteX7" fmla="*/ 11498939 w 11498939"/>
              <a:gd name="connsiteY7" fmla="*/ 786138 h 786138"/>
              <a:gd name="connsiteX0" fmla="*/ 0 w 11498939"/>
              <a:gd name="connsiteY0" fmla="*/ 143948 h 786138"/>
              <a:gd name="connsiteX1" fmla="*/ 1549219 w 11498939"/>
              <a:gd name="connsiteY1" fmla="*/ 733805 h 786138"/>
              <a:gd name="connsiteX2" fmla="*/ 3285067 w 11498939"/>
              <a:gd name="connsiteY2" fmla="*/ 15 h 786138"/>
              <a:gd name="connsiteX3" fmla="*/ 4910667 w 11498939"/>
              <a:gd name="connsiteY3" fmla="*/ 711215 h 786138"/>
              <a:gd name="connsiteX4" fmla="*/ 6553200 w 11498939"/>
              <a:gd name="connsiteY4" fmla="*/ 33881 h 786138"/>
              <a:gd name="connsiteX5" fmla="*/ 8308746 w 11498939"/>
              <a:gd name="connsiteY5" fmla="*/ 709340 h 786138"/>
              <a:gd name="connsiteX6" fmla="*/ 10161583 w 11498939"/>
              <a:gd name="connsiteY6" fmla="*/ 24478 h 786138"/>
              <a:gd name="connsiteX7" fmla="*/ 11498939 w 11498939"/>
              <a:gd name="connsiteY7" fmla="*/ 786138 h 786138"/>
              <a:gd name="connsiteX0" fmla="*/ 0 w 11498939"/>
              <a:gd name="connsiteY0" fmla="*/ 143948 h 786138"/>
              <a:gd name="connsiteX1" fmla="*/ 1549219 w 11498939"/>
              <a:gd name="connsiteY1" fmla="*/ 733805 h 786138"/>
              <a:gd name="connsiteX2" fmla="*/ 3285067 w 11498939"/>
              <a:gd name="connsiteY2" fmla="*/ 15 h 786138"/>
              <a:gd name="connsiteX3" fmla="*/ 4910667 w 11498939"/>
              <a:gd name="connsiteY3" fmla="*/ 711215 h 786138"/>
              <a:gd name="connsiteX4" fmla="*/ 6553200 w 11498939"/>
              <a:gd name="connsiteY4" fmla="*/ 33881 h 786138"/>
              <a:gd name="connsiteX5" fmla="*/ 8308746 w 11498939"/>
              <a:gd name="connsiteY5" fmla="*/ 709340 h 786138"/>
              <a:gd name="connsiteX6" fmla="*/ 10161583 w 11498939"/>
              <a:gd name="connsiteY6" fmla="*/ 24478 h 786138"/>
              <a:gd name="connsiteX7" fmla="*/ 11498939 w 11498939"/>
              <a:gd name="connsiteY7" fmla="*/ 786138 h 786138"/>
              <a:gd name="connsiteX0" fmla="*/ 0 w 11498939"/>
              <a:gd name="connsiteY0" fmla="*/ 143948 h 786138"/>
              <a:gd name="connsiteX1" fmla="*/ 423197 w 11498939"/>
              <a:gd name="connsiteY1" fmla="*/ 733805 h 786138"/>
              <a:gd name="connsiteX2" fmla="*/ 3285067 w 11498939"/>
              <a:gd name="connsiteY2" fmla="*/ 15 h 786138"/>
              <a:gd name="connsiteX3" fmla="*/ 4910667 w 11498939"/>
              <a:gd name="connsiteY3" fmla="*/ 711215 h 786138"/>
              <a:gd name="connsiteX4" fmla="*/ 6553200 w 11498939"/>
              <a:gd name="connsiteY4" fmla="*/ 33881 h 786138"/>
              <a:gd name="connsiteX5" fmla="*/ 8308746 w 11498939"/>
              <a:gd name="connsiteY5" fmla="*/ 709340 h 786138"/>
              <a:gd name="connsiteX6" fmla="*/ 10161583 w 11498939"/>
              <a:gd name="connsiteY6" fmla="*/ 24478 h 786138"/>
              <a:gd name="connsiteX7" fmla="*/ 11498939 w 11498939"/>
              <a:gd name="connsiteY7" fmla="*/ 786138 h 786138"/>
              <a:gd name="connsiteX0" fmla="*/ 0 w 11498939"/>
              <a:gd name="connsiteY0" fmla="*/ 143948 h 838005"/>
              <a:gd name="connsiteX1" fmla="*/ 423197 w 11498939"/>
              <a:gd name="connsiteY1" fmla="*/ 733805 h 838005"/>
              <a:gd name="connsiteX2" fmla="*/ 3285067 w 11498939"/>
              <a:gd name="connsiteY2" fmla="*/ 15 h 838005"/>
              <a:gd name="connsiteX3" fmla="*/ 4910667 w 11498939"/>
              <a:gd name="connsiteY3" fmla="*/ 711215 h 838005"/>
              <a:gd name="connsiteX4" fmla="*/ 6553200 w 11498939"/>
              <a:gd name="connsiteY4" fmla="*/ 33881 h 838005"/>
              <a:gd name="connsiteX5" fmla="*/ 8308746 w 11498939"/>
              <a:gd name="connsiteY5" fmla="*/ 709340 h 838005"/>
              <a:gd name="connsiteX6" fmla="*/ 10161583 w 11498939"/>
              <a:gd name="connsiteY6" fmla="*/ 24478 h 838005"/>
              <a:gd name="connsiteX7" fmla="*/ 11498939 w 11498939"/>
              <a:gd name="connsiteY7" fmla="*/ 786138 h 838005"/>
              <a:gd name="connsiteX0" fmla="*/ 0 w 12235184"/>
              <a:gd name="connsiteY0" fmla="*/ 125142 h 786138"/>
              <a:gd name="connsiteX1" fmla="*/ 1159442 w 12235184"/>
              <a:gd name="connsiteY1" fmla="*/ 733805 h 786138"/>
              <a:gd name="connsiteX2" fmla="*/ 4021312 w 12235184"/>
              <a:gd name="connsiteY2" fmla="*/ 15 h 786138"/>
              <a:gd name="connsiteX3" fmla="*/ 5646912 w 12235184"/>
              <a:gd name="connsiteY3" fmla="*/ 711215 h 786138"/>
              <a:gd name="connsiteX4" fmla="*/ 7289445 w 12235184"/>
              <a:gd name="connsiteY4" fmla="*/ 33881 h 786138"/>
              <a:gd name="connsiteX5" fmla="*/ 9044991 w 12235184"/>
              <a:gd name="connsiteY5" fmla="*/ 709340 h 786138"/>
              <a:gd name="connsiteX6" fmla="*/ 10897828 w 12235184"/>
              <a:gd name="connsiteY6" fmla="*/ 24478 h 786138"/>
              <a:gd name="connsiteX7" fmla="*/ 12235184 w 12235184"/>
              <a:gd name="connsiteY7" fmla="*/ 786138 h 786138"/>
              <a:gd name="connsiteX0" fmla="*/ 0 w 12235184"/>
              <a:gd name="connsiteY0" fmla="*/ 125142 h 786138"/>
              <a:gd name="connsiteX1" fmla="*/ 1159442 w 12235184"/>
              <a:gd name="connsiteY1" fmla="*/ 733805 h 786138"/>
              <a:gd name="connsiteX2" fmla="*/ 4021312 w 12235184"/>
              <a:gd name="connsiteY2" fmla="*/ 15 h 786138"/>
              <a:gd name="connsiteX3" fmla="*/ 5646912 w 12235184"/>
              <a:gd name="connsiteY3" fmla="*/ 711215 h 786138"/>
              <a:gd name="connsiteX4" fmla="*/ 7289445 w 12235184"/>
              <a:gd name="connsiteY4" fmla="*/ 33881 h 786138"/>
              <a:gd name="connsiteX5" fmla="*/ 9044991 w 12235184"/>
              <a:gd name="connsiteY5" fmla="*/ 709340 h 786138"/>
              <a:gd name="connsiteX6" fmla="*/ 10897828 w 12235184"/>
              <a:gd name="connsiteY6" fmla="*/ 24478 h 786138"/>
              <a:gd name="connsiteX7" fmla="*/ 12235184 w 12235184"/>
              <a:gd name="connsiteY7" fmla="*/ 786138 h 786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235184" h="786138">
                <a:moveTo>
                  <a:pt x="0" y="125142"/>
                </a:moveTo>
                <a:cubicBezTo>
                  <a:pt x="81192" y="333332"/>
                  <a:pt x="489223" y="754660"/>
                  <a:pt x="1159442" y="733805"/>
                </a:cubicBezTo>
                <a:cubicBezTo>
                  <a:pt x="1829661" y="712950"/>
                  <a:pt x="3273400" y="3780"/>
                  <a:pt x="4021312" y="15"/>
                </a:cubicBezTo>
                <a:cubicBezTo>
                  <a:pt x="4769224" y="-3750"/>
                  <a:pt x="4949823" y="714037"/>
                  <a:pt x="5646912" y="711215"/>
                </a:cubicBezTo>
                <a:cubicBezTo>
                  <a:pt x="6344001" y="708393"/>
                  <a:pt x="6723099" y="34193"/>
                  <a:pt x="7289445" y="33881"/>
                </a:cubicBezTo>
                <a:cubicBezTo>
                  <a:pt x="7855791" y="33569"/>
                  <a:pt x="8350279" y="729713"/>
                  <a:pt x="9044991" y="709340"/>
                </a:cubicBezTo>
                <a:cubicBezTo>
                  <a:pt x="9739703" y="688967"/>
                  <a:pt x="10366129" y="11678"/>
                  <a:pt x="10897828" y="24478"/>
                </a:cubicBezTo>
                <a:cubicBezTo>
                  <a:pt x="11429527" y="37278"/>
                  <a:pt x="11943548" y="441353"/>
                  <a:pt x="12235184" y="786138"/>
                </a:cubicBezTo>
              </a:path>
            </a:pathLst>
          </a:custGeom>
          <a:no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latin typeface="Arial" panose="020B0604020202020204" pitchFamily="34" charset="0"/>
              <a:ea typeface="微软雅黑" panose="020B0503020204020204" pitchFamily="34" charset="-122"/>
              <a:sym typeface="Arial" panose="020B0604020202020204" pitchFamily="34" charset="0"/>
            </a:endParaRPr>
          </a:p>
        </p:txBody>
      </p:sp>
      <p:grpSp>
        <p:nvGrpSpPr>
          <p:cNvPr id="18" name="组合 17"/>
          <p:cNvGrpSpPr/>
          <p:nvPr/>
        </p:nvGrpSpPr>
        <p:grpSpPr>
          <a:xfrm>
            <a:off x="3893455" y="1286148"/>
            <a:ext cx="1357092" cy="1357093"/>
            <a:chOff x="1985488" y="1104900"/>
            <a:chExt cx="930184" cy="930184"/>
          </a:xfrm>
          <a:effectLst/>
        </p:grpSpPr>
        <p:sp>
          <p:nvSpPr>
            <p:cNvPr id="19" name="椭圆 18"/>
            <p:cNvSpPr/>
            <p:nvPr/>
          </p:nvSpPr>
          <p:spPr>
            <a:xfrm>
              <a:off x="1985488" y="1104900"/>
              <a:ext cx="930184" cy="930184"/>
            </a:xfrm>
            <a:prstGeom prst="ellipse">
              <a:avLst/>
            </a:prstGeom>
            <a:ln w="101600">
              <a:noFill/>
            </a:ln>
            <a:effectLst>
              <a:innerShdw blurRad="2286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latin typeface="Arial" panose="020B0604020202020204" pitchFamily="34" charset="0"/>
                <a:ea typeface="微软雅黑" panose="020B0503020204020204" pitchFamily="34" charset="-122"/>
                <a:sym typeface="Arial" panose="020B0604020202020204" pitchFamily="34" charset="0"/>
              </a:endParaRPr>
            </a:p>
          </p:txBody>
        </p:sp>
        <p:sp>
          <p:nvSpPr>
            <p:cNvPr id="20" name="矩形 259"/>
            <p:cNvSpPr>
              <a:spLocks noChangeArrowheads="1"/>
            </p:cNvSpPr>
            <p:nvPr/>
          </p:nvSpPr>
          <p:spPr bwMode="auto">
            <a:xfrm>
              <a:off x="2102398" y="1210023"/>
              <a:ext cx="696364" cy="719980"/>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square" lIns="0" tIns="0" rIns="0" bIns="0" anchor="ctr" anchorCtr="1">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buNone/>
              </a:pPr>
              <a:r>
                <a:rPr lang="en-US" altLang="zh-CN" sz="6826" cap="all" dirty="0">
                  <a:solidFill>
                    <a:schemeClr val="bg1"/>
                  </a:solidFill>
                  <a:latin typeface="Arial" panose="020B0604020202020204" pitchFamily="34" charset="0"/>
                  <a:cs typeface="Arial" panose="020B0604020202020204" pitchFamily="34" charset="0"/>
                  <a:sym typeface="Arial" panose="020B0604020202020204" pitchFamily="34" charset="0"/>
                </a:rPr>
                <a:t>03</a:t>
              </a:r>
              <a:endParaRPr lang="zh-CN" altLang="en-US" sz="6826" cap="all" dirty="0">
                <a:solidFill>
                  <a:schemeClr val="bg1"/>
                </a:solidFill>
                <a:latin typeface="Arial" panose="020B0604020202020204" pitchFamily="34" charset="0"/>
                <a:cs typeface="Arial" panose="020B0604020202020204" pitchFamily="34" charset="0"/>
                <a:sym typeface="Arial" panose="020B0604020202020204" pitchFamily="34" charset="0"/>
              </a:endParaRPr>
            </a:p>
          </p:txBody>
        </p:sp>
      </p:grpSp>
    </p:spTree>
    <p:extLst>
      <p:ext uri="{BB962C8B-B14F-4D97-AF65-F5344CB8AC3E}">
        <p14:creationId xmlns:p14="http://schemas.microsoft.com/office/powerpoint/2010/main" val="2883090310"/>
      </p:ext>
    </p:extLst>
  </p:cSld>
  <p:clrMapOvr>
    <a:masterClrMapping/>
  </p:clrMapOvr>
  <mc:AlternateContent xmlns:mc="http://schemas.openxmlformats.org/markup-compatibility/2006" xmlns:p14="http://schemas.microsoft.com/office/powerpoint/2010/main">
    <mc:Choice Requires="p14">
      <p:transition spd="slow" p14:dur="1500" advClick="0" advTm="0">
        <p:split orient="vert"/>
      </p:transition>
    </mc:Choice>
    <mc:Fallback xmlns="">
      <p:transition spd="slow" advClick="0" advTm="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nodeType="with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p:cTn id="7" dur="1000" fill="hold"/>
                                        <p:tgtEl>
                                          <p:spTgt spid="15"/>
                                        </p:tgtEl>
                                        <p:attrNameLst>
                                          <p:attrName>ppt_w</p:attrName>
                                        </p:attrNameLst>
                                      </p:cBhvr>
                                      <p:tavLst>
                                        <p:tav tm="0">
                                          <p:val>
                                            <p:strVal val="#ppt_w+.3"/>
                                          </p:val>
                                        </p:tav>
                                        <p:tav tm="100000">
                                          <p:val>
                                            <p:strVal val="#ppt_w"/>
                                          </p:val>
                                        </p:tav>
                                      </p:tavLst>
                                    </p:anim>
                                    <p:anim calcmode="lin" valueType="num">
                                      <p:cBhvr>
                                        <p:cTn id="8" dur="1000" fill="hold"/>
                                        <p:tgtEl>
                                          <p:spTgt spid="15"/>
                                        </p:tgtEl>
                                        <p:attrNameLst>
                                          <p:attrName>ppt_h</p:attrName>
                                        </p:attrNameLst>
                                      </p:cBhvr>
                                      <p:tavLst>
                                        <p:tav tm="0">
                                          <p:val>
                                            <p:strVal val="#ppt_h"/>
                                          </p:val>
                                        </p:tav>
                                        <p:tav tm="100000">
                                          <p:val>
                                            <p:strVal val="#ppt_h"/>
                                          </p:val>
                                        </p:tav>
                                      </p:tavLst>
                                    </p:anim>
                                    <p:animEffect transition="in" filter="fade">
                                      <p:cBhvr>
                                        <p:cTn id="9" dur="1000"/>
                                        <p:tgtEl>
                                          <p:spTgt spid="15"/>
                                        </p:tgtEl>
                                      </p:cBhvr>
                                    </p:animEffect>
                                  </p:childTnLst>
                                </p:cTn>
                              </p:par>
                            </p:childTnLst>
                          </p:cTn>
                        </p:par>
                      </p:childTnLst>
                    </p:cTn>
                  </p:par>
                  <p:par>
                    <p:cTn id="10" fill="hold">
                      <p:stCondLst>
                        <p:cond delay="indefinite"/>
                      </p:stCondLst>
                      <p:childTnLst>
                        <p:par>
                          <p:cTn id="11" fill="hold">
                            <p:stCondLst>
                              <p:cond delay="0"/>
                            </p:stCondLst>
                            <p:childTnLst>
                              <p:par>
                                <p:cTn id="12" presetID="22" presetClass="entr" presetSubtype="8" fill="hold" grpId="0" nodeType="clickEffect">
                                  <p:stCondLst>
                                    <p:cond delay="0"/>
                                  </p:stCondLst>
                                  <p:childTnLst>
                                    <p:set>
                                      <p:cBhvr>
                                        <p:cTn id="13" dur="1" fill="hold">
                                          <p:stCondLst>
                                            <p:cond delay="0"/>
                                          </p:stCondLst>
                                        </p:cTn>
                                        <p:tgtEl>
                                          <p:spTgt spid="17"/>
                                        </p:tgtEl>
                                        <p:attrNameLst>
                                          <p:attrName>style.visibility</p:attrName>
                                        </p:attrNameLst>
                                      </p:cBhvr>
                                      <p:to>
                                        <p:strVal val="visible"/>
                                      </p:to>
                                    </p:set>
                                    <p:animEffect transition="in" filter="wipe(left)">
                                      <p:cBhvr>
                                        <p:cTn id="14" dur="1000"/>
                                        <p:tgtEl>
                                          <p:spTgt spid="17"/>
                                        </p:tgtEl>
                                      </p:cBhvr>
                                    </p:animEffect>
                                  </p:childTnLst>
                                </p:cTn>
                              </p:par>
                            </p:childTnLst>
                          </p:cTn>
                        </p:par>
                      </p:childTnLst>
                    </p:cTn>
                  </p:par>
                  <p:par>
                    <p:cTn id="15" fill="hold">
                      <p:stCondLst>
                        <p:cond delay="indefinite"/>
                      </p:stCondLst>
                      <p:childTnLst>
                        <p:par>
                          <p:cTn id="16" fill="hold">
                            <p:stCondLst>
                              <p:cond delay="0"/>
                            </p:stCondLst>
                            <p:childTnLst>
                              <p:par>
                                <p:cTn id="17" presetID="53" presetClass="entr" presetSubtype="16" fill="hold" nodeType="clickEffect">
                                  <p:stCondLst>
                                    <p:cond delay="0"/>
                                  </p:stCondLst>
                                  <p:childTnLst>
                                    <p:set>
                                      <p:cBhvr>
                                        <p:cTn id="18" dur="1" fill="hold">
                                          <p:stCondLst>
                                            <p:cond delay="0"/>
                                          </p:stCondLst>
                                        </p:cTn>
                                        <p:tgtEl>
                                          <p:spTgt spid="18"/>
                                        </p:tgtEl>
                                        <p:attrNameLst>
                                          <p:attrName>style.visibility</p:attrName>
                                        </p:attrNameLst>
                                      </p:cBhvr>
                                      <p:to>
                                        <p:strVal val="visible"/>
                                      </p:to>
                                    </p:set>
                                    <p:anim calcmode="lin" valueType="num">
                                      <p:cBhvr>
                                        <p:cTn id="19" dur="500" fill="hold"/>
                                        <p:tgtEl>
                                          <p:spTgt spid="18"/>
                                        </p:tgtEl>
                                        <p:attrNameLst>
                                          <p:attrName>ppt_w</p:attrName>
                                        </p:attrNameLst>
                                      </p:cBhvr>
                                      <p:tavLst>
                                        <p:tav tm="0">
                                          <p:val>
                                            <p:fltVal val="0"/>
                                          </p:val>
                                        </p:tav>
                                        <p:tav tm="100000">
                                          <p:val>
                                            <p:strVal val="#ppt_w"/>
                                          </p:val>
                                        </p:tav>
                                      </p:tavLst>
                                    </p:anim>
                                    <p:anim calcmode="lin" valueType="num">
                                      <p:cBhvr>
                                        <p:cTn id="20" dur="500" fill="hold"/>
                                        <p:tgtEl>
                                          <p:spTgt spid="18"/>
                                        </p:tgtEl>
                                        <p:attrNameLst>
                                          <p:attrName>ppt_h</p:attrName>
                                        </p:attrNameLst>
                                      </p:cBhvr>
                                      <p:tavLst>
                                        <p:tav tm="0">
                                          <p:val>
                                            <p:fltVal val="0"/>
                                          </p:val>
                                        </p:tav>
                                        <p:tav tm="100000">
                                          <p:val>
                                            <p:strVal val="#ppt_h"/>
                                          </p:val>
                                        </p:tav>
                                      </p:tavLst>
                                    </p:anim>
                                    <p:animEffect transition="in" filter="fade">
                                      <p:cBhvr>
                                        <p:cTn id="21" dur="500"/>
                                        <p:tgtEl>
                                          <p:spTgt spid="18"/>
                                        </p:tgtEl>
                                      </p:cBhvr>
                                    </p:animEffect>
                                  </p:childTnLst>
                                </p:cTn>
                              </p:par>
                            </p:childTnLst>
                          </p:cTn>
                        </p:par>
                      </p:childTnLst>
                    </p:cTn>
                  </p:par>
                  <p:par>
                    <p:cTn id="22" fill="hold">
                      <p:stCondLst>
                        <p:cond delay="indefinite"/>
                      </p:stCondLst>
                      <p:childTnLst>
                        <p:par>
                          <p:cTn id="23" fill="hold">
                            <p:stCondLst>
                              <p:cond delay="0"/>
                            </p:stCondLst>
                            <p:childTnLst>
                              <p:par>
                                <p:cTn id="24" presetID="23" presetClass="entr" presetSubtype="32" fill="hold" grpId="0" nodeType="clickEffect">
                                  <p:stCondLst>
                                    <p:cond delay="0"/>
                                  </p:stCondLst>
                                  <p:childTnLst>
                                    <p:set>
                                      <p:cBhvr>
                                        <p:cTn id="25" dur="1" fill="hold">
                                          <p:stCondLst>
                                            <p:cond delay="0"/>
                                          </p:stCondLst>
                                        </p:cTn>
                                        <p:tgtEl>
                                          <p:spTgt spid="10"/>
                                        </p:tgtEl>
                                        <p:attrNameLst>
                                          <p:attrName>style.visibility</p:attrName>
                                        </p:attrNameLst>
                                      </p:cBhvr>
                                      <p:to>
                                        <p:strVal val="visible"/>
                                      </p:to>
                                    </p:set>
                                    <p:anim calcmode="lin" valueType="num">
                                      <p:cBhvr>
                                        <p:cTn id="26" dur="500" fill="hold"/>
                                        <p:tgtEl>
                                          <p:spTgt spid="10"/>
                                        </p:tgtEl>
                                        <p:attrNameLst>
                                          <p:attrName>ppt_w</p:attrName>
                                        </p:attrNameLst>
                                      </p:cBhvr>
                                      <p:tavLst>
                                        <p:tav tm="0">
                                          <p:val>
                                            <p:strVal val="4*#ppt_w"/>
                                          </p:val>
                                        </p:tav>
                                        <p:tav tm="100000">
                                          <p:val>
                                            <p:strVal val="#ppt_w"/>
                                          </p:val>
                                        </p:tav>
                                      </p:tavLst>
                                    </p:anim>
                                    <p:anim calcmode="lin" valueType="num">
                                      <p:cBhvr>
                                        <p:cTn id="27" dur="500" fill="hold"/>
                                        <p:tgtEl>
                                          <p:spTgt spid="10"/>
                                        </p:tgtEl>
                                        <p:attrNameLst>
                                          <p:attrName>ppt_h</p:attrName>
                                        </p:attrNameLst>
                                      </p:cBhvr>
                                      <p:tavLst>
                                        <p:tav tm="0">
                                          <p:val>
                                            <p:strVal val="4*#ppt_h"/>
                                          </p:val>
                                        </p:tav>
                                        <p:tav tm="100000">
                                          <p:val>
                                            <p:strVal val="#ppt_h"/>
                                          </p:val>
                                        </p:tav>
                                      </p:tavLst>
                                    </p:anim>
                                  </p:childTnLst>
                                </p:cTn>
                              </p:par>
                            </p:childTnLst>
                          </p:cTn>
                        </p:par>
                        <p:par>
                          <p:cTn id="28" fill="hold">
                            <p:stCondLst>
                              <p:cond delay="500"/>
                            </p:stCondLst>
                            <p:childTnLst>
                              <p:par>
                                <p:cTn id="29" presetID="12" presetClass="entr" presetSubtype="8" fill="hold" grpId="0" nodeType="afterEffect">
                                  <p:stCondLst>
                                    <p:cond delay="0"/>
                                  </p:stCondLst>
                                  <p:childTnLst>
                                    <p:set>
                                      <p:cBhvr>
                                        <p:cTn id="30" dur="1" fill="hold">
                                          <p:stCondLst>
                                            <p:cond delay="0"/>
                                          </p:stCondLst>
                                        </p:cTn>
                                        <p:tgtEl>
                                          <p:spTgt spid="11"/>
                                        </p:tgtEl>
                                        <p:attrNameLst>
                                          <p:attrName>style.visibility</p:attrName>
                                        </p:attrNameLst>
                                      </p:cBhvr>
                                      <p:to>
                                        <p:strVal val="visible"/>
                                      </p:to>
                                    </p:set>
                                    <p:anim calcmode="lin" valueType="num">
                                      <p:cBhvr additive="base">
                                        <p:cTn id="31" dur="500"/>
                                        <p:tgtEl>
                                          <p:spTgt spid="11"/>
                                        </p:tgtEl>
                                        <p:attrNameLst>
                                          <p:attrName>ppt_x</p:attrName>
                                        </p:attrNameLst>
                                      </p:cBhvr>
                                      <p:tavLst>
                                        <p:tav tm="0">
                                          <p:val>
                                            <p:strVal val="#ppt_x-#ppt_w*1.125000"/>
                                          </p:val>
                                        </p:tav>
                                        <p:tav tm="100000">
                                          <p:val>
                                            <p:strVal val="#ppt_x"/>
                                          </p:val>
                                        </p:tav>
                                      </p:tavLst>
                                    </p:anim>
                                    <p:animEffect transition="in" filter="wipe(right)">
                                      <p:cBhvr>
                                        <p:cTn id="32" dur="500"/>
                                        <p:tgtEl>
                                          <p:spTgt spid="11"/>
                                        </p:tgtEl>
                                      </p:cBhvr>
                                    </p:animEffect>
                                  </p:childTnLst>
                                </p:cTn>
                              </p:par>
                            </p:childTnLst>
                          </p:cTn>
                        </p:par>
                        <p:par>
                          <p:cTn id="33" fill="hold">
                            <p:stCondLst>
                              <p:cond delay="1000"/>
                            </p:stCondLst>
                            <p:childTnLst>
                              <p:par>
                                <p:cTn id="34" presetID="12" presetClass="entr" presetSubtype="8" fill="hold" grpId="0" nodeType="afterEffect">
                                  <p:stCondLst>
                                    <p:cond delay="0"/>
                                  </p:stCondLst>
                                  <p:childTnLst>
                                    <p:set>
                                      <p:cBhvr>
                                        <p:cTn id="35" dur="1" fill="hold">
                                          <p:stCondLst>
                                            <p:cond delay="0"/>
                                          </p:stCondLst>
                                        </p:cTn>
                                        <p:tgtEl>
                                          <p:spTgt spid="12"/>
                                        </p:tgtEl>
                                        <p:attrNameLst>
                                          <p:attrName>style.visibility</p:attrName>
                                        </p:attrNameLst>
                                      </p:cBhvr>
                                      <p:to>
                                        <p:strVal val="visible"/>
                                      </p:to>
                                    </p:set>
                                    <p:anim calcmode="lin" valueType="num">
                                      <p:cBhvr additive="base">
                                        <p:cTn id="36" dur="500"/>
                                        <p:tgtEl>
                                          <p:spTgt spid="12"/>
                                        </p:tgtEl>
                                        <p:attrNameLst>
                                          <p:attrName>ppt_x</p:attrName>
                                        </p:attrNameLst>
                                      </p:cBhvr>
                                      <p:tavLst>
                                        <p:tav tm="0">
                                          <p:val>
                                            <p:strVal val="#ppt_x-#ppt_w*1.125000"/>
                                          </p:val>
                                        </p:tav>
                                        <p:tav tm="100000">
                                          <p:val>
                                            <p:strVal val="#ppt_x"/>
                                          </p:val>
                                        </p:tav>
                                      </p:tavLst>
                                    </p:anim>
                                    <p:animEffect transition="in" filter="wipe(right)">
                                      <p:cBhvr>
                                        <p:cTn id="37" dur="500"/>
                                        <p:tgtEl>
                                          <p:spTgt spid="12"/>
                                        </p:tgtEl>
                                      </p:cBhvr>
                                    </p:animEffect>
                                  </p:childTnLst>
                                </p:cTn>
                              </p:par>
                            </p:childTnLst>
                          </p:cTn>
                        </p:par>
                        <p:par>
                          <p:cTn id="38" fill="hold">
                            <p:stCondLst>
                              <p:cond delay="1500"/>
                            </p:stCondLst>
                            <p:childTnLst>
                              <p:par>
                                <p:cTn id="39" presetID="12" presetClass="entr" presetSubtype="8" fill="hold" grpId="0" nodeType="afterEffect">
                                  <p:stCondLst>
                                    <p:cond delay="0"/>
                                  </p:stCondLst>
                                  <p:childTnLst>
                                    <p:set>
                                      <p:cBhvr>
                                        <p:cTn id="40" dur="1" fill="hold">
                                          <p:stCondLst>
                                            <p:cond delay="0"/>
                                          </p:stCondLst>
                                        </p:cTn>
                                        <p:tgtEl>
                                          <p:spTgt spid="13"/>
                                        </p:tgtEl>
                                        <p:attrNameLst>
                                          <p:attrName>style.visibility</p:attrName>
                                        </p:attrNameLst>
                                      </p:cBhvr>
                                      <p:to>
                                        <p:strVal val="visible"/>
                                      </p:to>
                                    </p:set>
                                    <p:anim calcmode="lin" valueType="num">
                                      <p:cBhvr additive="base">
                                        <p:cTn id="41" dur="500"/>
                                        <p:tgtEl>
                                          <p:spTgt spid="13"/>
                                        </p:tgtEl>
                                        <p:attrNameLst>
                                          <p:attrName>ppt_x</p:attrName>
                                        </p:attrNameLst>
                                      </p:cBhvr>
                                      <p:tavLst>
                                        <p:tav tm="0">
                                          <p:val>
                                            <p:strVal val="#ppt_x-#ppt_w*1.125000"/>
                                          </p:val>
                                        </p:tav>
                                        <p:tav tm="100000">
                                          <p:val>
                                            <p:strVal val="#ppt_x"/>
                                          </p:val>
                                        </p:tav>
                                      </p:tavLst>
                                    </p:anim>
                                    <p:animEffect transition="in" filter="wipe(right)">
                                      <p:cBhvr>
                                        <p:cTn id="42" dur="500"/>
                                        <p:tgtEl>
                                          <p:spTgt spid="13"/>
                                        </p:tgtEl>
                                      </p:cBhvr>
                                    </p:animEffect>
                                  </p:childTnLst>
                                </p:cTn>
                              </p:par>
                            </p:childTnLst>
                          </p:cTn>
                        </p:par>
                        <p:par>
                          <p:cTn id="43" fill="hold">
                            <p:stCondLst>
                              <p:cond delay="2000"/>
                            </p:stCondLst>
                            <p:childTnLst>
                              <p:par>
                                <p:cTn id="44" presetID="12" presetClass="entr" presetSubtype="8" fill="hold" grpId="0" nodeType="afterEffect">
                                  <p:stCondLst>
                                    <p:cond delay="0"/>
                                  </p:stCondLst>
                                  <p:childTnLst>
                                    <p:set>
                                      <p:cBhvr>
                                        <p:cTn id="45" dur="1" fill="hold">
                                          <p:stCondLst>
                                            <p:cond delay="0"/>
                                          </p:stCondLst>
                                        </p:cTn>
                                        <p:tgtEl>
                                          <p:spTgt spid="14"/>
                                        </p:tgtEl>
                                        <p:attrNameLst>
                                          <p:attrName>style.visibility</p:attrName>
                                        </p:attrNameLst>
                                      </p:cBhvr>
                                      <p:to>
                                        <p:strVal val="visible"/>
                                      </p:to>
                                    </p:set>
                                    <p:anim calcmode="lin" valueType="num">
                                      <p:cBhvr additive="base">
                                        <p:cTn id="46" dur="500"/>
                                        <p:tgtEl>
                                          <p:spTgt spid="14"/>
                                        </p:tgtEl>
                                        <p:attrNameLst>
                                          <p:attrName>ppt_x</p:attrName>
                                        </p:attrNameLst>
                                      </p:cBhvr>
                                      <p:tavLst>
                                        <p:tav tm="0">
                                          <p:val>
                                            <p:strVal val="#ppt_x-#ppt_w*1.125000"/>
                                          </p:val>
                                        </p:tav>
                                        <p:tav tm="100000">
                                          <p:val>
                                            <p:strVal val="#ppt_x"/>
                                          </p:val>
                                        </p:tav>
                                      </p:tavLst>
                                    </p:anim>
                                    <p:animEffect transition="in" filter="wipe(right)">
                                      <p:cBhvr>
                                        <p:cTn id="4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2" grpId="0"/>
      <p:bldP spid="13" grpId="0"/>
      <p:bldP spid="14" grpId="0"/>
      <p:bldP spid="17"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任意多边形 7"/>
          <p:cNvSpPr/>
          <p:nvPr/>
        </p:nvSpPr>
        <p:spPr>
          <a:xfrm>
            <a:off x="581300" y="838201"/>
            <a:ext cx="7977166" cy="2770624"/>
          </a:xfrm>
          <a:custGeom>
            <a:avLst/>
            <a:gdLst>
              <a:gd name="connsiteX0" fmla="*/ 8105493 w 11217889"/>
              <a:gd name="connsiteY0" fmla="*/ 9081 h 4045517"/>
              <a:gd name="connsiteX1" fmla="*/ 10717751 w 11217889"/>
              <a:gd name="connsiteY1" fmla="*/ 9081 h 4045517"/>
              <a:gd name="connsiteX2" fmla="*/ 11217889 w 11217889"/>
              <a:gd name="connsiteY2" fmla="*/ 4045517 h 4045517"/>
              <a:gd name="connsiteX3" fmla="*/ 8605631 w 11217889"/>
              <a:gd name="connsiteY3" fmla="*/ 4045517 h 4045517"/>
              <a:gd name="connsiteX4" fmla="*/ 2701831 w 11217889"/>
              <a:gd name="connsiteY4" fmla="*/ 0 h 4045517"/>
              <a:gd name="connsiteX5" fmla="*/ 5314088 w 11217889"/>
              <a:gd name="connsiteY5" fmla="*/ 0 h 4045517"/>
              <a:gd name="connsiteX6" fmla="*/ 5814226 w 11217889"/>
              <a:gd name="connsiteY6" fmla="*/ 4036436 h 4045517"/>
              <a:gd name="connsiteX7" fmla="*/ 3201968 w 11217889"/>
              <a:gd name="connsiteY7" fmla="*/ 4036436 h 4045517"/>
              <a:gd name="connsiteX8" fmla="*/ 0 w 11217889"/>
              <a:gd name="connsiteY8" fmla="*/ 0 h 4045517"/>
              <a:gd name="connsiteX9" fmla="*/ 2612259 w 11217889"/>
              <a:gd name="connsiteY9" fmla="*/ 0 h 4045517"/>
              <a:gd name="connsiteX10" fmla="*/ 3112397 w 11217889"/>
              <a:gd name="connsiteY10" fmla="*/ 4036436 h 4045517"/>
              <a:gd name="connsiteX11" fmla="*/ 500138 w 11217889"/>
              <a:gd name="connsiteY11" fmla="*/ 4036436 h 4045517"/>
              <a:gd name="connsiteX12" fmla="*/ 5403660 w 11217889"/>
              <a:gd name="connsiteY12" fmla="*/ 0 h 4045517"/>
              <a:gd name="connsiteX13" fmla="*/ 8015918 w 11217889"/>
              <a:gd name="connsiteY13" fmla="*/ 0 h 4045517"/>
              <a:gd name="connsiteX14" fmla="*/ 8516056 w 11217889"/>
              <a:gd name="connsiteY14" fmla="*/ 4036436 h 4045517"/>
              <a:gd name="connsiteX15" fmla="*/ 5903798 w 11217889"/>
              <a:gd name="connsiteY15" fmla="*/ 4036436 h 40455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1217889" h="4045517">
                <a:moveTo>
                  <a:pt x="8105493" y="9081"/>
                </a:moveTo>
                <a:lnTo>
                  <a:pt x="10717751" y="9081"/>
                </a:lnTo>
                <a:lnTo>
                  <a:pt x="11217889" y="4045517"/>
                </a:lnTo>
                <a:lnTo>
                  <a:pt x="8605631" y="4045517"/>
                </a:lnTo>
                <a:close/>
                <a:moveTo>
                  <a:pt x="2701831" y="0"/>
                </a:moveTo>
                <a:lnTo>
                  <a:pt x="5314088" y="0"/>
                </a:lnTo>
                <a:lnTo>
                  <a:pt x="5814226" y="4036436"/>
                </a:lnTo>
                <a:lnTo>
                  <a:pt x="3201968" y="4036436"/>
                </a:lnTo>
                <a:close/>
                <a:moveTo>
                  <a:pt x="0" y="0"/>
                </a:moveTo>
                <a:lnTo>
                  <a:pt x="2612259" y="0"/>
                </a:lnTo>
                <a:lnTo>
                  <a:pt x="3112397" y="4036436"/>
                </a:lnTo>
                <a:lnTo>
                  <a:pt x="500138" y="4036436"/>
                </a:lnTo>
                <a:close/>
                <a:moveTo>
                  <a:pt x="5403660" y="0"/>
                </a:moveTo>
                <a:lnTo>
                  <a:pt x="8015918" y="0"/>
                </a:lnTo>
                <a:lnTo>
                  <a:pt x="8516056" y="4036436"/>
                </a:lnTo>
                <a:lnTo>
                  <a:pt x="5903798" y="4036436"/>
                </a:lnTo>
                <a:close/>
              </a:path>
            </a:pathLst>
          </a:custGeom>
          <a:blipFill dpi="0" rotWithShape="1">
            <a:blip r:embed="rId3"/>
            <a:srcRect/>
            <a:stretch>
              <a:fillRect t="-37302" b="-19896"/>
            </a:stretch>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lIns="65021" tIns="32510" rIns="65021" bIns="32510" rtlCol="0" anchor="ctr">
            <a:noAutofit/>
          </a:bodyPr>
          <a:lstStyle/>
          <a:p>
            <a:pPr algn="ctr"/>
            <a:endParaRPr lang="zh-CN" altLang="en-US"/>
          </a:p>
        </p:txBody>
      </p:sp>
      <p:sp>
        <p:nvSpPr>
          <p:cNvPr id="9" name="MH_Text_1"/>
          <p:cNvSpPr txBox="1"/>
          <p:nvPr/>
        </p:nvSpPr>
        <p:spPr>
          <a:xfrm>
            <a:off x="1038807" y="4189095"/>
            <a:ext cx="7424473" cy="393864"/>
          </a:xfrm>
          <a:prstGeom prst="rect">
            <a:avLst/>
          </a:prstGeom>
          <a:noFill/>
        </p:spPr>
        <p:txBody>
          <a:bodyPr lIns="65021" tIns="32510" rIns="65021" bIns="32510">
            <a:noAutofit/>
          </a:bodyPr>
          <a:lstStyle/>
          <a:p>
            <a:pPr>
              <a:lnSpc>
                <a:spcPct val="150000"/>
              </a:lnSpc>
            </a:pPr>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点击添加相关标题文字，点击添加相关标题文字，点击添加相关标题文字，点击添加相关标题文字，点击添加相关标题文字，点击添加相关标题文字</a:t>
            </a:r>
            <a:endParaRPr lang="en-GB" altLang="zh-CN" sz="100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endParaRPr>
          </a:p>
        </p:txBody>
      </p:sp>
      <p:sp>
        <p:nvSpPr>
          <p:cNvPr id="10" name="文本框 9"/>
          <p:cNvSpPr txBox="1"/>
          <p:nvPr/>
        </p:nvSpPr>
        <p:spPr>
          <a:xfrm>
            <a:off x="1038808" y="3955361"/>
            <a:ext cx="1331347" cy="281062"/>
          </a:xfrm>
          <a:prstGeom prst="rect">
            <a:avLst/>
          </a:prstGeom>
          <a:noFill/>
        </p:spPr>
        <p:txBody>
          <a:bodyPr wrap="square" lIns="65021" tIns="32510" rIns="65021" bIns="32510" rtlCol="0">
            <a:spAutoFit/>
          </a:bodyPr>
          <a:lstStyle/>
          <a:p>
            <a:r>
              <a:rPr lang="zh-CN" altLang="en-US" sz="1400" b="1" dirty="0">
                <a:solidFill>
                  <a:schemeClr val="tx1">
                    <a:lumMod val="65000"/>
                    <a:lumOff val="35000"/>
                  </a:schemeClr>
                </a:solidFill>
                <a:ea typeface="微软雅黑" panose="020B0503020204020204" pitchFamily="34" charset="-122"/>
              </a:rPr>
              <a:t>文字内容</a:t>
            </a:r>
          </a:p>
        </p:txBody>
      </p:sp>
    </p:spTree>
    <p:extLst>
      <p:ext uri="{BB962C8B-B14F-4D97-AF65-F5344CB8AC3E}">
        <p14:creationId xmlns:p14="http://schemas.microsoft.com/office/powerpoint/2010/main" val="2199153041"/>
      </p:ext>
    </p:extLst>
  </p:cSld>
  <p:clrMapOvr>
    <a:masterClrMapping/>
  </p:clrMapOvr>
  <p:transition spd="slow" advClick="0" advTm="0">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outVertical)">
                                      <p:cBhvr>
                                        <p:cTn id="7" dur="500"/>
                                        <p:tgtEl>
                                          <p:spTgt spid="8"/>
                                        </p:tgtEl>
                                      </p:cBhvr>
                                    </p:animEffect>
                                  </p:childTnLst>
                                </p:cTn>
                              </p:par>
                            </p:childTnLst>
                          </p:cTn>
                        </p:par>
                        <p:par>
                          <p:cTn id="8" fill="hold">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wipe(up)">
                                      <p:cBhvr>
                                        <p:cTn id="11" dur="500"/>
                                        <p:tgtEl>
                                          <p:spTgt spid="10"/>
                                        </p:tgtEl>
                                      </p:cBhvr>
                                    </p:animEffect>
                                  </p:childTnLst>
                                </p:cTn>
                              </p:par>
                            </p:childTnLst>
                          </p:cTn>
                        </p:par>
                        <p:par>
                          <p:cTn id="12" fill="hold">
                            <p:stCondLst>
                              <p:cond delay="1000"/>
                            </p:stCondLst>
                            <p:childTnLst>
                              <p:par>
                                <p:cTn id="13" presetID="2" presetClass="entr" presetSubtype="4" fill="hold" grpId="0" nodeType="afterEffect">
                                  <p:stCondLst>
                                    <p:cond delay="0"/>
                                  </p:stCondLst>
                                  <p:childTnLst>
                                    <p:set>
                                      <p:cBhvr>
                                        <p:cTn id="14" dur="1" fill="hold">
                                          <p:stCondLst>
                                            <p:cond delay="0"/>
                                          </p:stCondLst>
                                        </p:cTn>
                                        <p:tgtEl>
                                          <p:spTgt spid="9"/>
                                        </p:tgtEl>
                                        <p:attrNameLst>
                                          <p:attrName>style.visibility</p:attrName>
                                        </p:attrNameLst>
                                      </p:cBhvr>
                                      <p:to>
                                        <p:strVal val="visible"/>
                                      </p:to>
                                    </p:set>
                                    <p:anim calcmode="lin" valueType="num">
                                      <p:cBhvr additive="base">
                                        <p:cTn id="15" dur="500" fill="hold"/>
                                        <p:tgtEl>
                                          <p:spTgt spid="9"/>
                                        </p:tgtEl>
                                        <p:attrNameLst>
                                          <p:attrName>ppt_x</p:attrName>
                                        </p:attrNameLst>
                                      </p:cBhvr>
                                      <p:tavLst>
                                        <p:tav tm="0">
                                          <p:val>
                                            <p:strVal val="#ppt_x"/>
                                          </p:val>
                                        </p:tav>
                                        <p:tav tm="100000">
                                          <p:val>
                                            <p:strVal val="#ppt_x"/>
                                          </p:val>
                                        </p:tav>
                                      </p:tavLst>
                                    </p:anim>
                                    <p:anim calcmode="lin" valueType="num">
                                      <p:cBhvr additive="base">
                                        <p:cTn id="16"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p:bldP spid="10"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0"/>
          <p:cNvSpPr>
            <a:spLocks noChangeArrowheads="1"/>
          </p:cNvSpPr>
          <p:nvPr/>
        </p:nvSpPr>
        <p:spPr bwMode="auto">
          <a:xfrm>
            <a:off x="1438557" y="2541318"/>
            <a:ext cx="6266887" cy="62452"/>
          </a:xfrm>
          <a:prstGeom prst="rect">
            <a:avLst/>
          </a:prstGeom>
          <a:solidFill>
            <a:schemeClr val="tx1">
              <a:lumMod val="50000"/>
              <a:lumOff val="50000"/>
              <a:alpha val="95000"/>
            </a:schemeClr>
          </a:solidFill>
          <a:ln>
            <a:noFill/>
          </a:ln>
        </p:spPr>
        <p:txBody>
          <a:bodyPr vert="horz" wrap="square" lIns="68580" tIns="34290" rIns="68580" bIns="34290" numCol="1" anchor="t" anchorCtr="0" compatLnSpc="1"/>
          <a:lstStyle/>
          <a:p>
            <a:endParaRPr lang="zh-CN" altLang="en-US" sz="1350"/>
          </a:p>
        </p:txBody>
      </p:sp>
      <p:sp>
        <p:nvSpPr>
          <p:cNvPr id="5" name="Oval 31"/>
          <p:cNvSpPr>
            <a:spLocks noChangeArrowheads="1"/>
          </p:cNvSpPr>
          <p:nvPr/>
        </p:nvSpPr>
        <p:spPr bwMode="auto">
          <a:xfrm>
            <a:off x="1044467" y="2169516"/>
            <a:ext cx="804602" cy="806054"/>
          </a:xfrm>
          <a:prstGeom prst="roundRect">
            <a:avLst/>
          </a:prstGeom>
          <a:solidFill>
            <a:schemeClr val="accent1"/>
          </a:solidFill>
          <a:ln>
            <a:noFill/>
          </a:ln>
        </p:spPr>
        <p:txBody>
          <a:bodyPr vert="horz" wrap="square" lIns="68580" tIns="34290" rIns="68580" bIns="34290" numCol="1" anchor="t" anchorCtr="0" compatLnSpc="1"/>
          <a:lstStyle/>
          <a:p>
            <a:endParaRPr lang="zh-CN" altLang="en-US" sz="1350"/>
          </a:p>
        </p:txBody>
      </p:sp>
      <p:sp>
        <p:nvSpPr>
          <p:cNvPr id="6" name="Oval 32"/>
          <p:cNvSpPr>
            <a:spLocks noChangeArrowheads="1"/>
          </p:cNvSpPr>
          <p:nvPr/>
        </p:nvSpPr>
        <p:spPr bwMode="auto">
          <a:xfrm>
            <a:off x="3123281" y="2169517"/>
            <a:ext cx="803150" cy="806054"/>
          </a:xfrm>
          <a:prstGeom prst="roundRect">
            <a:avLst/>
          </a:prstGeom>
          <a:solidFill>
            <a:schemeClr val="accent2"/>
          </a:solidFill>
          <a:ln>
            <a:noFill/>
          </a:ln>
        </p:spPr>
        <p:txBody>
          <a:bodyPr vert="horz" wrap="square" lIns="68580" tIns="34290" rIns="68580" bIns="34290" numCol="1" anchor="t" anchorCtr="0" compatLnSpc="1"/>
          <a:lstStyle/>
          <a:p>
            <a:endParaRPr lang="zh-CN" altLang="en-US" sz="1350"/>
          </a:p>
        </p:txBody>
      </p:sp>
      <p:sp>
        <p:nvSpPr>
          <p:cNvPr id="7" name="Oval 33"/>
          <p:cNvSpPr>
            <a:spLocks noChangeArrowheads="1"/>
          </p:cNvSpPr>
          <p:nvPr/>
        </p:nvSpPr>
        <p:spPr bwMode="auto">
          <a:xfrm>
            <a:off x="5211760" y="2169517"/>
            <a:ext cx="806054" cy="806054"/>
          </a:xfrm>
          <a:prstGeom prst="roundRect">
            <a:avLst/>
          </a:prstGeom>
          <a:solidFill>
            <a:schemeClr val="accent3"/>
          </a:solidFill>
          <a:ln>
            <a:noFill/>
          </a:ln>
        </p:spPr>
        <p:txBody>
          <a:bodyPr vert="horz" wrap="square" lIns="68580" tIns="34290" rIns="68580" bIns="34290" numCol="1" anchor="t" anchorCtr="0" compatLnSpc="1"/>
          <a:lstStyle/>
          <a:p>
            <a:endParaRPr lang="zh-CN" altLang="en-US" sz="1350"/>
          </a:p>
        </p:txBody>
      </p:sp>
      <p:sp>
        <p:nvSpPr>
          <p:cNvPr id="8" name="Oval 34"/>
          <p:cNvSpPr>
            <a:spLocks noChangeArrowheads="1"/>
          </p:cNvSpPr>
          <p:nvPr/>
        </p:nvSpPr>
        <p:spPr bwMode="auto">
          <a:xfrm>
            <a:off x="7303142" y="2169517"/>
            <a:ext cx="804602" cy="806054"/>
          </a:xfrm>
          <a:prstGeom prst="roundRect">
            <a:avLst/>
          </a:prstGeom>
          <a:solidFill>
            <a:schemeClr val="accent4"/>
          </a:solidFill>
          <a:ln>
            <a:noFill/>
          </a:ln>
        </p:spPr>
        <p:txBody>
          <a:bodyPr vert="horz" wrap="square" lIns="68580" tIns="34290" rIns="68580" bIns="34290" numCol="1" anchor="t" anchorCtr="0" compatLnSpc="1"/>
          <a:lstStyle/>
          <a:p>
            <a:endParaRPr lang="zh-CN" altLang="en-US" sz="1350"/>
          </a:p>
        </p:txBody>
      </p:sp>
      <p:sp>
        <p:nvSpPr>
          <p:cNvPr id="10" name="Freeform 36"/>
          <p:cNvSpPr/>
          <p:nvPr/>
        </p:nvSpPr>
        <p:spPr bwMode="auto">
          <a:xfrm>
            <a:off x="5731700" y="2310396"/>
            <a:ext cx="55190" cy="120545"/>
          </a:xfrm>
          <a:custGeom>
            <a:avLst/>
            <a:gdLst>
              <a:gd name="T0" fmla="*/ 38 w 38"/>
              <a:gd name="T1" fmla="*/ 0 h 83"/>
              <a:gd name="T2" fmla="*/ 0 w 38"/>
              <a:gd name="T3" fmla="*/ 0 h 83"/>
              <a:gd name="T4" fmla="*/ 1 w 38"/>
              <a:gd name="T5" fmla="*/ 46 h 83"/>
              <a:gd name="T6" fmla="*/ 38 w 38"/>
              <a:gd name="T7" fmla="*/ 83 h 83"/>
              <a:gd name="T8" fmla="*/ 38 w 38"/>
              <a:gd name="T9" fmla="*/ 0 h 83"/>
            </a:gdLst>
            <a:ahLst/>
            <a:cxnLst>
              <a:cxn ang="0">
                <a:pos x="T0" y="T1"/>
              </a:cxn>
              <a:cxn ang="0">
                <a:pos x="T2" y="T3"/>
              </a:cxn>
              <a:cxn ang="0">
                <a:pos x="T4" y="T5"/>
              </a:cxn>
              <a:cxn ang="0">
                <a:pos x="T6" y="T7"/>
              </a:cxn>
              <a:cxn ang="0">
                <a:pos x="T8" y="T9"/>
              </a:cxn>
            </a:cxnLst>
            <a:rect l="0" t="0" r="r" b="b"/>
            <a:pathLst>
              <a:path w="38" h="83">
                <a:moveTo>
                  <a:pt x="38" y="0"/>
                </a:moveTo>
                <a:lnTo>
                  <a:pt x="0" y="0"/>
                </a:lnTo>
                <a:lnTo>
                  <a:pt x="1" y="46"/>
                </a:lnTo>
                <a:lnTo>
                  <a:pt x="38" y="83"/>
                </a:lnTo>
                <a:lnTo>
                  <a:pt x="38"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p>
        </p:txBody>
      </p:sp>
      <p:sp>
        <p:nvSpPr>
          <p:cNvPr id="11" name="Freeform 37"/>
          <p:cNvSpPr/>
          <p:nvPr/>
        </p:nvSpPr>
        <p:spPr bwMode="auto">
          <a:xfrm>
            <a:off x="5356994" y="2282799"/>
            <a:ext cx="517037" cy="293375"/>
          </a:xfrm>
          <a:custGeom>
            <a:avLst/>
            <a:gdLst>
              <a:gd name="T0" fmla="*/ 356 w 356"/>
              <a:gd name="T1" fmla="*/ 178 h 202"/>
              <a:gd name="T2" fmla="*/ 201 w 356"/>
              <a:gd name="T3" fmla="*/ 23 h 202"/>
              <a:gd name="T4" fmla="*/ 201 w 356"/>
              <a:gd name="T5" fmla="*/ 23 h 202"/>
              <a:gd name="T6" fmla="*/ 178 w 356"/>
              <a:gd name="T7" fmla="*/ 0 h 202"/>
              <a:gd name="T8" fmla="*/ 178 w 356"/>
              <a:gd name="T9" fmla="*/ 0 h 202"/>
              <a:gd name="T10" fmla="*/ 178 w 356"/>
              <a:gd name="T11" fmla="*/ 0 h 202"/>
              <a:gd name="T12" fmla="*/ 155 w 356"/>
              <a:gd name="T13" fmla="*/ 23 h 202"/>
              <a:gd name="T14" fmla="*/ 155 w 356"/>
              <a:gd name="T15" fmla="*/ 23 h 202"/>
              <a:gd name="T16" fmla="*/ 0 w 356"/>
              <a:gd name="T17" fmla="*/ 178 h 202"/>
              <a:gd name="T18" fmla="*/ 22 w 356"/>
              <a:gd name="T19" fmla="*/ 202 h 202"/>
              <a:gd name="T20" fmla="*/ 178 w 356"/>
              <a:gd name="T21" fmla="*/ 45 h 202"/>
              <a:gd name="T22" fmla="*/ 334 w 356"/>
              <a:gd name="T23" fmla="*/ 202 h 202"/>
              <a:gd name="T24" fmla="*/ 356 w 356"/>
              <a:gd name="T25" fmla="*/ 178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56" h="202">
                <a:moveTo>
                  <a:pt x="356" y="178"/>
                </a:moveTo>
                <a:lnTo>
                  <a:pt x="201" y="23"/>
                </a:lnTo>
                <a:lnTo>
                  <a:pt x="201" y="23"/>
                </a:lnTo>
                <a:lnTo>
                  <a:pt x="178" y="0"/>
                </a:lnTo>
                <a:lnTo>
                  <a:pt x="178" y="0"/>
                </a:lnTo>
                <a:lnTo>
                  <a:pt x="178" y="0"/>
                </a:lnTo>
                <a:lnTo>
                  <a:pt x="155" y="23"/>
                </a:lnTo>
                <a:lnTo>
                  <a:pt x="155" y="23"/>
                </a:lnTo>
                <a:lnTo>
                  <a:pt x="0" y="178"/>
                </a:lnTo>
                <a:lnTo>
                  <a:pt x="22" y="202"/>
                </a:lnTo>
                <a:lnTo>
                  <a:pt x="178" y="45"/>
                </a:lnTo>
                <a:lnTo>
                  <a:pt x="334" y="202"/>
                </a:lnTo>
                <a:lnTo>
                  <a:pt x="356" y="178"/>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p>
        </p:txBody>
      </p:sp>
      <p:sp>
        <p:nvSpPr>
          <p:cNvPr id="12" name="Freeform 38"/>
          <p:cNvSpPr/>
          <p:nvPr/>
        </p:nvSpPr>
        <p:spPr bwMode="auto">
          <a:xfrm>
            <a:off x="5417994" y="2381560"/>
            <a:ext cx="395039" cy="408110"/>
          </a:xfrm>
          <a:custGeom>
            <a:avLst/>
            <a:gdLst>
              <a:gd name="T0" fmla="*/ 136 w 272"/>
              <a:gd name="T1" fmla="*/ 0 h 281"/>
              <a:gd name="T2" fmla="*/ 0 w 272"/>
              <a:gd name="T3" fmla="*/ 136 h 281"/>
              <a:gd name="T4" fmla="*/ 0 w 272"/>
              <a:gd name="T5" fmla="*/ 136 h 281"/>
              <a:gd name="T6" fmla="*/ 0 w 272"/>
              <a:gd name="T7" fmla="*/ 281 h 281"/>
              <a:gd name="T8" fmla="*/ 103 w 272"/>
              <a:gd name="T9" fmla="*/ 281 h 281"/>
              <a:gd name="T10" fmla="*/ 103 w 272"/>
              <a:gd name="T11" fmla="*/ 187 h 281"/>
              <a:gd name="T12" fmla="*/ 169 w 272"/>
              <a:gd name="T13" fmla="*/ 187 h 281"/>
              <a:gd name="T14" fmla="*/ 169 w 272"/>
              <a:gd name="T15" fmla="*/ 281 h 281"/>
              <a:gd name="T16" fmla="*/ 272 w 272"/>
              <a:gd name="T17" fmla="*/ 281 h 281"/>
              <a:gd name="T18" fmla="*/ 272 w 272"/>
              <a:gd name="T19" fmla="*/ 136 h 281"/>
              <a:gd name="T20" fmla="*/ 136 w 272"/>
              <a:gd name="T21" fmla="*/ 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72" h="281">
                <a:moveTo>
                  <a:pt x="136" y="0"/>
                </a:moveTo>
                <a:lnTo>
                  <a:pt x="0" y="136"/>
                </a:lnTo>
                <a:lnTo>
                  <a:pt x="0" y="136"/>
                </a:lnTo>
                <a:lnTo>
                  <a:pt x="0" y="281"/>
                </a:lnTo>
                <a:lnTo>
                  <a:pt x="103" y="281"/>
                </a:lnTo>
                <a:lnTo>
                  <a:pt x="103" y="187"/>
                </a:lnTo>
                <a:lnTo>
                  <a:pt x="169" y="187"/>
                </a:lnTo>
                <a:lnTo>
                  <a:pt x="169" y="281"/>
                </a:lnTo>
                <a:lnTo>
                  <a:pt x="272" y="281"/>
                </a:lnTo>
                <a:lnTo>
                  <a:pt x="272" y="136"/>
                </a:lnTo>
                <a:lnTo>
                  <a:pt x="136"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p>
        </p:txBody>
      </p:sp>
      <p:sp>
        <p:nvSpPr>
          <p:cNvPr id="13" name="Oval 39"/>
          <p:cNvSpPr>
            <a:spLocks noChangeArrowheads="1"/>
          </p:cNvSpPr>
          <p:nvPr/>
        </p:nvSpPr>
        <p:spPr bwMode="auto">
          <a:xfrm>
            <a:off x="7597970" y="2292967"/>
            <a:ext cx="222210" cy="220757"/>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p>
        </p:txBody>
      </p:sp>
      <p:sp>
        <p:nvSpPr>
          <p:cNvPr id="14" name="Freeform 40"/>
          <p:cNvSpPr/>
          <p:nvPr/>
        </p:nvSpPr>
        <p:spPr bwMode="auto">
          <a:xfrm>
            <a:off x="7518090" y="2539866"/>
            <a:ext cx="380516" cy="258518"/>
          </a:xfrm>
          <a:custGeom>
            <a:avLst/>
            <a:gdLst>
              <a:gd name="T0" fmla="*/ 290 w 293"/>
              <a:gd name="T1" fmla="*/ 109 h 199"/>
              <a:gd name="T2" fmla="*/ 263 w 293"/>
              <a:gd name="T3" fmla="*/ 46 h 199"/>
              <a:gd name="T4" fmla="*/ 208 w 293"/>
              <a:gd name="T5" fmla="*/ 2 h 199"/>
              <a:gd name="T6" fmla="*/ 85 w 293"/>
              <a:gd name="T7" fmla="*/ 2 h 199"/>
              <a:gd name="T8" fmla="*/ 0 w 293"/>
              <a:gd name="T9" fmla="*/ 133 h 199"/>
              <a:gd name="T10" fmla="*/ 0 w 293"/>
              <a:gd name="T11" fmla="*/ 199 h 199"/>
              <a:gd name="T12" fmla="*/ 293 w 293"/>
              <a:gd name="T13" fmla="*/ 199 h 199"/>
              <a:gd name="T14" fmla="*/ 293 w 293"/>
              <a:gd name="T15" fmla="*/ 199 h 199"/>
              <a:gd name="T16" fmla="*/ 293 w 293"/>
              <a:gd name="T17" fmla="*/ 198 h 199"/>
              <a:gd name="T18" fmla="*/ 293 w 293"/>
              <a:gd name="T19" fmla="*/ 134 h 199"/>
              <a:gd name="T20" fmla="*/ 290 w 293"/>
              <a:gd name="T21" fmla="*/ 109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93" h="199">
                <a:moveTo>
                  <a:pt x="290" y="109"/>
                </a:moveTo>
                <a:cubicBezTo>
                  <a:pt x="286" y="86"/>
                  <a:pt x="277" y="65"/>
                  <a:pt x="263" y="46"/>
                </a:cubicBezTo>
                <a:cubicBezTo>
                  <a:pt x="249" y="27"/>
                  <a:pt x="230" y="12"/>
                  <a:pt x="208" y="2"/>
                </a:cubicBezTo>
                <a:cubicBezTo>
                  <a:pt x="200" y="0"/>
                  <a:pt x="93" y="0"/>
                  <a:pt x="85" y="2"/>
                </a:cubicBezTo>
                <a:cubicBezTo>
                  <a:pt x="35" y="25"/>
                  <a:pt x="1" y="75"/>
                  <a:pt x="0" y="133"/>
                </a:cubicBezTo>
                <a:cubicBezTo>
                  <a:pt x="0" y="133"/>
                  <a:pt x="0" y="199"/>
                  <a:pt x="0" y="199"/>
                </a:cubicBezTo>
                <a:cubicBezTo>
                  <a:pt x="293" y="199"/>
                  <a:pt x="293" y="199"/>
                  <a:pt x="293" y="199"/>
                </a:cubicBezTo>
                <a:cubicBezTo>
                  <a:pt x="293" y="199"/>
                  <a:pt x="293" y="199"/>
                  <a:pt x="293" y="199"/>
                </a:cubicBezTo>
                <a:cubicBezTo>
                  <a:pt x="293" y="198"/>
                  <a:pt x="293" y="198"/>
                  <a:pt x="293" y="198"/>
                </a:cubicBezTo>
                <a:cubicBezTo>
                  <a:pt x="293" y="134"/>
                  <a:pt x="293" y="134"/>
                  <a:pt x="293" y="134"/>
                </a:cubicBezTo>
                <a:cubicBezTo>
                  <a:pt x="293" y="126"/>
                  <a:pt x="292" y="117"/>
                  <a:pt x="290" y="109"/>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p>
        </p:txBody>
      </p:sp>
      <p:sp>
        <p:nvSpPr>
          <p:cNvPr id="15" name="Freeform 41"/>
          <p:cNvSpPr/>
          <p:nvPr/>
        </p:nvSpPr>
        <p:spPr bwMode="auto">
          <a:xfrm>
            <a:off x="1222158" y="2317656"/>
            <a:ext cx="399397" cy="509775"/>
          </a:xfrm>
          <a:custGeom>
            <a:avLst/>
            <a:gdLst>
              <a:gd name="T0" fmla="*/ 307 w 307"/>
              <a:gd name="T1" fmla="*/ 180 h 392"/>
              <a:gd name="T2" fmla="*/ 305 w 307"/>
              <a:gd name="T3" fmla="*/ 89 h 392"/>
              <a:gd name="T4" fmla="*/ 299 w 307"/>
              <a:gd name="T5" fmla="*/ 71 h 392"/>
              <a:gd name="T6" fmla="*/ 282 w 307"/>
              <a:gd name="T7" fmla="*/ 64 h 392"/>
              <a:gd name="T8" fmla="*/ 258 w 307"/>
              <a:gd name="T9" fmla="*/ 88 h 392"/>
              <a:gd name="T10" fmla="*/ 258 w 307"/>
              <a:gd name="T11" fmla="*/ 199 h 392"/>
              <a:gd name="T12" fmla="*/ 253 w 307"/>
              <a:gd name="T13" fmla="*/ 204 h 392"/>
              <a:gd name="T14" fmla="*/ 249 w 307"/>
              <a:gd name="T15" fmla="*/ 199 h 392"/>
              <a:gd name="T16" fmla="*/ 249 w 307"/>
              <a:gd name="T17" fmla="*/ 120 h 392"/>
              <a:gd name="T18" fmla="*/ 248 w 307"/>
              <a:gd name="T19" fmla="*/ 41 h 392"/>
              <a:gd name="T20" fmla="*/ 248 w 307"/>
              <a:gd name="T21" fmla="*/ 41 h 392"/>
              <a:gd name="T22" fmla="*/ 248 w 307"/>
              <a:gd name="T23" fmla="*/ 41 h 392"/>
              <a:gd name="T24" fmla="*/ 225 w 307"/>
              <a:gd name="T25" fmla="*/ 16 h 392"/>
              <a:gd name="T26" fmla="*/ 202 w 307"/>
              <a:gd name="T27" fmla="*/ 41 h 392"/>
              <a:gd name="T28" fmla="*/ 202 w 307"/>
              <a:gd name="T29" fmla="*/ 199 h 392"/>
              <a:gd name="T30" fmla="*/ 197 w 307"/>
              <a:gd name="T31" fmla="*/ 204 h 392"/>
              <a:gd name="T32" fmla="*/ 192 w 307"/>
              <a:gd name="T33" fmla="*/ 199 h 392"/>
              <a:gd name="T34" fmla="*/ 192 w 307"/>
              <a:gd name="T35" fmla="*/ 105 h 392"/>
              <a:gd name="T36" fmla="*/ 192 w 307"/>
              <a:gd name="T37" fmla="*/ 25 h 392"/>
              <a:gd name="T38" fmla="*/ 168 w 307"/>
              <a:gd name="T39" fmla="*/ 0 h 392"/>
              <a:gd name="T40" fmla="*/ 145 w 307"/>
              <a:gd name="T41" fmla="*/ 25 h 392"/>
              <a:gd name="T42" fmla="*/ 145 w 307"/>
              <a:gd name="T43" fmla="*/ 199 h 392"/>
              <a:gd name="T44" fmla="*/ 140 w 307"/>
              <a:gd name="T45" fmla="*/ 204 h 392"/>
              <a:gd name="T46" fmla="*/ 135 w 307"/>
              <a:gd name="T47" fmla="*/ 199 h 392"/>
              <a:gd name="T48" fmla="*/ 135 w 307"/>
              <a:gd name="T49" fmla="*/ 128 h 392"/>
              <a:gd name="T50" fmla="*/ 135 w 307"/>
              <a:gd name="T51" fmla="*/ 57 h 392"/>
              <a:gd name="T52" fmla="*/ 135 w 307"/>
              <a:gd name="T53" fmla="*/ 57 h 392"/>
              <a:gd name="T54" fmla="*/ 135 w 307"/>
              <a:gd name="T55" fmla="*/ 57 h 392"/>
              <a:gd name="T56" fmla="*/ 112 w 307"/>
              <a:gd name="T57" fmla="*/ 32 h 392"/>
              <a:gd name="T58" fmla="*/ 94 w 307"/>
              <a:gd name="T59" fmla="*/ 39 h 392"/>
              <a:gd name="T60" fmla="*/ 87 w 307"/>
              <a:gd name="T61" fmla="*/ 57 h 392"/>
              <a:gd name="T62" fmla="*/ 87 w 307"/>
              <a:gd name="T63" fmla="*/ 261 h 392"/>
              <a:gd name="T64" fmla="*/ 81 w 307"/>
              <a:gd name="T65" fmla="*/ 255 h 392"/>
              <a:gd name="T66" fmla="*/ 81 w 307"/>
              <a:gd name="T67" fmla="*/ 255 h 392"/>
              <a:gd name="T68" fmla="*/ 52 w 307"/>
              <a:gd name="T69" fmla="*/ 221 h 392"/>
              <a:gd name="T70" fmla="*/ 39 w 307"/>
              <a:gd name="T71" fmla="*/ 210 h 392"/>
              <a:gd name="T72" fmla="*/ 24 w 307"/>
              <a:gd name="T73" fmla="*/ 205 h 392"/>
              <a:gd name="T74" fmla="*/ 12 w 307"/>
              <a:gd name="T75" fmla="*/ 209 h 392"/>
              <a:gd name="T76" fmla="*/ 9 w 307"/>
              <a:gd name="T77" fmla="*/ 247 h 392"/>
              <a:gd name="T78" fmla="*/ 75 w 307"/>
              <a:gd name="T79" fmla="*/ 336 h 392"/>
              <a:gd name="T80" fmla="*/ 188 w 307"/>
              <a:gd name="T81" fmla="*/ 392 h 392"/>
              <a:gd name="T82" fmla="*/ 244 w 307"/>
              <a:gd name="T83" fmla="*/ 379 h 392"/>
              <a:gd name="T84" fmla="*/ 279 w 307"/>
              <a:gd name="T85" fmla="*/ 351 h 392"/>
              <a:gd name="T86" fmla="*/ 296 w 307"/>
              <a:gd name="T87" fmla="*/ 319 h 392"/>
              <a:gd name="T88" fmla="*/ 302 w 307"/>
              <a:gd name="T89" fmla="*/ 298 h 392"/>
              <a:gd name="T90" fmla="*/ 307 w 307"/>
              <a:gd name="T91" fmla="*/ 180 h 3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307" h="392">
                <a:moveTo>
                  <a:pt x="307" y="180"/>
                </a:moveTo>
                <a:cubicBezTo>
                  <a:pt x="306" y="133"/>
                  <a:pt x="305" y="91"/>
                  <a:pt x="305" y="89"/>
                </a:cubicBezTo>
                <a:cubicBezTo>
                  <a:pt x="305" y="82"/>
                  <a:pt x="303" y="76"/>
                  <a:pt x="299" y="71"/>
                </a:cubicBezTo>
                <a:cubicBezTo>
                  <a:pt x="294" y="66"/>
                  <a:pt x="288" y="64"/>
                  <a:pt x="282" y="64"/>
                </a:cubicBezTo>
                <a:cubicBezTo>
                  <a:pt x="269" y="64"/>
                  <a:pt x="258" y="75"/>
                  <a:pt x="258" y="88"/>
                </a:cubicBezTo>
                <a:cubicBezTo>
                  <a:pt x="258" y="199"/>
                  <a:pt x="258" y="199"/>
                  <a:pt x="258" y="199"/>
                </a:cubicBezTo>
                <a:cubicBezTo>
                  <a:pt x="258" y="202"/>
                  <a:pt x="256" y="204"/>
                  <a:pt x="253" y="204"/>
                </a:cubicBezTo>
                <a:cubicBezTo>
                  <a:pt x="251" y="204"/>
                  <a:pt x="249" y="202"/>
                  <a:pt x="249" y="199"/>
                </a:cubicBezTo>
                <a:cubicBezTo>
                  <a:pt x="249" y="199"/>
                  <a:pt x="249" y="159"/>
                  <a:pt x="249" y="120"/>
                </a:cubicBezTo>
                <a:cubicBezTo>
                  <a:pt x="248" y="41"/>
                  <a:pt x="248" y="41"/>
                  <a:pt x="248" y="41"/>
                </a:cubicBezTo>
                <a:cubicBezTo>
                  <a:pt x="248" y="41"/>
                  <a:pt x="248" y="41"/>
                  <a:pt x="248" y="41"/>
                </a:cubicBezTo>
                <a:cubicBezTo>
                  <a:pt x="248" y="41"/>
                  <a:pt x="248" y="41"/>
                  <a:pt x="248" y="41"/>
                </a:cubicBezTo>
                <a:cubicBezTo>
                  <a:pt x="248" y="27"/>
                  <a:pt x="238" y="16"/>
                  <a:pt x="225" y="16"/>
                </a:cubicBezTo>
                <a:cubicBezTo>
                  <a:pt x="212" y="16"/>
                  <a:pt x="202" y="27"/>
                  <a:pt x="202" y="41"/>
                </a:cubicBezTo>
                <a:cubicBezTo>
                  <a:pt x="202" y="199"/>
                  <a:pt x="202" y="199"/>
                  <a:pt x="202" y="199"/>
                </a:cubicBezTo>
                <a:cubicBezTo>
                  <a:pt x="202" y="202"/>
                  <a:pt x="199" y="204"/>
                  <a:pt x="197" y="204"/>
                </a:cubicBezTo>
                <a:cubicBezTo>
                  <a:pt x="194" y="204"/>
                  <a:pt x="192" y="202"/>
                  <a:pt x="192" y="199"/>
                </a:cubicBezTo>
                <a:cubicBezTo>
                  <a:pt x="192" y="198"/>
                  <a:pt x="192" y="151"/>
                  <a:pt x="192" y="105"/>
                </a:cubicBezTo>
                <a:cubicBezTo>
                  <a:pt x="192" y="65"/>
                  <a:pt x="192" y="26"/>
                  <a:pt x="192" y="25"/>
                </a:cubicBezTo>
                <a:cubicBezTo>
                  <a:pt x="192" y="11"/>
                  <a:pt x="181" y="0"/>
                  <a:pt x="168" y="0"/>
                </a:cubicBezTo>
                <a:cubicBezTo>
                  <a:pt x="155" y="0"/>
                  <a:pt x="145" y="11"/>
                  <a:pt x="145" y="25"/>
                </a:cubicBezTo>
                <a:cubicBezTo>
                  <a:pt x="145" y="199"/>
                  <a:pt x="145" y="199"/>
                  <a:pt x="145" y="199"/>
                </a:cubicBezTo>
                <a:cubicBezTo>
                  <a:pt x="145" y="202"/>
                  <a:pt x="143" y="204"/>
                  <a:pt x="140" y="204"/>
                </a:cubicBezTo>
                <a:cubicBezTo>
                  <a:pt x="137" y="204"/>
                  <a:pt x="135" y="202"/>
                  <a:pt x="135" y="199"/>
                </a:cubicBezTo>
                <a:cubicBezTo>
                  <a:pt x="135" y="198"/>
                  <a:pt x="135" y="163"/>
                  <a:pt x="135" y="128"/>
                </a:cubicBezTo>
                <a:cubicBezTo>
                  <a:pt x="135" y="57"/>
                  <a:pt x="135" y="57"/>
                  <a:pt x="135" y="57"/>
                </a:cubicBezTo>
                <a:cubicBezTo>
                  <a:pt x="135" y="57"/>
                  <a:pt x="135" y="57"/>
                  <a:pt x="135" y="57"/>
                </a:cubicBezTo>
                <a:cubicBezTo>
                  <a:pt x="135" y="57"/>
                  <a:pt x="135" y="57"/>
                  <a:pt x="135" y="57"/>
                </a:cubicBezTo>
                <a:cubicBezTo>
                  <a:pt x="135" y="43"/>
                  <a:pt x="125" y="32"/>
                  <a:pt x="112" y="32"/>
                </a:cubicBezTo>
                <a:cubicBezTo>
                  <a:pt x="105" y="32"/>
                  <a:pt x="99" y="35"/>
                  <a:pt x="94" y="39"/>
                </a:cubicBezTo>
                <a:cubicBezTo>
                  <a:pt x="89" y="44"/>
                  <a:pt x="87" y="50"/>
                  <a:pt x="87" y="57"/>
                </a:cubicBezTo>
                <a:cubicBezTo>
                  <a:pt x="87" y="261"/>
                  <a:pt x="87" y="261"/>
                  <a:pt x="87" y="261"/>
                </a:cubicBezTo>
                <a:cubicBezTo>
                  <a:pt x="85" y="260"/>
                  <a:pt x="83" y="257"/>
                  <a:pt x="81" y="255"/>
                </a:cubicBezTo>
                <a:cubicBezTo>
                  <a:pt x="81" y="255"/>
                  <a:pt x="81" y="255"/>
                  <a:pt x="81" y="255"/>
                </a:cubicBezTo>
                <a:cubicBezTo>
                  <a:pt x="72" y="244"/>
                  <a:pt x="61" y="230"/>
                  <a:pt x="52" y="221"/>
                </a:cubicBezTo>
                <a:cubicBezTo>
                  <a:pt x="49" y="216"/>
                  <a:pt x="44" y="212"/>
                  <a:pt x="39" y="210"/>
                </a:cubicBezTo>
                <a:cubicBezTo>
                  <a:pt x="34" y="207"/>
                  <a:pt x="29" y="205"/>
                  <a:pt x="24" y="205"/>
                </a:cubicBezTo>
                <a:cubicBezTo>
                  <a:pt x="19" y="205"/>
                  <a:pt x="15" y="206"/>
                  <a:pt x="12" y="209"/>
                </a:cubicBezTo>
                <a:cubicBezTo>
                  <a:pt x="1" y="218"/>
                  <a:pt x="0" y="234"/>
                  <a:pt x="9" y="247"/>
                </a:cubicBezTo>
                <a:cubicBezTo>
                  <a:pt x="19" y="262"/>
                  <a:pt x="51" y="305"/>
                  <a:pt x="75" y="336"/>
                </a:cubicBezTo>
                <a:cubicBezTo>
                  <a:pt x="101" y="370"/>
                  <a:pt x="144" y="392"/>
                  <a:pt x="188" y="392"/>
                </a:cubicBezTo>
                <a:cubicBezTo>
                  <a:pt x="209" y="392"/>
                  <a:pt x="228" y="387"/>
                  <a:pt x="244" y="379"/>
                </a:cubicBezTo>
                <a:cubicBezTo>
                  <a:pt x="257" y="372"/>
                  <a:pt x="269" y="363"/>
                  <a:pt x="279" y="351"/>
                </a:cubicBezTo>
                <a:cubicBezTo>
                  <a:pt x="286" y="341"/>
                  <a:pt x="292" y="331"/>
                  <a:pt x="296" y="319"/>
                </a:cubicBezTo>
                <a:cubicBezTo>
                  <a:pt x="300" y="310"/>
                  <a:pt x="301" y="302"/>
                  <a:pt x="302" y="298"/>
                </a:cubicBezTo>
                <a:cubicBezTo>
                  <a:pt x="305" y="281"/>
                  <a:pt x="307" y="242"/>
                  <a:pt x="307" y="18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p>
        </p:txBody>
      </p:sp>
      <p:sp>
        <p:nvSpPr>
          <p:cNvPr id="18" name="文本框 17"/>
          <p:cNvSpPr txBox="1"/>
          <p:nvPr/>
        </p:nvSpPr>
        <p:spPr>
          <a:xfrm>
            <a:off x="319537" y="3274754"/>
            <a:ext cx="2254462" cy="482440"/>
          </a:xfrm>
          <a:prstGeom prst="rect">
            <a:avLst/>
          </a:prstGeom>
          <a:noFill/>
        </p:spPr>
        <p:txBody>
          <a:bodyPr wrap="square" rtlCol="0">
            <a:spAutoFit/>
          </a:bodyPr>
          <a:lstStyle/>
          <a:p>
            <a:pPr algn="ctr">
              <a:lnSpc>
                <a:spcPct val="130000"/>
              </a:lnSpc>
            </a:pPr>
            <a:r>
              <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rPr>
              <a:t>Please add your text description to the flying impression plane</a:t>
            </a:r>
            <a:r>
              <a:rPr lang="en-US" altLang="zh-CN" sz="1050" dirty="0">
                <a:solidFill>
                  <a:schemeClr val="tx1">
                    <a:lumMod val="50000"/>
                    <a:lumOff val="50000"/>
                  </a:schemeClr>
                </a:solidFill>
                <a:latin typeface="微软雅黑" panose="020B0503020204020204" pitchFamily="34" charset="-122"/>
                <a:ea typeface="微软雅黑" panose="020B0503020204020204" pitchFamily="34" charset="-122"/>
              </a:rPr>
              <a:t>.</a:t>
            </a:r>
          </a:p>
        </p:txBody>
      </p:sp>
      <p:sp>
        <p:nvSpPr>
          <p:cNvPr id="19" name="文本框 18"/>
          <p:cNvSpPr txBox="1"/>
          <p:nvPr/>
        </p:nvSpPr>
        <p:spPr>
          <a:xfrm>
            <a:off x="2447764" y="1472040"/>
            <a:ext cx="2254462" cy="452432"/>
          </a:xfrm>
          <a:prstGeom prst="rect">
            <a:avLst/>
          </a:prstGeom>
          <a:noFill/>
        </p:spPr>
        <p:txBody>
          <a:bodyPr wrap="square" rtlCol="0">
            <a:spAutoFit/>
          </a:bodyPr>
          <a:lstStyle/>
          <a:p>
            <a:pPr algn="ctr">
              <a:lnSpc>
                <a:spcPct val="130000"/>
              </a:lnSpc>
            </a:pPr>
            <a:r>
              <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rPr>
              <a:t>Please add your text description to the flying impression plane.</a:t>
            </a:r>
          </a:p>
        </p:txBody>
      </p:sp>
      <p:sp>
        <p:nvSpPr>
          <p:cNvPr id="20" name="文本框 19"/>
          <p:cNvSpPr txBox="1"/>
          <p:nvPr/>
        </p:nvSpPr>
        <p:spPr>
          <a:xfrm>
            <a:off x="4572000" y="3274754"/>
            <a:ext cx="2254462" cy="482440"/>
          </a:xfrm>
          <a:prstGeom prst="rect">
            <a:avLst/>
          </a:prstGeom>
          <a:noFill/>
        </p:spPr>
        <p:txBody>
          <a:bodyPr wrap="square" rtlCol="0">
            <a:spAutoFit/>
          </a:bodyPr>
          <a:lstStyle/>
          <a:p>
            <a:pPr algn="ctr">
              <a:lnSpc>
                <a:spcPct val="130000"/>
              </a:lnSpc>
            </a:pPr>
            <a:r>
              <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rPr>
              <a:t>Please add your text description to the flying impression plane</a:t>
            </a:r>
            <a:r>
              <a:rPr lang="en-US" altLang="zh-CN" sz="1050" dirty="0">
                <a:solidFill>
                  <a:schemeClr val="tx1">
                    <a:lumMod val="50000"/>
                    <a:lumOff val="50000"/>
                  </a:schemeClr>
                </a:solidFill>
                <a:latin typeface="微软雅黑" panose="020B0503020204020204" pitchFamily="34" charset="-122"/>
                <a:ea typeface="微软雅黑" panose="020B0503020204020204" pitchFamily="34" charset="-122"/>
              </a:rPr>
              <a:t>.</a:t>
            </a:r>
          </a:p>
        </p:txBody>
      </p:sp>
      <p:sp>
        <p:nvSpPr>
          <p:cNvPr id="21" name="文本框 20"/>
          <p:cNvSpPr txBox="1"/>
          <p:nvPr/>
        </p:nvSpPr>
        <p:spPr>
          <a:xfrm>
            <a:off x="6588224" y="1364028"/>
            <a:ext cx="2254462" cy="452432"/>
          </a:xfrm>
          <a:prstGeom prst="rect">
            <a:avLst/>
          </a:prstGeom>
          <a:noFill/>
        </p:spPr>
        <p:txBody>
          <a:bodyPr wrap="square" rtlCol="0">
            <a:spAutoFit/>
          </a:bodyPr>
          <a:lstStyle/>
          <a:p>
            <a:pPr algn="ctr">
              <a:lnSpc>
                <a:spcPct val="130000"/>
              </a:lnSpc>
            </a:pPr>
            <a:r>
              <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rPr>
              <a:t>Please add your text description to the flying impression plane.</a:t>
            </a:r>
          </a:p>
        </p:txBody>
      </p:sp>
      <p:sp>
        <p:nvSpPr>
          <p:cNvPr id="22" name="Freeform 682"/>
          <p:cNvSpPr>
            <a:spLocks noEditPoints="1"/>
          </p:cNvSpPr>
          <p:nvPr/>
        </p:nvSpPr>
        <p:spPr bwMode="auto">
          <a:xfrm>
            <a:off x="3278862" y="2310395"/>
            <a:ext cx="491987" cy="492225"/>
          </a:xfrm>
          <a:custGeom>
            <a:avLst/>
            <a:gdLst>
              <a:gd name="T0" fmla="*/ 268 w 305"/>
              <a:gd name="T1" fmla="*/ 178 h 275"/>
              <a:gd name="T2" fmla="*/ 209 w 305"/>
              <a:gd name="T3" fmla="*/ 150 h 275"/>
              <a:gd name="T4" fmla="*/ 201 w 305"/>
              <a:gd name="T5" fmla="*/ 151 h 275"/>
              <a:gd name="T6" fmla="*/ 182 w 305"/>
              <a:gd name="T7" fmla="*/ 132 h 275"/>
              <a:gd name="T8" fmla="*/ 239 w 305"/>
              <a:gd name="T9" fmla="*/ 75 h 275"/>
              <a:gd name="T10" fmla="*/ 254 w 305"/>
              <a:gd name="T11" fmla="*/ 0 h 275"/>
              <a:gd name="T12" fmla="*/ 152 w 305"/>
              <a:gd name="T13" fmla="*/ 102 h 275"/>
              <a:gd name="T14" fmla="*/ 51 w 305"/>
              <a:gd name="T15" fmla="*/ 0 h 275"/>
              <a:gd name="T16" fmla="*/ 66 w 305"/>
              <a:gd name="T17" fmla="*/ 75 h 275"/>
              <a:gd name="T18" fmla="*/ 123 w 305"/>
              <a:gd name="T19" fmla="*/ 132 h 275"/>
              <a:gd name="T20" fmla="*/ 104 w 305"/>
              <a:gd name="T21" fmla="*/ 151 h 275"/>
              <a:gd name="T22" fmla="*/ 95 w 305"/>
              <a:gd name="T23" fmla="*/ 150 h 275"/>
              <a:gd name="T24" fmla="*/ 36 w 305"/>
              <a:gd name="T25" fmla="*/ 178 h 275"/>
              <a:gd name="T26" fmla="*/ 19 w 305"/>
              <a:gd name="T27" fmla="*/ 265 h 275"/>
              <a:gd name="T28" fmla="*/ 47 w 305"/>
              <a:gd name="T29" fmla="*/ 275 h 275"/>
              <a:gd name="T30" fmla="*/ 106 w 305"/>
              <a:gd name="T31" fmla="*/ 247 h 275"/>
              <a:gd name="T32" fmla="*/ 133 w 305"/>
              <a:gd name="T33" fmla="*/ 181 h 275"/>
              <a:gd name="T34" fmla="*/ 152 w 305"/>
              <a:gd name="T35" fmla="*/ 162 h 275"/>
              <a:gd name="T36" fmla="*/ 171 w 305"/>
              <a:gd name="T37" fmla="*/ 181 h 275"/>
              <a:gd name="T38" fmla="*/ 199 w 305"/>
              <a:gd name="T39" fmla="*/ 247 h 275"/>
              <a:gd name="T40" fmla="*/ 258 w 305"/>
              <a:gd name="T41" fmla="*/ 275 h 275"/>
              <a:gd name="T42" fmla="*/ 286 w 305"/>
              <a:gd name="T43" fmla="*/ 265 h 275"/>
              <a:gd name="T44" fmla="*/ 268 w 305"/>
              <a:gd name="T45" fmla="*/ 178 h 275"/>
              <a:gd name="T46" fmla="*/ 87 w 305"/>
              <a:gd name="T47" fmla="*/ 228 h 275"/>
              <a:gd name="T48" fmla="*/ 47 w 305"/>
              <a:gd name="T49" fmla="*/ 248 h 275"/>
              <a:gd name="T50" fmla="*/ 39 w 305"/>
              <a:gd name="T51" fmla="*/ 245 h 275"/>
              <a:gd name="T52" fmla="*/ 56 w 305"/>
              <a:gd name="T53" fmla="*/ 197 h 275"/>
              <a:gd name="T54" fmla="*/ 95 w 305"/>
              <a:gd name="T55" fmla="*/ 177 h 275"/>
              <a:gd name="T56" fmla="*/ 104 w 305"/>
              <a:gd name="T57" fmla="*/ 180 h 275"/>
              <a:gd name="T58" fmla="*/ 87 w 305"/>
              <a:gd name="T59" fmla="*/ 228 h 275"/>
              <a:gd name="T60" fmla="*/ 266 w 305"/>
              <a:gd name="T61" fmla="*/ 245 h 275"/>
              <a:gd name="T62" fmla="*/ 258 w 305"/>
              <a:gd name="T63" fmla="*/ 248 h 275"/>
              <a:gd name="T64" fmla="*/ 218 w 305"/>
              <a:gd name="T65" fmla="*/ 228 h 275"/>
              <a:gd name="T66" fmla="*/ 201 w 305"/>
              <a:gd name="T67" fmla="*/ 180 h 275"/>
              <a:gd name="T68" fmla="*/ 209 w 305"/>
              <a:gd name="T69" fmla="*/ 177 h 275"/>
              <a:gd name="T70" fmla="*/ 249 w 305"/>
              <a:gd name="T71" fmla="*/ 197 h 275"/>
              <a:gd name="T72" fmla="*/ 266 w 305"/>
              <a:gd name="T73" fmla="*/ 245 h 2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305" h="275">
                <a:moveTo>
                  <a:pt x="268" y="178"/>
                </a:moveTo>
                <a:cubicBezTo>
                  <a:pt x="250" y="160"/>
                  <a:pt x="228" y="150"/>
                  <a:pt x="209" y="150"/>
                </a:cubicBezTo>
                <a:cubicBezTo>
                  <a:pt x="206" y="150"/>
                  <a:pt x="203" y="150"/>
                  <a:pt x="201" y="151"/>
                </a:cubicBezTo>
                <a:cubicBezTo>
                  <a:pt x="182" y="132"/>
                  <a:pt x="182" y="132"/>
                  <a:pt x="182" y="132"/>
                </a:cubicBezTo>
                <a:cubicBezTo>
                  <a:pt x="239" y="75"/>
                  <a:pt x="239" y="75"/>
                  <a:pt x="239" y="75"/>
                </a:cubicBezTo>
                <a:cubicBezTo>
                  <a:pt x="239" y="75"/>
                  <a:pt x="283" y="29"/>
                  <a:pt x="254" y="0"/>
                </a:cubicBezTo>
                <a:cubicBezTo>
                  <a:pt x="152" y="102"/>
                  <a:pt x="152" y="102"/>
                  <a:pt x="152" y="102"/>
                </a:cubicBezTo>
                <a:cubicBezTo>
                  <a:pt x="51" y="0"/>
                  <a:pt x="51" y="0"/>
                  <a:pt x="51" y="0"/>
                </a:cubicBezTo>
                <a:cubicBezTo>
                  <a:pt x="22" y="29"/>
                  <a:pt x="66" y="75"/>
                  <a:pt x="66" y="75"/>
                </a:cubicBezTo>
                <a:cubicBezTo>
                  <a:pt x="123" y="132"/>
                  <a:pt x="123" y="132"/>
                  <a:pt x="123" y="132"/>
                </a:cubicBezTo>
                <a:cubicBezTo>
                  <a:pt x="104" y="151"/>
                  <a:pt x="104" y="151"/>
                  <a:pt x="104" y="151"/>
                </a:cubicBezTo>
                <a:cubicBezTo>
                  <a:pt x="101" y="150"/>
                  <a:pt x="98" y="150"/>
                  <a:pt x="95" y="150"/>
                </a:cubicBezTo>
                <a:cubicBezTo>
                  <a:pt x="77" y="150"/>
                  <a:pt x="55" y="160"/>
                  <a:pt x="36" y="178"/>
                </a:cubicBezTo>
                <a:cubicBezTo>
                  <a:pt x="8" y="207"/>
                  <a:pt x="0" y="245"/>
                  <a:pt x="19" y="265"/>
                </a:cubicBezTo>
                <a:cubicBezTo>
                  <a:pt x="26" y="272"/>
                  <a:pt x="36" y="275"/>
                  <a:pt x="47" y="275"/>
                </a:cubicBezTo>
                <a:cubicBezTo>
                  <a:pt x="66" y="275"/>
                  <a:pt x="88" y="265"/>
                  <a:pt x="106" y="247"/>
                </a:cubicBezTo>
                <a:cubicBezTo>
                  <a:pt x="127" y="227"/>
                  <a:pt x="137" y="201"/>
                  <a:pt x="133" y="181"/>
                </a:cubicBezTo>
                <a:cubicBezTo>
                  <a:pt x="152" y="162"/>
                  <a:pt x="152" y="162"/>
                  <a:pt x="152" y="162"/>
                </a:cubicBezTo>
                <a:cubicBezTo>
                  <a:pt x="171" y="181"/>
                  <a:pt x="171" y="181"/>
                  <a:pt x="171" y="181"/>
                </a:cubicBezTo>
                <a:cubicBezTo>
                  <a:pt x="168" y="201"/>
                  <a:pt x="178" y="227"/>
                  <a:pt x="199" y="247"/>
                </a:cubicBezTo>
                <a:cubicBezTo>
                  <a:pt x="217" y="265"/>
                  <a:pt x="239" y="275"/>
                  <a:pt x="258" y="275"/>
                </a:cubicBezTo>
                <a:cubicBezTo>
                  <a:pt x="269" y="275"/>
                  <a:pt x="279" y="272"/>
                  <a:pt x="286" y="265"/>
                </a:cubicBezTo>
                <a:cubicBezTo>
                  <a:pt x="305" y="245"/>
                  <a:pt x="297" y="207"/>
                  <a:pt x="268" y="178"/>
                </a:cubicBezTo>
                <a:close/>
                <a:moveTo>
                  <a:pt x="87" y="228"/>
                </a:moveTo>
                <a:cubicBezTo>
                  <a:pt x="72" y="242"/>
                  <a:pt x="56" y="248"/>
                  <a:pt x="47" y="248"/>
                </a:cubicBezTo>
                <a:cubicBezTo>
                  <a:pt x="45" y="248"/>
                  <a:pt x="41" y="247"/>
                  <a:pt x="39" y="245"/>
                </a:cubicBezTo>
                <a:cubicBezTo>
                  <a:pt x="33" y="240"/>
                  <a:pt x="36" y="217"/>
                  <a:pt x="56" y="197"/>
                </a:cubicBezTo>
                <a:cubicBezTo>
                  <a:pt x="71" y="183"/>
                  <a:pt x="86" y="177"/>
                  <a:pt x="95" y="177"/>
                </a:cubicBezTo>
                <a:cubicBezTo>
                  <a:pt x="98" y="177"/>
                  <a:pt x="102" y="178"/>
                  <a:pt x="104" y="180"/>
                </a:cubicBezTo>
                <a:cubicBezTo>
                  <a:pt x="109" y="185"/>
                  <a:pt x="107" y="208"/>
                  <a:pt x="87" y="228"/>
                </a:cubicBezTo>
                <a:close/>
                <a:moveTo>
                  <a:pt x="266" y="245"/>
                </a:moveTo>
                <a:cubicBezTo>
                  <a:pt x="264" y="247"/>
                  <a:pt x="260" y="248"/>
                  <a:pt x="258" y="248"/>
                </a:cubicBezTo>
                <a:cubicBezTo>
                  <a:pt x="249" y="248"/>
                  <a:pt x="233" y="242"/>
                  <a:pt x="218" y="228"/>
                </a:cubicBezTo>
                <a:cubicBezTo>
                  <a:pt x="198" y="208"/>
                  <a:pt x="195" y="185"/>
                  <a:pt x="201" y="180"/>
                </a:cubicBezTo>
                <a:cubicBezTo>
                  <a:pt x="203" y="178"/>
                  <a:pt x="207" y="177"/>
                  <a:pt x="209" y="177"/>
                </a:cubicBezTo>
                <a:cubicBezTo>
                  <a:pt x="218" y="177"/>
                  <a:pt x="234" y="183"/>
                  <a:pt x="249" y="197"/>
                </a:cubicBezTo>
                <a:cubicBezTo>
                  <a:pt x="269" y="217"/>
                  <a:pt x="272" y="240"/>
                  <a:pt x="266" y="245"/>
                </a:cubicBezTo>
                <a:close/>
              </a:path>
            </a:pathLst>
          </a:custGeom>
          <a:solidFill>
            <a:schemeClr val="bg1"/>
          </a:solidFill>
          <a:ln>
            <a:noFill/>
          </a:ln>
        </p:spPr>
        <p:txBody>
          <a:bodyPr vert="horz" wrap="square" lIns="68580" tIns="34290" rIns="68580" bIns="34290" numCol="1" anchor="t" anchorCtr="0" compatLnSpc="1"/>
          <a:lstStyle/>
          <a:p>
            <a:endParaRPr lang="zh-CN" altLang="en-US" sz="1350"/>
          </a:p>
        </p:txBody>
      </p:sp>
      <p:sp>
        <p:nvSpPr>
          <p:cNvPr id="2" name="矩形 1"/>
          <p:cNvSpPr/>
          <p:nvPr/>
        </p:nvSpPr>
        <p:spPr>
          <a:xfrm>
            <a:off x="791580" y="3832684"/>
            <a:ext cx="1261884" cy="307777"/>
          </a:xfrm>
          <a:prstGeom prst="rect">
            <a:avLst/>
          </a:prstGeom>
        </p:spPr>
        <p:txBody>
          <a:bodyPr wrap="none">
            <a:spAutoFit/>
          </a:bodyPr>
          <a:lstStyle/>
          <a:p>
            <a:pPr algn="ctr" fontAlgn="base">
              <a:spcBef>
                <a:spcPct val="0"/>
              </a:spcBef>
              <a:spcAft>
                <a:spcPct val="0"/>
              </a:spcAft>
            </a:pPr>
            <a:r>
              <a:rPr lang="zh-CN" altLang="zh-CN" sz="1400" dirty="0">
                <a:solidFill>
                  <a:schemeClr val="tx1">
                    <a:lumMod val="75000"/>
                    <a:lumOff val="25000"/>
                  </a:schemeClr>
                </a:solidFill>
                <a:latin typeface="微软雅黑" panose="020B0503020204020204" pitchFamily="34" charset="-122"/>
                <a:ea typeface="微软雅黑" panose="020B0503020204020204" pitchFamily="34" charset="-122"/>
                <a:cs typeface="宋体" pitchFamily="2" charset="-122"/>
                <a:sym typeface="微软雅黑" panose="020B0503020204020204" pitchFamily="34" charset="-122"/>
              </a:rPr>
              <a:t>单击编辑标题</a:t>
            </a:r>
            <a:endParaRPr lang="zh-CN" altLang="zh-CN" sz="1600" dirty="0">
              <a:solidFill>
                <a:schemeClr val="tx1">
                  <a:lumMod val="75000"/>
                  <a:lumOff val="25000"/>
                </a:schemeClr>
              </a:solidFill>
              <a:latin typeface="微软雅黑" panose="020B0503020204020204" pitchFamily="34" charset="-122"/>
              <a:ea typeface="微软雅黑" panose="020B0503020204020204" pitchFamily="34" charset="-122"/>
              <a:cs typeface="宋体" pitchFamily="2" charset="-122"/>
              <a:sym typeface="微软雅黑" panose="020B0503020204020204" pitchFamily="34" charset="-122"/>
            </a:endParaRPr>
          </a:p>
        </p:txBody>
      </p:sp>
      <p:sp>
        <p:nvSpPr>
          <p:cNvPr id="26" name="矩形 25"/>
          <p:cNvSpPr/>
          <p:nvPr/>
        </p:nvSpPr>
        <p:spPr>
          <a:xfrm>
            <a:off x="2951820" y="1137498"/>
            <a:ext cx="1261884" cy="307777"/>
          </a:xfrm>
          <a:prstGeom prst="rect">
            <a:avLst/>
          </a:prstGeom>
        </p:spPr>
        <p:txBody>
          <a:bodyPr wrap="none">
            <a:spAutoFit/>
          </a:bodyPr>
          <a:lstStyle/>
          <a:p>
            <a:pPr algn="ctr" fontAlgn="base">
              <a:spcBef>
                <a:spcPct val="0"/>
              </a:spcBef>
              <a:spcAft>
                <a:spcPct val="0"/>
              </a:spcAft>
            </a:pPr>
            <a:r>
              <a:rPr lang="zh-CN" altLang="zh-CN" sz="1400" dirty="0">
                <a:solidFill>
                  <a:schemeClr val="tx1">
                    <a:lumMod val="75000"/>
                    <a:lumOff val="25000"/>
                  </a:schemeClr>
                </a:solidFill>
                <a:latin typeface="微软雅黑" panose="020B0503020204020204" pitchFamily="34" charset="-122"/>
                <a:ea typeface="微软雅黑" panose="020B0503020204020204" pitchFamily="34" charset="-122"/>
                <a:cs typeface="宋体" pitchFamily="2" charset="-122"/>
                <a:sym typeface="微软雅黑" panose="020B0503020204020204" pitchFamily="34" charset="-122"/>
              </a:rPr>
              <a:t>单击编辑标题</a:t>
            </a:r>
            <a:endParaRPr lang="zh-CN" altLang="zh-CN" sz="1600" dirty="0">
              <a:solidFill>
                <a:schemeClr val="tx1">
                  <a:lumMod val="75000"/>
                  <a:lumOff val="25000"/>
                </a:schemeClr>
              </a:solidFill>
              <a:latin typeface="微软雅黑" panose="020B0503020204020204" pitchFamily="34" charset="-122"/>
              <a:ea typeface="微软雅黑" panose="020B0503020204020204" pitchFamily="34" charset="-122"/>
              <a:cs typeface="宋体" pitchFamily="2" charset="-122"/>
              <a:sym typeface="微软雅黑" panose="020B0503020204020204" pitchFamily="34" charset="-122"/>
            </a:endParaRPr>
          </a:p>
        </p:txBody>
      </p:sp>
      <p:sp>
        <p:nvSpPr>
          <p:cNvPr id="27" name="矩形 26"/>
          <p:cNvSpPr/>
          <p:nvPr/>
        </p:nvSpPr>
        <p:spPr>
          <a:xfrm>
            <a:off x="5065859" y="3812939"/>
            <a:ext cx="1261884" cy="307777"/>
          </a:xfrm>
          <a:prstGeom prst="rect">
            <a:avLst/>
          </a:prstGeom>
        </p:spPr>
        <p:txBody>
          <a:bodyPr wrap="none">
            <a:spAutoFit/>
          </a:bodyPr>
          <a:lstStyle/>
          <a:p>
            <a:pPr algn="ctr" fontAlgn="base">
              <a:spcBef>
                <a:spcPct val="0"/>
              </a:spcBef>
              <a:spcAft>
                <a:spcPct val="0"/>
              </a:spcAft>
            </a:pPr>
            <a:r>
              <a:rPr lang="zh-CN" altLang="zh-CN" sz="1400" dirty="0">
                <a:solidFill>
                  <a:schemeClr val="tx1">
                    <a:lumMod val="75000"/>
                    <a:lumOff val="25000"/>
                  </a:schemeClr>
                </a:solidFill>
                <a:latin typeface="微软雅黑" panose="020B0503020204020204" pitchFamily="34" charset="-122"/>
                <a:ea typeface="微软雅黑" panose="020B0503020204020204" pitchFamily="34" charset="-122"/>
                <a:cs typeface="宋体" pitchFamily="2" charset="-122"/>
                <a:sym typeface="微软雅黑" panose="020B0503020204020204" pitchFamily="34" charset="-122"/>
              </a:rPr>
              <a:t>单击编辑标题</a:t>
            </a:r>
            <a:endParaRPr lang="zh-CN" altLang="zh-CN" sz="1600" dirty="0">
              <a:solidFill>
                <a:schemeClr val="tx1">
                  <a:lumMod val="75000"/>
                  <a:lumOff val="25000"/>
                </a:schemeClr>
              </a:solidFill>
              <a:latin typeface="微软雅黑" panose="020B0503020204020204" pitchFamily="34" charset="-122"/>
              <a:ea typeface="微软雅黑" panose="020B0503020204020204" pitchFamily="34" charset="-122"/>
              <a:cs typeface="宋体" pitchFamily="2" charset="-122"/>
              <a:sym typeface="微软雅黑" panose="020B0503020204020204" pitchFamily="34" charset="-122"/>
            </a:endParaRPr>
          </a:p>
        </p:txBody>
      </p:sp>
      <p:sp>
        <p:nvSpPr>
          <p:cNvPr id="28" name="矩形 27"/>
          <p:cNvSpPr/>
          <p:nvPr/>
        </p:nvSpPr>
        <p:spPr>
          <a:xfrm>
            <a:off x="7092280" y="959448"/>
            <a:ext cx="1261884" cy="307777"/>
          </a:xfrm>
          <a:prstGeom prst="rect">
            <a:avLst/>
          </a:prstGeom>
        </p:spPr>
        <p:txBody>
          <a:bodyPr wrap="none">
            <a:spAutoFit/>
          </a:bodyPr>
          <a:lstStyle/>
          <a:p>
            <a:pPr algn="ctr" fontAlgn="base">
              <a:spcBef>
                <a:spcPct val="0"/>
              </a:spcBef>
              <a:spcAft>
                <a:spcPct val="0"/>
              </a:spcAft>
            </a:pPr>
            <a:r>
              <a:rPr lang="zh-CN" altLang="zh-CN" sz="1400" dirty="0">
                <a:solidFill>
                  <a:schemeClr val="tx1">
                    <a:lumMod val="75000"/>
                    <a:lumOff val="25000"/>
                  </a:schemeClr>
                </a:solidFill>
                <a:latin typeface="微软雅黑" panose="020B0503020204020204" pitchFamily="34" charset="-122"/>
                <a:ea typeface="微软雅黑" panose="020B0503020204020204" pitchFamily="34" charset="-122"/>
                <a:cs typeface="宋体" pitchFamily="2" charset="-122"/>
                <a:sym typeface="微软雅黑" panose="020B0503020204020204" pitchFamily="34" charset="-122"/>
              </a:rPr>
              <a:t>单击编辑标题</a:t>
            </a:r>
            <a:endParaRPr lang="zh-CN" altLang="zh-CN" sz="1600" dirty="0">
              <a:solidFill>
                <a:schemeClr val="tx1">
                  <a:lumMod val="75000"/>
                  <a:lumOff val="25000"/>
                </a:schemeClr>
              </a:solidFill>
              <a:latin typeface="微软雅黑" panose="020B0503020204020204" pitchFamily="34" charset="-122"/>
              <a:ea typeface="微软雅黑" panose="020B0503020204020204" pitchFamily="34" charset="-122"/>
              <a:cs typeface="宋体" pitchFamily="2" charset="-122"/>
              <a:sym typeface="微软雅黑" panose="020B0503020204020204" pitchFamily="34" charset="-122"/>
            </a:endParaRPr>
          </a:p>
        </p:txBody>
      </p:sp>
    </p:spTree>
    <p:extLst>
      <p:ext uri="{BB962C8B-B14F-4D97-AF65-F5344CB8AC3E}">
        <p14:creationId xmlns:p14="http://schemas.microsoft.com/office/powerpoint/2010/main" val="1208092952"/>
      </p:ext>
    </p:extLst>
  </p:cSld>
  <p:clrMapOvr>
    <a:masterClrMapping/>
  </p:clrMapOvr>
  <p:transition spd="slow" advClick="0" advTm="0">
    <p:comb/>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15"/>
                                        </p:tgtEl>
                                        <p:attrNameLst>
                                          <p:attrName>style.visibility</p:attrName>
                                        </p:attrNameLst>
                                      </p:cBhvr>
                                      <p:to>
                                        <p:strVal val="visible"/>
                                      </p:to>
                                    </p:set>
                                    <p:anim calcmode="lin" valueType="num">
                                      <p:cBhvr>
                                        <p:cTn id="12" dur="500" fill="hold"/>
                                        <p:tgtEl>
                                          <p:spTgt spid="15"/>
                                        </p:tgtEl>
                                        <p:attrNameLst>
                                          <p:attrName>ppt_w</p:attrName>
                                        </p:attrNameLst>
                                      </p:cBhvr>
                                      <p:tavLst>
                                        <p:tav tm="0">
                                          <p:val>
                                            <p:fltVal val="0"/>
                                          </p:val>
                                        </p:tav>
                                        <p:tav tm="100000">
                                          <p:val>
                                            <p:strVal val="#ppt_w"/>
                                          </p:val>
                                        </p:tav>
                                      </p:tavLst>
                                    </p:anim>
                                    <p:anim calcmode="lin" valueType="num">
                                      <p:cBhvr>
                                        <p:cTn id="13" dur="500" fill="hold"/>
                                        <p:tgtEl>
                                          <p:spTgt spid="15"/>
                                        </p:tgtEl>
                                        <p:attrNameLst>
                                          <p:attrName>ppt_h</p:attrName>
                                        </p:attrNameLst>
                                      </p:cBhvr>
                                      <p:tavLst>
                                        <p:tav tm="0">
                                          <p:val>
                                            <p:fltVal val="0"/>
                                          </p:val>
                                        </p:tav>
                                        <p:tav tm="100000">
                                          <p:val>
                                            <p:strVal val="#ppt_h"/>
                                          </p:val>
                                        </p:tav>
                                      </p:tavLst>
                                    </p:anim>
                                    <p:animEffect transition="in" filter="fade">
                                      <p:cBhvr>
                                        <p:cTn id="14" dur="500"/>
                                        <p:tgtEl>
                                          <p:spTgt spid="15"/>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p:cTn id="17" dur="500" fill="hold"/>
                                        <p:tgtEl>
                                          <p:spTgt spid="4"/>
                                        </p:tgtEl>
                                        <p:attrNameLst>
                                          <p:attrName>ppt_w</p:attrName>
                                        </p:attrNameLst>
                                      </p:cBhvr>
                                      <p:tavLst>
                                        <p:tav tm="0">
                                          <p:val>
                                            <p:fltVal val="0"/>
                                          </p:val>
                                        </p:tav>
                                        <p:tav tm="100000">
                                          <p:val>
                                            <p:strVal val="#ppt_w"/>
                                          </p:val>
                                        </p:tav>
                                      </p:tavLst>
                                    </p:anim>
                                    <p:anim calcmode="lin" valueType="num">
                                      <p:cBhvr>
                                        <p:cTn id="18" dur="500" fill="hold"/>
                                        <p:tgtEl>
                                          <p:spTgt spid="4"/>
                                        </p:tgtEl>
                                        <p:attrNameLst>
                                          <p:attrName>ppt_h</p:attrName>
                                        </p:attrNameLst>
                                      </p:cBhvr>
                                      <p:tavLst>
                                        <p:tav tm="0">
                                          <p:val>
                                            <p:fltVal val="0"/>
                                          </p:val>
                                        </p:tav>
                                        <p:tav tm="100000">
                                          <p:val>
                                            <p:strVal val="#ppt_h"/>
                                          </p:val>
                                        </p:tav>
                                      </p:tavLst>
                                    </p:anim>
                                    <p:animEffect transition="in" filter="fade">
                                      <p:cBhvr>
                                        <p:cTn id="19" dur="500"/>
                                        <p:tgtEl>
                                          <p:spTgt spid="4"/>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6"/>
                                        </p:tgtEl>
                                        <p:attrNameLst>
                                          <p:attrName>style.visibility</p:attrName>
                                        </p:attrNameLst>
                                      </p:cBhvr>
                                      <p:to>
                                        <p:strVal val="visible"/>
                                      </p:to>
                                    </p:set>
                                    <p:anim calcmode="lin" valueType="num">
                                      <p:cBhvr>
                                        <p:cTn id="22" dur="500" fill="hold"/>
                                        <p:tgtEl>
                                          <p:spTgt spid="6"/>
                                        </p:tgtEl>
                                        <p:attrNameLst>
                                          <p:attrName>ppt_w</p:attrName>
                                        </p:attrNameLst>
                                      </p:cBhvr>
                                      <p:tavLst>
                                        <p:tav tm="0">
                                          <p:val>
                                            <p:fltVal val="0"/>
                                          </p:val>
                                        </p:tav>
                                        <p:tav tm="100000">
                                          <p:val>
                                            <p:strVal val="#ppt_w"/>
                                          </p:val>
                                        </p:tav>
                                      </p:tavLst>
                                    </p:anim>
                                    <p:anim calcmode="lin" valueType="num">
                                      <p:cBhvr>
                                        <p:cTn id="23" dur="500" fill="hold"/>
                                        <p:tgtEl>
                                          <p:spTgt spid="6"/>
                                        </p:tgtEl>
                                        <p:attrNameLst>
                                          <p:attrName>ppt_h</p:attrName>
                                        </p:attrNameLst>
                                      </p:cBhvr>
                                      <p:tavLst>
                                        <p:tav tm="0">
                                          <p:val>
                                            <p:fltVal val="0"/>
                                          </p:val>
                                        </p:tav>
                                        <p:tav tm="100000">
                                          <p:val>
                                            <p:strVal val="#ppt_h"/>
                                          </p:val>
                                        </p:tav>
                                      </p:tavLst>
                                    </p:anim>
                                    <p:animEffect transition="in" filter="fade">
                                      <p:cBhvr>
                                        <p:cTn id="24" dur="500"/>
                                        <p:tgtEl>
                                          <p:spTgt spid="6"/>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22"/>
                                        </p:tgtEl>
                                        <p:attrNameLst>
                                          <p:attrName>style.visibility</p:attrName>
                                        </p:attrNameLst>
                                      </p:cBhvr>
                                      <p:to>
                                        <p:strVal val="visible"/>
                                      </p:to>
                                    </p:set>
                                    <p:anim calcmode="lin" valueType="num">
                                      <p:cBhvr>
                                        <p:cTn id="27" dur="500" fill="hold"/>
                                        <p:tgtEl>
                                          <p:spTgt spid="22"/>
                                        </p:tgtEl>
                                        <p:attrNameLst>
                                          <p:attrName>ppt_w</p:attrName>
                                        </p:attrNameLst>
                                      </p:cBhvr>
                                      <p:tavLst>
                                        <p:tav tm="0">
                                          <p:val>
                                            <p:fltVal val="0"/>
                                          </p:val>
                                        </p:tav>
                                        <p:tav tm="100000">
                                          <p:val>
                                            <p:strVal val="#ppt_w"/>
                                          </p:val>
                                        </p:tav>
                                      </p:tavLst>
                                    </p:anim>
                                    <p:anim calcmode="lin" valueType="num">
                                      <p:cBhvr>
                                        <p:cTn id="28" dur="500" fill="hold"/>
                                        <p:tgtEl>
                                          <p:spTgt spid="22"/>
                                        </p:tgtEl>
                                        <p:attrNameLst>
                                          <p:attrName>ppt_h</p:attrName>
                                        </p:attrNameLst>
                                      </p:cBhvr>
                                      <p:tavLst>
                                        <p:tav tm="0">
                                          <p:val>
                                            <p:fltVal val="0"/>
                                          </p:val>
                                        </p:tav>
                                        <p:tav tm="100000">
                                          <p:val>
                                            <p:strVal val="#ppt_h"/>
                                          </p:val>
                                        </p:tav>
                                      </p:tavLst>
                                    </p:anim>
                                    <p:animEffect transition="in" filter="fade">
                                      <p:cBhvr>
                                        <p:cTn id="29" dur="500"/>
                                        <p:tgtEl>
                                          <p:spTgt spid="22"/>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7"/>
                                        </p:tgtEl>
                                        <p:attrNameLst>
                                          <p:attrName>style.visibility</p:attrName>
                                        </p:attrNameLst>
                                      </p:cBhvr>
                                      <p:to>
                                        <p:strVal val="visible"/>
                                      </p:to>
                                    </p:set>
                                    <p:anim calcmode="lin" valueType="num">
                                      <p:cBhvr>
                                        <p:cTn id="32" dur="500" fill="hold"/>
                                        <p:tgtEl>
                                          <p:spTgt spid="7"/>
                                        </p:tgtEl>
                                        <p:attrNameLst>
                                          <p:attrName>ppt_w</p:attrName>
                                        </p:attrNameLst>
                                      </p:cBhvr>
                                      <p:tavLst>
                                        <p:tav tm="0">
                                          <p:val>
                                            <p:fltVal val="0"/>
                                          </p:val>
                                        </p:tav>
                                        <p:tav tm="100000">
                                          <p:val>
                                            <p:strVal val="#ppt_w"/>
                                          </p:val>
                                        </p:tav>
                                      </p:tavLst>
                                    </p:anim>
                                    <p:anim calcmode="lin" valueType="num">
                                      <p:cBhvr>
                                        <p:cTn id="33" dur="500" fill="hold"/>
                                        <p:tgtEl>
                                          <p:spTgt spid="7"/>
                                        </p:tgtEl>
                                        <p:attrNameLst>
                                          <p:attrName>ppt_h</p:attrName>
                                        </p:attrNameLst>
                                      </p:cBhvr>
                                      <p:tavLst>
                                        <p:tav tm="0">
                                          <p:val>
                                            <p:fltVal val="0"/>
                                          </p:val>
                                        </p:tav>
                                        <p:tav tm="100000">
                                          <p:val>
                                            <p:strVal val="#ppt_h"/>
                                          </p:val>
                                        </p:tav>
                                      </p:tavLst>
                                    </p:anim>
                                    <p:animEffect transition="in" filter="fade">
                                      <p:cBhvr>
                                        <p:cTn id="34" dur="500"/>
                                        <p:tgtEl>
                                          <p:spTgt spid="7"/>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11"/>
                                        </p:tgtEl>
                                        <p:attrNameLst>
                                          <p:attrName>style.visibility</p:attrName>
                                        </p:attrNameLst>
                                      </p:cBhvr>
                                      <p:to>
                                        <p:strVal val="visible"/>
                                      </p:to>
                                    </p:set>
                                    <p:anim calcmode="lin" valueType="num">
                                      <p:cBhvr>
                                        <p:cTn id="37" dur="500" fill="hold"/>
                                        <p:tgtEl>
                                          <p:spTgt spid="11"/>
                                        </p:tgtEl>
                                        <p:attrNameLst>
                                          <p:attrName>ppt_w</p:attrName>
                                        </p:attrNameLst>
                                      </p:cBhvr>
                                      <p:tavLst>
                                        <p:tav tm="0">
                                          <p:val>
                                            <p:fltVal val="0"/>
                                          </p:val>
                                        </p:tav>
                                        <p:tav tm="100000">
                                          <p:val>
                                            <p:strVal val="#ppt_w"/>
                                          </p:val>
                                        </p:tav>
                                      </p:tavLst>
                                    </p:anim>
                                    <p:anim calcmode="lin" valueType="num">
                                      <p:cBhvr>
                                        <p:cTn id="38" dur="500" fill="hold"/>
                                        <p:tgtEl>
                                          <p:spTgt spid="11"/>
                                        </p:tgtEl>
                                        <p:attrNameLst>
                                          <p:attrName>ppt_h</p:attrName>
                                        </p:attrNameLst>
                                      </p:cBhvr>
                                      <p:tavLst>
                                        <p:tav tm="0">
                                          <p:val>
                                            <p:fltVal val="0"/>
                                          </p:val>
                                        </p:tav>
                                        <p:tav tm="100000">
                                          <p:val>
                                            <p:strVal val="#ppt_h"/>
                                          </p:val>
                                        </p:tav>
                                      </p:tavLst>
                                    </p:anim>
                                    <p:animEffect transition="in" filter="fade">
                                      <p:cBhvr>
                                        <p:cTn id="39" dur="500"/>
                                        <p:tgtEl>
                                          <p:spTgt spid="11"/>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12"/>
                                        </p:tgtEl>
                                        <p:attrNameLst>
                                          <p:attrName>style.visibility</p:attrName>
                                        </p:attrNameLst>
                                      </p:cBhvr>
                                      <p:to>
                                        <p:strVal val="visible"/>
                                      </p:to>
                                    </p:set>
                                    <p:anim calcmode="lin" valueType="num">
                                      <p:cBhvr>
                                        <p:cTn id="42" dur="500" fill="hold"/>
                                        <p:tgtEl>
                                          <p:spTgt spid="12"/>
                                        </p:tgtEl>
                                        <p:attrNameLst>
                                          <p:attrName>ppt_w</p:attrName>
                                        </p:attrNameLst>
                                      </p:cBhvr>
                                      <p:tavLst>
                                        <p:tav tm="0">
                                          <p:val>
                                            <p:fltVal val="0"/>
                                          </p:val>
                                        </p:tav>
                                        <p:tav tm="100000">
                                          <p:val>
                                            <p:strVal val="#ppt_w"/>
                                          </p:val>
                                        </p:tav>
                                      </p:tavLst>
                                    </p:anim>
                                    <p:anim calcmode="lin" valueType="num">
                                      <p:cBhvr>
                                        <p:cTn id="43" dur="500" fill="hold"/>
                                        <p:tgtEl>
                                          <p:spTgt spid="12"/>
                                        </p:tgtEl>
                                        <p:attrNameLst>
                                          <p:attrName>ppt_h</p:attrName>
                                        </p:attrNameLst>
                                      </p:cBhvr>
                                      <p:tavLst>
                                        <p:tav tm="0">
                                          <p:val>
                                            <p:fltVal val="0"/>
                                          </p:val>
                                        </p:tav>
                                        <p:tav tm="100000">
                                          <p:val>
                                            <p:strVal val="#ppt_h"/>
                                          </p:val>
                                        </p:tav>
                                      </p:tavLst>
                                    </p:anim>
                                    <p:animEffect transition="in" filter="fade">
                                      <p:cBhvr>
                                        <p:cTn id="44" dur="500"/>
                                        <p:tgtEl>
                                          <p:spTgt spid="12"/>
                                        </p:tgtEl>
                                      </p:cBhvr>
                                    </p:animEffect>
                                  </p:childTnLst>
                                </p:cTn>
                              </p:par>
                              <p:par>
                                <p:cTn id="45" presetID="53" presetClass="entr" presetSubtype="16" fill="hold" grpId="0" nodeType="withEffect">
                                  <p:stCondLst>
                                    <p:cond delay="0"/>
                                  </p:stCondLst>
                                  <p:childTnLst>
                                    <p:set>
                                      <p:cBhvr>
                                        <p:cTn id="46" dur="1" fill="hold">
                                          <p:stCondLst>
                                            <p:cond delay="0"/>
                                          </p:stCondLst>
                                        </p:cTn>
                                        <p:tgtEl>
                                          <p:spTgt spid="8"/>
                                        </p:tgtEl>
                                        <p:attrNameLst>
                                          <p:attrName>style.visibility</p:attrName>
                                        </p:attrNameLst>
                                      </p:cBhvr>
                                      <p:to>
                                        <p:strVal val="visible"/>
                                      </p:to>
                                    </p:set>
                                    <p:anim calcmode="lin" valueType="num">
                                      <p:cBhvr>
                                        <p:cTn id="47" dur="500" fill="hold"/>
                                        <p:tgtEl>
                                          <p:spTgt spid="8"/>
                                        </p:tgtEl>
                                        <p:attrNameLst>
                                          <p:attrName>ppt_w</p:attrName>
                                        </p:attrNameLst>
                                      </p:cBhvr>
                                      <p:tavLst>
                                        <p:tav tm="0">
                                          <p:val>
                                            <p:fltVal val="0"/>
                                          </p:val>
                                        </p:tav>
                                        <p:tav tm="100000">
                                          <p:val>
                                            <p:strVal val="#ppt_w"/>
                                          </p:val>
                                        </p:tav>
                                      </p:tavLst>
                                    </p:anim>
                                    <p:anim calcmode="lin" valueType="num">
                                      <p:cBhvr>
                                        <p:cTn id="48" dur="500" fill="hold"/>
                                        <p:tgtEl>
                                          <p:spTgt spid="8"/>
                                        </p:tgtEl>
                                        <p:attrNameLst>
                                          <p:attrName>ppt_h</p:attrName>
                                        </p:attrNameLst>
                                      </p:cBhvr>
                                      <p:tavLst>
                                        <p:tav tm="0">
                                          <p:val>
                                            <p:fltVal val="0"/>
                                          </p:val>
                                        </p:tav>
                                        <p:tav tm="100000">
                                          <p:val>
                                            <p:strVal val="#ppt_h"/>
                                          </p:val>
                                        </p:tav>
                                      </p:tavLst>
                                    </p:anim>
                                    <p:animEffect transition="in" filter="fade">
                                      <p:cBhvr>
                                        <p:cTn id="49" dur="500"/>
                                        <p:tgtEl>
                                          <p:spTgt spid="8"/>
                                        </p:tgtEl>
                                      </p:cBhvr>
                                    </p:animEffect>
                                  </p:childTnLst>
                                </p:cTn>
                              </p:par>
                              <p:par>
                                <p:cTn id="50" presetID="53" presetClass="entr" presetSubtype="16" fill="hold" grpId="0" nodeType="withEffect">
                                  <p:stCondLst>
                                    <p:cond delay="0"/>
                                  </p:stCondLst>
                                  <p:childTnLst>
                                    <p:set>
                                      <p:cBhvr>
                                        <p:cTn id="51" dur="1" fill="hold">
                                          <p:stCondLst>
                                            <p:cond delay="0"/>
                                          </p:stCondLst>
                                        </p:cTn>
                                        <p:tgtEl>
                                          <p:spTgt spid="13"/>
                                        </p:tgtEl>
                                        <p:attrNameLst>
                                          <p:attrName>style.visibility</p:attrName>
                                        </p:attrNameLst>
                                      </p:cBhvr>
                                      <p:to>
                                        <p:strVal val="visible"/>
                                      </p:to>
                                    </p:set>
                                    <p:anim calcmode="lin" valueType="num">
                                      <p:cBhvr>
                                        <p:cTn id="52" dur="500" fill="hold"/>
                                        <p:tgtEl>
                                          <p:spTgt spid="13"/>
                                        </p:tgtEl>
                                        <p:attrNameLst>
                                          <p:attrName>ppt_w</p:attrName>
                                        </p:attrNameLst>
                                      </p:cBhvr>
                                      <p:tavLst>
                                        <p:tav tm="0">
                                          <p:val>
                                            <p:fltVal val="0"/>
                                          </p:val>
                                        </p:tav>
                                        <p:tav tm="100000">
                                          <p:val>
                                            <p:strVal val="#ppt_w"/>
                                          </p:val>
                                        </p:tav>
                                      </p:tavLst>
                                    </p:anim>
                                    <p:anim calcmode="lin" valueType="num">
                                      <p:cBhvr>
                                        <p:cTn id="53" dur="500" fill="hold"/>
                                        <p:tgtEl>
                                          <p:spTgt spid="13"/>
                                        </p:tgtEl>
                                        <p:attrNameLst>
                                          <p:attrName>ppt_h</p:attrName>
                                        </p:attrNameLst>
                                      </p:cBhvr>
                                      <p:tavLst>
                                        <p:tav tm="0">
                                          <p:val>
                                            <p:fltVal val="0"/>
                                          </p:val>
                                        </p:tav>
                                        <p:tav tm="100000">
                                          <p:val>
                                            <p:strVal val="#ppt_h"/>
                                          </p:val>
                                        </p:tav>
                                      </p:tavLst>
                                    </p:anim>
                                    <p:animEffect transition="in" filter="fade">
                                      <p:cBhvr>
                                        <p:cTn id="54" dur="500"/>
                                        <p:tgtEl>
                                          <p:spTgt spid="13"/>
                                        </p:tgtEl>
                                      </p:cBhvr>
                                    </p:animEffect>
                                  </p:childTnLst>
                                </p:cTn>
                              </p:par>
                              <p:par>
                                <p:cTn id="55" presetID="53" presetClass="entr" presetSubtype="16" fill="hold" grpId="0" nodeType="withEffect">
                                  <p:stCondLst>
                                    <p:cond delay="0"/>
                                  </p:stCondLst>
                                  <p:childTnLst>
                                    <p:set>
                                      <p:cBhvr>
                                        <p:cTn id="56" dur="1" fill="hold">
                                          <p:stCondLst>
                                            <p:cond delay="0"/>
                                          </p:stCondLst>
                                        </p:cTn>
                                        <p:tgtEl>
                                          <p:spTgt spid="14"/>
                                        </p:tgtEl>
                                        <p:attrNameLst>
                                          <p:attrName>style.visibility</p:attrName>
                                        </p:attrNameLst>
                                      </p:cBhvr>
                                      <p:to>
                                        <p:strVal val="visible"/>
                                      </p:to>
                                    </p:set>
                                    <p:anim calcmode="lin" valueType="num">
                                      <p:cBhvr>
                                        <p:cTn id="57" dur="500" fill="hold"/>
                                        <p:tgtEl>
                                          <p:spTgt spid="14"/>
                                        </p:tgtEl>
                                        <p:attrNameLst>
                                          <p:attrName>ppt_w</p:attrName>
                                        </p:attrNameLst>
                                      </p:cBhvr>
                                      <p:tavLst>
                                        <p:tav tm="0">
                                          <p:val>
                                            <p:fltVal val="0"/>
                                          </p:val>
                                        </p:tav>
                                        <p:tav tm="100000">
                                          <p:val>
                                            <p:strVal val="#ppt_w"/>
                                          </p:val>
                                        </p:tav>
                                      </p:tavLst>
                                    </p:anim>
                                    <p:anim calcmode="lin" valueType="num">
                                      <p:cBhvr>
                                        <p:cTn id="58" dur="500" fill="hold"/>
                                        <p:tgtEl>
                                          <p:spTgt spid="14"/>
                                        </p:tgtEl>
                                        <p:attrNameLst>
                                          <p:attrName>ppt_h</p:attrName>
                                        </p:attrNameLst>
                                      </p:cBhvr>
                                      <p:tavLst>
                                        <p:tav tm="0">
                                          <p:val>
                                            <p:fltVal val="0"/>
                                          </p:val>
                                        </p:tav>
                                        <p:tav tm="100000">
                                          <p:val>
                                            <p:strVal val="#ppt_h"/>
                                          </p:val>
                                        </p:tav>
                                      </p:tavLst>
                                    </p:anim>
                                    <p:animEffect transition="in" filter="fade">
                                      <p:cBhvr>
                                        <p:cTn id="59" dur="500"/>
                                        <p:tgtEl>
                                          <p:spTgt spid="14"/>
                                        </p:tgtEl>
                                      </p:cBhvr>
                                    </p:animEffect>
                                  </p:childTnLst>
                                </p:cTn>
                              </p:par>
                            </p:childTnLst>
                          </p:cTn>
                        </p:par>
                      </p:childTnLst>
                    </p:cTn>
                  </p:par>
                  <p:par>
                    <p:cTn id="60" fill="hold">
                      <p:stCondLst>
                        <p:cond delay="indefinite"/>
                      </p:stCondLst>
                      <p:childTnLst>
                        <p:par>
                          <p:cTn id="61" fill="hold">
                            <p:stCondLst>
                              <p:cond delay="0"/>
                            </p:stCondLst>
                            <p:childTnLst>
                              <p:par>
                                <p:cTn id="62" presetID="2" presetClass="entr" presetSubtype="4" fill="hold" grpId="0" nodeType="clickEffect">
                                  <p:stCondLst>
                                    <p:cond delay="0"/>
                                  </p:stCondLst>
                                  <p:childTnLst>
                                    <p:set>
                                      <p:cBhvr>
                                        <p:cTn id="63" dur="1" fill="hold">
                                          <p:stCondLst>
                                            <p:cond delay="0"/>
                                          </p:stCondLst>
                                        </p:cTn>
                                        <p:tgtEl>
                                          <p:spTgt spid="26"/>
                                        </p:tgtEl>
                                        <p:attrNameLst>
                                          <p:attrName>style.visibility</p:attrName>
                                        </p:attrNameLst>
                                      </p:cBhvr>
                                      <p:to>
                                        <p:strVal val="visible"/>
                                      </p:to>
                                    </p:set>
                                    <p:anim calcmode="lin" valueType="num">
                                      <p:cBhvr additive="base">
                                        <p:cTn id="64" dur="500" fill="hold"/>
                                        <p:tgtEl>
                                          <p:spTgt spid="26"/>
                                        </p:tgtEl>
                                        <p:attrNameLst>
                                          <p:attrName>ppt_x</p:attrName>
                                        </p:attrNameLst>
                                      </p:cBhvr>
                                      <p:tavLst>
                                        <p:tav tm="0">
                                          <p:val>
                                            <p:strVal val="#ppt_x"/>
                                          </p:val>
                                        </p:tav>
                                        <p:tav tm="100000">
                                          <p:val>
                                            <p:strVal val="#ppt_x"/>
                                          </p:val>
                                        </p:tav>
                                      </p:tavLst>
                                    </p:anim>
                                    <p:anim calcmode="lin" valueType="num">
                                      <p:cBhvr additive="base">
                                        <p:cTn id="65" dur="500" fill="hold"/>
                                        <p:tgtEl>
                                          <p:spTgt spid="26"/>
                                        </p:tgtEl>
                                        <p:attrNameLst>
                                          <p:attrName>ppt_y</p:attrName>
                                        </p:attrNameLst>
                                      </p:cBhvr>
                                      <p:tavLst>
                                        <p:tav tm="0">
                                          <p:val>
                                            <p:strVal val="1+#ppt_h/2"/>
                                          </p:val>
                                        </p:tav>
                                        <p:tav tm="100000">
                                          <p:val>
                                            <p:strVal val="#ppt_y"/>
                                          </p:val>
                                        </p:tav>
                                      </p:tavLst>
                                    </p:anim>
                                  </p:childTnLst>
                                </p:cTn>
                              </p:par>
                              <p:par>
                                <p:cTn id="66" presetID="2" presetClass="entr" presetSubtype="4" fill="hold" grpId="0" nodeType="withEffect">
                                  <p:stCondLst>
                                    <p:cond delay="0"/>
                                  </p:stCondLst>
                                  <p:childTnLst>
                                    <p:set>
                                      <p:cBhvr>
                                        <p:cTn id="67" dur="1" fill="hold">
                                          <p:stCondLst>
                                            <p:cond delay="0"/>
                                          </p:stCondLst>
                                        </p:cTn>
                                        <p:tgtEl>
                                          <p:spTgt spid="19"/>
                                        </p:tgtEl>
                                        <p:attrNameLst>
                                          <p:attrName>style.visibility</p:attrName>
                                        </p:attrNameLst>
                                      </p:cBhvr>
                                      <p:to>
                                        <p:strVal val="visible"/>
                                      </p:to>
                                    </p:set>
                                    <p:anim calcmode="lin" valueType="num">
                                      <p:cBhvr additive="base">
                                        <p:cTn id="68" dur="500" fill="hold"/>
                                        <p:tgtEl>
                                          <p:spTgt spid="19"/>
                                        </p:tgtEl>
                                        <p:attrNameLst>
                                          <p:attrName>ppt_x</p:attrName>
                                        </p:attrNameLst>
                                      </p:cBhvr>
                                      <p:tavLst>
                                        <p:tav tm="0">
                                          <p:val>
                                            <p:strVal val="#ppt_x"/>
                                          </p:val>
                                        </p:tav>
                                        <p:tav tm="100000">
                                          <p:val>
                                            <p:strVal val="#ppt_x"/>
                                          </p:val>
                                        </p:tav>
                                      </p:tavLst>
                                    </p:anim>
                                    <p:anim calcmode="lin" valueType="num">
                                      <p:cBhvr additive="base">
                                        <p:cTn id="69" dur="500" fill="hold"/>
                                        <p:tgtEl>
                                          <p:spTgt spid="19"/>
                                        </p:tgtEl>
                                        <p:attrNameLst>
                                          <p:attrName>ppt_y</p:attrName>
                                        </p:attrNameLst>
                                      </p:cBhvr>
                                      <p:tavLst>
                                        <p:tav tm="0">
                                          <p:val>
                                            <p:strVal val="1+#ppt_h/2"/>
                                          </p:val>
                                        </p:tav>
                                        <p:tav tm="100000">
                                          <p:val>
                                            <p:strVal val="#ppt_y"/>
                                          </p:val>
                                        </p:tav>
                                      </p:tavLst>
                                    </p:anim>
                                  </p:childTnLst>
                                </p:cTn>
                              </p:par>
                              <p:par>
                                <p:cTn id="70" presetID="2" presetClass="entr" presetSubtype="4" fill="hold" grpId="0" nodeType="withEffect">
                                  <p:stCondLst>
                                    <p:cond delay="0"/>
                                  </p:stCondLst>
                                  <p:childTnLst>
                                    <p:set>
                                      <p:cBhvr>
                                        <p:cTn id="71" dur="1" fill="hold">
                                          <p:stCondLst>
                                            <p:cond delay="0"/>
                                          </p:stCondLst>
                                        </p:cTn>
                                        <p:tgtEl>
                                          <p:spTgt spid="18"/>
                                        </p:tgtEl>
                                        <p:attrNameLst>
                                          <p:attrName>style.visibility</p:attrName>
                                        </p:attrNameLst>
                                      </p:cBhvr>
                                      <p:to>
                                        <p:strVal val="visible"/>
                                      </p:to>
                                    </p:set>
                                    <p:anim calcmode="lin" valueType="num">
                                      <p:cBhvr additive="base">
                                        <p:cTn id="72" dur="500" fill="hold"/>
                                        <p:tgtEl>
                                          <p:spTgt spid="18"/>
                                        </p:tgtEl>
                                        <p:attrNameLst>
                                          <p:attrName>ppt_x</p:attrName>
                                        </p:attrNameLst>
                                      </p:cBhvr>
                                      <p:tavLst>
                                        <p:tav tm="0">
                                          <p:val>
                                            <p:strVal val="#ppt_x"/>
                                          </p:val>
                                        </p:tav>
                                        <p:tav tm="100000">
                                          <p:val>
                                            <p:strVal val="#ppt_x"/>
                                          </p:val>
                                        </p:tav>
                                      </p:tavLst>
                                    </p:anim>
                                    <p:anim calcmode="lin" valueType="num">
                                      <p:cBhvr additive="base">
                                        <p:cTn id="73" dur="500" fill="hold"/>
                                        <p:tgtEl>
                                          <p:spTgt spid="18"/>
                                        </p:tgtEl>
                                        <p:attrNameLst>
                                          <p:attrName>ppt_y</p:attrName>
                                        </p:attrNameLst>
                                      </p:cBhvr>
                                      <p:tavLst>
                                        <p:tav tm="0">
                                          <p:val>
                                            <p:strVal val="1+#ppt_h/2"/>
                                          </p:val>
                                        </p:tav>
                                        <p:tav tm="100000">
                                          <p:val>
                                            <p:strVal val="#ppt_y"/>
                                          </p:val>
                                        </p:tav>
                                      </p:tavLst>
                                    </p:anim>
                                  </p:childTnLst>
                                </p:cTn>
                              </p:par>
                              <p:par>
                                <p:cTn id="74" presetID="2" presetClass="entr" presetSubtype="4" fill="hold" grpId="0" nodeType="withEffect">
                                  <p:stCondLst>
                                    <p:cond delay="0"/>
                                  </p:stCondLst>
                                  <p:childTnLst>
                                    <p:set>
                                      <p:cBhvr>
                                        <p:cTn id="75" dur="1" fill="hold">
                                          <p:stCondLst>
                                            <p:cond delay="0"/>
                                          </p:stCondLst>
                                        </p:cTn>
                                        <p:tgtEl>
                                          <p:spTgt spid="2"/>
                                        </p:tgtEl>
                                        <p:attrNameLst>
                                          <p:attrName>style.visibility</p:attrName>
                                        </p:attrNameLst>
                                      </p:cBhvr>
                                      <p:to>
                                        <p:strVal val="visible"/>
                                      </p:to>
                                    </p:set>
                                    <p:anim calcmode="lin" valueType="num">
                                      <p:cBhvr additive="base">
                                        <p:cTn id="76" dur="500" fill="hold"/>
                                        <p:tgtEl>
                                          <p:spTgt spid="2"/>
                                        </p:tgtEl>
                                        <p:attrNameLst>
                                          <p:attrName>ppt_x</p:attrName>
                                        </p:attrNameLst>
                                      </p:cBhvr>
                                      <p:tavLst>
                                        <p:tav tm="0">
                                          <p:val>
                                            <p:strVal val="#ppt_x"/>
                                          </p:val>
                                        </p:tav>
                                        <p:tav tm="100000">
                                          <p:val>
                                            <p:strVal val="#ppt_x"/>
                                          </p:val>
                                        </p:tav>
                                      </p:tavLst>
                                    </p:anim>
                                    <p:anim calcmode="lin" valueType="num">
                                      <p:cBhvr additive="base">
                                        <p:cTn id="77" dur="500" fill="hold"/>
                                        <p:tgtEl>
                                          <p:spTgt spid="2"/>
                                        </p:tgtEl>
                                        <p:attrNameLst>
                                          <p:attrName>ppt_y</p:attrName>
                                        </p:attrNameLst>
                                      </p:cBhvr>
                                      <p:tavLst>
                                        <p:tav tm="0">
                                          <p:val>
                                            <p:strVal val="1+#ppt_h/2"/>
                                          </p:val>
                                        </p:tav>
                                        <p:tav tm="100000">
                                          <p:val>
                                            <p:strVal val="#ppt_y"/>
                                          </p:val>
                                        </p:tav>
                                      </p:tavLst>
                                    </p:anim>
                                  </p:childTnLst>
                                </p:cTn>
                              </p:par>
                              <p:par>
                                <p:cTn id="78" presetID="2" presetClass="entr" presetSubtype="4" fill="hold" grpId="0" nodeType="withEffect">
                                  <p:stCondLst>
                                    <p:cond delay="0"/>
                                  </p:stCondLst>
                                  <p:childTnLst>
                                    <p:set>
                                      <p:cBhvr>
                                        <p:cTn id="79" dur="1" fill="hold">
                                          <p:stCondLst>
                                            <p:cond delay="0"/>
                                          </p:stCondLst>
                                        </p:cTn>
                                        <p:tgtEl>
                                          <p:spTgt spid="27"/>
                                        </p:tgtEl>
                                        <p:attrNameLst>
                                          <p:attrName>style.visibility</p:attrName>
                                        </p:attrNameLst>
                                      </p:cBhvr>
                                      <p:to>
                                        <p:strVal val="visible"/>
                                      </p:to>
                                    </p:set>
                                    <p:anim calcmode="lin" valueType="num">
                                      <p:cBhvr additive="base">
                                        <p:cTn id="80" dur="500" fill="hold"/>
                                        <p:tgtEl>
                                          <p:spTgt spid="27"/>
                                        </p:tgtEl>
                                        <p:attrNameLst>
                                          <p:attrName>ppt_x</p:attrName>
                                        </p:attrNameLst>
                                      </p:cBhvr>
                                      <p:tavLst>
                                        <p:tav tm="0">
                                          <p:val>
                                            <p:strVal val="#ppt_x"/>
                                          </p:val>
                                        </p:tav>
                                        <p:tav tm="100000">
                                          <p:val>
                                            <p:strVal val="#ppt_x"/>
                                          </p:val>
                                        </p:tav>
                                      </p:tavLst>
                                    </p:anim>
                                    <p:anim calcmode="lin" valueType="num">
                                      <p:cBhvr additive="base">
                                        <p:cTn id="81" dur="500" fill="hold"/>
                                        <p:tgtEl>
                                          <p:spTgt spid="27"/>
                                        </p:tgtEl>
                                        <p:attrNameLst>
                                          <p:attrName>ppt_y</p:attrName>
                                        </p:attrNameLst>
                                      </p:cBhvr>
                                      <p:tavLst>
                                        <p:tav tm="0">
                                          <p:val>
                                            <p:strVal val="1+#ppt_h/2"/>
                                          </p:val>
                                        </p:tav>
                                        <p:tav tm="100000">
                                          <p:val>
                                            <p:strVal val="#ppt_y"/>
                                          </p:val>
                                        </p:tav>
                                      </p:tavLst>
                                    </p:anim>
                                  </p:childTnLst>
                                </p:cTn>
                              </p:par>
                              <p:par>
                                <p:cTn id="82" presetID="2" presetClass="entr" presetSubtype="4" fill="hold" grpId="0" nodeType="withEffect">
                                  <p:stCondLst>
                                    <p:cond delay="0"/>
                                  </p:stCondLst>
                                  <p:childTnLst>
                                    <p:set>
                                      <p:cBhvr>
                                        <p:cTn id="83" dur="1" fill="hold">
                                          <p:stCondLst>
                                            <p:cond delay="0"/>
                                          </p:stCondLst>
                                        </p:cTn>
                                        <p:tgtEl>
                                          <p:spTgt spid="20"/>
                                        </p:tgtEl>
                                        <p:attrNameLst>
                                          <p:attrName>style.visibility</p:attrName>
                                        </p:attrNameLst>
                                      </p:cBhvr>
                                      <p:to>
                                        <p:strVal val="visible"/>
                                      </p:to>
                                    </p:set>
                                    <p:anim calcmode="lin" valueType="num">
                                      <p:cBhvr additive="base">
                                        <p:cTn id="84" dur="500" fill="hold"/>
                                        <p:tgtEl>
                                          <p:spTgt spid="20"/>
                                        </p:tgtEl>
                                        <p:attrNameLst>
                                          <p:attrName>ppt_x</p:attrName>
                                        </p:attrNameLst>
                                      </p:cBhvr>
                                      <p:tavLst>
                                        <p:tav tm="0">
                                          <p:val>
                                            <p:strVal val="#ppt_x"/>
                                          </p:val>
                                        </p:tav>
                                        <p:tav tm="100000">
                                          <p:val>
                                            <p:strVal val="#ppt_x"/>
                                          </p:val>
                                        </p:tav>
                                      </p:tavLst>
                                    </p:anim>
                                    <p:anim calcmode="lin" valueType="num">
                                      <p:cBhvr additive="base">
                                        <p:cTn id="85" dur="500" fill="hold"/>
                                        <p:tgtEl>
                                          <p:spTgt spid="20"/>
                                        </p:tgtEl>
                                        <p:attrNameLst>
                                          <p:attrName>ppt_y</p:attrName>
                                        </p:attrNameLst>
                                      </p:cBhvr>
                                      <p:tavLst>
                                        <p:tav tm="0">
                                          <p:val>
                                            <p:strVal val="1+#ppt_h/2"/>
                                          </p:val>
                                        </p:tav>
                                        <p:tav tm="100000">
                                          <p:val>
                                            <p:strVal val="#ppt_y"/>
                                          </p:val>
                                        </p:tav>
                                      </p:tavLst>
                                    </p:anim>
                                  </p:childTnLst>
                                </p:cTn>
                              </p:par>
                              <p:par>
                                <p:cTn id="86" presetID="2" presetClass="entr" presetSubtype="4" fill="hold" grpId="0" nodeType="withEffect">
                                  <p:stCondLst>
                                    <p:cond delay="0"/>
                                  </p:stCondLst>
                                  <p:childTnLst>
                                    <p:set>
                                      <p:cBhvr>
                                        <p:cTn id="87" dur="1" fill="hold">
                                          <p:stCondLst>
                                            <p:cond delay="0"/>
                                          </p:stCondLst>
                                        </p:cTn>
                                        <p:tgtEl>
                                          <p:spTgt spid="28"/>
                                        </p:tgtEl>
                                        <p:attrNameLst>
                                          <p:attrName>style.visibility</p:attrName>
                                        </p:attrNameLst>
                                      </p:cBhvr>
                                      <p:to>
                                        <p:strVal val="visible"/>
                                      </p:to>
                                    </p:set>
                                    <p:anim calcmode="lin" valueType="num">
                                      <p:cBhvr additive="base">
                                        <p:cTn id="88" dur="500" fill="hold"/>
                                        <p:tgtEl>
                                          <p:spTgt spid="28"/>
                                        </p:tgtEl>
                                        <p:attrNameLst>
                                          <p:attrName>ppt_x</p:attrName>
                                        </p:attrNameLst>
                                      </p:cBhvr>
                                      <p:tavLst>
                                        <p:tav tm="0">
                                          <p:val>
                                            <p:strVal val="#ppt_x"/>
                                          </p:val>
                                        </p:tav>
                                        <p:tav tm="100000">
                                          <p:val>
                                            <p:strVal val="#ppt_x"/>
                                          </p:val>
                                        </p:tav>
                                      </p:tavLst>
                                    </p:anim>
                                    <p:anim calcmode="lin" valueType="num">
                                      <p:cBhvr additive="base">
                                        <p:cTn id="89" dur="500" fill="hold"/>
                                        <p:tgtEl>
                                          <p:spTgt spid="28"/>
                                        </p:tgtEl>
                                        <p:attrNameLst>
                                          <p:attrName>ppt_y</p:attrName>
                                        </p:attrNameLst>
                                      </p:cBhvr>
                                      <p:tavLst>
                                        <p:tav tm="0">
                                          <p:val>
                                            <p:strVal val="1+#ppt_h/2"/>
                                          </p:val>
                                        </p:tav>
                                        <p:tav tm="100000">
                                          <p:val>
                                            <p:strVal val="#ppt_y"/>
                                          </p:val>
                                        </p:tav>
                                      </p:tavLst>
                                    </p:anim>
                                  </p:childTnLst>
                                </p:cTn>
                              </p:par>
                              <p:par>
                                <p:cTn id="90" presetID="2" presetClass="entr" presetSubtype="4" fill="hold" grpId="0" nodeType="withEffect">
                                  <p:stCondLst>
                                    <p:cond delay="0"/>
                                  </p:stCondLst>
                                  <p:childTnLst>
                                    <p:set>
                                      <p:cBhvr>
                                        <p:cTn id="91" dur="1" fill="hold">
                                          <p:stCondLst>
                                            <p:cond delay="0"/>
                                          </p:stCondLst>
                                        </p:cTn>
                                        <p:tgtEl>
                                          <p:spTgt spid="21"/>
                                        </p:tgtEl>
                                        <p:attrNameLst>
                                          <p:attrName>style.visibility</p:attrName>
                                        </p:attrNameLst>
                                      </p:cBhvr>
                                      <p:to>
                                        <p:strVal val="visible"/>
                                      </p:to>
                                    </p:set>
                                    <p:anim calcmode="lin" valueType="num">
                                      <p:cBhvr additive="base">
                                        <p:cTn id="92" dur="500" fill="hold"/>
                                        <p:tgtEl>
                                          <p:spTgt spid="21"/>
                                        </p:tgtEl>
                                        <p:attrNameLst>
                                          <p:attrName>ppt_x</p:attrName>
                                        </p:attrNameLst>
                                      </p:cBhvr>
                                      <p:tavLst>
                                        <p:tav tm="0">
                                          <p:val>
                                            <p:strVal val="#ppt_x"/>
                                          </p:val>
                                        </p:tav>
                                        <p:tav tm="100000">
                                          <p:val>
                                            <p:strVal val="#ppt_x"/>
                                          </p:val>
                                        </p:tav>
                                      </p:tavLst>
                                    </p:anim>
                                    <p:anim calcmode="lin" valueType="num">
                                      <p:cBhvr additive="base">
                                        <p:cTn id="93"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11" grpId="0" animBg="1"/>
      <p:bldP spid="12" grpId="0" animBg="1"/>
      <p:bldP spid="13" grpId="0" animBg="1"/>
      <p:bldP spid="14" grpId="0" animBg="1"/>
      <p:bldP spid="15" grpId="0" animBg="1"/>
      <p:bldP spid="18" grpId="0"/>
      <p:bldP spid="19" grpId="0"/>
      <p:bldP spid="20" grpId="0"/>
      <p:bldP spid="21" grpId="0"/>
      <p:bldP spid="22" grpId="0" animBg="1"/>
      <p:bldP spid="2" grpId="0"/>
      <p:bldP spid="26" grpId="0"/>
      <p:bldP spid="27" grpId="0"/>
      <p:bldP spid="28"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矩形 15"/>
          <p:cNvSpPr/>
          <p:nvPr/>
        </p:nvSpPr>
        <p:spPr>
          <a:xfrm>
            <a:off x="4716016" y="1595102"/>
            <a:ext cx="1078632" cy="10792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矩形 16"/>
          <p:cNvSpPr/>
          <p:nvPr/>
        </p:nvSpPr>
        <p:spPr>
          <a:xfrm>
            <a:off x="5813699" y="1595102"/>
            <a:ext cx="2862758" cy="107929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Rectangle 24"/>
          <p:cNvSpPr>
            <a:spLocks noChangeArrowheads="1"/>
          </p:cNvSpPr>
          <p:nvPr/>
        </p:nvSpPr>
        <p:spPr bwMode="auto">
          <a:xfrm>
            <a:off x="5957714" y="1695025"/>
            <a:ext cx="2574727" cy="8826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nSpc>
                <a:spcPct val="130000"/>
              </a:lnSpc>
            </a:pPr>
            <a:r>
              <a:rPr lang="zh-CN" altLang="en-US" sz="9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您的内容打在这里，或者通过复制您的文本后，在此框中选择粘贴，并选择只保留文字。您的内容打在这里，或者通过复制您的文本后，在此框中选择粘贴，并选择只保留文字。</a:t>
            </a:r>
          </a:p>
          <a:p>
            <a:pPr>
              <a:lnSpc>
                <a:spcPct val="130000"/>
              </a:lnSpc>
            </a:pPr>
            <a:endParaRPr lang="zh-CN" altLang="en-US" sz="900" dirty="0">
              <a:solidFill>
                <a:schemeClr val="tx1">
                  <a:lumMod val="50000"/>
                  <a:lumOff val="50000"/>
                </a:schemeClr>
              </a:solidFill>
              <a:latin typeface="微软雅黑" pitchFamily="34" charset="-122"/>
              <a:ea typeface="微软雅黑" pitchFamily="34" charset="-122"/>
            </a:endParaRPr>
          </a:p>
        </p:txBody>
      </p:sp>
      <p:sp>
        <p:nvSpPr>
          <p:cNvPr id="19" name="矩形 18"/>
          <p:cNvSpPr/>
          <p:nvPr/>
        </p:nvSpPr>
        <p:spPr>
          <a:xfrm>
            <a:off x="4716016" y="2822680"/>
            <a:ext cx="1078632" cy="107929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矩形 19"/>
          <p:cNvSpPr/>
          <p:nvPr/>
        </p:nvSpPr>
        <p:spPr>
          <a:xfrm>
            <a:off x="5813699" y="2822680"/>
            <a:ext cx="2862758" cy="107929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Rectangle 24"/>
          <p:cNvSpPr>
            <a:spLocks noChangeArrowheads="1"/>
          </p:cNvSpPr>
          <p:nvPr/>
        </p:nvSpPr>
        <p:spPr bwMode="auto">
          <a:xfrm>
            <a:off x="5957714" y="2922602"/>
            <a:ext cx="2574727" cy="8826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nSpc>
                <a:spcPct val="130000"/>
              </a:lnSpc>
            </a:pPr>
            <a:r>
              <a:rPr lang="zh-CN" altLang="en-US" sz="9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您的内容打在这里，或者通过复制您的文本后，在此框中选择粘贴，并选择只保留文字。您的内容打在这里，或者通过复制您的文本后，在此框中选择粘贴，并选择只保留文字。</a:t>
            </a:r>
          </a:p>
          <a:p>
            <a:pPr>
              <a:lnSpc>
                <a:spcPct val="130000"/>
              </a:lnSpc>
            </a:pPr>
            <a:endParaRPr lang="zh-CN" altLang="en-US" sz="900" dirty="0">
              <a:solidFill>
                <a:schemeClr val="tx1">
                  <a:lumMod val="50000"/>
                  <a:lumOff val="50000"/>
                </a:schemeClr>
              </a:solidFill>
              <a:latin typeface="微软雅黑" pitchFamily="34" charset="-122"/>
              <a:ea typeface="微软雅黑" pitchFamily="34" charset="-122"/>
            </a:endParaRPr>
          </a:p>
        </p:txBody>
      </p:sp>
      <p:sp>
        <p:nvSpPr>
          <p:cNvPr id="22" name="矩形 21"/>
          <p:cNvSpPr/>
          <p:nvPr/>
        </p:nvSpPr>
        <p:spPr>
          <a:xfrm>
            <a:off x="686735" y="1595102"/>
            <a:ext cx="3814915" cy="2306876"/>
          </a:xfrm>
          <a:prstGeom prst="rect">
            <a:avLst/>
          </a:prstGeom>
          <a:blipFill dpi="0" rotWithShape="1">
            <a:blip r:embed="rId3"/>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Freeform 14"/>
          <p:cNvSpPr>
            <a:spLocks noEditPoints="1"/>
          </p:cNvSpPr>
          <p:nvPr/>
        </p:nvSpPr>
        <p:spPr bwMode="auto">
          <a:xfrm>
            <a:off x="5144747" y="2001078"/>
            <a:ext cx="221171" cy="267346"/>
          </a:xfrm>
          <a:custGeom>
            <a:avLst/>
            <a:gdLst>
              <a:gd name="T0" fmla="*/ 75 w 116"/>
              <a:gd name="T1" fmla="*/ 56 h 140"/>
              <a:gd name="T2" fmla="*/ 97 w 116"/>
              <a:gd name="T3" fmla="*/ 56 h 140"/>
              <a:gd name="T4" fmla="*/ 103 w 116"/>
              <a:gd name="T5" fmla="*/ 61 h 140"/>
              <a:gd name="T6" fmla="*/ 100 w 116"/>
              <a:gd name="T7" fmla="*/ 66 h 140"/>
              <a:gd name="T8" fmla="*/ 9 w 116"/>
              <a:gd name="T9" fmla="*/ 138 h 140"/>
              <a:gd name="T10" fmla="*/ 1 w 116"/>
              <a:gd name="T11" fmla="*/ 137 h 140"/>
              <a:gd name="T12" fmla="*/ 1 w 116"/>
              <a:gd name="T13" fmla="*/ 131 h 140"/>
              <a:gd name="T14" fmla="*/ 36 w 116"/>
              <a:gd name="T15" fmla="*/ 67 h 140"/>
              <a:gd name="T16" fmla="*/ 15 w 116"/>
              <a:gd name="T17" fmla="*/ 67 h 140"/>
              <a:gd name="T18" fmla="*/ 10 w 116"/>
              <a:gd name="T19" fmla="*/ 61 h 140"/>
              <a:gd name="T20" fmla="*/ 11 w 116"/>
              <a:gd name="T21" fmla="*/ 58 h 140"/>
              <a:gd name="T22" fmla="*/ 49 w 116"/>
              <a:gd name="T23" fmla="*/ 3 h 140"/>
              <a:gd name="T24" fmla="*/ 54 w 116"/>
              <a:gd name="T25" fmla="*/ 1 h 140"/>
              <a:gd name="T26" fmla="*/ 54 w 116"/>
              <a:gd name="T27" fmla="*/ 0 h 140"/>
              <a:gd name="T28" fmla="*/ 111 w 116"/>
              <a:gd name="T29" fmla="*/ 0 h 140"/>
              <a:gd name="T30" fmla="*/ 116 w 116"/>
              <a:gd name="T31" fmla="*/ 6 h 140"/>
              <a:gd name="T32" fmla="*/ 114 w 116"/>
              <a:gd name="T33" fmla="*/ 10 h 140"/>
              <a:gd name="T34" fmla="*/ 75 w 116"/>
              <a:gd name="T35" fmla="*/ 56 h 140"/>
              <a:gd name="T36" fmla="*/ 81 w 116"/>
              <a:gd name="T37" fmla="*/ 67 h 140"/>
              <a:gd name="T38" fmla="*/ 81 w 116"/>
              <a:gd name="T39" fmla="*/ 67 h 140"/>
              <a:gd name="T40" fmla="*/ 63 w 116"/>
              <a:gd name="T41" fmla="*/ 67 h 140"/>
              <a:gd name="T42" fmla="*/ 63 w 116"/>
              <a:gd name="T43" fmla="*/ 67 h 140"/>
              <a:gd name="T44" fmla="*/ 60 w 116"/>
              <a:gd name="T45" fmla="*/ 65 h 140"/>
              <a:gd name="T46" fmla="*/ 59 w 116"/>
              <a:gd name="T47" fmla="*/ 58 h 140"/>
              <a:gd name="T48" fmla="*/ 99 w 116"/>
              <a:gd name="T49" fmla="*/ 11 h 140"/>
              <a:gd name="T50" fmla="*/ 57 w 116"/>
              <a:gd name="T51" fmla="*/ 11 h 140"/>
              <a:gd name="T52" fmla="*/ 26 w 116"/>
              <a:gd name="T53" fmla="*/ 56 h 140"/>
              <a:gd name="T54" fmla="*/ 45 w 116"/>
              <a:gd name="T55" fmla="*/ 56 h 140"/>
              <a:gd name="T56" fmla="*/ 45 w 116"/>
              <a:gd name="T57" fmla="*/ 56 h 140"/>
              <a:gd name="T58" fmla="*/ 48 w 116"/>
              <a:gd name="T59" fmla="*/ 56 h 140"/>
              <a:gd name="T60" fmla="*/ 50 w 116"/>
              <a:gd name="T61" fmla="*/ 64 h 140"/>
              <a:gd name="T62" fmla="*/ 23 w 116"/>
              <a:gd name="T63" fmla="*/ 113 h 140"/>
              <a:gd name="T64" fmla="*/ 81 w 116"/>
              <a:gd name="T65" fmla="*/ 67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16" h="140">
                <a:moveTo>
                  <a:pt x="75" y="56"/>
                </a:moveTo>
                <a:cubicBezTo>
                  <a:pt x="97" y="56"/>
                  <a:pt x="97" y="56"/>
                  <a:pt x="97" y="56"/>
                </a:cubicBezTo>
                <a:cubicBezTo>
                  <a:pt x="100" y="56"/>
                  <a:pt x="103" y="58"/>
                  <a:pt x="103" y="61"/>
                </a:cubicBezTo>
                <a:cubicBezTo>
                  <a:pt x="103" y="63"/>
                  <a:pt x="102" y="65"/>
                  <a:pt x="100" y="66"/>
                </a:cubicBezTo>
                <a:cubicBezTo>
                  <a:pt x="9" y="138"/>
                  <a:pt x="9" y="138"/>
                  <a:pt x="9" y="138"/>
                </a:cubicBezTo>
                <a:cubicBezTo>
                  <a:pt x="6" y="140"/>
                  <a:pt x="3" y="140"/>
                  <a:pt x="1" y="137"/>
                </a:cubicBezTo>
                <a:cubicBezTo>
                  <a:pt x="0" y="136"/>
                  <a:pt x="0" y="133"/>
                  <a:pt x="1" y="131"/>
                </a:cubicBezTo>
                <a:cubicBezTo>
                  <a:pt x="36" y="67"/>
                  <a:pt x="36" y="67"/>
                  <a:pt x="36" y="67"/>
                </a:cubicBezTo>
                <a:cubicBezTo>
                  <a:pt x="15" y="67"/>
                  <a:pt x="15" y="67"/>
                  <a:pt x="15" y="67"/>
                </a:cubicBezTo>
                <a:cubicBezTo>
                  <a:pt x="12" y="67"/>
                  <a:pt x="10" y="64"/>
                  <a:pt x="10" y="61"/>
                </a:cubicBezTo>
                <a:cubicBezTo>
                  <a:pt x="10" y="60"/>
                  <a:pt x="10" y="59"/>
                  <a:pt x="11" y="58"/>
                </a:cubicBezTo>
                <a:cubicBezTo>
                  <a:pt x="49" y="3"/>
                  <a:pt x="49" y="3"/>
                  <a:pt x="49" y="3"/>
                </a:cubicBezTo>
                <a:cubicBezTo>
                  <a:pt x="50" y="1"/>
                  <a:pt x="52" y="1"/>
                  <a:pt x="54" y="1"/>
                </a:cubicBezTo>
                <a:cubicBezTo>
                  <a:pt x="54" y="0"/>
                  <a:pt x="54" y="0"/>
                  <a:pt x="54" y="0"/>
                </a:cubicBezTo>
                <a:cubicBezTo>
                  <a:pt x="111" y="0"/>
                  <a:pt x="111" y="0"/>
                  <a:pt x="111" y="0"/>
                </a:cubicBezTo>
                <a:cubicBezTo>
                  <a:pt x="114" y="0"/>
                  <a:pt x="116" y="3"/>
                  <a:pt x="116" y="6"/>
                </a:cubicBezTo>
                <a:cubicBezTo>
                  <a:pt x="116" y="7"/>
                  <a:pt x="115" y="9"/>
                  <a:pt x="114" y="10"/>
                </a:cubicBezTo>
                <a:cubicBezTo>
                  <a:pt x="75" y="56"/>
                  <a:pt x="75" y="56"/>
                  <a:pt x="75" y="56"/>
                </a:cubicBezTo>
                <a:close/>
                <a:moveTo>
                  <a:pt x="81" y="67"/>
                </a:moveTo>
                <a:cubicBezTo>
                  <a:pt x="81" y="67"/>
                  <a:pt x="81" y="67"/>
                  <a:pt x="81" y="67"/>
                </a:cubicBezTo>
                <a:cubicBezTo>
                  <a:pt x="63" y="67"/>
                  <a:pt x="63" y="67"/>
                  <a:pt x="63" y="67"/>
                </a:cubicBezTo>
                <a:cubicBezTo>
                  <a:pt x="63" y="67"/>
                  <a:pt x="63" y="67"/>
                  <a:pt x="63" y="67"/>
                </a:cubicBezTo>
                <a:cubicBezTo>
                  <a:pt x="62" y="67"/>
                  <a:pt x="61" y="66"/>
                  <a:pt x="60" y="65"/>
                </a:cubicBezTo>
                <a:cubicBezTo>
                  <a:pt x="57" y="63"/>
                  <a:pt x="57" y="60"/>
                  <a:pt x="59" y="58"/>
                </a:cubicBezTo>
                <a:cubicBezTo>
                  <a:pt x="99" y="11"/>
                  <a:pt x="99" y="11"/>
                  <a:pt x="99" y="11"/>
                </a:cubicBezTo>
                <a:cubicBezTo>
                  <a:pt x="57" y="11"/>
                  <a:pt x="57" y="11"/>
                  <a:pt x="57" y="11"/>
                </a:cubicBezTo>
                <a:cubicBezTo>
                  <a:pt x="26" y="56"/>
                  <a:pt x="26" y="56"/>
                  <a:pt x="26" y="56"/>
                </a:cubicBezTo>
                <a:cubicBezTo>
                  <a:pt x="45" y="56"/>
                  <a:pt x="45" y="56"/>
                  <a:pt x="45" y="56"/>
                </a:cubicBezTo>
                <a:cubicBezTo>
                  <a:pt x="45" y="56"/>
                  <a:pt x="45" y="56"/>
                  <a:pt x="45" y="56"/>
                </a:cubicBezTo>
                <a:cubicBezTo>
                  <a:pt x="46" y="56"/>
                  <a:pt x="47" y="56"/>
                  <a:pt x="48" y="56"/>
                </a:cubicBezTo>
                <a:cubicBezTo>
                  <a:pt x="51" y="58"/>
                  <a:pt x="52" y="61"/>
                  <a:pt x="50" y="64"/>
                </a:cubicBezTo>
                <a:cubicBezTo>
                  <a:pt x="23" y="113"/>
                  <a:pt x="23" y="113"/>
                  <a:pt x="23" y="113"/>
                </a:cubicBezTo>
                <a:cubicBezTo>
                  <a:pt x="81" y="67"/>
                  <a:pt x="81" y="67"/>
                  <a:pt x="81" y="6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 name="Freeform 19"/>
          <p:cNvSpPr>
            <a:spLocks noEditPoints="1"/>
          </p:cNvSpPr>
          <p:nvPr/>
        </p:nvSpPr>
        <p:spPr bwMode="auto">
          <a:xfrm>
            <a:off x="5122146" y="3227444"/>
            <a:ext cx="267181" cy="269769"/>
          </a:xfrm>
          <a:custGeom>
            <a:avLst/>
            <a:gdLst>
              <a:gd name="T0" fmla="*/ 116 w 140"/>
              <a:gd name="T1" fmla="*/ 2 h 141"/>
              <a:gd name="T2" fmla="*/ 122 w 140"/>
              <a:gd name="T3" fmla="*/ 3 h 141"/>
              <a:gd name="T4" fmla="*/ 122 w 140"/>
              <a:gd name="T5" fmla="*/ 3 h 141"/>
              <a:gd name="T6" fmla="*/ 138 w 140"/>
              <a:gd name="T7" fmla="*/ 19 h 141"/>
              <a:gd name="T8" fmla="*/ 138 w 140"/>
              <a:gd name="T9" fmla="*/ 19 h 141"/>
              <a:gd name="T10" fmla="*/ 139 w 140"/>
              <a:gd name="T11" fmla="*/ 25 h 141"/>
              <a:gd name="T12" fmla="*/ 118 w 140"/>
              <a:gd name="T13" fmla="*/ 43 h 141"/>
              <a:gd name="T14" fmla="*/ 103 w 140"/>
              <a:gd name="T15" fmla="*/ 46 h 141"/>
              <a:gd name="T16" fmla="*/ 99 w 140"/>
              <a:gd name="T17" fmla="*/ 102 h 141"/>
              <a:gd name="T18" fmla="*/ 69 w 140"/>
              <a:gd name="T19" fmla="*/ 115 h 141"/>
              <a:gd name="T20" fmla="*/ 26 w 140"/>
              <a:gd name="T21" fmla="*/ 72 h 141"/>
              <a:gd name="T22" fmla="*/ 69 w 140"/>
              <a:gd name="T23" fmla="*/ 29 h 141"/>
              <a:gd name="T24" fmla="*/ 100 w 140"/>
              <a:gd name="T25" fmla="*/ 33 h 141"/>
              <a:gd name="T26" fmla="*/ 98 w 140"/>
              <a:gd name="T27" fmla="*/ 20 h 141"/>
              <a:gd name="T28" fmla="*/ 124 w 140"/>
              <a:gd name="T29" fmla="*/ 55 h 141"/>
              <a:gd name="T30" fmla="*/ 135 w 140"/>
              <a:gd name="T31" fmla="*/ 52 h 141"/>
              <a:gd name="T32" fmla="*/ 138 w 140"/>
              <a:gd name="T33" fmla="*/ 72 h 141"/>
              <a:gd name="T34" fmla="*/ 69 w 140"/>
              <a:gd name="T35" fmla="*/ 141 h 141"/>
              <a:gd name="T36" fmla="*/ 0 w 140"/>
              <a:gd name="T37" fmla="*/ 72 h 141"/>
              <a:gd name="T38" fmla="*/ 69 w 140"/>
              <a:gd name="T39" fmla="*/ 3 h 141"/>
              <a:gd name="T40" fmla="*/ 89 w 140"/>
              <a:gd name="T41" fmla="*/ 6 h 141"/>
              <a:gd name="T42" fmla="*/ 86 w 140"/>
              <a:gd name="T43" fmla="*/ 16 h 141"/>
              <a:gd name="T44" fmla="*/ 69 w 140"/>
              <a:gd name="T45" fmla="*/ 14 h 141"/>
              <a:gd name="T46" fmla="*/ 11 w 140"/>
              <a:gd name="T47" fmla="*/ 72 h 141"/>
              <a:gd name="T48" fmla="*/ 69 w 140"/>
              <a:gd name="T49" fmla="*/ 130 h 141"/>
              <a:gd name="T50" fmla="*/ 127 w 140"/>
              <a:gd name="T51" fmla="*/ 72 h 141"/>
              <a:gd name="T52" fmla="*/ 124 w 140"/>
              <a:gd name="T53" fmla="*/ 55 h 141"/>
              <a:gd name="T54" fmla="*/ 69 w 140"/>
              <a:gd name="T55" fmla="*/ 52 h 141"/>
              <a:gd name="T56" fmla="*/ 90 w 140"/>
              <a:gd name="T57" fmla="*/ 43 h 141"/>
              <a:gd name="T58" fmla="*/ 43 w 140"/>
              <a:gd name="T59" fmla="*/ 46 h 141"/>
              <a:gd name="T60" fmla="*/ 43 w 140"/>
              <a:gd name="T61" fmla="*/ 46 h 141"/>
              <a:gd name="T62" fmla="*/ 43 w 140"/>
              <a:gd name="T63" fmla="*/ 98 h 141"/>
              <a:gd name="T64" fmla="*/ 94 w 140"/>
              <a:gd name="T65" fmla="*/ 98 h 141"/>
              <a:gd name="T66" fmla="*/ 105 w 140"/>
              <a:gd name="T67" fmla="*/ 72 h 141"/>
              <a:gd name="T68" fmla="*/ 86 w 140"/>
              <a:gd name="T69" fmla="*/ 62 h 141"/>
              <a:gd name="T70" fmla="*/ 83 w 140"/>
              <a:gd name="T71" fmla="*/ 86 h 141"/>
              <a:gd name="T72" fmla="*/ 69 w 140"/>
              <a:gd name="T73" fmla="*/ 92 h 141"/>
              <a:gd name="T74" fmla="*/ 55 w 140"/>
              <a:gd name="T75" fmla="*/ 86 h 141"/>
              <a:gd name="T76" fmla="*/ 55 w 140"/>
              <a:gd name="T77" fmla="*/ 58 h 141"/>
              <a:gd name="T78" fmla="*/ 69 w 140"/>
              <a:gd name="T79" fmla="*/ 52 h 141"/>
              <a:gd name="T80" fmla="*/ 73 w 140"/>
              <a:gd name="T81" fmla="*/ 60 h 141"/>
              <a:gd name="T82" fmla="*/ 60 w 140"/>
              <a:gd name="T83" fmla="*/ 63 h 141"/>
              <a:gd name="T84" fmla="*/ 56 w 140"/>
              <a:gd name="T85" fmla="*/ 72 h 141"/>
              <a:gd name="T86" fmla="*/ 69 w 140"/>
              <a:gd name="T87" fmla="*/ 85 h 141"/>
              <a:gd name="T88" fmla="*/ 78 w 140"/>
              <a:gd name="T89" fmla="*/ 81 h 141"/>
              <a:gd name="T90" fmla="*/ 81 w 140"/>
              <a:gd name="T91" fmla="*/ 68 h 141"/>
              <a:gd name="T92" fmla="*/ 65 w 140"/>
              <a:gd name="T93" fmla="*/ 76 h 141"/>
              <a:gd name="T94" fmla="*/ 73 w 140"/>
              <a:gd name="T95" fmla="*/ 60 h 141"/>
              <a:gd name="T96" fmla="*/ 117 w 140"/>
              <a:gd name="T97" fmla="*/ 10 h 141"/>
              <a:gd name="T98" fmla="*/ 106 w 140"/>
              <a:gd name="T99" fmla="*/ 30 h 141"/>
              <a:gd name="T100" fmla="*/ 117 w 140"/>
              <a:gd name="T101" fmla="*/ 10 h 141"/>
              <a:gd name="T102" fmla="*/ 123 w 140"/>
              <a:gd name="T103" fmla="*/ 22 h 141"/>
              <a:gd name="T104" fmla="*/ 118 w 140"/>
              <a:gd name="T105" fmla="*/ 37 h 141"/>
              <a:gd name="T106" fmla="*/ 123 w 140"/>
              <a:gd name="T107" fmla="*/ 22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40" h="141">
                <a:moveTo>
                  <a:pt x="98" y="20"/>
                </a:moveTo>
                <a:cubicBezTo>
                  <a:pt x="116" y="2"/>
                  <a:pt x="116" y="2"/>
                  <a:pt x="116" y="2"/>
                </a:cubicBezTo>
                <a:cubicBezTo>
                  <a:pt x="118" y="0"/>
                  <a:pt x="120" y="0"/>
                  <a:pt x="121" y="2"/>
                </a:cubicBezTo>
                <a:cubicBezTo>
                  <a:pt x="121" y="2"/>
                  <a:pt x="122" y="3"/>
                  <a:pt x="122" y="3"/>
                </a:cubicBezTo>
                <a:cubicBezTo>
                  <a:pt x="122" y="3"/>
                  <a:pt x="122" y="3"/>
                  <a:pt x="122" y="3"/>
                </a:cubicBezTo>
                <a:cubicBezTo>
                  <a:pt x="122" y="3"/>
                  <a:pt x="122" y="3"/>
                  <a:pt x="122" y="3"/>
                </a:cubicBezTo>
                <a:cubicBezTo>
                  <a:pt x="125" y="16"/>
                  <a:pt x="125" y="16"/>
                  <a:pt x="125" y="16"/>
                </a:cubicBezTo>
                <a:cubicBezTo>
                  <a:pt x="138" y="19"/>
                  <a:pt x="138" y="19"/>
                  <a:pt x="138" y="19"/>
                </a:cubicBezTo>
                <a:cubicBezTo>
                  <a:pt x="138" y="19"/>
                  <a:pt x="138" y="19"/>
                  <a:pt x="138" y="19"/>
                </a:cubicBezTo>
                <a:cubicBezTo>
                  <a:pt x="138" y="19"/>
                  <a:pt x="138" y="19"/>
                  <a:pt x="138" y="19"/>
                </a:cubicBezTo>
                <a:cubicBezTo>
                  <a:pt x="138" y="19"/>
                  <a:pt x="139" y="19"/>
                  <a:pt x="139" y="20"/>
                </a:cubicBezTo>
                <a:cubicBezTo>
                  <a:pt x="140" y="21"/>
                  <a:pt x="140" y="23"/>
                  <a:pt x="139" y="25"/>
                </a:cubicBezTo>
                <a:cubicBezTo>
                  <a:pt x="121" y="43"/>
                  <a:pt x="121" y="43"/>
                  <a:pt x="121" y="43"/>
                </a:cubicBezTo>
                <a:cubicBezTo>
                  <a:pt x="120" y="43"/>
                  <a:pt x="119" y="44"/>
                  <a:pt x="118" y="43"/>
                </a:cubicBezTo>
                <a:cubicBezTo>
                  <a:pt x="108" y="41"/>
                  <a:pt x="108" y="41"/>
                  <a:pt x="108" y="41"/>
                </a:cubicBezTo>
                <a:cubicBezTo>
                  <a:pt x="103" y="46"/>
                  <a:pt x="103" y="46"/>
                  <a:pt x="103" y="46"/>
                </a:cubicBezTo>
                <a:cubicBezTo>
                  <a:pt x="108" y="53"/>
                  <a:pt x="112" y="62"/>
                  <a:pt x="112" y="72"/>
                </a:cubicBezTo>
                <a:cubicBezTo>
                  <a:pt x="112" y="84"/>
                  <a:pt x="107" y="95"/>
                  <a:pt x="99" y="102"/>
                </a:cubicBezTo>
                <a:cubicBezTo>
                  <a:pt x="99" y="102"/>
                  <a:pt x="99" y="102"/>
                  <a:pt x="99" y="102"/>
                </a:cubicBezTo>
                <a:cubicBezTo>
                  <a:pt x="91" y="110"/>
                  <a:pt x="81" y="115"/>
                  <a:pt x="69" y="115"/>
                </a:cubicBezTo>
                <a:cubicBezTo>
                  <a:pt x="57" y="115"/>
                  <a:pt x="46" y="110"/>
                  <a:pt x="39" y="102"/>
                </a:cubicBezTo>
                <a:cubicBezTo>
                  <a:pt x="31" y="95"/>
                  <a:pt x="26" y="84"/>
                  <a:pt x="26" y="72"/>
                </a:cubicBezTo>
                <a:cubicBezTo>
                  <a:pt x="26" y="60"/>
                  <a:pt x="31" y="50"/>
                  <a:pt x="39" y="42"/>
                </a:cubicBezTo>
                <a:cubicBezTo>
                  <a:pt x="46" y="34"/>
                  <a:pt x="57" y="29"/>
                  <a:pt x="69" y="29"/>
                </a:cubicBezTo>
                <a:cubicBezTo>
                  <a:pt x="79" y="29"/>
                  <a:pt x="88" y="33"/>
                  <a:pt x="95" y="38"/>
                </a:cubicBezTo>
                <a:cubicBezTo>
                  <a:pt x="100" y="33"/>
                  <a:pt x="100" y="33"/>
                  <a:pt x="100" y="33"/>
                </a:cubicBezTo>
                <a:cubicBezTo>
                  <a:pt x="98" y="23"/>
                  <a:pt x="98" y="23"/>
                  <a:pt x="98" y="23"/>
                </a:cubicBezTo>
                <a:cubicBezTo>
                  <a:pt x="97" y="22"/>
                  <a:pt x="98" y="21"/>
                  <a:pt x="98" y="20"/>
                </a:cubicBezTo>
                <a:close/>
                <a:moveTo>
                  <a:pt x="124" y="55"/>
                </a:moveTo>
                <a:cubicBezTo>
                  <a:pt x="124" y="55"/>
                  <a:pt x="124" y="55"/>
                  <a:pt x="124" y="55"/>
                </a:cubicBezTo>
                <a:cubicBezTo>
                  <a:pt x="124" y="52"/>
                  <a:pt x="125" y="49"/>
                  <a:pt x="128" y="48"/>
                </a:cubicBezTo>
                <a:cubicBezTo>
                  <a:pt x="131" y="47"/>
                  <a:pt x="134" y="49"/>
                  <a:pt x="135" y="52"/>
                </a:cubicBezTo>
                <a:cubicBezTo>
                  <a:pt x="136" y="55"/>
                  <a:pt x="137" y="58"/>
                  <a:pt x="137" y="62"/>
                </a:cubicBezTo>
                <a:cubicBezTo>
                  <a:pt x="138" y="65"/>
                  <a:pt x="138" y="69"/>
                  <a:pt x="138" y="72"/>
                </a:cubicBezTo>
                <a:cubicBezTo>
                  <a:pt x="138" y="91"/>
                  <a:pt x="130" y="108"/>
                  <a:pt x="118" y="121"/>
                </a:cubicBezTo>
                <a:cubicBezTo>
                  <a:pt x="105" y="133"/>
                  <a:pt x="88" y="141"/>
                  <a:pt x="69" y="141"/>
                </a:cubicBezTo>
                <a:cubicBezTo>
                  <a:pt x="50" y="141"/>
                  <a:pt x="33" y="133"/>
                  <a:pt x="20" y="121"/>
                </a:cubicBezTo>
                <a:cubicBezTo>
                  <a:pt x="8" y="108"/>
                  <a:pt x="0" y="91"/>
                  <a:pt x="0" y="72"/>
                </a:cubicBezTo>
                <a:cubicBezTo>
                  <a:pt x="0" y="53"/>
                  <a:pt x="8" y="36"/>
                  <a:pt x="20" y="23"/>
                </a:cubicBezTo>
                <a:cubicBezTo>
                  <a:pt x="33" y="11"/>
                  <a:pt x="50" y="3"/>
                  <a:pt x="69" y="3"/>
                </a:cubicBezTo>
                <a:cubicBezTo>
                  <a:pt x="72" y="3"/>
                  <a:pt x="76" y="3"/>
                  <a:pt x="79" y="4"/>
                </a:cubicBezTo>
                <a:cubicBezTo>
                  <a:pt x="82" y="4"/>
                  <a:pt x="86" y="5"/>
                  <a:pt x="89" y="6"/>
                </a:cubicBezTo>
                <a:cubicBezTo>
                  <a:pt x="92" y="7"/>
                  <a:pt x="93" y="10"/>
                  <a:pt x="93" y="13"/>
                </a:cubicBezTo>
                <a:cubicBezTo>
                  <a:pt x="92" y="16"/>
                  <a:pt x="89" y="17"/>
                  <a:pt x="86" y="16"/>
                </a:cubicBezTo>
                <a:cubicBezTo>
                  <a:pt x="83" y="16"/>
                  <a:pt x="80" y="15"/>
                  <a:pt x="77" y="15"/>
                </a:cubicBezTo>
                <a:cubicBezTo>
                  <a:pt x="75" y="14"/>
                  <a:pt x="72" y="14"/>
                  <a:pt x="69" y="14"/>
                </a:cubicBezTo>
                <a:cubicBezTo>
                  <a:pt x="53" y="14"/>
                  <a:pt x="38" y="21"/>
                  <a:pt x="28" y="31"/>
                </a:cubicBezTo>
                <a:cubicBezTo>
                  <a:pt x="17" y="42"/>
                  <a:pt x="11" y="56"/>
                  <a:pt x="11" y="72"/>
                </a:cubicBezTo>
                <a:cubicBezTo>
                  <a:pt x="11" y="88"/>
                  <a:pt x="17" y="103"/>
                  <a:pt x="28" y="113"/>
                </a:cubicBezTo>
                <a:cubicBezTo>
                  <a:pt x="38" y="124"/>
                  <a:pt x="53" y="130"/>
                  <a:pt x="69" y="130"/>
                </a:cubicBezTo>
                <a:cubicBezTo>
                  <a:pt x="85" y="130"/>
                  <a:pt x="99" y="124"/>
                  <a:pt x="110" y="113"/>
                </a:cubicBezTo>
                <a:cubicBezTo>
                  <a:pt x="120" y="103"/>
                  <a:pt x="127" y="88"/>
                  <a:pt x="127" y="72"/>
                </a:cubicBezTo>
                <a:cubicBezTo>
                  <a:pt x="127" y="69"/>
                  <a:pt x="127" y="66"/>
                  <a:pt x="126" y="64"/>
                </a:cubicBezTo>
                <a:cubicBezTo>
                  <a:pt x="126" y="61"/>
                  <a:pt x="125" y="58"/>
                  <a:pt x="124" y="55"/>
                </a:cubicBezTo>
                <a:close/>
                <a:moveTo>
                  <a:pt x="69" y="52"/>
                </a:moveTo>
                <a:cubicBezTo>
                  <a:pt x="69" y="52"/>
                  <a:pt x="69" y="52"/>
                  <a:pt x="69" y="52"/>
                </a:cubicBezTo>
                <a:cubicBezTo>
                  <a:pt x="72" y="52"/>
                  <a:pt x="76" y="53"/>
                  <a:pt x="78" y="55"/>
                </a:cubicBezTo>
                <a:cubicBezTo>
                  <a:pt x="90" y="43"/>
                  <a:pt x="90" y="43"/>
                  <a:pt x="90" y="43"/>
                </a:cubicBezTo>
                <a:cubicBezTo>
                  <a:pt x="84" y="38"/>
                  <a:pt x="77" y="36"/>
                  <a:pt x="69" y="36"/>
                </a:cubicBezTo>
                <a:cubicBezTo>
                  <a:pt x="59" y="36"/>
                  <a:pt x="50" y="40"/>
                  <a:pt x="43" y="46"/>
                </a:cubicBezTo>
                <a:cubicBezTo>
                  <a:pt x="43" y="46"/>
                  <a:pt x="43" y="46"/>
                  <a:pt x="43" y="46"/>
                </a:cubicBezTo>
                <a:cubicBezTo>
                  <a:pt x="43" y="46"/>
                  <a:pt x="43" y="46"/>
                  <a:pt x="43" y="46"/>
                </a:cubicBezTo>
                <a:cubicBezTo>
                  <a:pt x="37" y="53"/>
                  <a:pt x="33" y="62"/>
                  <a:pt x="33" y="72"/>
                </a:cubicBezTo>
                <a:cubicBezTo>
                  <a:pt x="33" y="82"/>
                  <a:pt x="37" y="91"/>
                  <a:pt x="43" y="98"/>
                </a:cubicBezTo>
                <a:cubicBezTo>
                  <a:pt x="50" y="104"/>
                  <a:pt x="59" y="108"/>
                  <a:pt x="69" y="108"/>
                </a:cubicBezTo>
                <a:cubicBezTo>
                  <a:pt x="79" y="108"/>
                  <a:pt x="88" y="104"/>
                  <a:pt x="94" y="98"/>
                </a:cubicBezTo>
                <a:cubicBezTo>
                  <a:pt x="95" y="98"/>
                  <a:pt x="95" y="98"/>
                  <a:pt x="95" y="98"/>
                </a:cubicBezTo>
                <a:cubicBezTo>
                  <a:pt x="101" y="91"/>
                  <a:pt x="105" y="82"/>
                  <a:pt x="105" y="72"/>
                </a:cubicBezTo>
                <a:cubicBezTo>
                  <a:pt x="105" y="64"/>
                  <a:pt x="103" y="57"/>
                  <a:pt x="98" y="51"/>
                </a:cubicBezTo>
                <a:cubicBezTo>
                  <a:pt x="86" y="62"/>
                  <a:pt x="86" y="62"/>
                  <a:pt x="86" y="62"/>
                </a:cubicBezTo>
                <a:cubicBezTo>
                  <a:pt x="88" y="65"/>
                  <a:pt x="89" y="69"/>
                  <a:pt x="89" y="72"/>
                </a:cubicBezTo>
                <a:cubicBezTo>
                  <a:pt x="89" y="77"/>
                  <a:pt x="86" y="82"/>
                  <a:pt x="83" y="86"/>
                </a:cubicBezTo>
                <a:cubicBezTo>
                  <a:pt x="83" y="86"/>
                  <a:pt x="83" y="86"/>
                  <a:pt x="83" y="86"/>
                </a:cubicBezTo>
                <a:cubicBezTo>
                  <a:pt x="79" y="90"/>
                  <a:pt x="74" y="92"/>
                  <a:pt x="69" y="92"/>
                </a:cubicBezTo>
                <a:cubicBezTo>
                  <a:pt x="63" y="92"/>
                  <a:pt x="59" y="90"/>
                  <a:pt x="55" y="86"/>
                </a:cubicBezTo>
                <a:cubicBezTo>
                  <a:pt x="55" y="86"/>
                  <a:pt x="55" y="86"/>
                  <a:pt x="55" y="86"/>
                </a:cubicBezTo>
                <a:cubicBezTo>
                  <a:pt x="51" y="82"/>
                  <a:pt x="49" y="78"/>
                  <a:pt x="49" y="72"/>
                </a:cubicBezTo>
                <a:cubicBezTo>
                  <a:pt x="49" y="67"/>
                  <a:pt x="51" y="62"/>
                  <a:pt x="55" y="58"/>
                </a:cubicBezTo>
                <a:cubicBezTo>
                  <a:pt x="55" y="58"/>
                  <a:pt x="55" y="58"/>
                  <a:pt x="55" y="58"/>
                </a:cubicBezTo>
                <a:cubicBezTo>
                  <a:pt x="59" y="55"/>
                  <a:pt x="63" y="52"/>
                  <a:pt x="69" y="52"/>
                </a:cubicBezTo>
                <a:close/>
                <a:moveTo>
                  <a:pt x="73" y="60"/>
                </a:moveTo>
                <a:cubicBezTo>
                  <a:pt x="73" y="60"/>
                  <a:pt x="73" y="60"/>
                  <a:pt x="73" y="60"/>
                </a:cubicBezTo>
                <a:cubicBezTo>
                  <a:pt x="72" y="59"/>
                  <a:pt x="71" y="59"/>
                  <a:pt x="69" y="59"/>
                </a:cubicBezTo>
                <a:cubicBezTo>
                  <a:pt x="65" y="59"/>
                  <a:pt x="62" y="60"/>
                  <a:pt x="60" y="63"/>
                </a:cubicBezTo>
                <a:cubicBezTo>
                  <a:pt x="60" y="63"/>
                  <a:pt x="60" y="63"/>
                  <a:pt x="60" y="63"/>
                </a:cubicBezTo>
                <a:cubicBezTo>
                  <a:pt x="57" y="65"/>
                  <a:pt x="56" y="68"/>
                  <a:pt x="56" y="72"/>
                </a:cubicBezTo>
                <a:cubicBezTo>
                  <a:pt x="56" y="76"/>
                  <a:pt x="57" y="79"/>
                  <a:pt x="60" y="81"/>
                </a:cubicBezTo>
                <a:cubicBezTo>
                  <a:pt x="62" y="84"/>
                  <a:pt x="65" y="85"/>
                  <a:pt x="69" y="85"/>
                </a:cubicBezTo>
                <a:cubicBezTo>
                  <a:pt x="73" y="85"/>
                  <a:pt x="76" y="84"/>
                  <a:pt x="78" y="81"/>
                </a:cubicBezTo>
                <a:cubicBezTo>
                  <a:pt x="78" y="81"/>
                  <a:pt x="78" y="81"/>
                  <a:pt x="78" y="81"/>
                </a:cubicBezTo>
                <a:cubicBezTo>
                  <a:pt x="81" y="79"/>
                  <a:pt x="82" y="76"/>
                  <a:pt x="82" y="72"/>
                </a:cubicBezTo>
                <a:cubicBezTo>
                  <a:pt x="82" y="70"/>
                  <a:pt x="82" y="69"/>
                  <a:pt x="81" y="68"/>
                </a:cubicBezTo>
                <a:cubicBezTo>
                  <a:pt x="73" y="76"/>
                  <a:pt x="73" y="76"/>
                  <a:pt x="73" y="76"/>
                </a:cubicBezTo>
                <a:cubicBezTo>
                  <a:pt x="71" y="78"/>
                  <a:pt x="67" y="78"/>
                  <a:pt x="65" y="76"/>
                </a:cubicBezTo>
                <a:cubicBezTo>
                  <a:pt x="63" y="74"/>
                  <a:pt x="63" y="70"/>
                  <a:pt x="65" y="68"/>
                </a:cubicBezTo>
                <a:cubicBezTo>
                  <a:pt x="73" y="60"/>
                  <a:pt x="73" y="60"/>
                  <a:pt x="73" y="60"/>
                </a:cubicBezTo>
                <a:close/>
                <a:moveTo>
                  <a:pt x="117" y="10"/>
                </a:moveTo>
                <a:cubicBezTo>
                  <a:pt x="117" y="10"/>
                  <a:pt x="117" y="10"/>
                  <a:pt x="117" y="10"/>
                </a:cubicBezTo>
                <a:cubicBezTo>
                  <a:pt x="104" y="23"/>
                  <a:pt x="104" y="23"/>
                  <a:pt x="104" y="23"/>
                </a:cubicBezTo>
                <a:cubicBezTo>
                  <a:pt x="106" y="30"/>
                  <a:pt x="106" y="30"/>
                  <a:pt x="106" y="30"/>
                </a:cubicBezTo>
                <a:cubicBezTo>
                  <a:pt x="119" y="17"/>
                  <a:pt x="119" y="17"/>
                  <a:pt x="119" y="17"/>
                </a:cubicBezTo>
                <a:cubicBezTo>
                  <a:pt x="117" y="10"/>
                  <a:pt x="117" y="10"/>
                  <a:pt x="117" y="10"/>
                </a:cubicBezTo>
                <a:close/>
                <a:moveTo>
                  <a:pt x="123" y="22"/>
                </a:moveTo>
                <a:cubicBezTo>
                  <a:pt x="123" y="22"/>
                  <a:pt x="123" y="22"/>
                  <a:pt x="123" y="22"/>
                </a:cubicBezTo>
                <a:cubicBezTo>
                  <a:pt x="111" y="35"/>
                  <a:pt x="111" y="35"/>
                  <a:pt x="111" y="35"/>
                </a:cubicBezTo>
                <a:cubicBezTo>
                  <a:pt x="118" y="37"/>
                  <a:pt x="118" y="37"/>
                  <a:pt x="118" y="37"/>
                </a:cubicBezTo>
                <a:cubicBezTo>
                  <a:pt x="131" y="24"/>
                  <a:pt x="131" y="24"/>
                  <a:pt x="131" y="24"/>
                </a:cubicBezTo>
                <a:cubicBezTo>
                  <a:pt x="123" y="22"/>
                  <a:pt x="123" y="22"/>
                  <a:pt x="123" y="2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Tree>
    <p:extLst>
      <p:ext uri="{BB962C8B-B14F-4D97-AF65-F5344CB8AC3E}">
        <p14:creationId xmlns:p14="http://schemas.microsoft.com/office/powerpoint/2010/main" val="3585436136"/>
      </p:ext>
    </p:extLst>
  </p:cSld>
  <p:clrMapOvr>
    <a:masterClrMapping/>
  </p:clrMapOvr>
  <p:transition spd="slow" advClick="0" advTm="0">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500"/>
                                        <p:tgtEl>
                                          <p:spTgt spid="22"/>
                                        </p:tgtEl>
                                      </p:cBhvr>
                                    </p:animEffect>
                                    <p:anim calcmode="lin" valueType="num">
                                      <p:cBhvr>
                                        <p:cTn id="8" dur="500" fill="hold"/>
                                        <p:tgtEl>
                                          <p:spTgt spid="22"/>
                                        </p:tgtEl>
                                        <p:attrNameLst>
                                          <p:attrName>ppt_x</p:attrName>
                                        </p:attrNameLst>
                                      </p:cBhvr>
                                      <p:tavLst>
                                        <p:tav tm="0">
                                          <p:val>
                                            <p:strVal val="#ppt_x"/>
                                          </p:val>
                                        </p:tav>
                                        <p:tav tm="100000">
                                          <p:val>
                                            <p:strVal val="#ppt_x"/>
                                          </p:val>
                                        </p:tav>
                                      </p:tavLst>
                                    </p:anim>
                                    <p:anim calcmode="lin" valueType="num">
                                      <p:cBhvr>
                                        <p:cTn id="9" dur="500" fill="hold"/>
                                        <p:tgtEl>
                                          <p:spTgt spid="22"/>
                                        </p:tgtEl>
                                        <p:attrNameLst>
                                          <p:attrName>ppt_y</p:attrName>
                                        </p:attrNameLst>
                                      </p:cBhvr>
                                      <p:tavLst>
                                        <p:tav tm="0">
                                          <p:val>
                                            <p:strVal val="#ppt_y+.1"/>
                                          </p:val>
                                        </p:tav>
                                        <p:tav tm="100000">
                                          <p:val>
                                            <p:strVal val="#ppt_y"/>
                                          </p:val>
                                        </p:tav>
                                      </p:tavLst>
                                    </p:anim>
                                  </p:childTnLst>
                                </p:cTn>
                              </p:par>
                              <p:par>
                                <p:cTn id="10" presetID="53" presetClass="entr" presetSubtype="16" fill="hold" grpId="0" nodeType="withEffect">
                                  <p:stCondLst>
                                    <p:cond delay="600"/>
                                  </p:stCondLst>
                                  <p:childTnLst>
                                    <p:set>
                                      <p:cBhvr>
                                        <p:cTn id="11" dur="1" fill="hold">
                                          <p:stCondLst>
                                            <p:cond delay="0"/>
                                          </p:stCondLst>
                                        </p:cTn>
                                        <p:tgtEl>
                                          <p:spTgt spid="16"/>
                                        </p:tgtEl>
                                        <p:attrNameLst>
                                          <p:attrName>style.visibility</p:attrName>
                                        </p:attrNameLst>
                                      </p:cBhvr>
                                      <p:to>
                                        <p:strVal val="visible"/>
                                      </p:to>
                                    </p:set>
                                    <p:anim calcmode="lin" valueType="num">
                                      <p:cBhvr>
                                        <p:cTn id="12" dur="500" fill="hold"/>
                                        <p:tgtEl>
                                          <p:spTgt spid="16"/>
                                        </p:tgtEl>
                                        <p:attrNameLst>
                                          <p:attrName>ppt_w</p:attrName>
                                        </p:attrNameLst>
                                      </p:cBhvr>
                                      <p:tavLst>
                                        <p:tav tm="0">
                                          <p:val>
                                            <p:fltVal val="0"/>
                                          </p:val>
                                        </p:tav>
                                        <p:tav tm="100000">
                                          <p:val>
                                            <p:strVal val="#ppt_w"/>
                                          </p:val>
                                        </p:tav>
                                      </p:tavLst>
                                    </p:anim>
                                    <p:anim calcmode="lin" valueType="num">
                                      <p:cBhvr>
                                        <p:cTn id="13" dur="500" fill="hold"/>
                                        <p:tgtEl>
                                          <p:spTgt spid="16"/>
                                        </p:tgtEl>
                                        <p:attrNameLst>
                                          <p:attrName>ppt_h</p:attrName>
                                        </p:attrNameLst>
                                      </p:cBhvr>
                                      <p:tavLst>
                                        <p:tav tm="0">
                                          <p:val>
                                            <p:fltVal val="0"/>
                                          </p:val>
                                        </p:tav>
                                        <p:tav tm="100000">
                                          <p:val>
                                            <p:strVal val="#ppt_h"/>
                                          </p:val>
                                        </p:tav>
                                      </p:tavLst>
                                    </p:anim>
                                    <p:animEffect transition="in" filter="fade">
                                      <p:cBhvr>
                                        <p:cTn id="14" dur="500"/>
                                        <p:tgtEl>
                                          <p:spTgt spid="16"/>
                                        </p:tgtEl>
                                      </p:cBhvr>
                                    </p:animEffect>
                                  </p:childTnLst>
                                </p:cTn>
                              </p:par>
                              <p:par>
                                <p:cTn id="15" presetID="53" presetClass="entr" presetSubtype="16" fill="hold" grpId="0" nodeType="withEffect">
                                  <p:stCondLst>
                                    <p:cond delay="800"/>
                                  </p:stCondLst>
                                  <p:childTnLst>
                                    <p:set>
                                      <p:cBhvr>
                                        <p:cTn id="16" dur="1" fill="hold">
                                          <p:stCondLst>
                                            <p:cond delay="0"/>
                                          </p:stCondLst>
                                        </p:cTn>
                                        <p:tgtEl>
                                          <p:spTgt spid="23"/>
                                        </p:tgtEl>
                                        <p:attrNameLst>
                                          <p:attrName>style.visibility</p:attrName>
                                        </p:attrNameLst>
                                      </p:cBhvr>
                                      <p:to>
                                        <p:strVal val="visible"/>
                                      </p:to>
                                    </p:set>
                                    <p:anim calcmode="lin" valueType="num">
                                      <p:cBhvr>
                                        <p:cTn id="17" dur="500" fill="hold"/>
                                        <p:tgtEl>
                                          <p:spTgt spid="23"/>
                                        </p:tgtEl>
                                        <p:attrNameLst>
                                          <p:attrName>ppt_w</p:attrName>
                                        </p:attrNameLst>
                                      </p:cBhvr>
                                      <p:tavLst>
                                        <p:tav tm="0">
                                          <p:val>
                                            <p:fltVal val="0"/>
                                          </p:val>
                                        </p:tav>
                                        <p:tav tm="100000">
                                          <p:val>
                                            <p:strVal val="#ppt_w"/>
                                          </p:val>
                                        </p:tav>
                                      </p:tavLst>
                                    </p:anim>
                                    <p:anim calcmode="lin" valueType="num">
                                      <p:cBhvr>
                                        <p:cTn id="18" dur="500" fill="hold"/>
                                        <p:tgtEl>
                                          <p:spTgt spid="23"/>
                                        </p:tgtEl>
                                        <p:attrNameLst>
                                          <p:attrName>ppt_h</p:attrName>
                                        </p:attrNameLst>
                                      </p:cBhvr>
                                      <p:tavLst>
                                        <p:tav tm="0">
                                          <p:val>
                                            <p:fltVal val="0"/>
                                          </p:val>
                                        </p:tav>
                                        <p:tav tm="100000">
                                          <p:val>
                                            <p:strVal val="#ppt_h"/>
                                          </p:val>
                                        </p:tav>
                                      </p:tavLst>
                                    </p:anim>
                                    <p:animEffect transition="in" filter="fade">
                                      <p:cBhvr>
                                        <p:cTn id="19" dur="500"/>
                                        <p:tgtEl>
                                          <p:spTgt spid="23"/>
                                        </p:tgtEl>
                                      </p:cBhvr>
                                    </p:animEffect>
                                  </p:childTnLst>
                                </p:cTn>
                              </p:par>
                              <p:par>
                                <p:cTn id="20" presetID="22" presetClass="entr" presetSubtype="8" fill="hold" grpId="0" nodeType="withEffect" nodePh="1">
                                  <p:stCondLst>
                                    <p:cond delay="1100"/>
                                  </p:stCondLst>
                                  <p:endCondLst>
                                    <p:cond evt="begin" delay="0">
                                      <p:tn val="20"/>
                                    </p:cond>
                                  </p:endCondLst>
                                  <p:childTnLst>
                                    <p:set>
                                      <p:cBhvr>
                                        <p:cTn id="21" dur="1" fill="hold">
                                          <p:stCondLst>
                                            <p:cond delay="0"/>
                                          </p:stCondLst>
                                        </p:cTn>
                                        <p:tgtEl>
                                          <p:spTgt spid="17"/>
                                        </p:tgtEl>
                                        <p:attrNameLst>
                                          <p:attrName>style.visibility</p:attrName>
                                        </p:attrNameLst>
                                      </p:cBhvr>
                                      <p:to>
                                        <p:strVal val="visible"/>
                                      </p:to>
                                    </p:set>
                                    <p:animEffect transition="in" filter="wipe(left)">
                                      <p:cBhvr>
                                        <p:cTn id="22" dur="500"/>
                                        <p:tgtEl>
                                          <p:spTgt spid="17"/>
                                        </p:tgtEl>
                                      </p:cBhvr>
                                    </p:animEffect>
                                  </p:childTnLst>
                                </p:cTn>
                              </p:par>
                              <p:par>
                                <p:cTn id="23" presetID="12" presetClass="entr" presetSubtype="2" fill="hold" grpId="0" nodeType="withEffect">
                                  <p:stCondLst>
                                    <p:cond delay="1100"/>
                                  </p:stCondLst>
                                  <p:childTnLst>
                                    <p:set>
                                      <p:cBhvr>
                                        <p:cTn id="24" dur="1" fill="hold">
                                          <p:stCondLst>
                                            <p:cond delay="0"/>
                                          </p:stCondLst>
                                        </p:cTn>
                                        <p:tgtEl>
                                          <p:spTgt spid="18"/>
                                        </p:tgtEl>
                                        <p:attrNameLst>
                                          <p:attrName>style.visibility</p:attrName>
                                        </p:attrNameLst>
                                      </p:cBhvr>
                                      <p:to>
                                        <p:strVal val="visible"/>
                                      </p:to>
                                    </p:set>
                                    <p:anim calcmode="lin" valueType="num">
                                      <p:cBhvr additive="base">
                                        <p:cTn id="25" dur="500"/>
                                        <p:tgtEl>
                                          <p:spTgt spid="18"/>
                                        </p:tgtEl>
                                        <p:attrNameLst>
                                          <p:attrName>ppt_x</p:attrName>
                                        </p:attrNameLst>
                                      </p:cBhvr>
                                      <p:tavLst>
                                        <p:tav tm="0">
                                          <p:val>
                                            <p:strVal val="#ppt_x+#ppt_w*1.125000"/>
                                          </p:val>
                                        </p:tav>
                                        <p:tav tm="100000">
                                          <p:val>
                                            <p:strVal val="#ppt_x"/>
                                          </p:val>
                                        </p:tav>
                                      </p:tavLst>
                                    </p:anim>
                                    <p:animEffect transition="in" filter="wipe(left)">
                                      <p:cBhvr>
                                        <p:cTn id="26" dur="500"/>
                                        <p:tgtEl>
                                          <p:spTgt spid="18"/>
                                        </p:tgtEl>
                                      </p:cBhvr>
                                    </p:animEffect>
                                  </p:childTnLst>
                                </p:cTn>
                              </p:par>
                              <p:par>
                                <p:cTn id="27" presetID="53" presetClass="entr" presetSubtype="16" fill="hold" grpId="0" nodeType="withEffect">
                                  <p:stCondLst>
                                    <p:cond delay="600"/>
                                  </p:stCondLst>
                                  <p:childTnLst>
                                    <p:set>
                                      <p:cBhvr>
                                        <p:cTn id="28" dur="1" fill="hold">
                                          <p:stCondLst>
                                            <p:cond delay="0"/>
                                          </p:stCondLst>
                                        </p:cTn>
                                        <p:tgtEl>
                                          <p:spTgt spid="19"/>
                                        </p:tgtEl>
                                        <p:attrNameLst>
                                          <p:attrName>style.visibility</p:attrName>
                                        </p:attrNameLst>
                                      </p:cBhvr>
                                      <p:to>
                                        <p:strVal val="visible"/>
                                      </p:to>
                                    </p:set>
                                    <p:anim calcmode="lin" valueType="num">
                                      <p:cBhvr>
                                        <p:cTn id="29" dur="500" fill="hold"/>
                                        <p:tgtEl>
                                          <p:spTgt spid="19"/>
                                        </p:tgtEl>
                                        <p:attrNameLst>
                                          <p:attrName>ppt_w</p:attrName>
                                        </p:attrNameLst>
                                      </p:cBhvr>
                                      <p:tavLst>
                                        <p:tav tm="0">
                                          <p:val>
                                            <p:fltVal val="0"/>
                                          </p:val>
                                        </p:tav>
                                        <p:tav tm="100000">
                                          <p:val>
                                            <p:strVal val="#ppt_w"/>
                                          </p:val>
                                        </p:tav>
                                      </p:tavLst>
                                    </p:anim>
                                    <p:anim calcmode="lin" valueType="num">
                                      <p:cBhvr>
                                        <p:cTn id="30" dur="500" fill="hold"/>
                                        <p:tgtEl>
                                          <p:spTgt spid="19"/>
                                        </p:tgtEl>
                                        <p:attrNameLst>
                                          <p:attrName>ppt_h</p:attrName>
                                        </p:attrNameLst>
                                      </p:cBhvr>
                                      <p:tavLst>
                                        <p:tav tm="0">
                                          <p:val>
                                            <p:fltVal val="0"/>
                                          </p:val>
                                        </p:tav>
                                        <p:tav tm="100000">
                                          <p:val>
                                            <p:strVal val="#ppt_h"/>
                                          </p:val>
                                        </p:tav>
                                      </p:tavLst>
                                    </p:anim>
                                    <p:animEffect transition="in" filter="fade">
                                      <p:cBhvr>
                                        <p:cTn id="31" dur="500"/>
                                        <p:tgtEl>
                                          <p:spTgt spid="19"/>
                                        </p:tgtEl>
                                      </p:cBhvr>
                                    </p:animEffect>
                                  </p:childTnLst>
                                </p:cTn>
                              </p:par>
                              <p:par>
                                <p:cTn id="32" presetID="53" presetClass="entr" presetSubtype="16" fill="hold" grpId="0" nodeType="withEffect">
                                  <p:stCondLst>
                                    <p:cond delay="800"/>
                                  </p:stCondLst>
                                  <p:childTnLst>
                                    <p:set>
                                      <p:cBhvr>
                                        <p:cTn id="33" dur="1" fill="hold">
                                          <p:stCondLst>
                                            <p:cond delay="0"/>
                                          </p:stCondLst>
                                        </p:cTn>
                                        <p:tgtEl>
                                          <p:spTgt spid="24"/>
                                        </p:tgtEl>
                                        <p:attrNameLst>
                                          <p:attrName>style.visibility</p:attrName>
                                        </p:attrNameLst>
                                      </p:cBhvr>
                                      <p:to>
                                        <p:strVal val="visible"/>
                                      </p:to>
                                    </p:set>
                                    <p:anim calcmode="lin" valueType="num">
                                      <p:cBhvr>
                                        <p:cTn id="34" dur="500" fill="hold"/>
                                        <p:tgtEl>
                                          <p:spTgt spid="24"/>
                                        </p:tgtEl>
                                        <p:attrNameLst>
                                          <p:attrName>ppt_w</p:attrName>
                                        </p:attrNameLst>
                                      </p:cBhvr>
                                      <p:tavLst>
                                        <p:tav tm="0">
                                          <p:val>
                                            <p:fltVal val="0"/>
                                          </p:val>
                                        </p:tav>
                                        <p:tav tm="100000">
                                          <p:val>
                                            <p:strVal val="#ppt_w"/>
                                          </p:val>
                                        </p:tav>
                                      </p:tavLst>
                                    </p:anim>
                                    <p:anim calcmode="lin" valueType="num">
                                      <p:cBhvr>
                                        <p:cTn id="35" dur="500" fill="hold"/>
                                        <p:tgtEl>
                                          <p:spTgt spid="24"/>
                                        </p:tgtEl>
                                        <p:attrNameLst>
                                          <p:attrName>ppt_h</p:attrName>
                                        </p:attrNameLst>
                                      </p:cBhvr>
                                      <p:tavLst>
                                        <p:tav tm="0">
                                          <p:val>
                                            <p:fltVal val="0"/>
                                          </p:val>
                                        </p:tav>
                                        <p:tav tm="100000">
                                          <p:val>
                                            <p:strVal val="#ppt_h"/>
                                          </p:val>
                                        </p:tav>
                                      </p:tavLst>
                                    </p:anim>
                                    <p:animEffect transition="in" filter="fade">
                                      <p:cBhvr>
                                        <p:cTn id="36" dur="500"/>
                                        <p:tgtEl>
                                          <p:spTgt spid="24"/>
                                        </p:tgtEl>
                                      </p:cBhvr>
                                    </p:animEffect>
                                  </p:childTnLst>
                                </p:cTn>
                              </p:par>
                              <p:par>
                                <p:cTn id="37" presetID="22" presetClass="entr" presetSubtype="8" fill="hold" grpId="0" nodeType="withEffect" nodePh="1">
                                  <p:stCondLst>
                                    <p:cond delay="1100"/>
                                  </p:stCondLst>
                                  <p:endCondLst>
                                    <p:cond evt="begin" delay="0">
                                      <p:tn val="37"/>
                                    </p:cond>
                                  </p:endCondLst>
                                  <p:childTnLst>
                                    <p:set>
                                      <p:cBhvr>
                                        <p:cTn id="38" dur="1" fill="hold">
                                          <p:stCondLst>
                                            <p:cond delay="0"/>
                                          </p:stCondLst>
                                        </p:cTn>
                                        <p:tgtEl>
                                          <p:spTgt spid="20"/>
                                        </p:tgtEl>
                                        <p:attrNameLst>
                                          <p:attrName>style.visibility</p:attrName>
                                        </p:attrNameLst>
                                      </p:cBhvr>
                                      <p:to>
                                        <p:strVal val="visible"/>
                                      </p:to>
                                    </p:set>
                                    <p:animEffect transition="in" filter="wipe(left)">
                                      <p:cBhvr>
                                        <p:cTn id="39" dur="500"/>
                                        <p:tgtEl>
                                          <p:spTgt spid="20"/>
                                        </p:tgtEl>
                                      </p:cBhvr>
                                    </p:animEffect>
                                  </p:childTnLst>
                                </p:cTn>
                              </p:par>
                              <p:par>
                                <p:cTn id="40" presetID="12" presetClass="entr" presetSubtype="2" fill="hold" grpId="0" nodeType="withEffect">
                                  <p:stCondLst>
                                    <p:cond delay="1100"/>
                                  </p:stCondLst>
                                  <p:childTnLst>
                                    <p:set>
                                      <p:cBhvr>
                                        <p:cTn id="41" dur="1" fill="hold">
                                          <p:stCondLst>
                                            <p:cond delay="0"/>
                                          </p:stCondLst>
                                        </p:cTn>
                                        <p:tgtEl>
                                          <p:spTgt spid="21"/>
                                        </p:tgtEl>
                                        <p:attrNameLst>
                                          <p:attrName>style.visibility</p:attrName>
                                        </p:attrNameLst>
                                      </p:cBhvr>
                                      <p:to>
                                        <p:strVal val="visible"/>
                                      </p:to>
                                    </p:set>
                                    <p:anim calcmode="lin" valueType="num">
                                      <p:cBhvr additive="base">
                                        <p:cTn id="42" dur="500"/>
                                        <p:tgtEl>
                                          <p:spTgt spid="21"/>
                                        </p:tgtEl>
                                        <p:attrNameLst>
                                          <p:attrName>ppt_x</p:attrName>
                                        </p:attrNameLst>
                                      </p:cBhvr>
                                      <p:tavLst>
                                        <p:tav tm="0">
                                          <p:val>
                                            <p:strVal val="#ppt_x+#ppt_w*1.125000"/>
                                          </p:val>
                                        </p:tav>
                                        <p:tav tm="100000">
                                          <p:val>
                                            <p:strVal val="#ppt_x"/>
                                          </p:val>
                                        </p:tav>
                                      </p:tavLst>
                                    </p:anim>
                                    <p:animEffect transition="in" filter="wipe(left)">
                                      <p:cBhvr>
                                        <p:cTn id="43"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p:bldP spid="18" grpId="0"/>
      <p:bldP spid="19" grpId="0" animBg="1"/>
      <p:bldP spid="20" grpId="0"/>
      <p:bldP spid="21" grpId="0"/>
      <p:bldP spid="22" grpId="0" animBg="1"/>
      <p:bldP spid="23" grpId="0" animBg="1"/>
      <p:bldP spid="24"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09" name="直接连接符 108"/>
          <p:cNvCxnSpPr/>
          <p:nvPr/>
        </p:nvCxnSpPr>
        <p:spPr>
          <a:xfrm>
            <a:off x="5810072" y="-527753"/>
            <a:ext cx="108008" cy="432106"/>
          </a:xfrm>
          <a:prstGeom prst="line">
            <a:avLst/>
          </a:prstGeom>
          <a:ln>
            <a:solidFill>
              <a:schemeClr val="bg1">
                <a:lumMod val="85000"/>
              </a:schemeClr>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110" name="Freeform 7"/>
          <p:cNvSpPr>
            <a:spLocks/>
          </p:cNvSpPr>
          <p:nvPr/>
        </p:nvSpPr>
        <p:spPr bwMode="auto">
          <a:xfrm>
            <a:off x="2141836" y="1457558"/>
            <a:ext cx="4281948" cy="3688274"/>
          </a:xfrm>
          <a:custGeom>
            <a:avLst/>
            <a:gdLst>
              <a:gd name="T0" fmla="*/ 1576 w 2370"/>
              <a:gd name="T1" fmla="*/ 0 h 2041"/>
              <a:gd name="T2" fmla="*/ 1545 w 2370"/>
              <a:gd name="T3" fmla="*/ 478 h 2041"/>
              <a:gd name="T4" fmla="*/ 1714 w 2370"/>
              <a:gd name="T5" fmla="*/ 339 h 2041"/>
              <a:gd name="T6" fmla="*/ 1825 w 2370"/>
              <a:gd name="T7" fmla="*/ 118 h 2041"/>
              <a:gd name="T8" fmla="*/ 1783 w 2370"/>
              <a:gd name="T9" fmla="*/ 356 h 2041"/>
              <a:gd name="T10" fmla="*/ 1730 w 2370"/>
              <a:gd name="T11" fmla="*/ 388 h 2041"/>
              <a:gd name="T12" fmla="*/ 1533 w 2370"/>
              <a:gd name="T13" fmla="*/ 543 h 2041"/>
              <a:gd name="T14" fmla="*/ 1346 w 2370"/>
              <a:gd name="T15" fmla="*/ 863 h 2041"/>
              <a:gd name="T16" fmla="*/ 1479 w 2370"/>
              <a:gd name="T17" fmla="*/ 782 h 2041"/>
              <a:gd name="T18" fmla="*/ 1384 w 2370"/>
              <a:gd name="T19" fmla="*/ 861 h 2041"/>
              <a:gd name="T20" fmla="*/ 1296 w 2370"/>
              <a:gd name="T21" fmla="*/ 1203 h 2041"/>
              <a:gd name="T22" fmla="*/ 1862 w 2370"/>
              <a:gd name="T23" fmla="*/ 1179 h 2041"/>
              <a:gd name="T24" fmla="*/ 2135 w 2370"/>
              <a:gd name="T25" fmla="*/ 1181 h 2041"/>
              <a:gd name="T26" fmla="*/ 2156 w 2370"/>
              <a:gd name="T27" fmla="*/ 1181 h 2041"/>
              <a:gd name="T28" fmla="*/ 2370 w 2370"/>
              <a:gd name="T29" fmla="*/ 1101 h 2041"/>
              <a:gd name="T30" fmla="*/ 2058 w 2370"/>
              <a:gd name="T31" fmla="*/ 1294 h 2041"/>
              <a:gd name="T32" fmla="*/ 2142 w 2370"/>
              <a:gd name="T33" fmla="*/ 1334 h 2041"/>
              <a:gd name="T34" fmla="*/ 2070 w 2370"/>
              <a:gd name="T35" fmla="*/ 1382 h 2041"/>
              <a:gd name="T36" fmla="*/ 1953 w 2370"/>
              <a:gd name="T37" fmla="*/ 1242 h 2041"/>
              <a:gd name="T38" fmla="*/ 1603 w 2370"/>
              <a:gd name="T39" fmla="*/ 1230 h 2041"/>
              <a:gd name="T40" fmla="*/ 1801 w 2370"/>
              <a:gd name="T41" fmla="*/ 1478 h 2041"/>
              <a:gd name="T42" fmla="*/ 2067 w 2370"/>
              <a:gd name="T43" fmla="*/ 1586 h 2041"/>
              <a:gd name="T44" fmla="*/ 2061 w 2370"/>
              <a:gd name="T45" fmla="*/ 1682 h 2041"/>
              <a:gd name="T46" fmla="*/ 1812 w 2370"/>
              <a:gd name="T47" fmla="*/ 1528 h 2041"/>
              <a:gd name="T48" fmla="*/ 1693 w 2370"/>
              <a:gd name="T49" fmla="*/ 1572 h 2041"/>
              <a:gd name="T50" fmla="*/ 1675 w 2370"/>
              <a:gd name="T51" fmla="*/ 1393 h 2041"/>
              <a:gd name="T52" fmla="*/ 1588 w 2370"/>
              <a:gd name="T53" fmla="*/ 1264 h 2041"/>
              <a:gd name="T54" fmla="*/ 1296 w 2370"/>
              <a:gd name="T55" fmla="*/ 1296 h 2041"/>
              <a:gd name="T56" fmla="*/ 1508 w 2370"/>
              <a:gd name="T57" fmla="*/ 2041 h 2041"/>
              <a:gd name="T58" fmla="*/ 1169 w 2370"/>
              <a:gd name="T59" fmla="*/ 1384 h 2041"/>
              <a:gd name="T60" fmla="*/ 1032 w 2370"/>
              <a:gd name="T61" fmla="*/ 1284 h 2041"/>
              <a:gd name="T62" fmla="*/ 787 w 2370"/>
              <a:gd name="T63" fmla="*/ 1297 h 2041"/>
              <a:gd name="T64" fmla="*/ 754 w 2370"/>
              <a:gd name="T65" fmla="*/ 1442 h 2041"/>
              <a:gd name="T66" fmla="*/ 776 w 2370"/>
              <a:gd name="T67" fmla="*/ 1289 h 2041"/>
              <a:gd name="T68" fmla="*/ 644 w 2370"/>
              <a:gd name="T69" fmla="*/ 1392 h 2041"/>
              <a:gd name="T70" fmla="*/ 931 w 2370"/>
              <a:gd name="T71" fmla="*/ 1227 h 2041"/>
              <a:gd name="T72" fmla="*/ 703 w 2370"/>
              <a:gd name="T73" fmla="*/ 1136 h 2041"/>
              <a:gd name="T74" fmla="*/ 431 w 2370"/>
              <a:gd name="T75" fmla="*/ 1270 h 2041"/>
              <a:gd name="T76" fmla="*/ 255 w 2370"/>
              <a:gd name="T77" fmla="*/ 1161 h 2041"/>
              <a:gd name="T78" fmla="*/ 75 w 2370"/>
              <a:gd name="T79" fmla="*/ 1088 h 2041"/>
              <a:gd name="T80" fmla="*/ 423 w 2370"/>
              <a:gd name="T81" fmla="*/ 1136 h 2041"/>
              <a:gd name="T82" fmla="*/ 643 w 2370"/>
              <a:gd name="T83" fmla="*/ 1095 h 2041"/>
              <a:gd name="T84" fmla="*/ 390 w 2370"/>
              <a:gd name="T85" fmla="*/ 717 h 2041"/>
              <a:gd name="T86" fmla="*/ 413 w 2370"/>
              <a:gd name="T87" fmla="*/ 552 h 2041"/>
              <a:gd name="T88" fmla="*/ 637 w 2370"/>
              <a:gd name="T89" fmla="*/ 1046 h 2041"/>
              <a:gd name="T90" fmla="*/ 636 w 2370"/>
              <a:gd name="T91" fmla="*/ 765 h 2041"/>
              <a:gd name="T92" fmla="*/ 657 w 2370"/>
              <a:gd name="T93" fmla="*/ 912 h 2041"/>
              <a:gd name="T94" fmla="*/ 775 w 2370"/>
              <a:gd name="T95" fmla="*/ 784 h 2041"/>
              <a:gd name="T96" fmla="*/ 654 w 2370"/>
              <a:gd name="T97" fmla="*/ 944 h 2041"/>
              <a:gd name="T98" fmla="*/ 723 w 2370"/>
              <a:gd name="T99" fmla="*/ 1085 h 2041"/>
              <a:gd name="T100" fmla="*/ 1175 w 2370"/>
              <a:gd name="T101" fmla="*/ 1290 h 2041"/>
              <a:gd name="T102" fmla="*/ 1306 w 2370"/>
              <a:gd name="T103" fmla="*/ 779 h 2041"/>
              <a:gd name="T104" fmla="*/ 1180 w 2370"/>
              <a:gd name="T105" fmla="*/ 711 h 2041"/>
              <a:gd name="T106" fmla="*/ 1212 w 2370"/>
              <a:gd name="T107" fmla="*/ 559 h 2041"/>
              <a:gd name="T108" fmla="*/ 1050 w 2370"/>
              <a:gd name="T109" fmla="*/ 322 h 2041"/>
              <a:gd name="T110" fmla="*/ 998 w 2370"/>
              <a:gd name="T111" fmla="*/ 101 h 2041"/>
              <a:gd name="T112" fmla="*/ 1110 w 2370"/>
              <a:gd name="T113" fmla="*/ 406 h 2041"/>
              <a:gd name="T114" fmla="*/ 1216 w 2370"/>
              <a:gd name="T115" fmla="*/ 503 h 2041"/>
              <a:gd name="T116" fmla="*/ 1253 w 2370"/>
              <a:gd name="T117" fmla="*/ 113 h 2041"/>
              <a:gd name="T118" fmla="*/ 1228 w 2370"/>
              <a:gd name="T119" fmla="*/ 279 h 2041"/>
              <a:gd name="T120" fmla="*/ 1401 w 2370"/>
              <a:gd name="T121" fmla="*/ 659 h 2041"/>
              <a:gd name="T122" fmla="*/ 1574 w 2370"/>
              <a:gd name="T123" fmla="*/ 245 h 20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370" h="2041">
                <a:moveTo>
                  <a:pt x="1574" y="245"/>
                </a:moveTo>
                <a:cubicBezTo>
                  <a:pt x="1586" y="164"/>
                  <a:pt x="1585" y="82"/>
                  <a:pt x="1576" y="0"/>
                </a:cubicBezTo>
                <a:cubicBezTo>
                  <a:pt x="1591" y="67"/>
                  <a:pt x="1597" y="136"/>
                  <a:pt x="1596" y="205"/>
                </a:cubicBezTo>
                <a:cubicBezTo>
                  <a:pt x="1593" y="298"/>
                  <a:pt x="1575" y="390"/>
                  <a:pt x="1545" y="478"/>
                </a:cubicBezTo>
                <a:cubicBezTo>
                  <a:pt x="1563" y="470"/>
                  <a:pt x="1580" y="461"/>
                  <a:pt x="1598" y="452"/>
                </a:cubicBezTo>
                <a:cubicBezTo>
                  <a:pt x="1648" y="428"/>
                  <a:pt x="1682" y="383"/>
                  <a:pt x="1714" y="339"/>
                </a:cubicBezTo>
                <a:cubicBezTo>
                  <a:pt x="1760" y="271"/>
                  <a:pt x="1797" y="195"/>
                  <a:pt x="1816" y="114"/>
                </a:cubicBezTo>
                <a:cubicBezTo>
                  <a:pt x="1819" y="115"/>
                  <a:pt x="1822" y="117"/>
                  <a:pt x="1825" y="118"/>
                </a:cubicBezTo>
                <a:cubicBezTo>
                  <a:pt x="1805" y="211"/>
                  <a:pt x="1767" y="301"/>
                  <a:pt x="1714" y="380"/>
                </a:cubicBezTo>
                <a:cubicBezTo>
                  <a:pt x="1735" y="367"/>
                  <a:pt x="1759" y="359"/>
                  <a:pt x="1783" y="356"/>
                </a:cubicBezTo>
                <a:cubicBezTo>
                  <a:pt x="1783" y="358"/>
                  <a:pt x="1783" y="362"/>
                  <a:pt x="1783" y="364"/>
                </a:cubicBezTo>
                <a:cubicBezTo>
                  <a:pt x="1765" y="371"/>
                  <a:pt x="1746" y="377"/>
                  <a:pt x="1730" y="388"/>
                </a:cubicBezTo>
                <a:cubicBezTo>
                  <a:pt x="1685" y="417"/>
                  <a:pt x="1653" y="463"/>
                  <a:pt x="1606" y="488"/>
                </a:cubicBezTo>
                <a:cubicBezTo>
                  <a:pt x="1579" y="503"/>
                  <a:pt x="1552" y="518"/>
                  <a:pt x="1533" y="543"/>
                </a:cubicBezTo>
                <a:cubicBezTo>
                  <a:pt x="1512" y="572"/>
                  <a:pt x="1494" y="603"/>
                  <a:pt x="1475" y="633"/>
                </a:cubicBezTo>
                <a:cubicBezTo>
                  <a:pt x="1431" y="709"/>
                  <a:pt x="1386" y="785"/>
                  <a:pt x="1346" y="863"/>
                </a:cubicBezTo>
                <a:cubicBezTo>
                  <a:pt x="1365" y="847"/>
                  <a:pt x="1383" y="830"/>
                  <a:pt x="1404" y="818"/>
                </a:cubicBezTo>
                <a:cubicBezTo>
                  <a:pt x="1427" y="803"/>
                  <a:pt x="1453" y="792"/>
                  <a:pt x="1479" y="782"/>
                </a:cubicBezTo>
                <a:cubicBezTo>
                  <a:pt x="1480" y="785"/>
                  <a:pt x="1521" y="769"/>
                  <a:pt x="1522" y="772"/>
                </a:cubicBezTo>
                <a:cubicBezTo>
                  <a:pt x="1484" y="786"/>
                  <a:pt x="1412" y="832"/>
                  <a:pt x="1384" y="861"/>
                </a:cubicBezTo>
                <a:cubicBezTo>
                  <a:pt x="1360" y="888"/>
                  <a:pt x="1336" y="915"/>
                  <a:pt x="1318" y="947"/>
                </a:cubicBezTo>
                <a:cubicBezTo>
                  <a:pt x="1305" y="1032"/>
                  <a:pt x="1299" y="1118"/>
                  <a:pt x="1296" y="1203"/>
                </a:cubicBezTo>
                <a:cubicBezTo>
                  <a:pt x="1362" y="1177"/>
                  <a:pt x="1432" y="1157"/>
                  <a:pt x="1503" y="1154"/>
                </a:cubicBezTo>
                <a:cubicBezTo>
                  <a:pt x="1623" y="1152"/>
                  <a:pt x="1743" y="1165"/>
                  <a:pt x="1862" y="1179"/>
                </a:cubicBezTo>
                <a:cubicBezTo>
                  <a:pt x="1944" y="1189"/>
                  <a:pt x="2026" y="1197"/>
                  <a:pt x="2107" y="1189"/>
                </a:cubicBezTo>
                <a:cubicBezTo>
                  <a:pt x="2117" y="1188"/>
                  <a:pt x="2127" y="1188"/>
                  <a:pt x="2135" y="1181"/>
                </a:cubicBezTo>
                <a:cubicBezTo>
                  <a:pt x="2169" y="1150"/>
                  <a:pt x="2193" y="1108"/>
                  <a:pt x="2206" y="1064"/>
                </a:cubicBezTo>
                <a:cubicBezTo>
                  <a:pt x="2201" y="1107"/>
                  <a:pt x="2181" y="1147"/>
                  <a:pt x="2156" y="1181"/>
                </a:cubicBezTo>
                <a:cubicBezTo>
                  <a:pt x="2198" y="1171"/>
                  <a:pt x="2238" y="1163"/>
                  <a:pt x="2284" y="1134"/>
                </a:cubicBezTo>
                <a:cubicBezTo>
                  <a:pt x="2287" y="1137"/>
                  <a:pt x="2367" y="1098"/>
                  <a:pt x="2370" y="1101"/>
                </a:cubicBezTo>
                <a:cubicBezTo>
                  <a:pt x="2284" y="1168"/>
                  <a:pt x="2094" y="1232"/>
                  <a:pt x="1987" y="1237"/>
                </a:cubicBezTo>
                <a:cubicBezTo>
                  <a:pt x="2013" y="1254"/>
                  <a:pt x="2031" y="1279"/>
                  <a:pt x="2058" y="1294"/>
                </a:cubicBezTo>
                <a:cubicBezTo>
                  <a:pt x="2088" y="1309"/>
                  <a:pt x="2153" y="1329"/>
                  <a:pt x="2186" y="1338"/>
                </a:cubicBezTo>
                <a:cubicBezTo>
                  <a:pt x="2183" y="1341"/>
                  <a:pt x="2145" y="1334"/>
                  <a:pt x="2142" y="1334"/>
                </a:cubicBezTo>
                <a:cubicBezTo>
                  <a:pt x="2111" y="1329"/>
                  <a:pt x="2082" y="1318"/>
                  <a:pt x="2054" y="1306"/>
                </a:cubicBezTo>
                <a:cubicBezTo>
                  <a:pt x="2066" y="1329"/>
                  <a:pt x="2072" y="1355"/>
                  <a:pt x="2070" y="1382"/>
                </a:cubicBezTo>
                <a:cubicBezTo>
                  <a:pt x="2068" y="1341"/>
                  <a:pt x="2045" y="1303"/>
                  <a:pt x="2013" y="1279"/>
                </a:cubicBezTo>
                <a:cubicBezTo>
                  <a:pt x="1994" y="1266"/>
                  <a:pt x="1975" y="1252"/>
                  <a:pt x="1953" y="1242"/>
                </a:cubicBezTo>
                <a:cubicBezTo>
                  <a:pt x="1937" y="1234"/>
                  <a:pt x="1917" y="1237"/>
                  <a:pt x="1899" y="1236"/>
                </a:cubicBezTo>
                <a:cubicBezTo>
                  <a:pt x="1800" y="1235"/>
                  <a:pt x="1702" y="1229"/>
                  <a:pt x="1603" y="1230"/>
                </a:cubicBezTo>
                <a:cubicBezTo>
                  <a:pt x="1641" y="1263"/>
                  <a:pt x="1665" y="1306"/>
                  <a:pt x="1693" y="1347"/>
                </a:cubicBezTo>
                <a:cubicBezTo>
                  <a:pt x="1725" y="1394"/>
                  <a:pt x="1761" y="1438"/>
                  <a:pt x="1801" y="1478"/>
                </a:cubicBezTo>
                <a:cubicBezTo>
                  <a:pt x="1827" y="1507"/>
                  <a:pt x="1858" y="1532"/>
                  <a:pt x="1894" y="1547"/>
                </a:cubicBezTo>
                <a:cubicBezTo>
                  <a:pt x="1949" y="1572"/>
                  <a:pt x="2008" y="1581"/>
                  <a:pt x="2067" y="1586"/>
                </a:cubicBezTo>
                <a:cubicBezTo>
                  <a:pt x="2000" y="1590"/>
                  <a:pt x="1932" y="1580"/>
                  <a:pt x="1870" y="1553"/>
                </a:cubicBezTo>
                <a:cubicBezTo>
                  <a:pt x="1929" y="1603"/>
                  <a:pt x="1993" y="1647"/>
                  <a:pt x="2061" y="1682"/>
                </a:cubicBezTo>
                <a:cubicBezTo>
                  <a:pt x="2060" y="1686"/>
                  <a:pt x="2092" y="1699"/>
                  <a:pt x="2091" y="1702"/>
                </a:cubicBezTo>
                <a:cubicBezTo>
                  <a:pt x="2001" y="1661"/>
                  <a:pt x="1885" y="1595"/>
                  <a:pt x="1812" y="1528"/>
                </a:cubicBezTo>
                <a:cubicBezTo>
                  <a:pt x="1771" y="1487"/>
                  <a:pt x="1735" y="1441"/>
                  <a:pt x="1698" y="1398"/>
                </a:cubicBezTo>
                <a:cubicBezTo>
                  <a:pt x="1702" y="1456"/>
                  <a:pt x="1693" y="1514"/>
                  <a:pt x="1693" y="1572"/>
                </a:cubicBezTo>
                <a:cubicBezTo>
                  <a:pt x="1689" y="1571"/>
                  <a:pt x="1691" y="1636"/>
                  <a:pt x="1687" y="1636"/>
                </a:cubicBezTo>
                <a:cubicBezTo>
                  <a:pt x="1687" y="1577"/>
                  <a:pt x="1688" y="1451"/>
                  <a:pt x="1675" y="1393"/>
                </a:cubicBezTo>
                <a:cubicBezTo>
                  <a:pt x="1671" y="1374"/>
                  <a:pt x="1666" y="1355"/>
                  <a:pt x="1653" y="1339"/>
                </a:cubicBezTo>
                <a:cubicBezTo>
                  <a:pt x="1633" y="1312"/>
                  <a:pt x="1614" y="1285"/>
                  <a:pt x="1588" y="1264"/>
                </a:cubicBezTo>
                <a:cubicBezTo>
                  <a:pt x="1567" y="1245"/>
                  <a:pt x="1538" y="1238"/>
                  <a:pt x="1511" y="1235"/>
                </a:cubicBezTo>
                <a:cubicBezTo>
                  <a:pt x="1436" y="1239"/>
                  <a:pt x="1361" y="1259"/>
                  <a:pt x="1296" y="1296"/>
                </a:cubicBezTo>
                <a:cubicBezTo>
                  <a:pt x="1301" y="1435"/>
                  <a:pt x="1318" y="1575"/>
                  <a:pt x="1358" y="1709"/>
                </a:cubicBezTo>
                <a:cubicBezTo>
                  <a:pt x="1392" y="1826"/>
                  <a:pt x="1442" y="1939"/>
                  <a:pt x="1508" y="2041"/>
                </a:cubicBezTo>
                <a:cubicBezTo>
                  <a:pt x="1240" y="2041"/>
                  <a:pt x="1240" y="2041"/>
                  <a:pt x="1240" y="2041"/>
                </a:cubicBezTo>
                <a:cubicBezTo>
                  <a:pt x="1182" y="1828"/>
                  <a:pt x="1159" y="1605"/>
                  <a:pt x="1169" y="1384"/>
                </a:cubicBezTo>
                <a:cubicBezTo>
                  <a:pt x="1151" y="1365"/>
                  <a:pt x="1133" y="1346"/>
                  <a:pt x="1113" y="1331"/>
                </a:cubicBezTo>
                <a:cubicBezTo>
                  <a:pt x="1090" y="1310"/>
                  <a:pt x="1060" y="1297"/>
                  <a:pt x="1032" y="1284"/>
                </a:cubicBezTo>
                <a:cubicBezTo>
                  <a:pt x="970" y="1259"/>
                  <a:pt x="900" y="1247"/>
                  <a:pt x="834" y="1264"/>
                </a:cubicBezTo>
                <a:cubicBezTo>
                  <a:pt x="814" y="1268"/>
                  <a:pt x="799" y="1282"/>
                  <a:pt x="787" y="1297"/>
                </a:cubicBezTo>
                <a:cubicBezTo>
                  <a:pt x="768" y="1323"/>
                  <a:pt x="753" y="1353"/>
                  <a:pt x="749" y="1386"/>
                </a:cubicBezTo>
                <a:cubicBezTo>
                  <a:pt x="747" y="1405"/>
                  <a:pt x="751" y="1423"/>
                  <a:pt x="754" y="1442"/>
                </a:cubicBezTo>
                <a:cubicBezTo>
                  <a:pt x="747" y="1424"/>
                  <a:pt x="742" y="1404"/>
                  <a:pt x="744" y="1385"/>
                </a:cubicBezTo>
                <a:cubicBezTo>
                  <a:pt x="745" y="1350"/>
                  <a:pt x="760" y="1318"/>
                  <a:pt x="776" y="1289"/>
                </a:cubicBezTo>
                <a:cubicBezTo>
                  <a:pt x="728" y="1318"/>
                  <a:pt x="626" y="1425"/>
                  <a:pt x="591" y="1469"/>
                </a:cubicBezTo>
                <a:cubicBezTo>
                  <a:pt x="588" y="1466"/>
                  <a:pt x="646" y="1395"/>
                  <a:pt x="644" y="1392"/>
                </a:cubicBezTo>
                <a:cubicBezTo>
                  <a:pt x="683" y="1339"/>
                  <a:pt x="731" y="1290"/>
                  <a:pt x="790" y="1259"/>
                </a:cubicBezTo>
                <a:cubicBezTo>
                  <a:pt x="833" y="1236"/>
                  <a:pt x="882" y="1227"/>
                  <a:pt x="931" y="1227"/>
                </a:cubicBezTo>
                <a:cubicBezTo>
                  <a:pt x="882" y="1205"/>
                  <a:pt x="833" y="1185"/>
                  <a:pt x="784" y="1164"/>
                </a:cubicBezTo>
                <a:cubicBezTo>
                  <a:pt x="757" y="1154"/>
                  <a:pt x="731" y="1142"/>
                  <a:pt x="703" y="1136"/>
                </a:cubicBezTo>
                <a:cubicBezTo>
                  <a:pt x="636" y="1125"/>
                  <a:pt x="564" y="1125"/>
                  <a:pt x="499" y="1148"/>
                </a:cubicBezTo>
                <a:cubicBezTo>
                  <a:pt x="457" y="1175"/>
                  <a:pt x="448" y="1227"/>
                  <a:pt x="431" y="1270"/>
                </a:cubicBezTo>
                <a:cubicBezTo>
                  <a:pt x="442" y="1229"/>
                  <a:pt x="452" y="1185"/>
                  <a:pt x="480" y="1152"/>
                </a:cubicBezTo>
                <a:cubicBezTo>
                  <a:pt x="407" y="1170"/>
                  <a:pt x="330" y="1171"/>
                  <a:pt x="255" y="1161"/>
                </a:cubicBezTo>
                <a:cubicBezTo>
                  <a:pt x="189" y="1151"/>
                  <a:pt x="57" y="1090"/>
                  <a:pt x="0" y="1056"/>
                </a:cubicBezTo>
                <a:cubicBezTo>
                  <a:pt x="2" y="1054"/>
                  <a:pt x="73" y="1090"/>
                  <a:pt x="75" y="1088"/>
                </a:cubicBezTo>
                <a:cubicBezTo>
                  <a:pt x="139" y="1121"/>
                  <a:pt x="211" y="1133"/>
                  <a:pt x="281" y="1144"/>
                </a:cubicBezTo>
                <a:cubicBezTo>
                  <a:pt x="328" y="1151"/>
                  <a:pt x="376" y="1144"/>
                  <a:pt x="423" y="1136"/>
                </a:cubicBezTo>
                <a:cubicBezTo>
                  <a:pt x="477" y="1127"/>
                  <a:pt x="528" y="1103"/>
                  <a:pt x="583" y="1096"/>
                </a:cubicBezTo>
                <a:cubicBezTo>
                  <a:pt x="603" y="1094"/>
                  <a:pt x="623" y="1094"/>
                  <a:pt x="643" y="1095"/>
                </a:cubicBezTo>
                <a:cubicBezTo>
                  <a:pt x="594" y="1067"/>
                  <a:pt x="549" y="1031"/>
                  <a:pt x="512" y="988"/>
                </a:cubicBezTo>
                <a:cubicBezTo>
                  <a:pt x="442" y="915"/>
                  <a:pt x="393" y="819"/>
                  <a:pt x="390" y="717"/>
                </a:cubicBezTo>
                <a:cubicBezTo>
                  <a:pt x="386" y="661"/>
                  <a:pt x="404" y="577"/>
                  <a:pt x="412" y="522"/>
                </a:cubicBezTo>
                <a:cubicBezTo>
                  <a:pt x="414" y="522"/>
                  <a:pt x="411" y="552"/>
                  <a:pt x="413" y="552"/>
                </a:cubicBezTo>
                <a:cubicBezTo>
                  <a:pt x="400" y="640"/>
                  <a:pt x="386" y="735"/>
                  <a:pt x="426" y="819"/>
                </a:cubicBezTo>
                <a:cubicBezTo>
                  <a:pt x="465" y="917"/>
                  <a:pt x="543" y="997"/>
                  <a:pt x="637" y="1046"/>
                </a:cubicBezTo>
                <a:cubicBezTo>
                  <a:pt x="600" y="981"/>
                  <a:pt x="609" y="903"/>
                  <a:pt x="625" y="833"/>
                </a:cubicBezTo>
                <a:cubicBezTo>
                  <a:pt x="629" y="834"/>
                  <a:pt x="633" y="764"/>
                  <a:pt x="636" y="765"/>
                </a:cubicBezTo>
                <a:cubicBezTo>
                  <a:pt x="631" y="803"/>
                  <a:pt x="629" y="912"/>
                  <a:pt x="633" y="950"/>
                </a:cubicBezTo>
                <a:cubicBezTo>
                  <a:pt x="640" y="937"/>
                  <a:pt x="646" y="923"/>
                  <a:pt x="657" y="912"/>
                </a:cubicBezTo>
                <a:cubicBezTo>
                  <a:pt x="680" y="891"/>
                  <a:pt x="709" y="878"/>
                  <a:pt x="728" y="854"/>
                </a:cubicBezTo>
                <a:cubicBezTo>
                  <a:pt x="746" y="833"/>
                  <a:pt x="760" y="808"/>
                  <a:pt x="775" y="784"/>
                </a:cubicBezTo>
                <a:cubicBezTo>
                  <a:pt x="758" y="824"/>
                  <a:pt x="740" y="867"/>
                  <a:pt x="704" y="894"/>
                </a:cubicBezTo>
                <a:cubicBezTo>
                  <a:pt x="686" y="909"/>
                  <a:pt x="665" y="923"/>
                  <a:pt x="654" y="944"/>
                </a:cubicBezTo>
                <a:cubicBezTo>
                  <a:pt x="647" y="958"/>
                  <a:pt x="641" y="973"/>
                  <a:pt x="641" y="989"/>
                </a:cubicBezTo>
                <a:cubicBezTo>
                  <a:pt x="654" y="1031"/>
                  <a:pt x="688" y="1062"/>
                  <a:pt x="723" y="1085"/>
                </a:cubicBezTo>
                <a:cubicBezTo>
                  <a:pt x="819" y="1123"/>
                  <a:pt x="918" y="1150"/>
                  <a:pt x="1012" y="1191"/>
                </a:cubicBezTo>
                <a:cubicBezTo>
                  <a:pt x="1071" y="1216"/>
                  <a:pt x="1126" y="1249"/>
                  <a:pt x="1175" y="1290"/>
                </a:cubicBezTo>
                <a:cubicBezTo>
                  <a:pt x="1184" y="1177"/>
                  <a:pt x="1202" y="1064"/>
                  <a:pt x="1227" y="953"/>
                </a:cubicBezTo>
                <a:cubicBezTo>
                  <a:pt x="1241" y="891"/>
                  <a:pt x="1268" y="831"/>
                  <a:pt x="1306" y="779"/>
                </a:cubicBezTo>
                <a:cubicBezTo>
                  <a:pt x="1280" y="762"/>
                  <a:pt x="1079" y="691"/>
                  <a:pt x="1050" y="681"/>
                </a:cubicBezTo>
                <a:cubicBezTo>
                  <a:pt x="1051" y="673"/>
                  <a:pt x="1179" y="719"/>
                  <a:pt x="1180" y="711"/>
                </a:cubicBezTo>
                <a:cubicBezTo>
                  <a:pt x="1205" y="716"/>
                  <a:pt x="1273" y="729"/>
                  <a:pt x="1298" y="737"/>
                </a:cubicBezTo>
                <a:cubicBezTo>
                  <a:pt x="1261" y="682"/>
                  <a:pt x="1244" y="617"/>
                  <a:pt x="1212" y="559"/>
                </a:cubicBezTo>
                <a:cubicBezTo>
                  <a:pt x="1194" y="521"/>
                  <a:pt x="1163" y="492"/>
                  <a:pt x="1131" y="465"/>
                </a:cubicBezTo>
                <a:cubicBezTo>
                  <a:pt x="1088" y="428"/>
                  <a:pt x="1066" y="374"/>
                  <a:pt x="1050" y="322"/>
                </a:cubicBezTo>
                <a:cubicBezTo>
                  <a:pt x="1027" y="250"/>
                  <a:pt x="1007" y="177"/>
                  <a:pt x="991" y="104"/>
                </a:cubicBezTo>
                <a:cubicBezTo>
                  <a:pt x="993" y="103"/>
                  <a:pt x="996" y="102"/>
                  <a:pt x="998" y="101"/>
                </a:cubicBezTo>
                <a:cubicBezTo>
                  <a:pt x="1014" y="165"/>
                  <a:pt x="1033" y="227"/>
                  <a:pt x="1054" y="289"/>
                </a:cubicBezTo>
                <a:cubicBezTo>
                  <a:pt x="1068" y="330"/>
                  <a:pt x="1084" y="371"/>
                  <a:pt x="1110" y="406"/>
                </a:cubicBezTo>
                <a:cubicBezTo>
                  <a:pt x="1128" y="429"/>
                  <a:pt x="1154" y="445"/>
                  <a:pt x="1176" y="464"/>
                </a:cubicBezTo>
                <a:cubicBezTo>
                  <a:pt x="1190" y="476"/>
                  <a:pt x="1203" y="490"/>
                  <a:pt x="1216" y="503"/>
                </a:cubicBezTo>
                <a:cubicBezTo>
                  <a:pt x="1203" y="416"/>
                  <a:pt x="1204" y="327"/>
                  <a:pt x="1220" y="241"/>
                </a:cubicBezTo>
                <a:cubicBezTo>
                  <a:pt x="1227" y="197"/>
                  <a:pt x="1242" y="156"/>
                  <a:pt x="1253" y="113"/>
                </a:cubicBezTo>
                <a:cubicBezTo>
                  <a:pt x="1254" y="113"/>
                  <a:pt x="1258" y="113"/>
                  <a:pt x="1260" y="113"/>
                </a:cubicBezTo>
                <a:cubicBezTo>
                  <a:pt x="1248" y="168"/>
                  <a:pt x="1232" y="222"/>
                  <a:pt x="1228" y="279"/>
                </a:cubicBezTo>
                <a:cubicBezTo>
                  <a:pt x="1209" y="437"/>
                  <a:pt x="1250" y="602"/>
                  <a:pt x="1343" y="732"/>
                </a:cubicBezTo>
                <a:cubicBezTo>
                  <a:pt x="1362" y="708"/>
                  <a:pt x="1383" y="685"/>
                  <a:pt x="1401" y="659"/>
                </a:cubicBezTo>
                <a:cubicBezTo>
                  <a:pt x="1435" y="609"/>
                  <a:pt x="1468" y="558"/>
                  <a:pt x="1493" y="502"/>
                </a:cubicBezTo>
                <a:cubicBezTo>
                  <a:pt x="1532" y="421"/>
                  <a:pt x="1560" y="334"/>
                  <a:pt x="1574" y="245"/>
                </a:cubicBezTo>
                <a:close/>
              </a:path>
            </a:pathLst>
          </a:custGeom>
          <a:solidFill>
            <a:schemeClr val="bg1">
              <a:lumMod val="50000"/>
            </a:schemeClr>
          </a:solidFill>
          <a:ln>
            <a:noFill/>
          </a:ln>
        </p:spPr>
        <p:txBody>
          <a:bodyPr vert="horz" wrap="square" lIns="68577" tIns="34289" rIns="68577" bIns="34289" numCol="1" anchor="t" anchorCtr="0" compatLnSpc="1">
            <a:prstTxWarp prst="textNoShape">
              <a:avLst/>
            </a:prstTxWarp>
          </a:bodyPr>
          <a:lstStyle/>
          <a:p>
            <a:endParaRPr lang="zh-CN" altLang="en-US">
              <a:cs typeface="+mn-ea"/>
              <a:sym typeface="+mn-lt"/>
            </a:endParaRPr>
          </a:p>
        </p:txBody>
      </p:sp>
      <p:sp>
        <p:nvSpPr>
          <p:cNvPr id="111" name="Oval 6"/>
          <p:cNvSpPr/>
          <p:nvPr/>
        </p:nvSpPr>
        <p:spPr>
          <a:xfrm>
            <a:off x="3795599" y="2369459"/>
            <a:ext cx="398843" cy="398913"/>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68577" tIns="34289" rIns="68577" bIns="34289" anchor="ctr"/>
          <a:lstStyle/>
          <a:p>
            <a:pPr algn="ctr" eaLnBrk="1" hangingPunct="1"/>
            <a:endParaRPr lang="en-US" altLang="zh-CN" dirty="0">
              <a:solidFill>
                <a:srgbClr val="F2F2F2"/>
              </a:solidFill>
              <a:cs typeface="+mn-ea"/>
              <a:sym typeface="+mn-lt"/>
            </a:endParaRPr>
          </a:p>
        </p:txBody>
      </p:sp>
      <p:sp>
        <p:nvSpPr>
          <p:cNvPr id="112" name="Oval 4"/>
          <p:cNvSpPr/>
          <p:nvPr/>
        </p:nvSpPr>
        <p:spPr>
          <a:xfrm>
            <a:off x="4352510" y="1542990"/>
            <a:ext cx="218897" cy="218936"/>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68577" tIns="34289" rIns="68577" bIns="34289" anchor="ctr"/>
          <a:lstStyle/>
          <a:p>
            <a:pPr algn="ctr" eaLnBrk="1" hangingPunct="1"/>
            <a:endParaRPr lang="en-US" altLang="zh-CN" sz="2100" dirty="0">
              <a:solidFill>
                <a:srgbClr val="F2F2F2"/>
              </a:solidFill>
              <a:cs typeface="+mn-ea"/>
              <a:sym typeface="+mn-lt"/>
            </a:endParaRPr>
          </a:p>
        </p:txBody>
      </p:sp>
      <p:sp>
        <p:nvSpPr>
          <p:cNvPr id="113" name="Oval 12"/>
          <p:cNvSpPr/>
          <p:nvPr/>
        </p:nvSpPr>
        <p:spPr>
          <a:xfrm>
            <a:off x="3367067" y="2573299"/>
            <a:ext cx="390081" cy="390151"/>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68577" tIns="34289" rIns="68577" bIns="34289" anchor="ctr"/>
          <a:lstStyle/>
          <a:p>
            <a:pPr algn="ctr" eaLnBrk="1" hangingPunct="1"/>
            <a:endParaRPr lang="en-US" altLang="zh-CN" sz="2100" dirty="0">
              <a:solidFill>
                <a:srgbClr val="F2F2F2"/>
              </a:solidFill>
              <a:cs typeface="+mn-ea"/>
              <a:sym typeface="+mn-lt"/>
            </a:endParaRPr>
          </a:p>
        </p:txBody>
      </p:sp>
      <p:sp>
        <p:nvSpPr>
          <p:cNvPr id="114" name="Oval 13"/>
          <p:cNvSpPr/>
          <p:nvPr/>
        </p:nvSpPr>
        <p:spPr>
          <a:xfrm>
            <a:off x="3059899" y="3869459"/>
            <a:ext cx="307168" cy="307223"/>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77" tIns="34289" rIns="68577" bIns="34289" anchor="ctr"/>
          <a:lstStyle/>
          <a:p>
            <a:pPr algn="ctr" eaLnBrk="1" hangingPunct="1"/>
            <a:endParaRPr lang="en-US" altLang="zh-CN" sz="2100" dirty="0">
              <a:solidFill>
                <a:srgbClr val="F2F2F2"/>
              </a:solidFill>
              <a:cs typeface="+mn-ea"/>
              <a:sym typeface="+mn-lt"/>
            </a:endParaRPr>
          </a:p>
        </p:txBody>
      </p:sp>
      <p:sp>
        <p:nvSpPr>
          <p:cNvPr id="115" name="Oval 15"/>
          <p:cNvSpPr/>
          <p:nvPr/>
        </p:nvSpPr>
        <p:spPr>
          <a:xfrm>
            <a:off x="4782099" y="2698459"/>
            <a:ext cx="395887" cy="395957"/>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68577" tIns="34289" rIns="68577" bIns="34289" anchor="ctr"/>
          <a:lstStyle/>
          <a:p>
            <a:pPr algn="ctr" eaLnBrk="1" hangingPunct="1"/>
            <a:endParaRPr lang="en-US" altLang="zh-CN" dirty="0">
              <a:solidFill>
                <a:srgbClr val="F2F2F2"/>
              </a:solidFill>
              <a:cs typeface="+mn-ea"/>
              <a:sym typeface="+mn-lt"/>
            </a:endParaRPr>
          </a:p>
        </p:txBody>
      </p:sp>
      <p:sp>
        <p:nvSpPr>
          <p:cNvPr id="116" name="Oval 12"/>
          <p:cNvSpPr/>
          <p:nvPr/>
        </p:nvSpPr>
        <p:spPr>
          <a:xfrm>
            <a:off x="2868251" y="3662343"/>
            <a:ext cx="109167" cy="10918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77" tIns="34289" rIns="68577" bIns="34289" anchor="ctr"/>
          <a:lstStyle/>
          <a:p>
            <a:pPr algn="ctr" eaLnBrk="1" hangingPunct="1"/>
            <a:endParaRPr lang="en-US" altLang="zh-CN" sz="2100" dirty="0">
              <a:solidFill>
                <a:srgbClr val="F2F2F2"/>
              </a:solidFill>
              <a:cs typeface="+mn-ea"/>
              <a:sym typeface="+mn-lt"/>
            </a:endParaRPr>
          </a:p>
        </p:txBody>
      </p:sp>
      <p:sp>
        <p:nvSpPr>
          <p:cNvPr id="117" name="Oval 6"/>
          <p:cNvSpPr/>
          <p:nvPr/>
        </p:nvSpPr>
        <p:spPr>
          <a:xfrm>
            <a:off x="5041027" y="4176683"/>
            <a:ext cx="273919" cy="273967"/>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68577" tIns="34289" rIns="68577" bIns="34289" anchor="ctr"/>
          <a:lstStyle/>
          <a:p>
            <a:pPr algn="ctr" eaLnBrk="1" hangingPunct="1"/>
            <a:endParaRPr lang="en-US" altLang="zh-CN" dirty="0">
              <a:solidFill>
                <a:srgbClr val="F2F2F2"/>
              </a:solidFill>
              <a:cs typeface="+mn-ea"/>
              <a:sym typeface="+mn-lt"/>
            </a:endParaRPr>
          </a:p>
        </p:txBody>
      </p:sp>
      <p:sp>
        <p:nvSpPr>
          <p:cNvPr id="118" name="Oval 15"/>
          <p:cNvSpPr/>
          <p:nvPr/>
        </p:nvSpPr>
        <p:spPr>
          <a:xfrm>
            <a:off x="2724890" y="2353143"/>
            <a:ext cx="281003" cy="281053"/>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77" tIns="34289" rIns="68577" bIns="34289" anchor="ctr"/>
          <a:lstStyle/>
          <a:p>
            <a:pPr algn="ctr" eaLnBrk="1" hangingPunct="1"/>
            <a:endParaRPr lang="en-US" altLang="zh-CN" dirty="0">
              <a:solidFill>
                <a:srgbClr val="F2F2F2"/>
              </a:solidFill>
              <a:cs typeface="+mn-ea"/>
              <a:sym typeface="+mn-lt"/>
            </a:endParaRPr>
          </a:p>
        </p:txBody>
      </p:sp>
      <p:sp>
        <p:nvSpPr>
          <p:cNvPr id="119" name="Oval 15"/>
          <p:cNvSpPr/>
          <p:nvPr/>
        </p:nvSpPr>
        <p:spPr>
          <a:xfrm>
            <a:off x="3459412" y="3952808"/>
            <a:ext cx="140502" cy="14052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77" tIns="34289" rIns="68577" bIns="34289" anchor="ctr"/>
          <a:lstStyle/>
          <a:p>
            <a:pPr algn="ctr" eaLnBrk="1" hangingPunct="1"/>
            <a:endParaRPr lang="en-US" altLang="zh-CN" dirty="0">
              <a:solidFill>
                <a:srgbClr val="F2F2F2"/>
              </a:solidFill>
              <a:cs typeface="+mn-ea"/>
              <a:sym typeface="+mn-lt"/>
            </a:endParaRPr>
          </a:p>
        </p:txBody>
      </p:sp>
      <p:sp>
        <p:nvSpPr>
          <p:cNvPr id="120" name="椭圆 119"/>
          <p:cNvSpPr/>
          <p:nvPr/>
        </p:nvSpPr>
        <p:spPr>
          <a:xfrm>
            <a:off x="5339492" y="1986887"/>
            <a:ext cx="263874" cy="263921"/>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68577" tIns="34289" rIns="68577" bIns="34289" anchor="ctr"/>
          <a:lstStyle/>
          <a:p>
            <a:pPr algn="ctr"/>
            <a:endParaRPr lang="zh-CN" altLang="en-US" sz="2100" dirty="0">
              <a:solidFill>
                <a:srgbClr val="F2F2F2"/>
              </a:solidFill>
              <a:cs typeface="+mn-ea"/>
              <a:sym typeface="+mn-lt"/>
            </a:endParaRPr>
          </a:p>
        </p:txBody>
      </p:sp>
      <p:sp>
        <p:nvSpPr>
          <p:cNvPr id="121" name="Oval 6"/>
          <p:cNvSpPr/>
          <p:nvPr/>
        </p:nvSpPr>
        <p:spPr>
          <a:xfrm>
            <a:off x="4930780" y="1426718"/>
            <a:ext cx="116251" cy="116272"/>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68577" tIns="34289" rIns="68577" bIns="34289" anchor="ctr"/>
          <a:lstStyle/>
          <a:p>
            <a:pPr algn="ctr" eaLnBrk="1" hangingPunct="1"/>
            <a:endParaRPr lang="en-US" altLang="zh-CN" dirty="0">
              <a:solidFill>
                <a:srgbClr val="F2F2F2"/>
              </a:solidFill>
              <a:cs typeface="+mn-ea"/>
              <a:sym typeface="+mn-lt"/>
            </a:endParaRPr>
          </a:p>
        </p:txBody>
      </p:sp>
      <p:grpSp>
        <p:nvGrpSpPr>
          <p:cNvPr id="3" name="组合 217"/>
          <p:cNvGrpSpPr/>
          <p:nvPr/>
        </p:nvGrpSpPr>
        <p:grpSpPr>
          <a:xfrm>
            <a:off x="1906877" y="3005246"/>
            <a:ext cx="711561" cy="711688"/>
            <a:chOff x="2541553" y="4005858"/>
            <a:chExt cx="948790" cy="948790"/>
          </a:xfrm>
        </p:grpSpPr>
        <p:sp>
          <p:nvSpPr>
            <p:cNvPr id="219" name="椭圆 218"/>
            <p:cNvSpPr/>
            <p:nvPr/>
          </p:nvSpPr>
          <p:spPr>
            <a:xfrm>
              <a:off x="2541553" y="4005858"/>
              <a:ext cx="948790" cy="94879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srgbClr val="F2F2F2"/>
                </a:solidFill>
                <a:cs typeface="+mn-ea"/>
                <a:sym typeface="+mn-lt"/>
              </a:endParaRPr>
            </a:p>
          </p:txBody>
        </p:sp>
        <p:sp>
          <p:nvSpPr>
            <p:cNvPr id="220" name="KSO_Shape"/>
            <p:cNvSpPr>
              <a:spLocks noChangeAspect="1"/>
            </p:cNvSpPr>
            <p:nvPr/>
          </p:nvSpPr>
          <p:spPr bwMode="auto">
            <a:xfrm>
              <a:off x="2795098" y="4261352"/>
              <a:ext cx="441700" cy="437802"/>
            </a:xfrm>
            <a:custGeom>
              <a:avLst/>
              <a:gdLst>
                <a:gd name="T0" fmla="*/ 1420802 w 2262188"/>
                <a:gd name="T1" fmla="*/ 2155372 h 2241550"/>
                <a:gd name="T2" fmla="*/ 0 w 2262188"/>
                <a:gd name="T3" fmla="*/ 1901959 h 2241550"/>
                <a:gd name="T4" fmla="*/ 966787 w 2262188"/>
                <a:gd name="T5" fmla="*/ 2002745 h 2241550"/>
                <a:gd name="T6" fmla="*/ 463550 w 2262188"/>
                <a:gd name="T7" fmla="*/ 1799189 h 2241550"/>
                <a:gd name="T8" fmla="*/ 1920875 w 2262188"/>
                <a:gd name="T9" fmla="*/ 1721932 h 2241550"/>
                <a:gd name="T10" fmla="*/ 1920875 w 2262188"/>
                <a:gd name="T11" fmla="*/ 1643063 h 2241550"/>
                <a:gd name="T12" fmla="*/ 1920875 w 2262188"/>
                <a:gd name="T13" fmla="*/ 1520825 h 2241550"/>
                <a:gd name="T14" fmla="*/ 1437365 w 2262188"/>
                <a:gd name="T15" fmla="*/ 1781511 h 2241550"/>
                <a:gd name="T16" fmla="*/ 0 w 2262188"/>
                <a:gd name="T17" fmla="*/ 1470217 h 2241550"/>
                <a:gd name="T18" fmla="*/ 1304860 w 2262188"/>
                <a:gd name="T19" fmla="*/ 1658938 h 2241550"/>
                <a:gd name="T20" fmla="*/ 1333924 w 2262188"/>
                <a:gd name="T21" fmla="*/ 1648052 h 2241550"/>
                <a:gd name="T22" fmla="*/ 1395684 w 2262188"/>
                <a:gd name="T23" fmla="*/ 1641022 h 2241550"/>
                <a:gd name="T24" fmla="*/ 1448362 w 2262188"/>
                <a:gd name="T25" fmla="*/ 1646011 h 2241550"/>
                <a:gd name="T26" fmla="*/ 1677920 w 2262188"/>
                <a:gd name="T27" fmla="*/ 1506991 h 2241550"/>
                <a:gd name="T28" fmla="*/ 1657031 w 2262188"/>
                <a:gd name="T29" fmla="*/ 1492023 h 2241550"/>
                <a:gd name="T30" fmla="*/ 1654306 w 2262188"/>
                <a:gd name="T31" fmla="*/ 1479097 h 2241550"/>
                <a:gd name="T32" fmla="*/ 1663843 w 2262188"/>
                <a:gd name="T33" fmla="*/ 1466170 h 2241550"/>
                <a:gd name="T34" fmla="*/ 995838 w 2262188"/>
                <a:gd name="T35" fmla="*/ 1258888 h 2241550"/>
                <a:gd name="T36" fmla="*/ 489738 w 2262188"/>
                <a:gd name="T37" fmla="*/ 1130300 h 2241550"/>
                <a:gd name="T38" fmla="*/ 594035 w 2262188"/>
                <a:gd name="T39" fmla="*/ 1213404 h 2241550"/>
                <a:gd name="T40" fmla="*/ 555491 w 2262188"/>
                <a:gd name="T41" fmla="*/ 1222487 h 2241550"/>
                <a:gd name="T42" fmla="*/ 486564 w 2262188"/>
                <a:gd name="T43" fmla="*/ 1223168 h 2241550"/>
                <a:gd name="T44" fmla="*/ 211086 w 2262188"/>
                <a:gd name="T45" fmla="*/ 1351684 h 2241550"/>
                <a:gd name="T46" fmla="*/ 251218 w 2262188"/>
                <a:gd name="T47" fmla="*/ 1368941 h 2241550"/>
                <a:gd name="T48" fmla="*/ 259153 w 2262188"/>
                <a:gd name="T49" fmla="*/ 1381429 h 2241550"/>
                <a:gd name="T50" fmla="*/ 255072 w 2262188"/>
                <a:gd name="T51" fmla="*/ 1394599 h 2241550"/>
                <a:gd name="T52" fmla="*/ 240561 w 2262188"/>
                <a:gd name="T53" fmla="*/ 1405498 h 2241550"/>
                <a:gd name="T54" fmla="*/ 810075 w 2262188"/>
                <a:gd name="T55" fmla="*/ 1021049 h 2241550"/>
                <a:gd name="T56" fmla="*/ 341312 w 2262188"/>
                <a:gd name="T57" fmla="*/ 771297 h 2241550"/>
                <a:gd name="T58" fmla="*/ 2262188 w 2262188"/>
                <a:gd name="T59" fmla="*/ 687389 h 2241550"/>
                <a:gd name="T60" fmla="*/ 830949 w 2262188"/>
                <a:gd name="T61" fmla="*/ 982664 h 2241550"/>
                <a:gd name="T62" fmla="*/ 1797050 w 2262188"/>
                <a:gd name="T63" fmla="*/ 752476 h 2241550"/>
                <a:gd name="T64" fmla="*/ 1295400 w 2262188"/>
                <a:gd name="T65" fmla="*/ 660174 h 2241550"/>
                <a:gd name="T66" fmla="*/ 2262188 w 2262188"/>
                <a:gd name="T67" fmla="*/ 462607 h 2241550"/>
                <a:gd name="T68" fmla="*/ 824823 w 2262188"/>
                <a:gd name="T69" fmla="*/ 651157 h 2241550"/>
                <a:gd name="T70" fmla="*/ 341312 w 2262188"/>
                <a:gd name="T71" fmla="*/ 390526 h 2241550"/>
                <a:gd name="T72" fmla="*/ 786730 w 2262188"/>
                <a:gd name="T73" fmla="*/ 233363 h 2241550"/>
                <a:gd name="T74" fmla="*/ 600403 w 2262188"/>
                <a:gd name="T75" fmla="*/ 336703 h 2241550"/>
                <a:gd name="T76" fmla="*/ 608110 w 2262188"/>
                <a:gd name="T77" fmla="*/ 349677 h 2241550"/>
                <a:gd name="T78" fmla="*/ 603350 w 2262188"/>
                <a:gd name="T79" fmla="*/ 362651 h 2241550"/>
                <a:gd name="T80" fmla="*/ 576602 w 2262188"/>
                <a:gd name="T81" fmla="*/ 378585 h 2241550"/>
                <a:gd name="T82" fmla="*/ 820278 w 2262188"/>
                <a:gd name="T83" fmla="*/ 514246 h 2241550"/>
                <a:gd name="T84" fmla="*/ 878761 w 2262188"/>
                <a:gd name="T85" fmla="*/ 510831 h 2241550"/>
                <a:gd name="T86" fmla="*/ 932710 w 2262188"/>
                <a:gd name="T87" fmla="*/ 519026 h 2241550"/>
                <a:gd name="T88" fmla="*/ 1216508 w 2262188"/>
                <a:gd name="T89" fmla="*/ 466218 h 2241550"/>
                <a:gd name="T90" fmla="*/ 1749425 w 2262188"/>
                <a:gd name="T91" fmla="*/ 883986 h 2241550"/>
                <a:gd name="T92" fmla="*/ 1798297 w 2262188"/>
                <a:gd name="T93" fmla="*/ 374650 h 2241550"/>
                <a:gd name="T94" fmla="*/ 2012784 w 2262188"/>
                <a:gd name="T95" fmla="*/ 269585 h 2241550"/>
                <a:gd name="T96" fmla="*/ 2003262 w 2262188"/>
                <a:gd name="T97" fmla="*/ 256650 h 2241550"/>
                <a:gd name="T98" fmla="*/ 2006209 w 2262188"/>
                <a:gd name="T99" fmla="*/ 243943 h 2241550"/>
                <a:gd name="T100" fmla="*/ 2027068 w 2262188"/>
                <a:gd name="T101" fmla="*/ 228966 h 2241550"/>
                <a:gd name="T102" fmla="*/ 1797843 w 2262188"/>
                <a:gd name="T103" fmla="*/ 89635 h 2241550"/>
                <a:gd name="T104" fmla="*/ 1745015 w 2262188"/>
                <a:gd name="T105" fmla="*/ 94400 h 2241550"/>
                <a:gd name="T106" fmla="*/ 1683571 w 2262188"/>
                <a:gd name="T107" fmla="*/ 87820 h 2241550"/>
                <a:gd name="T108" fmla="*/ 1651602 w 2262188"/>
                <a:gd name="T109" fmla="*/ 75112 h 22415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262188" h="2241550">
                  <a:moveTo>
                    <a:pt x="1920875" y="1898650"/>
                  </a:moveTo>
                  <a:lnTo>
                    <a:pt x="1920875" y="1901598"/>
                  </a:lnTo>
                  <a:lnTo>
                    <a:pt x="1920875" y="1977571"/>
                  </a:lnTo>
                  <a:lnTo>
                    <a:pt x="1431239" y="2241550"/>
                  </a:lnTo>
                  <a:lnTo>
                    <a:pt x="966787" y="2131332"/>
                  </a:lnTo>
                  <a:lnTo>
                    <a:pt x="966787" y="2047648"/>
                  </a:lnTo>
                  <a:lnTo>
                    <a:pt x="1420802" y="2155372"/>
                  </a:lnTo>
                  <a:lnTo>
                    <a:pt x="1437365" y="2159227"/>
                  </a:lnTo>
                  <a:lnTo>
                    <a:pt x="1452113" y="2151289"/>
                  </a:lnTo>
                  <a:lnTo>
                    <a:pt x="1920875" y="1898650"/>
                  </a:lnTo>
                  <a:close/>
                  <a:moveTo>
                    <a:pt x="0" y="1817688"/>
                  </a:moveTo>
                  <a:lnTo>
                    <a:pt x="463550" y="1928451"/>
                  </a:lnTo>
                  <a:lnTo>
                    <a:pt x="463550" y="2012951"/>
                  </a:lnTo>
                  <a:lnTo>
                    <a:pt x="0" y="1901959"/>
                  </a:lnTo>
                  <a:lnTo>
                    <a:pt x="0" y="1848519"/>
                  </a:lnTo>
                  <a:lnTo>
                    <a:pt x="0" y="1817688"/>
                  </a:lnTo>
                  <a:close/>
                  <a:moveTo>
                    <a:pt x="1920875" y="1770063"/>
                  </a:moveTo>
                  <a:lnTo>
                    <a:pt x="1920875" y="1772784"/>
                  </a:lnTo>
                  <a:lnTo>
                    <a:pt x="1920875" y="1848984"/>
                  </a:lnTo>
                  <a:lnTo>
                    <a:pt x="1431239" y="2112963"/>
                  </a:lnTo>
                  <a:lnTo>
                    <a:pt x="966787" y="2002745"/>
                  </a:lnTo>
                  <a:lnTo>
                    <a:pt x="966787" y="1919061"/>
                  </a:lnTo>
                  <a:lnTo>
                    <a:pt x="1420802" y="2026784"/>
                  </a:lnTo>
                  <a:lnTo>
                    <a:pt x="1437365" y="2030867"/>
                  </a:lnTo>
                  <a:lnTo>
                    <a:pt x="1452113" y="2022702"/>
                  </a:lnTo>
                  <a:lnTo>
                    <a:pt x="1920875" y="1770063"/>
                  </a:lnTo>
                  <a:close/>
                  <a:moveTo>
                    <a:pt x="0" y="1689100"/>
                  </a:moveTo>
                  <a:lnTo>
                    <a:pt x="463550" y="1799189"/>
                  </a:lnTo>
                  <a:lnTo>
                    <a:pt x="463550" y="1882775"/>
                  </a:lnTo>
                  <a:lnTo>
                    <a:pt x="0" y="1772460"/>
                  </a:lnTo>
                  <a:lnTo>
                    <a:pt x="0" y="1719680"/>
                  </a:lnTo>
                  <a:lnTo>
                    <a:pt x="0" y="1689100"/>
                  </a:lnTo>
                  <a:close/>
                  <a:moveTo>
                    <a:pt x="1920875" y="1643063"/>
                  </a:moveTo>
                  <a:lnTo>
                    <a:pt x="1920875" y="1646009"/>
                  </a:lnTo>
                  <a:lnTo>
                    <a:pt x="1920875" y="1721932"/>
                  </a:lnTo>
                  <a:lnTo>
                    <a:pt x="1431239" y="1985963"/>
                  </a:lnTo>
                  <a:lnTo>
                    <a:pt x="966787" y="1875591"/>
                  </a:lnTo>
                  <a:lnTo>
                    <a:pt x="966787" y="1791963"/>
                  </a:lnTo>
                  <a:lnTo>
                    <a:pt x="1420802" y="1899841"/>
                  </a:lnTo>
                  <a:lnTo>
                    <a:pt x="1437365" y="1903694"/>
                  </a:lnTo>
                  <a:lnTo>
                    <a:pt x="1452113" y="1895762"/>
                  </a:lnTo>
                  <a:lnTo>
                    <a:pt x="1920875" y="1643063"/>
                  </a:lnTo>
                  <a:close/>
                  <a:moveTo>
                    <a:pt x="0" y="1562100"/>
                  </a:moveTo>
                  <a:lnTo>
                    <a:pt x="463550" y="1672189"/>
                  </a:lnTo>
                  <a:lnTo>
                    <a:pt x="463550" y="1755775"/>
                  </a:lnTo>
                  <a:lnTo>
                    <a:pt x="0" y="1645686"/>
                  </a:lnTo>
                  <a:lnTo>
                    <a:pt x="0" y="1592907"/>
                  </a:lnTo>
                  <a:lnTo>
                    <a:pt x="0" y="1562100"/>
                  </a:lnTo>
                  <a:close/>
                  <a:moveTo>
                    <a:pt x="1920875" y="1520825"/>
                  </a:moveTo>
                  <a:lnTo>
                    <a:pt x="1920875" y="1523996"/>
                  </a:lnTo>
                  <a:lnTo>
                    <a:pt x="1920875" y="1599869"/>
                  </a:lnTo>
                  <a:lnTo>
                    <a:pt x="1431239" y="1863725"/>
                  </a:lnTo>
                  <a:lnTo>
                    <a:pt x="966787" y="1753426"/>
                  </a:lnTo>
                  <a:lnTo>
                    <a:pt x="966787" y="1669853"/>
                  </a:lnTo>
                  <a:lnTo>
                    <a:pt x="1420802" y="1777660"/>
                  </a:lnTo>
                  <a:lnTo>
                    <a:pt x="1437365" y="1781511"/>
                  </a:lnTo>
                  <a:lnTo>
                    <a:pt x="1452113" y="1773584"/>
                  </a:lnTo>
                  <a:lnTo>
                    <a:pt x="1920875" y="1520825"/>
                  </a:lnTo>
                  <a:close/>
                  <a:moveTo>
                    <a:pt x="0" y="1439863"/>
                  </a:moveTo>
                  <a:lnTo>
                    <a:pt x="463550" y="1549725"/>
                  </a:lnTo>
                  <a:lnTo>
                    <a:pt x="463550" y="1633538"/>
                  </a:lnTo>
                  <a:lnTo>
                    <a:pt x="0" y="1523223"/>
                  </a:lnTo>
                  <a:lnTo>
                    <a:pt x="0" y="1470217"/>
                  </a:lnTo>
                  <a:lnTo>
                    <a:pt x="0" y="1439863"/>
                  </a:lnTo>
                  <a:close/>
                  <a:moveTo>
                    <a:pt x="1474701" y="1365250"/>
                  </a:moveTo>
                  <a:lnTo>
                    <a:pt x="1920875" y="1470932"/>
                  </a:lnTo>
                  <a:lnTo>
                    <a:pt x="1430878" y="1735138"/>
                  </a:lnTo>
                  <a:lnTo>
                    <a:pt x="984250" y="1629229"/>
                  </a:lnTo>
                  <a:lnTo>
                    <a:pt x="1044194" y="1597025"/>
                  </a:lnTo>
                  <a:lnTo>
                    <a:pt x="1304860" y="1658938"/>
                  </a:lnTo>
                  <a:lnTo>
                    <a:pt x="1305314" y="1658258"/>
                  </a:lnTo>
                  <a:lnTo>
                    <a:pt x="1309401" y="1656217"/>
                  </a:lnTo>
                  <a:lnTo>
                    <a:pt x="1313942" y="1654402"/>
                  </a:lnTo>
                  <a:lnTo>
                    <a:pt x="1318483" y="1652588"/>
                  </a:lnTo>
                  <a:lnTo>
                    <a:pt x="1323479" y="1651227"/>
                  </a:lnTo>
                  <a:lnTo>
                    <a:pt x="1328474" y="1649640"/>
                  </a:lnTo>
                  <a:lnTo>
                    <a:pt x="1333924" y="1648052"/>
                  </a:lnTo>
                  <a:lnTo>
                    <a:pt x="1339373" y="1646692"/>
                  </a:lnTo>
                  <a:lnTo>
                    <a:pt x="1345050" y="1645784"/>
                  </a:lnTo>
                  <a:lnTo>
                    <a:pt x="1350953" y="1644650"/>
                  </a:lnTo>
                  <a:lnTo>
                    <a:pt x="1357311" y="1643743"/>
                  </a:lnTo>
                  <a:lnTo>
                    <a:pt x="1369572" y="1642383"/>
                  </a:lnTo>
                  <a:lnTo>
                    <a:pt x="1382515" y="1641249"/>
                  </a:lnTo>
                  <a:lnTo>
                    <a:pt x="1395684" y="1641022"/>
                  </a:lnTo>
                  <a:lnTo>
                    <a:pt x="1403177" y="1641249"/>
                  </a:lnTo>
                  <a:lnTo>
                    <a:pt x="1410897" y="1641475"/>
                  </a:lnTo>
                  <a:lnTo>
                    <a:pt x="1418617" y="1642156"/>
                  </a:lnTo>
                  <a:lnTo>
                    <a:pt x="1426110" y="1642836"/>
                  </a:lnTo>
                  <a:lnTo>
                    <a:pt x="1433603" y="1643743"/>
                  </a:lnTo>
                  <a:lnTo>
                    <a:pt x="1441096" y="1644650"/>
                  </a:lnTo>
                  <a:lnTo>
                    <a:pt x="1448362" y="1646011"/>
                  </a:lnTo>
                  <a:lnTo>
                    <a:pt x="1455401" y="1647599"/>
                  </a:lnTo>
                  <a:lnTo>
                    <a:pt x="1460623" y="1648959"/>
                  </a:lnTo>
                  <a:lnTo>
                    <a:pt x="1707665" y="1516063"/>
                  </a:lnTo>
                  <a:lnTo>
                    <a:pt x="1701989" y="1514702"/>
                  </a:lnTo>
                  <a:lnTo>
                    <a:pt x="1693133" y="1512434"/>
                  </a:lnTo>
                  <a:lnTo>
                    <a:pt x="1685186" y="1509713"/>
                  </a:lnTo>
                  <a:lnTo>
                    <a:pt x="1677920" y="1506991"/>
                  </a:lnTo>
                  <a:lnTo>
                    <a:pt x="1671790" y="1503816"/>
                  </a:lnTo>
                  <a:lnTo>
                    <a:pt x="1666340" y="1500641"/>
                  </a:lnTo>
                  <a:lnTo>
                    <a:pt x="1664070" y="1499054"/>
                  </a:lnTo>
                  <a:lnTo>
                    <a:pt x="1662026" y="1497240"/>
                  </a:lnTo>
                  <a:lnTo>
                    <a:pt x="1659983" y="1495652"/>
                  </a:lnTo>
                  <a:lnTo>
                    <a:pt x="1658393" y="1493838"/>
                  </a:lnTo>
                  <a:lnTo>
                    <a:pt x="1657031" y="1492023"/>
                  </a:lnTo>
                  <a:lnTo>
                    <a:pt x="1655668" y="1490209"/>
                  </a:lnTo>
                  <a:lnTo>
                    <a:pt x="1654987" y="1488395"/>
                  </a:lnTo>
                  <a:lnTo>
                    <a:pt x="1654306" y="1486581"/>
                  </a:lnTo>
                  <a:lnTo>
                    <a:pt x="1653852" y="1484540"/>
                  </a:lnTo>
                  <a:lnTo>
                    <a:pt x="1653625" y="1482725"/>
                  </a:lnTo>
                  <a:lnTo>
                    <a:pt x="1653625" y="1480911"/>
                  </a:lnTo>
                  <a:lnTo>
                    <a:pt x="1654306" y="1479097"/>
                  </a:lnTo>
                  <a:lnTo>
                    <a:pt x="1654760" y="1477282"/>
                  </a:lnTo>
                  <a:lnTo>
                    <a:pt x="1655441" y="1475241"/>
                  </a:lnTo>
                  <a:lnTo>
                    <a:pt x="1656577" y="1473427"/>
                  </a:lnTo>
                  <a:lnTo>
                    <a:pt x="1658166" y="1471613"/>
                  </a:lnTo>
                  <a:lnTo>
                    <a:pt x="1659528" y="1469798"/>
                  </a:lnTo>
                  <a:lnTo>
                    <a:pt x="1661345" y="1467984"/>
                  </a:lnTo>
                  <a:lnTo>
                    <a:pt x="1663843" y="1466170"/>
                  </a:lnTo>
                  <a:lnTo>
                    <a:pt x="1666113" y="1464356"/>
                  </a:lnTo>
                  <a:lnTo>
                    <a:pt x="1668611" y="1462768"/>
                  </a:lnTo>
                  <a:lnTo>
                    <a:pt x="1671790" y="1461181"/>
                  </a:lnTo>
                  <a:lnTo>
                    <a:pt x="1675650" y="1459366"/>
                  </a:lnTo>
                  <a:lnTo>
                    <a:pt x="1414984" y="1397454"/>
                  </a:lnTo>
                  <a:lnTo>
                    <a:pt x="1474701" y="1365250"/>
                  </a:lnTo>
                  <a:close/>
                  <a:moveTo>
                    <a:pt x="995838" y="1258888"/>
                  </a:moveTo>
                  <a:lnTo>
                    <a:pt x="1393825" y="1352349"/>
                  </a:lnTo>
                  <a:lnTo>
                    <a:pt x="918237" y="1608912"/>
                  </a:lnTo>
                  <a:lnTo>
                    <a:pt x="918237" y="2111376"/>
                  </a:lnTo>
                  <a:lnTo>
                    <a:pt x="512762" y="2014286"/>
                  </a:lnTo>
                  <a:lnTo>
                    <a:pt x="512762" y="1518854"/>
                  </a:lnTo>
                  <a:lnTo>
                    <a:pt x="995838" y="1258888"/>
                  </a:lnTo>
                  <a:close/>
                  <a:moveTo>
                    <a:pt x="489738" y="1130300"/>
                  </a:moveTo>
                  <a:lnTo>
                    <a:pt x="935038" y="1236110"/>
                  </a:lnTo>
                  <a:lnTo>
                    <a:pt x="875408" y="1268353"/>
                  </a:lnTo>
                  <a:lnTo>
                    <a:pt x="610586" y="1205457"/>
                  </a:lnTo>
                  <a:lnTo>
                    <a:pt x="606959" y="1207501"/>
                  </a:lnTo>
                  <a:lnTo>
                    <a:pt x="603104" y="1209544"/>
                  </a:lnTo>
                  <a:lnTo>
                    <a:pt x="598796" y="1211588"/>
                  </a:lnTo>
                  <a:lnTo>
                    <a:pt x="594035" y="1213404"/>
                  </a:lnTo>
                  <a:lnTo>
                    <a:pt x="589274" y="1214994"/>
                  </a:lnTo>
                  <a:lnTo>
                    <a:pt x="584059" y="1216583"/>
                  </a:lnTo>
                  <a:lnTo>
                    <a:pt x="578617" y="1218172"/>
                  </a:lnTo>
                  <a:lnTo>
                    <a:pt x="573176" y="1219308"/>
                  </a:lnTo>
                  <a:lnTo>
                    <a:pt x="567281" y="1220443"/>
                  </a:lnTo>
                  <a:lnTo>
                    <a:pt x="561386" y="1221351"/>
                  </a:lnTo>
                  <a:lnTo>
                    <a:pt x="555491" y="1222487"/>
                  </a:lnTo>
                  <a:lnTo>
                    <a:pt x="543021" y="1223849"/>
                  </a:lnTo>
                  <a:lnTo>
                    <a:pt x="530097" y="1224530"/>
                  </a:lnTo>
                  <a:lnTo>
                    <a:pt x="516947" y="1224757"/>
                  </a:lnTo>
                  <a:lnTo>
                    <a:pt x="509464" y="1224757"/>
                  </a:lnTo>
                  <a:lnTo>
                    <a:pt x="501755" y="1224530"/>
                  </a:lnTo>
                  <a:lnTo>
                    <a:pt x="494046" y="1224076"/>
                  </a:lnTo>
                  <a:lnTo>
                    <a:pt x="486564" y="1223168"/>
                  </a:lnTo>
                  <a:lnTo>
                    <a:pt x="479082" y="1222487"/>
                  </a:lnTo>
                  <a:lnTo>
                    <a:pt x="471600" y="1221124"/>
                  </a:lnTo>
                  <a:lnTo>
                    <a:pt x="464345" y="1219989"/>
                  </a:lnTo>
                  <a:lnTo>
                    <a:pt x="457543" y="1218399"/>
                  </a:lnTo>
                  <a:lnTo>
                    <a:pt x="456409" y="1218172"/>
                  </a:lnTo>
                  <a:lnTo>
                    <a:pt x="209953" y="1351230"/>
                  </a:lnTo>
                  <a:lnTo>
                    <a:pt x="211086" y="1351684"/>
                  </a:lnTo>
                  <a:lnTo>
                    <a:pt x="219929" y="1353955"/>
                  </a:lnTo>
                  <a:lnTo>
                    <a:pt x="227864" y="1356452"/>
                  </a:lnTo>
                  <a:lnTo>
                    <a:pt x="235120" y="1359404"/>
                  </a:lnTo>
                  <a:lnTo>
                    <a:pt x="241241" y="1362356"/>
                  </a:lnTo>
                  <a:lnTo>
                    <a:pt x="246683" y="1365535"/>
                  </a:lnTo>
                  <a:lnTo>
                    <a:pt x="249177" y="1367351"/>
                  </a:lnTo>
                  <a:lnTo>
                    <a:pt x="251218" y="1368941"/>
                  </a:lnTo>
                  <a:lnTo>
                    <a:pt x="253031" y="1370757"/>
                  </a:lnTo>
                  <a:lnTo>
                    <a:pt x="254845" y="1372574"/>
                  </a:lnTo>
                  <a:lnTo>
                    <a:pt x="255979" y="1374390"/>
                  </a:lnTo>
                  <a:lnTo>
                    <a:pt x="257113" y="1376207"/>
                  </a:lnTo>
                  <a:lnTo>
                    <a:pt x="258019" y="1378023"/>
                  </a:lnTo>
                  <a:lnTo>
                    <a:pt x="258926" y="1379613"/>
                  </a:lnTo>
                  <a:lnTo>
                    <a:pt x="259153" y="1381429"/>
                  </a:lnTo>
                  <a:lnTo>
                    <a:pt x="259380" y="1383246"/>
                  </a:lnTo>
                  <a:lnTo>
                    <a:pt x="259153" y="1385289"/>
                  </a:lnTo>
                  <a:lnTo>
                    <a:pt x="258926" y="1387106"/>
                  </a:lnTo>
                  <a:lnTo>
                    <a:pt x="258473" y="1388922"/>
                  </a:lnTo>
                  <a:lnTo>
                    <a:pt x="257566" y="1390739"/>
                  </a:lnTo>
                  <a:lnTo>
                    <a:pt x="256206" y="1392555"/>
                  </a:lnTo>
                  <a:lnTo>
                    <a:pt x="255072" y="1394599"/>
                  </a:lnTo>
                  <a:lnTo>
                    <a:pt x="253485" y="1396415"/>
                  </a:lnTo>
                  <a:lnTo>
                    <a:pt x="251444" y="1398232"/>
                  </a:lnTo>
                  <a:lnTo>
                    <a:pt x="249404" y="1399821"/>
                  </a:lnTo>
                  <a:lnTo>
                    <a:pt x="246910" y="1401638"/>
                  </a:lnTo>
                  <a:lnTo>
                    <a:pt x="244189" y="1403454"/>
                  </a:lnTo>
                  <a:lnTo>
                    <a:pt x="241241" y="1405043"/>
                  </a:lnTo>
                  <a:lnTo>
                    <a:pt x="240561" y="1405498"/>
                  </a:lnTo>
                  <a:lnTo>
                    <a:pt x="504929" y="1468393"/>
                  </a:lnTo>
                  <a:lnTo>
                    <a:pt x="463891" y="1490418"/>
                  </a:lnTo>
                  <a:lnTo>
                    <a:pt x="463891" y="1504950"/>
                  </a:lnTo>
                  <a:lnTo>
                    <a:pt x="0" y="1394599"/>
                  </a:lnTo>
                  <a:lnTo>
                    <a:pt x="489738" y="1130300"/>
                  </a:lnTo>
                  <a:close/>
                  <a:moveTo>
                    <a:pt x="341312" y="768350"/>
                  </a:moveTo>
                  <a:lnTo>
                    <a:pt x="810075" y="1021049"/>
                  </a:lnTo>
                  <a:lnTo>
                    <a:pt x="824823" y="1028755"/>
                  </a:lnTo>
                  <a:lnTo>
                    <a:pt x="841386" y="1024902"/>
                  </a:lnTo>
                  <a:lnTo>
                    <a:pt x="1295400" y="917250"/>
                  </a:lnTo>
                  <a:lnTo>
                    <a:pt x="1295400" y="1000879"/>
                  </a:lnTo>
                  <a:lnTo>
                    <a:pt x="830949" y="1111250"/>
                  </a:lnTo>
                  <a:lnTo>
                    <a:pt x="341312" y="847220"/>
                  </a:lnTo>
                  <a:lnTo>
                    <a:pt x="341312" y="771297"/>
                  </a:lnTo>
                  <a:lnTo>
                    <a:pt x="341312" y="768350"/>
                  </a:lnTo>
                  <a:close/>
                  <a:moveTo>
                    <a:pt x="2262188" y="687389"/>
                  </a:moveTo>
                  <a:lnTo>
                    <a:pt x="2262188" y="717969"/>
                  </a:lnTo>
                  <a:lnTo>
                    <a:pt x="2262188" y="770974"/>
                  </a:lnTo>
                  <a:lnTo>
                    <a:pt x="1797050" y="881063"/>
                  </a:lnTo>
                  <a:lnTo>
                    <a:pt x="1797050" y="797477"/>
                  </a:lnTo>
                  <a:lnTo>
                    <a:pt x="2262188" y="687389"/>
                  </a:lnTo>
                  <a:close/>
                  <a:moveTo>
                    <a:pt x="341312" y="639763"/>
                  </a:moveTo>
                  <a:lnTo>
                    <a:pt x="810075" y="892403"/>
                  </a:lnTo>
                  <a:lnTo>
                    <a:pt x="824823" y="900340"/>
                  </a:lnTo>
                  <a:lnTo>
                    <a:pt x="841386" y="896485"/>
                  </a:lnTo>
                  <a:lnTo>
                    <a:pt x="1295400" y="788762"/>
                  </a:lnTo>
                  <a:lnTo>
                    <a:pt x="1295400" y="872672"/>
                  </a:lnTo>
                  <a:lnTo>
                    <a:pt x="830949" y="982664"/>
                  </a:lnTo>
                  <a:lnTo>
                    <a:pt x="341312" y="718685"/>
                  </a:lnTo>
                  <a:lnTo>
                    <a:pt x="341312" y="642938"/>
                  </a:lnTo>
                  <a:lnTo>
                    <a:pt x="341312" y="639763"/>
                  </a:lnTo>
                  <a:close/>
                  <a:moveTo>
                    <a:pt x="2262188" y="558801"/>
                  </a:moveTo>
                  <a:lnTo>
                    <a:pt x="2262188" y="589381"/>
                  </a:lnTo>
                  <a:lnTo>
                    <a:pt x="2262188" y="642613"/>
                  </a:lnTo>
                  <a:lnTo>
                    <a:pt x="1797050" y="752476"/>
                  </a:lnTo>
                  <a:lnTo>
                    <a:pt x="1797050" y="668663"/>
                  </a:lnTo>
                  <a:lnTo>
                    <a:pt x="2262188" y="558801"/>
                  </a:lnTo>
                  <a:close/>
                  <a:moveTo>
                    <a:pt x="341312" y="511175"/>
                  </a:moveTo>
                  <a:lnTo>
                    <a:pt x="810075" y="763815"/>
                  </a:lnTo>
                  <a:lnTo>
                    <a:pt x="824823" y="771979"/>
                  </a:lnTo>
                  <a:lnTo>
                    <a:pt x="841386" y="768124"/>
                  </a:lnTo>
                  <a:lnTo>
                    <a:pt x="1295400" y="660174"/>
                  </a:lnTo>
                  <a:lnTo>
                    <a:pt x="1295400" y="744084"/>
                  </a:lnTo>
                  <a:lnTo>
                    <a:pt x="830949" y="854075"/>
                  </a:lnTo>
                  <a:lnTo>
                    <a:pt x="341312" y="590097"/>
                  </a:lnTo>
                  <a:lnTo>
                    <a:pt x="341312" y="514350"/>
                  </a:lnTo>
                  <a:lnTo>
                    <a:pt x="341312" y="511175"/>
                  </a:lnTo>
                  <a:close/>
                  <a:moveTo>
                    <a:pt x="2262188" y="431801"/>
                  </a:moveTo>
                  <a:lnTo>
                    <a:pt x="2262188" y="462607"/>
                  </a:lnTo>
                  <a:lnTo>
                    <a:pt x="2262188" y="515613"/>
                  </a:lnTo>
                  <a:lnTo>
                    <a:pt x="1797050" y="625476"/>
                  </a:lnTo>
                  <a:lnTo>
                    <a:pt x="1797050" y="541889"/>
                  </a:lnTo>
                  <a:lnTo>
                    <a:pt x="2262188" y="431801"/>
                  </a:lnTo>
                  <a:close/>
                  <a:moveTo>
                    <a:pt x="341312" y="390526"/>
                  </a:moveTo>
                  <a:lnTo>
                    <a:pt x="810075" y="643225"/>
                  </a:lnTo>
                  <a:lnTo>
                    <a:pt x="824823" y="651157"/>
                  </a:lnTo>
                  <a:lnTo>
                    <a:pt x="841386" y="647304"/>
                  </a:lnTo>
                  <a:lnTo>
                    <a:pt x="1295400" y="539652"/>
                  </a:lnTo>
                  <a:lnTo>
                    <a:pt x="1295400" y="623054"/>
                  </a:lnTo>
                  <a:lnTo>
                    <a:pt x="830949" y="733425"/>
                  </a:lnTo>
                  <a:lnTo>
                    <a:pt x="341312" y="469395"/>
                  </a:lnTo>
                  <a:lnTo>
                    <a:pt x="341312" y="393472"/>
                  </a:lnTo>
                  <a:lnTo>
                    <a:pt x="341312" y="390526"/>
                  </a:lnTo>
                  <a:close/>
                  <a:moveTo>
                    <a:pt x="2262188" y="309564"/>
                  </a:moveTo>
                  <a:lnTo>
                    <a:pt x="2262188" y="340144"/>
                  </a:lnTo>
                  <a:lnTo>
                    <a:pt x="2262188" y="392923"/>
                  </a:lnTo>
                  <a:lnTo>
                    <a:pt x="1797050" y="503239"/>
                  </a:lnTo>
                  <a:lnTo>
                    <a:pt x="1797050" y="419426"/>
                  </a:lnTo>
                  <a:lnTo>
                    <a:pt x="2262188" y="309564"/>
                  </a:lnTo>
                  <a:close/>
                  <a:moveTo>
                    <a:pt x="786730" y="233363"/>
                  </a:moveTo>
                  <a:lnTo>
                    <a:pt x="846346" y="265913"/>
                  </a:lnTo>
                  <a:lnTo>
                    <a:pt x="585896" y="328053"/>
                  </a:lnTo>
                  <a:lnTo>
                    <a:pt x="589976" y="329646"/>
                  </a:lnTo>
                  <a:lnTo>
                    <a:pt x="593149" y="331467"/>
                  </a:lnTo>
                  <a:lnTo>
                    <a:pt x="595643" y="333288"/>
                  </a:lnTo>
                  <a:lnTo>
                    <a:pt x="597909" y="334882"/>
                  </a:lnTo>
                  <a:lnTo>
                    <a:pt x="600403" y="336703"/>
                  </a:lnTo>
                  <a:lnTo>
                    <a:pt x="602216" y="338524"/>
                  </a:lnTo>
                  <a:lnTo>
                    <a:pt x="603576" y="340344"/>
                  </a:lnTo>
                  <a:lnTo>
                    <a:pt x="605163" y="342165"/>
                  </a:lnTo>
                  <a:lnTo>
                    <a:pt x="606296" y="344214"/>
                  </a:lnTo>
                  <a:lnTo>
                    <a:pt x="606976" y="346035"/>
                  </a:lnTo>
                  <a:lnTo>
                    <a:pt x="607430" y="347856"/>
                  </a:lnTo>
                  <a:lnTo>
                    <a:pt x="608110" y="349677"/>
                  </a:lnTo>
                  <a:lnTo>
                    <a:pt x="608110" y="351498"/>
                  </a:lnTo>
                  <a:lnTo>
                    <a:pt x="607883" y="353546"/>
                  </a:lnTo>
                  <a:lnTo>
                    <a:pt x="607430" y="355367"/>
                  </a:lnTo>
                  <a:lnTo>
                    <a:pt x="606750" y="357188"/>
                  </a:lnTo>
                  <a:lnTo>
                    <a:pt x="606070" y="359009"/>
                  </a:lnTo>
                  <a:lnTo>
                    <a:pt x="604710" y="360830"/>
                  </a:lnTo>
                  <a:lnTo>
                    <a:pt x="603350" y="362651"/>
                  </a:lnTo>
                  <a:lnTo>
                    <a:pt x="601536" y="364472"/>
                  </a:lnTo>
                  <a:lnTo>
                    <a:pt x="599723" y="366293"/>
                  </a:lnTo>
                  <a:lnTo>
                    <a:pt x="597683" y="367886"/>
                  </a:lnTo>
                  <a:lnTo>
                    <a:pt x="595416" y="369707"/>
                  </a:lnTo>
                  <a:lnTo>
                    <a:pt x="589976" y="372666"/>
                  </a:lnTo>
                  <a:lnTo>
                    <a:pt x="583855" y="375853"/>
                  </a:lnTo>
                  <a:lnTo>
                    <a:pt x="576602" y="378585"/>
                  </a:lnTo>
                  <a:lnTo>
                    <a:pt x="568668" y="381316"/>
                  </a:lnTo>
                  <a:lnTo>
                    <a:pt x="559828" y="383592"/>
                  </a:lnTo>
                  <a:lnTo>
                    <a:pt x="554161" y="384958"/>
                  </a:lnTo>
                  <a:lnTo>
                    <a:pt x="800558" y="518343"/>
                  </a:lnTo>
                  <a:lnTo>
                    <a:pt x="805998" y="517205"/>
                  </a:lnTo>
                  <a:lnTo>
                    <a:pt x="813025" y="515611"/>
                  </a:lnTo>
                  <a:lnTo>
                    <a:pt x="820278" y="514246"/>
                  </a:lnTo>
                  <a:lnTo>
                    <a:pt x="827759" y="513108"/>
                  </a:lnTo>
                  <a:lnTo>
                    <a:pt x="835239" y="512197"/>
                  </a:lnTo>
                  <a:lnTo>
                    <a:pt x="842719" y="511514"/>
                  </a:lnTo>
                  <a:lnTo>
                    <a:pt x="850426" y="510831"/>
                  </a:lnTo>
                  <a:lnTo>
                    <a:pt x="858133" y="510604"/>
                  </a:lnTo>
                  <a:lnTo>
                    <a:pt x="865614" y="510604"/>
                  </a:lnTo>
                  <a:lnTo>
                    <a:pt x="878761" y="510831"/>
                  </a:lnTo>
                  <a:lnTo>
                    <a:pt x="891681" y="511742"/>
                  </a:lnTo>
                  <a:lnTo>
                    <a:pt x="903922" y="513108"/>
                  </a:lnTo>
                  <a:lnTo>
                    <a:pt x="910269" y="514018"/>
                  </a:lnTo>
                  <a:lnTo>
                    <a:pt x="916162" y="515156"/>
                  </a:lnTo>
                  <a:lnTo>
                    <a:pt x="921829" y="516067"/>
                  </a:lnTo>
                  <a:lnTo>
                    <a:pt x="927269" y="517432"/>
                  </a:lnTo>
                  <a:lnTo>
                    <a:pt x="932710" y="519026"/>
                  </a:lnTo>
                  <a:lnTo>
                    <a:pt x="937696" y="520619"/>
                  </a:lnTo>
                  <a:lnTo>
                    <a:pt x="942683" y="521985"/>
                  </a:lnTo>
                  <a:lnTo>
                    <a:pt x="947217" y="523806"/>
                  </a:lnTo>
                  <a:lnTo>
                    <a:pt x="951750" y="525854"/>
                  </a:lnTo>
                  <a:lnTo>
                    <a:pt x="955604" y="528131"/>
                  </a:lnTo>
                  <a:lnTo>
                    <a:pt x="956284" y="528358"/>
                  </a:lnTo>
                  <a:lnTo>
                    <a:pt x="1216508" y="466218"/>
                  </a:lnTo>
                  <a:lnTo>
                    <a:pt x="1276350" y="498540"/>
                  </a:lnTo>
                  <a:lnTo>
                    <a:pt x="830479" y="604838"/>
                  </a:lnTo>
                  <a:lnTo>
                    <a:pt x="341312" y="339889"/>
                  </a:lnTo>
                  <a:lnTo>
                    <a:pt x="786730" y="233363"/>
                  </a:lnTo>
                  <a:close/>
                  <a:moveTo>
                    <a:pt x="1266452" y="128588"/>
                  </a:moveTo>
                  <a:lnTo>
                    <a:pt x="1749425" y="388781"/>
                  </a:lnTo>
                  <a:lnTo>
                    <a:pt x="1749425" y="883986"/>
                  </a:lnTo>
                  <a:lnTo>
                    <a:pt x="1344073" y="981076"/>
                  </a:lnTo>
                  <a:lnTo>
                    <a:pt x="1343846" y="478612"/>
                  </a:lnTo>
                  <a:lnTo>
                    <a:pt x="868362" y="222276"/>
                  </a:lnTo>
                  <a:lnTo>
                    <a:pt x="1266452" y="128588"/>
                  </a:lnTo>
                  <a:close/>
                  <a:moveTo>
                    <a:pt x="1772450" y="0"/>
                  </a:moveTo>
                  <a:lnTo>
                    <a:pt x="2262188" y="264139"/>
                  </a:lnTo>
                  <a:lnTo>
                    <a:pt x="1798297" y="374650"/>
                  </a:lnTo>
                  <a:lnTo>
                    <a:pt x="1798297" y="359900"/>
                  </a:lnTo>
                  <a:lnTo>
                    <a:pt x="1757259" y="338116"/>
                  </a:lnTo>
                  <a:lnTo>
                    <a:pt x="2021627" y="275031"/>
                  </a:lnTo>
                  <a:lnTo>
                    <a:pt x="2020947" y="274804"/>
                  </a:lnTo>
                  <a:lnTo>
                    <a:pt x="2017772" y="272989"/>
                  </a:lnTo>
                  <a:lnTo>
                    <a:pt x="2015278" y="271173"/>
                  </a:lnTo>
                  <a:lnTo>
                    <a:pt x="2012784" y="269585"/>
                  </a:lnTo>
                  <a:lnTo>
                    <a:pt x="2010517" y="267770"/>
                  </a:lnTo>
                  <a:lnTo>
                    <a:pt x="2008703" y="265954"/>
                  </a:lnTo>
                  <a:lnTo>
                    <a:pt x="2007116" y="264139"/>
                  </a:lnTo>
                  <a:lnTo>
                    <a:pt x="2005982" y="262323"/>
                  </a:lnTo>
                  <a:lnTo>
                    <a:pt x="2004622" y="260508"/>
                  </a:lnTo>
                  <a:lnTo>
                    <a:pt x="2003942" y="258466"/>
                  </a:lnTo>
                  <a:lnTo>
                    <a:pt x="2003262" y="256650"/>
                  </a:lnTo>
                  <a:lnTo>
                    <a:pt x="2002808" y="254835"/>
                  </a:lnTo>
                  <a:lnTo>
                    <a:pt x="2002808" y="253020"/>
                  </a:lnTo>
                  <a:lnTo>
                    <a:pt x="2003035" y="251431"/>
                  </a:lnTo>
                  <a:lnTo>
                    <a:pt x="2003262" y="249162"/>
                  </a:lnTo>
                  <a:lnTo>
                    <a:pt x="2004169" y="247346"/>
                  </a:lnTo>
                  <a:lnTo>
                    <a:pt x="2004849" y="245758"/>
                  </a:lnTo>
                  <a:lnTo>
                    <a:pt x="2006209" y="243943"/>
                  </a:lnTo>
                  <a:lnTo>
                    <a:pt x="2007343" y="242127"/>
                  </a:lnTo>
                  <a:lnTo>
                    <a:pt x="2009157" y="240312"/>
                  </a:lnTo>
                  <a:lnTo>
                    <a:pt x="2010970" y="238723"/>
                  </a:lnTo>
                  <a:lnTo>
                    <a:pt x="2013011" y="236908"/>
                  </a:lnTo>
                  <a:lnTo>
                    <a:pt x="2015505" y="235320"/>
                  </a:lnTo>
                  <a:lnTo>
                    <a:pt x="2020947" y="231916"/>
                  </a:lnTo>
                  <a:lnTo>
                    <a:pt x="2027068" y="228966"/>
                  </a:lnTo>
                  <a:lnTo>
                    <a:pt x="2034324" y="226016"/>
                  </a:lnTo>
                  <a:lnTo>
                    <a:pt x="2042259" y="223520"/>
                  </a:lnTo>
                  <a:lnTo>
                    <a:pt x="2051102" y="221023"/>
                  </a:lnTo>
                  <a:lnTo>
                    <a:pt x="2052009" y="220797"/>
                  </a:lnTo>
                  <a:lnTo>
                    <a:pt x="1805779" y="87820"/>
                  </a:lnTo>
                  <a:lnTo>
                    <a:pt x="1804872" y="88046"/>
                  </a:lnTo>
                  <a:lnTo>
                    <a:pt x="1797843" y="89635"/>
                  </a:lnTo>
                  <a:lnTo>
                    <a:pt x="1790588" y="90996"/>
                  </a:lnTo>
                  <a:lnTo>
                    <a:pt x="1783106" y="92131"/>
                  </a:lnTo>
                  <a:lnTo>
                    <a:pt x="1775624" y="92812"/>
                  </a:lnTo>
                  <a:lnTo>
                    <a:pt x="1768142" y="93720"/>
                  </a:lnTo>
                  <a:lnTo>
                    <a:pt x="1760433" y="94173"/>
                  </a:lnTo>
                  <a:lnTo>
                    <a:pt x="1752724" y="94400"/>
                  </a:lnTo>
                  <a:lnTo>
                    <a:pt x="1745015" y="94400"/>
                  </a:lnTo>
                  <a:lnTo>
                    <a:pt x="1732092" y="94173"/>
                  </a:lnTo>
                  <a:lnTo>
                    <a:pt x="1719168" y="93493"/>
                  </a:lnTo>
                  <a:lnTo>
                    <a:pt x="1706698" y="92131"/>
                  </a:lnTo>
                  <a:lnTo>
                    <a:pt x="1700576" y="90996"/>
                  </a:lnTo>
                  <a:lnTo>
                    <a:pt x="1694681" y="90089"/>
                  </a:lnTo>
                  <a:lnTo>
                    <a:pt x="1689013" y="88954"/>
                  </a:lnTo>
                  <a:lnTo>
                    <a:pt x="1683571" y="87820"/>
                  </a:lnTo>
                  <a:lnTo>
                    <a:pt x="1678130" y="86231"/>
                  </a:lnTo>
                  <a:lnTo>
                    <a:pt x="1672915" y="84643"/>
                  </a:lnTo>
                  <a:lnTo>
                    <a:pt x="1668153" y="83054"/>
                  </a:lnTo>
                  <a:lnTo>
                    <a:pt x="1663392" y="81239"/>
                  </a:lnTo>
                  <a:lnTo>
                    <a:pt x="1659084" y="79196"/>
                  </a:lnTo>
                  <a:lnTo>
                    <a:pt x="1655230" y="77154"/>
                  </a:lnTo>
                  <a:lnTo>
                    <a:pt x="1651602" y="75112"/>
                  </a:lnTo>
                  <a:lnTo>
                    <a:pt x="1386780" y="137970"/>
                  </a:lnTo>
                  <a:lnTo>
                    <a:pt x="1327150" y="105973"/>
                  </a:lnTo>
                  <a:lnTo>
                    <a:pt x="1772450"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cs typeface="+mn-ea"/>
                <a:sym typeface="+mn-lt"/>
              </a:endParaRPr>
            </a:p>
          </p:txBody>
        </p:sp>
      </p:grpSp>
      <p:grpSp>
        <p:nvGrpSpPr>
          <p:cNvPr id="4" name="组合 220"/>
          <p:cNvGrpSpPr/>
          <p:nvPr/>
        </p:nvGrpSpPr>
        <p:grpSpPr>
          <a:xfrm>
            <a:off x="3459414" y="1220160"/>
            <a:ext cx="711561" cy="711688"/>
            <a:chOff x="4611692" y="1626064"/>
            <a:chExt cx="948790" cy="948790"/>
          </a:xfrm>
        </p:grpSpPr>
        <p:sp>
          <p:nvSpPr>
            <p:cNvPr id="222" name="椭圆 221"/>
            <p:cNvSpPr/>
            <p:nvPr/>
          </p:nvSpPr>
          <p:spPr>
            <a:xfrm>
              <a:off x="4611692" y="1626064"/>
              <a:ext cx="948790" cy="94879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2100" dirty="0">
                <a:solidFill>
                  <a:srgbClr val="F2F2F2"/>
                </a:solidFill>
                <a:cs typeface="+mn-ea"/>
                <a:sym typeface="+mn-lt"/>
              </a:endParaRPr>
            </a:p>
          </p:txBody>
        </p:sp>
        <p:sp>
          <p:nvSpPr>
            <p:cNvPr id="223" name="KSO_Shape"/>
            <p:cNvSpPr>
              <a:spLocks noChangeAspect="1"/>
            </p:cNvSpPr>
            <p:nvPr/>
          </p:nvSpPr>
          <p:spPr bwMode="auto">
            <a:xfrm>
              <a:off x="4884949" y="1800813"/>
              <a:ext cx="402276" cy="548060"/>
            </a:xfrm>
            <a:custGeom>
              <a:avLst/>
              <a:gdLst>
                <a:gd name="T0" fmla="*/ 659720 w 1122363"/>
                <a:gd name="T1" fmla="*/ 1061049 h 1531938"/>
                <a:gd name="T2" fmla="*/ 657679 w 1122363"/>
                <a:gd name="T3" fmla="*/ 1105186 h 1531938"/>
                <a:gd name="T4" fmla="*/ 613002 w 1122363"/>
                <a:gd name="T5" fmla="*/ 1132121 h 1531938"/>
                <a:gd name="T6" fmla="*/ 496276 w 1122363"/>
                <a:gd name="T7" fmla="*/ 860262 h 1531938"/>
                <a:gd name="T8" fmla="*/ 478065 w 1122363"/>
                <a:gd name="T9" fmla="*/ 820434 h 1531938"/>
                <a:gd name="T10" fmla="*/ 495593 w 1122363"/>
                <a:gd name="T11" fmla="*/ 792738 h 1531938"/>
                <a:gd name="T12" fmla="*/ 513236 w 1122363"/>
                <a:gd name="T13" fmla="*/ 692440 h 1531938"/>
                <a:gd name="T14" fmla="*/ 428226 w 1122363"/>
                <a:gd name="T15" fmla="*/ 723969 h 1531938"/>
                <a:gd name="T16" fmla="*/ 379486 w 1122363"/>
                <a:gd name="T17" fmla="*/ 771377 h 1531938"/>
                <a:gd name="T18" fmla="*/ 359537 w 1122363"/>
                <a:gd name="T19" fmla="*/ 859614 h 1531938"/>
                <a:gd name="T20" fmla="*/ 388554 w 1122363"/>
                <a:gd name="T21" fmla="*/ 929250 h 1531938"/>
                <a:gd name="T22" fmla="*/ 452482 w 1122363"/>
                <a:gd name="T23" fmla="*/ 975751 h 1531938"/>
                <a:gd name="T24" fmla="*/ 515503 w 1122363"/>
                <a:gd name="T25" fmla="*/ 1131583 h 1531938"/>
                <a:gd name="T26" fmla="*/ 419611 w 1122363"/>
                <a:gd name="T27" fmla="*/ 1093929 h 1531938"/>
                <a:gd name="T28" fmla="*/ 452255 w 1122363"/>
                <a:gd name="T29" fmla="*/ 1208705 h 1531938"/>
                <a:gd name="T30" fmla="*/ 616608 w 1122363"/>
                <a:gd name="T31" fmla="*/ 1227305 h 1531938"/>
                <a:gd name="T32" fmla="*/ 701392 w 1122363"/>
                <a:gd name="T33" fmla="*/ 1200993 h 1531938"/>
                <a:gd name="T34" fmla="*/ 755799 w 1122363"/>
                <a:gd name="T35" fmla="*/ 1155627 h 1531938"/>
                <a:gd name="T36" fmla="*/ 783682 w 1122363"/>
                <a:gd name="T37" fmla="*/ 1087805 h 1531938"/>
                <a:gd name="T38" fmla="*/ 769174 w 1122363"/>
                <a:gd name="T39" fmla="*/ 1001156 h 1531938"/>
                <a:gd name="T40" fmla="*/ 693004 w 1122363"/>
                <a:gd name="T41" fmla="*/ 932199 h 1531938"/>
                <a:gd name="T42" fmla="*/ 624543 w 1122363"/>
                <a:gd name="T43" fmla="*/ 792018 h 1531938"/>
                <a:gd name="T44" fmla="*/ 756025 w 1122363"/>
                <a:gd name="T45" fmla="*/ 858933 h 1531938"/>
                <a:gd name="T46" fmla="*/ 653106 w 1122363"/>
                <a:gd name="T47" fmla="*/ 698791 h 1531938"/>
                <a:gd name="T48" fmla="*/ 617515 w 1122363"/>
                <a:gd name="T49" fmla="*/ 373743 h 1531938"/>
                <a:gd name="T50" fmla="*/ 768267 w 1122363"/>
                <a:gd name="T51" fmla="*/ 414573 h 1531938"/>
                <a:gd name="T52" fmla="*/ 889095 w 1122363"/>
                <a:gd name="T53" fmla="*/ 508707 h 1531938"/>
                <a:gd name="T54" fmla="*/ 986347 w 1122363"/>
                <a:gd name="T55" fmla="*/ 659549 h 1531938"/>
                <a:gd name="T56" fmla="*/ 1066143 w 1122363"/>
                <a:gd name="T57" fmla="*/ 870048 h 1531938"/>
                <a:gd name="T58" fmla="*/ 1122136 w 1122363"/>
                <a:gd name="T59" fmla="*/ 1120922 h 1531938"/>
                <a:gd name="T60" fmla="*/ 1088812 w 1122363"/>
                <a:gd name="T61" fmla="*/ 1284920 h 1531938"/>
                <a:gd name="T62" fmla="*/ 987253 w 1122363"/>
                <a:gd name="T63" fmla="*/ 1407408 h 1531938"/>
                <a:gd name="T64" fmla="*/ 836275 w 1122363"/>
                <a:gd name="T65" fmla="*/ 1488160 h 1531938"/>
                <a:gd name="T66" fmla="*/ 653786 w 1122363"/>
                <a:gd name="T67" fmla="*/ 1527401 h 1531938"/>
                <a:gd name="T68" fmla="*/ 459056 w 1122363"/>
                <a:gd name="T69" fmla="*/ 1525133 h 1531938"/>
                <a:gd name="T70" fmla="*/ 274754 w 1122363"/>
                <a:gd name="T71" fmla="*/ 1477952 h 1531938"/>
                <a:gd name="T72" fmla="*/ 122868 w 1122363"/>
                <a:gd name="T73" fmla="*/ 1387674 h 1531938"/>
                <a:gd name="T74" fmla="*/ 25163 w 1122363"/>
                <a:gd name="T75" fmla="*/ 1257020 h 1531938"/>
                <a:gd name="T76" fmla="*/ 2947 w 1122363"/>
                <a:gd name="T77" fmla="*/ 1087805 h 1531938"/>
                <a:gd name="T78" fmla="*/ 101785 w 1122363"/>
                <a:gd name="T79" fmla="*/ 770469 h 1531938"/>
                <a:gd name="T80" fmla="*/ 185436 w 1122363"/>
                <a:gd name="T81" fmla="*/ 597625 h 1531938"/>
                <a:gd name="T82" fmla="*/ 291076 w 1122363"/>
                <a:gd name="T83" fmla="*/ 468105 h 1531938"/>
                <a:gd name="T84" fmla="*/ 429359 w 1122363"/>
                <a:gd name="T85" fmla="*/ 390529 h 1531938"/>
                <a:gd name="T86" fmla="*/ 479174 w 1122363"/>
                <a:gd name="T87" fmla="*/ 1591 h 1531938"/>
                <a:gd name="T88" fmla="*/ 551894 w 1122363"/>
                <a:gd name="T89" fmla="*/ 29995 h 1531938"/>
                <a:gd name="T90" fmla="*/ 625293 w 1122363"/>
                <a:gd name="T91" fmla="*/ 25905 h 1531938"/>
                <a:gd name="T92" fmla="*/ 709340 w 1122363"/>
                <a:gd name="T93" fmla="*/ 227 h 1531938"/>
                <a:gd name="T94" fmla="*/ 758726 w 1122363"/>
                <a:gd name="T95" fmla="*/ 27496 h 1531938"/>
                <a:gd name="T96" fmla="*/ 796785 w 1122363"/>
                <a:gd name="T97" fmla="*/ 126571 h 1531938"/>
                <a:gd name="T98" fmla="*/ 842547 w 1122363"/>
                <a:gd name="T99" fmla="*/ 132706 h 1531938"/>
                <a:gd name="T100" fmla="*/ 877887 w 1122363"/>
                <a:gd name="T101" fmla="*/ 128389 h 1531938"/>
                <a:gd name="T102" fmla="*/ 854327 w 1122363"/>
                <a:gd name="T103" fmla="*/ 210421 h 1531938"/>
                <a:gd name="T104" fmla="*/ 786364 w 1122363"/>
                <a:gd name="T105" fmla="*/ 279955 h 1531938"/>
                <a:gd name="T106" fmla="*/ 671961 w 1122363"/>
                <a:gd name="T107" fmla="*/ 339492 h 1531938"/>
                <a:gd name="T108" fmla="*/ 528333 w 1122363"/>
                <a:gd name="T109" fmla="*/ 325403 h 1531938"/>
                <a:gd name="T110" fmla="*/ 445646 w 1122363"/>
                <a:gd name="T111" fmla="*/ 337219 h 1531938"/>
                <a:gd name="T112" fmla="*/ 251726 w 1122363"/>
                <a:gd name="T113" fmla="*/ 176563 h 1531938"/>
                <a:gd name="T114" fmla="*/ 329656 w 1122363"/>
                <a:gd name="T115" fmla="*/ 137024 h 1531938"/>
                <a:gd name="T116" fmla="*/ 389916 w 1122363"/>
                <a:gd name="T117" fmla="*/ 127934 h 1531938"/>
                <a:gd name="T118" fmla="*/ 417101 w 1122363"/>
                <a:gd name="T119" fmla="*/ 43857 h 15319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122363" h="1531938">
                  <a:moveTo>
                    <a:pt x="600075" y="1019175"/>
                  </a:moveTo>
                  <a:lnTo>
                    <a:pt x="608240" y="1022344"/>
                  </a:lnTo>
                  <a:lnTo>
                    <a:pt x="615950" y="1025965"/>
                  </a:lnTo>
                  <a:lnTo>
                    <a:pt x="622981" y="1029134"/>
                  </a:lnTo>
                  <a:lnTo>
                    <a:pt x="629331" y="1032303"/>
                  </a:lnTo>
                  <a:lnTo>
                    <a:pt x="635227" y="1035925"/>
                  </a:lnTo>
                  <a:lnTo>
                    <a:pt x="640443" y="1039093"/>
                  </a:lnTo>
                  <a:lnTo>
                    <a:pt x="644979" y="1042488"/>
                  </a:lnTo>
                  <a:lnTo>
                    <a:pt x="649061" y="1045884"/>
                  </a:lnTo>
                  <a:lnTo>
                    <a:pt x="652236" y="1049505"/>
                  </a:lnTo>
                  <a:lnTo>
                    <a:pt x="655411" y="1053127"/>
                  </a:lnTo>
                  <a:lnTo>
                    <a:pt x="657906" y="1056974"/>
                  </a:lnTo>
                  <a:lnTo>
                    <a:pt x="659720" y="1061049"/>
                  </a:lnTo>
                  <a:lnTo>
                    <a:pt x="661534" y="1065576"/>
                  </a:lnTo>
                  <a:lnTo>
                    <a:pt x="662668" y="1070329"/>
                  </a:lnTo>
                  <a:lnTo>
                    <a:pt x="663348" y="1074856"/>
                  </a:lnTo>
                  <a:lnTo>
                    <a:pt x="663575" y="1080062"/>
                  </a:lnTo>
                  <a:lnTo>
                    <a:pt x="663575" y="1083230"/>
                  </a:lnTo>
                  <a:lnTo>
                    <a:pt x="663348" y="1086626"/>
                  </a:lnTo>
                  <a:lnTo>
                    <a:pt x="662895" y="1089568"/>
                  </a:lnTo>
                  <a:lnTo>
                    <a:pt x="662441" y="1092510"/>
                  </a:lnTo>
                  <a:lnTo>
                    <a:pt x="661761" y="1095227"/>
                  </a:lnTo>
                  <a:lnTo>
                    <a:pt x="660854" y="1097716"/>
                  </a:lnTo>
                  <a:lnTo>
                    <a:pt x="659947" y="1100432"/>
                  </a:lnTo>
                  <a:lnTo>
                    <a:pt x="659040" y="1102922"/>
                  </a:lnTo>
                  <a:lnTo>
                    <a:pt x="657679" y="1105186"/>
                  </a:lnTo>
                  <a:lnTo>
                    <a:pt x="656545" y="1107449"/>
                  </a:lnTo>
                  <a:lnTo>
                    <a:pt x="654957" y="1109486"/>
                  </a:lnTo>
                  <a:lnTo>
                    <a:pt x="653143" y="1111523"/>
                  </a:lnTo>
                  <a:lnTo>
                    <a:pt x="651556" y="1113334"/>
                  </a:lnTo>
                  <a:lnTo>
                    <a:pt x="649515" y="1115145"/>
                  </a:lnTo>
                  <a:lnTo>
                    <a:pt x="647473" y="1116729"/>
                  </a:lnTo>
                  <a:lnTo>
                    <a:pt x="645206" y="1118087"/>
                  </a:lnTo>
                  <a:lnTo>
                    <a:pt x="640670" y="1120803"/>
                  </a:lnTo>
                  <a:lnTo>
                    <a:pt x="635681" y="1123520"/>
                  </a:lnTo>
                  <a:lnTo>
                    <a:pt x="630238" y="1126009"/>
                  </a:lnTo>
                  <a:lnTo>
                    <a:pt x="625022" y="1128046"/>
                  </a:lnTo>
                  <a:lnTo>
                    <a:pt x="619125" y="1130310"/>
                  </a:lnTo>
                  <a:lnTo>
                    <a:pt x="613002" y="1132121"/>
                  </a:lnTo>
                  <a:lnTo>
                    <a:pt x="606652" y="1133705"/>
                  </a:lnTo>
                  <a:lnTo>
                    <a:pt x="600075" y="1135063"/>
                  </a:lnTo>
                  <a:lnTo>
                    <a:pt x="600075" y="1019175"/>
                  </a:lnTo>
                  <a:close/>
                  <a:moveTo>
                    <a:pt x="538162" y="779462"/>
                  </a:moveTo>
                  <a:lnTo>
                    <a:pt x="538162" y="877887"/>
                  </a:lnTo>
                  <a:lnTo>
                    <a:pt x="529967" y="875827"/>
                  </a:lnTo>
                  <a:lnTo>
                    <a:pt x="522227" y="873538"/>
                  </a:lnTo>
                  <a:lnTo>
                    <a:pt x="515398" y="870791"/>
                  </a:lnTo>
                  <a:lnTo>
                    <a:pt x="509024" y="868273"/>
                  </a:lnTo>
                  <a:lnTo>
                    <a:pt x="503333" y="865298"/>
                  </a:lnTo>
                  <a:lnTo>
                    <a:pt x="500829" y="863467"/>
                  </a:lnTo>
                  <a:lnTo>
                    <a:pt x="498553" y="861864"/>
                  </a:lnTo>
                  <a:lnTo>
                    <a:pt x="496276" y="860262"/>
                  </a:lnTo>
                  <a:lnTo>
                    <a:pt x="494227" y="858431"/>
                  </a:lnTo>
                  <a:lnTo>
                    <a:pt x="492406" y="856600"/>
                  </a:lnTo>
                  <a:lnTo>
                    <a:pt x="490813" y="854540"/>
                  </a:lnTo>
                  <a:lnTo>
                    <a:pt x="487626" y="850877"/>
                  </a:lnTo>
                  <a:lnTo>
                    <a:pt x="485122" y="846986"/>
                  </a:lnTo>
                  <a:lnTo>
                    <a:pt x="482618" y="843324"/>
                  </a:lnTo>
                  <a:lnTo>
                    <a:pt x="481024" y="839662"/>
                  </a:lnTo>
                  <a:lnTo>
                    <a:pt x="479658" y="835999"/>
                  </a:lnTo>
                  <a:lnTo>
                    <a:pt x="478520" y="832337"/>
                  </a:lnTo>
                  <a:lnTo>
                    <a:pt x="478065" y="828903"/>
                  </a:lnTo>
                  <a:lnTo>
                    <a:pt x="477837" y="825241"/>
                  </a:lnTo>
                  <a:lnTo>
                    <a:pt x="477837" y="822952"/>
                  </a:lnTo>
                  <a:lnTo>
                    <a:pt x="478065" y="820434"/>
                  </a:lnTo>
                  <a:lnTo>
                    <a:pt x="478520" y="817916"/>
                  </a:lnTo>
                  <a:lnTo>
                    <a:pt x="478975" y="815627"/>
                  </a:lnTo>
                  <a:lnTo>
                    <a:pt x="479431" y="813339"/>
                  </a:lnTo>
                  <a:lnTo>
                    <a:pt x="480341" y="810821"/>
                  </a:lnTo>
                  <a:lnTo>
                    <a:pt x="481252" y="808761"/>
                  </a:lnTo>
                  <a:lnTo>
                    <a:pt x="482162" y="806701"/>
                  </a:lnTo>
                  <a:lnTo>
                    <a:pt x="483528" y="804869"/>
                  </a:lnTo>
                  <a:lnTo>
                    <a:pt x="484894" y="802809"/>
                  </a:lnTo>
                  <a:lnTo>
                    <a:pt x="486260" y="800978"/>
                  </a:lnTo>
                  <a:lnTo>
                    <a:pt x="487853" y="799147"/>
                  </a:lnTo>
                  <a:lnTo>
                    <a:pt x="489447" y="797545"/>
                  </a:lnTo>
                  <a:lnTo>
                    <a:pt x="491496" y="795714"/>
                  </a:lnTo>
                  <a:lnTo>
                    <a:pt x="495593" y="792738"/>
                  </a:lnTo>
                  <a:lnTo>
                    <a:pt x="500146" y="789991"/>
                  </a:lnTo>
                  <a:lnTo>
                    <a:pt x="504699" y="787244"/>
                  </a:lnTo>
                  <a:lnTo>
                    <a:pt x="509935" y="785184"/>
                  </a:lnTo>
                  <a:lnTo>
                    <a:pt x="515170" y="783582"/>
                  </a:lnTo>
                  <a:lnTo>
                    <a:pt x="520634" y="781980"/>
                  </a:lnTo>
                  <a:lnTo>
                    <a:pt x="526097" y="780835"/>
                  </a:lnTo>
                  <a:lnTo>
                    <a:pt x="532016" y="779920"/>
                  </a:lnTo>
                  <a:lnTo>
                    <a:pt x="538162" y="779462"/>
                  </a:lnTo>
                  <a:close/>
                  <a:moveTo>
                    <a:pt x="538626" y="654332"/>
                  </a:moveTo>
                  <a:lnTo>
                    <a:pt x="538626" y="688810"/>
                  </a:lnTo>
                  <a:lnTo>
                    <a:pt x="530011" y="689945"/>
                  </a:lnTo>
                  <a:lnTo>
                    <a:pt x="521624" y="691079"/>
                  </a:lnTo>
                  <a:lnTo>
                    <a:pt x="513236" y="692440"/>
                  </a:lnTo>
                  <a:lnTo>
                    <a:pt x="505302" y="694028"/>
                  </a:lnTo>
                  <a:lnTo>
                    <a:pt x="497594" y="695842"/>
                  </a:lnTo>
                  <a:lnTo>
                    <a:pt x="490113" y="697657"/>
                  </a:lnTo>
                  <a:lnTo>
                    <a:pt x="482859" y="699471"/>
                  </a:lnTo>
                  <a:lnTo>
                    <a:pt x="475831" y="701740"/>
                  </a:lnTo>
                  <a:lnTo>
                    <a:pt x="469257" y="704008"/>
                  </a:lnTo>
                  <a:lnTo>
                    <a:pt x="462683" y="706276"/>
                  </a:lnTo>
                  <a:lnTo>
                    <a:pt x="456336" y="708998"/>
                  </a:lnTo>
                  <a:lnTo>
                    <a:pt x="450215" y="711720"/>
                  </a:lnTo>
                  <a:lnTo>
                    <a:pt x="444321" y="714442"/>
                  </a:lnTo>
                  <a:lnTo>
                    <a:pt x="438654" y="717618"/>
                  </a:lnTo>
                  <a:lnTo>
                    <a:pt x="433440" y="720567"/>
                  </a:lnTo>
                  <a:lnTo>
                    <a:pt x="428226" y="723969"/>
                  </a:lnTo>
                  <a:lnTo>
                    <a:pt x="423238" y="727372"/>
                  </a:lnTo>
                  <a:lnTo>
                    <a:pt x="418478" y="731001"/>
                  </a:lnTo>
                  <a:lnTo>
                    <a:pt x="413944" y="734403"/>
                  </a:lnTo>
                  <a:lnTo>
                    <a:pt x="409410" y="738033"/>
                  </a:lnTo>
                  <a:lnTo>
                    <a:pt x="405556" y="741435"/>
                  </a:lnTo>
                  <a:lnTo>
                    <a:pt x="401476" y="744837"/>
                  </a:lnTo>
                  <a:lnTo>
                    <a:pt x="397849" y="748694"/>
                  </a:lnTo>
                  <a:lnTo>
                    <a:pt x="394221" y="752323"/>
                  </a:lnTo>
                  <a:lnTo>
                    <a:pt x="391048" y="755952"/>
                  </a:lnTo>
                  <a:lnTo>
                    <a:pt x="387874" y="760035"/>
                  </a:lnTo>
                  <a:lnTo>
                    <a:pt x="384927" y="763664"/>
                  </a:lnTo>
                  <a:lnTo>
                    <a:pt x="382207" y="767520"/>
                  </a:lnTo>
                  <a:lnTo>
                    <a:pt x="379486" y="771377"/>
                  </a:lnTo>
                  <a:lnTo>
                    <a:pt x="377219" y="775460"/>
                  </a:lnTo>
                  <a:lnTo>
                    <a:pt x="375179" y="779316"/>
                  </a:lnTo>
                  <a:lnTo>
                    <a:pt x="373366" y="783399"/>
                  </a:lnTo>
                  <a:lnTo>
                    <a:pt x="369738" y="791338"/>
                  </a:lnTo>
                  <a:lnTo>
                    <a:pt x="367018" y="799277"/>
                  </a:lnTo>
                  <a:lnTo>
                    <a:pt x="364298" y="806989"/>
                  </a:lnTo>
                  <a:lnTo>
                    <a:pt x="362258" y="814701"/>
                  </a:lnTo>
                  <a:lnTo>
                    <a:pt x="360671" y="822187"/>
                  </a:lnTo>
                  <a:lnTo>
                    <a:pt x="359537" y="829672"/>
                  </a:lnTo>
                  <a:lnTo>
                    <a:pt x="358857" y="836931"/>
                  </a:lnTo>
                  <a:lnTo>
                    <a:pt x="358630" y="844189"/>
                  </a:lnTo>
                  <a:lnTo>
                    <a:pt x="358857" y="851901"/>
                  </a:lnTo>
                  <a:lnTo>
                    <a:pt x="359537" y="859614"/>
                  </a:lnTo>
                  <a:lnTo>
                    <a:pt x="360444" y="867326"/>
                  </a:lnTo>
                  <a:lnTo>
                    <a:pt x="362031" y="874811"/>
                  </a:lnTo>
                  <a:lnTo>
                    <a:pt x="363844" y="882297"/>
                  </a:lnTo>
                  <a:lnTo>
                    <a:pt x="366111" y="889782"/>
                  </a:lnTo>
                  <a:lnTo>
                    <a:pt x="368832" y="897267"/>
                  </a:lnTo>
                  <a:lnTo>
                    <a:pt x="371779" y="904526"/>
                  </a:lnTo>
                  <a:lnTo>
                    <a:pt x="373592" y="907928"/>
                  </a:lnTo>
                  <a:lnTo>
                    <a:pt x="375633" y="911558"/>
                  </a:lnTo>
                  <a:lnTo>
                    <a:pt x="377673" y="915187"/>
                  </a:lnTo>
                  <a:lnTo>
                    <a:pt x="379940" y="918816"/>
                  </a:lnTo>
                  <a:lnTo>
                    <a:pt x="382660" y="922219"/>
                  </a:lnTo>
                  <a:lnTo>
                    <a:pt x="385380" y="925848"/>
                  </a:lnTo>
                  <a:lnTo>
                    <a:pt x="388554" y="929250"/>
                  </a:lnTo>
                  <a:lnTo>
                    <a:pt x="391501" y="932880"/>
                  </a:lnTo>
                  <a:lnTo>
                    <a:pt x="395128" y="936282"/>
                  </a:lnTo>
                  <a:lnTo>
                    <a:pt x="398529" y="939685"/>
                  </a:lnTo>
                  <a:lnTo>
                    <a:pt x="402609" y="943087"/>
                  </a:lnTo>
                  <a:lnTo>
                    <a:pt x="406463" y="946489"/>
                  </a:lnTo>
                  <a:lnTo>
                    <a:pt x="410770" y="949892"/>
                  </a:lnTo>
                  <a:lnTo>
                    <a:pt x="415077" y="953294"/>
                  </a:lnTo>
                  <a:lnTo>
                    <a:pt x="424372" y="959646"/>
                  </a:lnTo>
                  <a:lnTo>
                    <a:pt x="429586" y="963048"/>
                  </a:lnTo>
                  <a:lnTo>
                    <a:pt x="434800" y="966224"/>
                  </a:lnTo>
                  <a:lnTo>
                    <a:pt x="440467" y="969626"/>
                  </a:lnTo>
                  <a:lnTo>
                    <a:pt x="446361" y="972575"/>
                  </a:lnTo>
                  <a:lnTo>
                    <a:pt x="452482" y="975751"/>
                  </a:lnTo>
                  <a:lnTo>
                    <a:pt x="459056" y="978473"/>
                  </a:lnTo>
                  <a:lnTo>
                    <a:pt x="465630" y="981421"/>
                  </a:lnTo>
                  <a:lnTo>
                    <a:pt x="472658" y="984370"/>
                  </a:lnTo>
                  <a:lnTo>
                    <a:pt x="479912" y="987092"/>
                  </a:lnTo>
                  <a:lnTo>
                    <a:pt x="487619" y="989814"/>
                  </a:lnTo>
                  <a:lnTo>
                    <a:pt x="495327" y="992309"/>
                  </a:lnTo>
                  <a:lnTo>
                    <a:pt x="503488" y="994804"/>
                  </a:lnTo>
                  <a:lnTo>
                    <a:pt x="520490" y="1000021"/>
                  </a:lnTo>
                  <a:lnTo>
                    <a:pt x="538626" y="1004785"/>
                  </a:lnTo>
                  <a:lnTo>
                    <a:pt x="538626" y="1135439"/>
                  </a:lnTo>
                  <a:lnTo>
                    <a:pt x="530918" y="1134305"/>
                  </a:lnTo>
                  <a:lnTo>
                    <a:pt x="523210" y="1133171"/>
                  </a:lnTo>
                  <a:lnTo>
                    <a:pt x="515503" y="1131583"/>
                  </a:lnTo>
                  <a:lnTo>
                    <a:pt x="507795" y="1129768"/>
                  </a:lnTo>
                  <a:lnTo>
                    <a:pt x="500088" y="1127727"/>
                  </a:lnTo>
                  <a:lnTo>
                    <a:pt x="492607" y="1125685"/>
                  </a:lnTo>
                  <a:lnTo>
                    <a:pt x="485126" y="1123417"/>
                  </a:lnTo>
                  <a:lnTo>
                    <a:pt x="477645" y="1120695"/>
                  </a:lnTo>
                  <a:lnTo>
                    <a:pt x="470164" y="1117973"/>
                  </a:lnTo>
                  <a:lnTo>
                    <a:pt x="462683" y="1115024"/>
                  </a:lnTo>
                  <a:lnTo>
                    <a:pt x="455429" y="1111849"/>
                  </a:lnTo>
                  <a:lnTo>
                    <a:pt x="448175" y="1108673"/>
                  </a:lnTo>
                  <a:lnTo>
                    <a:pt x="440920" y="1105044"/>
                  </a:lnTo>
                  <a:lnTo>
                    <a:pt x="433893" y="1101641"/>
                  </a:lnTo>
                  <a:lnTo>
                    <a:pt x="426639" y="1097785"/>
                  </a:lnTo>
                  <a:lnTo>
                    <a:pt x="419611" y="1093929"/>
                  </a:lnTo>
                  <a:lnTo>
                    <a:pt x="405783" y="1085310"/>
                  </a:lnTo>
                  <a:lnTo>
                    <a:pt x="392181" y="1076690"/>
                  </a:lnTo>
                  <a:lnTo>
                    <a:pt x="379033" y="1067617"/>
                  </a:lnTo>
                  <a:lnTo>
                    <a:pt x="366338" y="1058317"/>
                  </a:lnTo>
                  <a:lnTo>
                    <a:pt x="366338" y="1169917"/>
                  </a:lnTo>
                  <a:lnTo>
                    <a:pt x="376313" y="1175588"/>
                  </a:lnTo>
                  <a:lnTo>
                    <a:pt x="386287" y="1181032"/>
                  </a:lnTo>
                  <a:lnTo>
                    <a:pt x="396715" y="1186249"/>
                  </a:lnTo>
                  <a:lnTo>
                    <a:pt x="407370" y="1191466"/>
                  </a:lnTo>
                  <a:lnTo>
                    <a:pt x="418251" y="1196003"/>
                  </a:lnTo>
                  <a:lnTo>
                    <a:pt x="429359" y="1200539"/>
                  </a:lnTo>
                  <a:lnTo>
                    <a:pt x="440694" y="1204849"/>
                  </a:lnTo>
                  <a:lnTo>
                    <a:pt x="452255" y="1208705"/>
                  </a:lnTo>
                  <a:lnTo>
                    <a:pt x="464043" y="1212561"/>
                  </a:lnTo>
                  <a:lnTo>
                    <a:pt x="475151" y="1215964"/>
                  </a:lnTo>
                  <a:lnTo>
                    <a:pt x="486486" y="1218686"/>
                  </a:lnTo>
                  <a:lnTo>
                    <a:pt x="497367" y="1221634"/>
                  </a:lnTo>
                  <a:lnTo>
                    <a:pt x="508022" y="1223903"/>
                  </a:lnTo>
                  <a:lnTo>
                    <a:pt x="518450" y="1225944"/>
                  </a:lnTo>
                  <a:lnTo>
                    <a:pt x="528878" y="1227759"/>
                  </a:lnTo>
                  <a:lnTo>
                    <a:pt x="538626" y="1229120"/>
                  </a:lnTo>
                  <a:lnTo>
                    <a:pt x="538626" y="1297396"/>
                  </a:lnTo>
                  <a:lnTo>
                    <a:pt x="600740" y="1297396"/>
                  </a:lnTo>
                  <a:lnTo>
                    <a:pt x="600740" y="1229120"/>
                  </a:lnTo>
                  <a:lnTo>
                    <a:pt x="608674" y="1228213"/>
                  </a:lnTo>
                  <a:lnTo>
                    <a:pt x="616608" y="1227305"/>
                  </a:lnTo>
                  <a:lnTo>
                    <a:pt x="624089" y="1225944"/>
                  </a:lnTo>
                  <a:lnTo>
                    <a:pt x="631570" y="1224810"/>
                  </a:lnTo>
                  <a:lnTo>
                    <a:pt x="638824" y="1223449"/>
                  </a:lnTo>
                  <a:lnTo>
                    <a:pt x="645852" y="1221861"/>
                  </a:lnTo>
                  <a:lnTo>
                    <a:pt x="652880" y="1220273"/>
                  </a:lnTo>
                  <a:lnTo>
                    <a:pt x="659454" y="1218232"/>
                  </a:lnTo>
                  <a:lnTo>
                    <a:pt x="666028" y="1216191"/>
                  </a:lnTo>
                  <a:lnTo>
                    <a:pt x="672375" y="1214149"/>
                  </a:lnTo>
                  <a:lnTo>
                    <a:pt x="678723" y="1211881"/>
                  </a:lnTo>
                  <a:lnTo>
                    <a:pt x="684617" y="1209386"/>
                  </a:lnTo>
                  <a:lnTo>
                    <a:pt x="690284" y="1206890"/>
                  </a:lnTo>
                  <a:lnTo>
                    <a:pt x="695951" y="1203942"/>
                  </a:lnTo>
                  <a:lnTo>
                    <a:pt x="701392" y="1200993"/>
                  </a:lnTo>
                  <a:lnTo>
                    <a:pt x="706833" y="1198044"/>
                  </a:lnTo>
                  <a:lnTo>
                    <a:pt x="711593" y="1194868"/>
                  </a:lnTo>
                  <a:lnTo>
                    <a:pt x="716581" y="1191693"/>
                  </a:lnTo>
                  <a:lnTo>
                    <a:pt x="721341" y="1188290"/>
                  </a:lnTo>
                  <a:lnTo>
                    <a:pt x="725875" y="1184888"/>
                  </a:lnTo>
                  <a:lnTo>
                    <a:pt x="730182" y="1181486"/>
                  </a:lnTo>
                  <a:lnTo>
                    <a:pt x="734263" y="1178083"/>
                  </a:lnTo>
                  <a:lnTo>
                    <a:pt x="738343" y="1174227"/>
                  </a:lnTo>
                  <a:lnTo>
                    <a:pt x="742197" y="1170825"/>
                  </a:lnTo>
                  <a:lnTo>
                    <a:pt x="745824" y="1166968"/>
                  </a:lnTo>
                  <a:lnTo>
                    <a:pt x="749225" y="1163339"/>
                  </a:lnTo>
                  <a:lnTo>
                    <a:pt x="752625" y="1159256"/>
                  </a:lnTo>
                  <a:lnTo>
                    <a:pt x="755799" y="1155627"/>
                  </a:lnTo>
                  <a:lnTo>
                    <a:pt x="758746" y="1151544"/>
                  </a:lnTo>
                  <a:lnTo>
                    <a:pt x="761466" y="1147461"/>
                  </a:lnTo>
                  <a:lnTo>
                    <a:pt x="763960" y="1143378"/>
                  </a:lnTo>
                  <a:lnTo>
                    <a:pt x="766453" y="1139295"/>
                  </a:lnTo>
                  <a:lnTo>
                    <a:pt x="770760" y="1130676"/>
                  </a:lnTo>
                  <a:lnTo>
                    <a:pt x="774614" y="1122056"/>
                  </a:lnTo>
                  <a:lnTo>
                    <a:pt x="777561" y="1113436"/>
                  </a:lnTo>
                  <a:lnTo>
                    <a:pt x="778921" y="1109354"/>
                  </a:lnTo>
                  <a:lnTo>
                    <a:pt x="780055" y="1105044"/>
                  </a:lnTo>
                  <a:lnTo>
                    <a:pt x="781415" y="1100507"/>
                  </a:lnTo>
                  <a:lnTo>
                    <a:pt x="782322" y="1096424"/>
                  </a:lnTo>
                  <a:lnTo>
                    <a:pt x="783002" y="1092114"/>
                  </a:lnTo>
                  <a:lnTo>
                    <a:pt x="783682" y="1087805"/>
                  </a:lnTo>
                  <a:lnTo>
                    <a:pt x="784135" y="1083495"/>
                  </a:lnTo>
                  <a:lnTo>
                    <a:pt x="784589" y="1079185"/>
                  </a:lnTo>
                  <a:lnTo>
                    <a:pt x="784816" y="1074875"/>
                  </a:lnTo>
                  <a:lnTo>
                    <a:pt x="784816" y="1070339"/>
                  </a:lnTo>
                  <a:lnTo>
                    <a:pt x="784589" y="1061719"/>
                  </a:lnTo>
                  <a:lnTo>
                    <a:pt x="784135" y="1053326"/>
                  </a:lnTo>
                  <a:lnTo>
                    <a:pt x="783229" y="1045161"/>
                  </a:lnTo>
                  <a:lnTo>
                    <a:pt x="781869" y="1037222"/>
                  </a:lnTo>
                  <a:lnTo>
                    <a:pt x="779828" y="1029509"/>
                  </a:lnTo>
                  <a:lnTo>
                    <a:pt x="777788" y="1022251"/>
                  </a:lnTo>
                  <a:lnTo>
                    <a:pt x="775294" y="1014992"/>
                  </a:lnTo>
                  <a:lnTo>
                    <a:pt x="772347" y="1007960"/>
                  </a:lnTo>
                  <a:lnTo>
                    <a:pt x="769174" y="1001156"/>
                  </a:lnTo>
                  <a:lnTo>
                    <a:pt x="765320" y="994577"/>
                  </a:lnTo>
                  <a:lnTo>
                    <a:pt x="761466" y="988226"/>
                  </a:lnTo>
                  <a:lnTo>
                    <a:pt x="756705" y="982329"/>
                  </a:lnTo>
                  <a:lnTo>
                    <a:pt x="752172" y="976431"/>
                  </a:lnTo>
                  <a:lnTo>
                    <a:pt x="746731" y="970987"/>
                  </a:lnTo>
                  <a:lnTo>
                    <a:pt x="741064" y="965543"/>
                  </a:lnTo>
                  <a:lnTo>
                    <a:pt x="734943" y="960553"/>
                  </a:lnTo>
                  <a:lnTo>
                    <a:pt x="728822" y="955563"/>
                  </a:lnTo>
                  <a:lnTo>
                    <a:pt x="722248" y="950572"/>
                  </a:lnTo>
                  <a:lnTo>
                    <a:pt x="715220" y="946036"/>
                  </a:lnTo>
                  <a:lnTo>
                    <a:pt x="708193" y="941272"/>
                  </a:lnTo>
                  <a:lnTo>
                    <a:pt x="700712" y="936509"/>
                  </a:lnTo>
                  <a:lnTo>
                    <a:pt x="693004" y="932199"/>
                  </a:lnTo>
                  <a:lnTo>
                    <a:pt x="685070" y="927889"/>
                  </a:lnTo>
                  <a:lnTo>
                    <a:pt x="676456" y="923806"/>
                  </a:lnTo>
                  <a:lnTo>
                    <a:pt x="668068" y="919497"/>
                  </a:lnTo>
                  <a:lnTo>
                    <a:pt x="659227" y="915641"/>
                  </a:lnTo>
                  <a:lnTo>
                    <a:pt x="650159" y="911558"/>
                  </a:lnTo>
                  <a:lnTo>
                    <a:pt x="641091" y="907475"/>
                  </a:lnTo>
                  <a:lnTo>
                    <a:pt x="631117" y="903845"/>
                  </a:lnTo>
                  <a:lnTo>
                    <a:pt x="621369" y="899989"/>
                  </a:lnTo>
                  <a:lnTo>
                    <a:pt x="611394" y="896587"/>
                  </a:lnTo>
                  <a:lnTo>
                    <a:pt x="600740" y="892958"/>
                  </a:lnTo>
                  <a:lnTo>
                    <a:pt x="600740" y="785894"/>
                  </a:lnTo>
                  <a:lnTo>
                    <a:pt x="612755" y="788616"/>
                  </a:lnTo>
                  <a:lnTo>
                    <a:pt x="624543" y="792018"/>
                  </a:lnTo>
                  <a:lnTo>
                    <a:pt x="636331" y="795421"/>
                  </a:lnTo>
                  <a:lnTo>
                    <a:pt x="647892" y="799504"/>
                  </a:lnTo>
                  <a:lnTo>
                    <a:pt x="659227" y="803813"/>
                  </a:lnTo>
                  <a:lnTo>
                    <a:pt x="670562" y="808577"/>
                  </a:lnTo>
                  <a:lnTo>
                    <a:pt x="681443" y="813794"/>
                  </a:lnTo>
                  <a:lnTo>
                    <a:pt x="692324" y="819465"/>
                  </a:lnTo>
                  <a:lnTo>
                    <a:pt x="702752" y="824909"/>
                  </a:lnTo>
                  <a:lnTo>
                    <a:pt x="712727" y="830806"/>
                  </a:lnTo>
                  <a:lnTo>
                    <a:pt x="722475" y="836477"/>
                  </a:lnTo>
                  <a:lnTo>
                    <a:pt x="731542" y="842148"/>
                  </a:lnTo>
                  <a:lnTo>
                    <a:pt x="740157" y="847592"/>
                  </a:lnTo>
                  <a:lnTo>
                    <a:pt x="748318" y="853262"/>
                  </a:lnTo>
                  <a:lnTo>
                    <a:pt x="756025" y="858933"/>
                  </a:lnTo>
                  <a:lnTo>
                    <a:pt x="763280" y="864604"/>
                  </a:lnTo>
                  <a:lnTo>
                    <a:pt x="763280" y="748240"/>
                  </a:lnTo>
                  <a:lnTo>
                    <a:pt x="752625" y="741889"/>
                  </a:lnTo>
                  <a:lnTo>
                    <a:pt x="741744" y="735764"/>
                  </a:lnTo>
                  <a:lnTo>
                    <a:pt x="731316" y="730547"/>
                  </a:lnTo>
                  <a:lnTo>
                    <a:pt x="720888" y="725103"/>
                  </a:lnTo>
                  <a:lnTo>
                    <a:pt x="710913" y="720340"/>
                  </a:lnTo>
                  <a:lnTo>
                    <a:pt x="701165" y="716030"/>
                  </a:lnTo>
                  <a:lnTo>
                    <a:pt x="691644" y="711720"/>
                  </a:lnTo>
                  <a:lnTo>
                    <a:pt x="682123" y="708318"/>
                  </a:lnTo>
                  <a:lnTo>
                    <a:pt x="672602" y="704689"/>
                  </a:lnTo>
                  <a:lnTo>
                    <a:pt x="663081" y="701740"/>
                  </a:lnTo>
                  <a:lnTo>
                    <a:pt x="653106" y="698791"/>
                  </a:lnTo>
                  <a:lnTo>
                    <a:pt x="643132" y="696296"/>
                  </a:lnTo>
                  <a:lnTo>
                    <a:pt x="632930" y="694254"/>
                  </a:lnTo>
                  <a:lnTo>
                    <a:pt x="622276" y="691986"/>
                  </a:lnTo>
                  <a:lnTo>
                    <a:pt x="611848" y="690171"/>
                  </a:lnTo>
                  <a:lnTo>
                    <a:pt x="600740" y="688810"/>
                  </a:lnTo>
                  <a:lnTo>
                    <a:pt x="600740" y="654332"/>
                  </a:lnTo>
                  <a:lnTo>
                    <a:pt x="538626" y="654332"/>
                  </a:lnTo>
                  <a:close/>
                  <a:moveTo>
                    <a:pt x="549280" y="371475"/>
                  </a:moveTo>
                  <a:lnTo>
                    <a:pt x="564015" y="371475"/>
                  </a:lnTo>
                  <a:lnTo>
                    <a:pt x="577844" y="371475"/>
                  </a:lnTo>
                  <a:lnTo>
                    <a:pt x="591219" y="371929"/>
                  </a:lnTo>
                  <a:lnTo>
                    <a:pt x="604594" y="372609"/>
                  </a:lnTo>
                  <a:lnTo>
                    <a:pt x="617515" y="373743"/>
                  </a:lnTo>
                  <a:lnTo>
                    <a:pt x="630210" y="375104"/>
                  </a:lnTo>
                  <a:lnTo>
                    <a:pt x="642905" y="376692"/>
                  </a:lnTo>
                  <a:lnTo>
                    <a:pt x="655373" y="378507"/>
                  </a:lnTo>
                  <a:lnTo>
                    <a:pt x="667388" y="380775"/>
                  </a:lnTo>
                  <a:lnTo>
                    <a:pt x="679403" y="383497"/>
                  </a:lnTo>
                  <a:lnTo>
                    <a:pt x="691191" y="386219"/>
                  </a:lnTo>
                  <a:lnTo>
                    <a:pt x="702752" y="389168"/>
                  </a:lnTo>
                  <a:lnTo>
                    <a:pt x="714314" y="392797"/>
                  </a:lnTo>
                  <a:lnTo>
                    <a:pt x="725422" y="396426"/>
                  </a:lnTo>
                  <a:lnTo>
                    <a:pt x="736530" y="400509"/>
                  </a:lnTo>
                  <a:lnTo>
                    <a:pt x="747184" y="405046"/>
                  </a:lnTo>
                  <a:lnTo>
                    <a:pt x="757839" y="409582"/>
                  </a:lnTo>
                  <a:lnTo>
                    <a:pt x="768267" y="414573"/>
                  </a:lnTo>
                  <a:lnTo>
                    <a:pt x="778468" y="420017"/>
                  </a:lnTo>
                  <a:lnTo>
                    <a:pt x="788669" y="425461"/>
                  </a:lnTo>
                  <a:lnTo>
                    <a:pt x="798644" y="431358"/>
                  </a:lnTo>
                  <a:lnTo>
                    <a:pt x="808392" y="437709"/>
                  </a:lnTo>
                  <a:lnTo>
                    <a:pt x="818140" y="444288"/>
                  </a:lnTo>
                  <a:lnTo>
                    <a:pt x="827434" y="451092"/>
                  </a:lnTo>
                  <a:lnTo>
                    <a:pt x="836729" y="458351"/>
                  </a:lnTo>
                  <a:lnTo>
                    <a:pt x="845796" y="466063"/>
                  </a:lnTo>
                  <a:lnTo>
                    <a:pt x="854864" y="473775"/>
                  </a:lnTo>
                  <a:lnTo>
                    <a:pt x="863705" y="481941"/>
                  </a:lnTo>
                  <a:lnTo>
                    <a:pt x="872319" y="490561"/>
                  </a:lnTo>
                  <a:lnTo>
                    <a:pt x="880934" y="499407"/>
                  </a:lnTo>
                  <a:lnTo>
                    <a:pt x="889095" y="508707"/>
                  </a:lnTo>
                  <a:lnTo>
                    <a:pt x="897483" y="518234"/>
                  </a:lnTo>
                  <a:lnTo>
                    <a:pt x="905417" y="527988"/>
                  </a:lnTo>
                  <a:lnTo>
                    <a:pt x="913351" y="538422"/>
                  </a:lnTo>
                  <a:lnTo>
                    <a:pt x="921512" y="548856"/>
                  </a:lnTo>
                  <a:lnTo>
                    <a:pt x="929220" y="559744"/>
                  </a:lnTo>
                  <a:lnTo>
                    <a:pt x="936701" y="571086"/>
                  </a:lnTo>
                  <a:lnTo>
                    <a:pt x="944182" y="582654"/>
                  </a:lnTo>
                  <a:lnTo>
                    <a:pt x="951436" y="594449"/>
                  </a:lnTo>
                  <a:lnTo>
                    <a:pt x="958690" y="606925"/>
                  </a:lnTo>
                  <a:lnTo>
                    <a:pt x="965944" y="619627"/>
                  </a:lnTo>
                  <a:lnTo>
                    <a:pt x="972745" y="632330"/>
                  </a:lnTo>
                  <a:lnTo>
                    <a:pt x="979546" y="645713"/>
                  </a:lnTo>
                  <a:lnTo>
                    <a:pt x="986347" y="659549"/>
                  </a:lnTo>
                  <a:lnTo>
                    <a:pt x="993148" y="673613"/>
                  </a:lnTo>
                  <a:lnTo>
                    <a:pt x="999722" y="687903"/>
                  </a:lnTo>
                  <a:lnTo>
                    <a:pt x="1006069" y="702647"/>
                  </a:lnTo>
                  <a:lnTo>
                    <a:pt x="1012643" y="717845"/>
                  </a:lnTo>
                  <a:lnTo>
                    <a:pt x="1018991" y="733269"/>
                  </a:lnTo>
                  <a:lnTo>
                    <a:pt x="1025111" y="748920"/>
                  </a:lnTo>
                  <a:lnTo>
                    <a:pt x="1031005" y="765252"/>
                  </a:lnTo>
                  <a:lnTo>
                    <a:pt x="1037126" y="781584"/>
                  </a:lnTo>
                  <a:lnTo>
                    <a:pt x="1043247" y="798823"/>
                  </a:lnTo>
                  <a:lnTo>
                    <a:pt x="1049141" y="816062"/>
                  </a:lnTo>
                  <a:lnTo>
                    <a:pt x="1054808" y="833528"/>
                  </a:lnTo>
                  <a:lnTo>
                    <a:pt x="1060476" y="851674"/>
                  </a:lnTo>
                  <a:lnTo>
                    <a:pt x="1066143" y="870048"/>
                  </a:lnTo>
                  <a:lnTo>
                    <a:pt x="1071810" y="888875"/>
                  </a:lnTo>
                  <a:lnTo>
                    <a:pt x="1077478" y="907928"/>
                  </a:lnTo>
                  <a:lnTo>
                    <a:pt x="1082692" y="927436"/>
                  </a:lnTo>
                  <a:lnTo>
                    <a:pt x="1088132" y="947624"/>
                  </a:lnTo>
                  <a:lnTo>
                    <a:pt x="1093573" y="967812"/>
                  </a:lnTo>
                  <a:lnTo>
                    <a:pt x="1098787" y="988453"/>
                  </a:lnTo>
                  <a:lnTo>
                    <a:pt x="1109215" y="1030870"/>
                  </a:lnTo>
                  <a:lnTo>
                    <a:pt x="1112615" y="1046522"/>
                  </a:lnTo>
                  <a:lnTo>
                    <a:pt x="1115789" y="1061946"/>
                  </a:lnTo>
                  <a:lnTo>
                    <a:pt x="1118056" y="1076917"/>
                  </a:lnTo>
                  <a:lnTo>
                    <a:pt x="1119870" y="1091888"/>
                  </a:lnTo>
                  <a:lnTo>
                    <a:pt x="1121456" y="1106405"/>
                  </a:lnTo>
                  <a:lnTo>
                    <a:pt x="1122136" y="1120922"/>
                  </a:lnTo>
                  <a:lnTo>
                    <a:pt x="1122363" y="1134985"/>
                  </a:lnTo>
                  <a:lnTo>
                    <a:pt x="1122136" y="1148822"/>
                  </a:lnTo>
                  <a:lnTo>
                    <a:pt x="1121456" y="1162659"/>
                  </a:lnTo>
                  <a:lnTo>
                    <a:pt x="1120096" y="1176042"/>
                  </a:lnTo>
                  <a:lnTo>
                    <a:pt x="1118509" y="1188971"/>
                  </a:lnTo>
                  <a:lnTo>
                    <a:pt x="1116469" y="1201900"/>
                  </a:lnTo>
                  <a:lnTo>
                    <a:pt x="1113749" y="1214603"/>
                  </a:lnTo>
                  <a:lnTo>
                    <a:pt x="1110575" y="1227078"/>
                  </a:lnTo>
                  <a:lnTo>
                    <a:pt x="1107175" y="1239100"/>
                  </a:lnTo>
                  <a:lnTo>
                    <a:pt x="1103321" y="1250896"/>
                  </a:lnTo>
                  <a:lnTo>
                    <a:pt x="1098787" y="1262464"/>
                  </a:lnTo>
                  <a:lnTo>
                    <a:pt x="1094026" y="1274032"/>
                  </a:lnTo>
                  <a:lnTo>
                    <a:pt x="1088812" y="1284920"/>
                  </a:lnTo>
                  <a:lnTo>
                    <a:pt x="1083145" y="1296035"/>
                  </a:lnTo>
                  <a:lnTo>
                    <a:pt x="1077251" y="1306469"/>
                  </a:lnTo>
                  <a:lnTo>
                    <a:pt x="1070904" y="1317130"/>
                  </a:lnTo>
                  <a:lnTo>
                    <a:pt x="1064103" y="1327110"/>
                  </a:lnTo>
                  <a:lnTo>
                    <a:pt x="1056849" y="1336864"/>
                  </a:lnTo>
                  <a:lnTo>
                    <a:pt x="1049368" y="1346845"/>
                  </a:lnTo>
                  <a:lnTo>
                    <a:pt x="1041660" y="1356145"/>
                  </a:lnTo>
                  <a:lnTo>
                    <a:pt x="1033499" y="1365218"/>
                  </a:lnTo>
                  <a:lnTo>
                    <a:pt x="1024658" y="1374064"/>
                  </a:lnTo>
                  <a:lnTo>
                    <a:pt x="1015817" y="1382911"/>
                  </a:lnTo>
                  <a:lnTo>
                    <a:pt x="1006749" y="1391303"/>
                  </a:lnTo>
                  <a:lnTo>
                    <a:pt x="997228" y="1399469"/>
                  </a:lnTo>
                  <a:lnTo>
                    <a:pt x="987253" y="1407408"/>
                  </a:lnTo>
                  <a:lnTo>
                    <a:pt x="977279" y="1415121"/>
                  </a:lnTo>
                  <a:lnTo>
                    <a:pt x="967078" y="1422606"/>
                  </a:lnTo>
                  <a:lnTo>
                    <a:pt x="956196" y="1429638"/>
                  </a:lnTo>
                  <a:lnTo>
                    <a:pt x="945315" y="1436669"/>
                  </a:lnTo>
                  <a:lnTo>
                    <a:pt x="934207" y="1443474"/>
                  </a:lnTo>
                  <a:lnTo>
                    <a:pt x="922872" y="1449826"/>
                  </a:lnTo>
                  <a:lnTo>
                    <a:pt x="911084" y="1455950"/>
                  </a:lnTo>
                  <a:lnTo>
                    <a:pt x="899296" y="1461848"/>
                  </a:lnTo>
                  <a:lnTo>
                    <a:pt x="887055" y="1467745"/>
                  </a:lnTo>
                  <a:lnTo>
                    <a:pt x="874586" y="1473189"/>
                  </a:lnTo>
                  <a:lnTo>
                    <a:pt x="862118" y="1478179"/>
                  </a:lnTo>
                  <a:lnTo>
                    <a:pt x="849197" y="1483396"/>
                  </a:lnTo>
                  <a:lnTo>
                    <a:pt x="836275" y="1488160"/>
                  </a:lnTo>
                  <a:lnTo>
                    <a:pt x="823127" y="1492470"/>
                  </a:lnTo>
                  <a:lnTo>
                    <a:pt x="809752" y="1496779"/>
                  </a:lnTo>
                  <a:lnTo>
                    <a:pt x="796377" y="1500862"/>
                  </a:lnTo>
                  <a:lnTo>
                    <a:pt x="782549" y="1504492"/>
                  </a:lnTo>
                  <a:lnTo>
                    <a:pt x="768720" y="1508348"/>
                  </a:lnTo>
                  <a:lnTo>
                    <a:pt x="754892" y="1511523"/>
                  </a:lnTo>
                  <a:lnTo>
                    <a:pt x="740610" y="1514472"/>
                  </a:lnTo>
                  <a:lnTo>
                    <a:pt x="726555" y="1517194"/>
                  </a:lnTo>
                  <a:lnTo>
                    <a:pt x="712047" y="1519689"/>
                  </a:lnTo>
                  <a:lnTo>
                    <a:pt x="697538" y="1521958"/>
                  </a:lnTo>
                  <a:lnTo>
                    <a:pt x="683030" y="1524226"/>
                  </a:lnTo>
                  <a:lnTo>
                    <a:pt x="668521" y="1526040"/>
                  </a:lnTo>
                  <a:lnTo>
                    <a:pt x="653786" y="1527401"/>
                  </a:lnTo>
                  <a:lnTo>
                    <a:pt x="638824" y="1528762"/>
                  </a:lnTo>
                  <a:lnTo>
                    <a:pt x="624089" y="1529897"/>
                  </a:lnTo>
                  <a:lnTo>
                    <a:pt x="609128" y="1530804"/>
                  </a:lnTo>
                  <a:lnTo>
                    <a:pt x="594166" y="1531484"/>
                  </a:lnTo>
                  <a:lnTo>
                    <a:pt x="579204" y="1531938"/>
                  </a:lnTo>
                  <a:lnTo>
                    <a:pt x="564015" y="1531938"/>
                  </a:lnTo>
                  <a:lnTo>
                    <a:pt x="549054" y="1531938"/>
                  </a:lnTo>
                  <a:lnTo>
                    <a:pt x="533865" y="1531484"/>
                  </a:lnTo>
                  <a:lnTo>
                    <a:pt x="518903" y="1530804"/>
                  </a:lnTo>
                  <a:lnTo>
                    <a:pt x="503941" y="1529670"/>
                  </a:lnTo>
                  <a:lnTo>
                    <a:pt x="488980" y="1528309"/>
                  </a:lnTo>
                  <a:lnTo>
                    <a:pt x="474018" y="1526948"/>
                  </a:lnTo>
                  <a:lnTo>
                    <a:pt x="459056" y="1525133"/>
                  </a:lnTo>
                  <a:lnTo>
                    <a:pt x="444321" y="1523319"/>
                  </a:lnTo>
                  <a:lnTo>
                    <a:pt x="429359" y="1520823"/>
                  </a:lnTo>
                  <a:lnTo>
                    <a:pt x="414851" y="1518328"/>
                  </a:lnTo>
                  <a:lnTo>
                    <a:pt x="400115" y="1515606"/>
                  </a:lnTo>
                  <a:lnTo>
                    <a:pt x="385607" y="1512204"/>
                  </a:lnTo>
                  <a:lnTo>
                    <a:pt x="371325" y="1509028"/>
                  </a:lnTo>
                  <a:lnTo>
                    <a:pt x="357044" y="1505172"/>
                  </a:lnTo>
                  <a:lnTo>
                    <a:pt x="342989" y="1501543"/>
                  </a:lnTo>
                  <a:lnTo>
                    <a:pt x="329160" y="1497233"/>
                  </a:lnTo>
                  <a:lnTo>
                    <a:pt x="315332" y="1492696"/>
                  </a:lnTo>
                  <a:lnTo>
                    <a:pt x="301730" y="1488160"/>
                  </a:lnTo>
                  <a:lnTo>
                    <a:pt x="288129" y="1483170"/>
                  </a:lnTo>
                  <a:lnTo>
                    <a:pt x="274754" y="1477952"/>
                  </a:lnTo>
                  <a:lnTo>
                    <a:pt x="261832" y="1472735"/>
                  </a:lnTo>
                  <a:lnTo>
                    <a:pt x="248910" y="1466838"/>
                  </a:lnTo>
                  <a:lnTo>
                    <a:pt x="235988" y="1460940"/>
                  </a:lnTo>
                  <a:lnTo>
                    <a:pt x="223520" y="1454816"/>
                  </a:lnTo>
                  <a:lnTo>
                    <a:pt x="211505" y="1448238"/>
                  </a:lnTo>
                  <a:lnTo>
                    <a:pt x="199264" y="1441660"/>
                  </a:lnTo>
                  <a:lnTo>
                    <a:pt x="187703" y="1434855"/>
                  </a:lnTo>
                  <a:lnTo>
                    <a:pt x="176141" y="1427596"/>
                  </a:lnTo>
                  <a:lnTo>
                    <a:pt x="164806" y="1420111"/>
                  </a:lnTo>
                  <a:lnTo>
                    <a:pt x="153925" y="1412399"/>
                  </a:lnTo>
                  <a:lnTo>
                    <a:pt x="143497" y="1404233"/>
                  </a:lnTo>
                  <a:lnTo>
                    <a:pt x="132843" y="1396067"/>
                  </a:lnTo>
                  <a:lnTo>
                    <a:pt x="122868" y="1387674"/>
                  </a:lnTo>
                  <a:lnTo>
                    <a:pt x="113120" y="1379055"/>
                  </a:lnTo>
                  <a:lnTo>
                    <a:pt x="103826" y="1370208"/>
                  </a:lnTo>
                  <a:lnTo>
                    <a:pt x="94758" y="1361135"/>
                  </a:lnTo>
                  <a:lnTo>
                    <a:pt x="86144" y="1351608"/>
                  </a:lnTo>
                  <a:lnTo>
                    <a:pt x="77756" y="1342081"/>
                  </a:lnTo>
                  <a:lnTo>
                    <a:pt x="69822" y="1332328"/>
                  </a:lnTo>
                  <a:lnTo>
                    <a:pt x="62341" y="1322120"/>
                  </a:lnTo>
                  <a:lnTo>
                    <a:pt x="55086" y="1311913"/>
                  </a:lnTo>
                  <a:lnTo>
                    <a:pt x="48286" y="1301479"/>
                  </a:lnTo>
                  <a:lnTo>
                    <a:pt x="41711" y="1290591"/>
                  </a:lnTo>
                  <a:lnTo>
                    <a:pt x="35817" y="1279703"/>
                  </a:lnTo>
                  <a:lnTo>
                    <a:pt x="30150" y="1268361"/>
                  </a:lnTo>
                  <a:lnTo>
                    <a:pt x="25163" y="1257020"/>
                  </a:lnTo>
                  <a:lnTo>
                    <a:pt x="20402" y="1245225"/>
                  </a:lnTo>
                  <a:lnTo>
                    <a:pt x="16095" y="1233203"/>
                  </a:lnTo>
                  <a:lnTo>
                    <a:pt x="12468" y="1221181"/>
                  </a:lnTo>
                  <a:lnTo>
                    <a:pt x="9068" y="1208932"/>
                  </a:lnTo>
                  <a:lnTo>
                    <a:pt x="6347" y="1196229"/>
                  </a:lnTo>
                  <a:lnTo>
                    <a:pt x="4080" y="1183527"/>
                  </a:lnTo>
                  <a:lnTo>
                    <a:pt x="2493" y="1170371"/>
                  </a:lnTo>
                  <a:lnTo>
                    <a:pt x="907" y="1157215"/>
                  </a:lnTo>
                  <a:lnTo>
                    <a:pt x="226" y="1143605"/>
                  </a:lnTo>
                  <a:lnTo>
                    <a:pt x="0" y="1129995"/>
                  </a:lnTo>
                  <a:lnTo>
                    <a:pt x="453" y="1116158"/>
                  </a:lnTo>
                  <a:lnTo>
                    <a:pt x="1133" y="1102095"/>
                  </a:lnTo>
                  <a:lnTo>
                    <a:pt x="2947" y="1087805"/>
                  </a:lnTo>
                  <a:lnTo>
                    <a:pt x="4760" y="1073288"/>
                  </a:lnTo>
                  <a:lnTo>
                    <a:pt x="7481" y="1058544"/>
                  </a:lnTo>
                  <a:lnTo>
                    <a:pt x="10654" y="1043573"/>
                  </a:lnTo>
                  <a:lnTo>
                    <a:pt x="14508" y="1028375"/>
                  </a:lnTo>
                  <a:lnTo>
                    <a:pt x="19042" y="1012951"/>
                  </a:lnTo>
                  <a:lnTo>
                    <a:pt x="29697" y="978473"/>
                  </a:lnTo>
                  <a:lnTo>
                    <a:pt x="40578" y="944448"/>
                  </a:lnTo>
                  <a:lnTo>
                    <a:pt x="51233" y="911104"/>
                  </a:lnTo>
                  <a:lnTo>
                    <a:pt x="62114" y="878667"/>
                  </a:lnTo>
                  <a:lnTo>
                    <a:pt x="73222" y="846684"/>
                  </a:lnTo>
                  <a:lnTo>
                    <a:pt x="84557" y="815608"/>
                  </a:lnTo>
                  <a:lnTo>
                    <a:pt x="95891" y="785213"/>
                  </a:lnTo>
                  <a:lnTo>
                    <a:pt x="101785" y="770469"/>
                  </a:lnTo>
                  <a:lnTo>
                    <a:pt x="107679" y="755725"/>
                  </a:lnTo>
                  <a:lnTo>
                    <a:pt x="113574" y="741435"/>
                  </a:lnTo>
                  <a:lnTo>
                    <a:pt x="119468" y="727145"/>
                  </a:lnTo>
                  <a:lnTo>
                    <a:pt x="125588" y="713081"/>
                  </a:lnTo>
                  <a:lnTo>
                    <a:pt x="131936" y="699245"/>
                  </a:lnTo>
                  <a:lnTo>
                    <a:pt x="138283" y="685635"/>
                  </a:lnTo>
                  <a:lnTo>
                    <a:pt x="144631" y="672479"/>
                  </a:lnTo>
                  <a:lnTo>
                    <a:pt x="151205" y="659322"/>
                  </a:lnTo>
                  <a:lnTo>
                    <a:pt x="157552" y="646393"/>
                  </a:lnTo>
                  <a:lnTo>
                    <a:pt x="164353" y="633691"/>
                  </a:lnTo>
                  <a:lnTo>
                    <a:pt x="171381" y="621669"/>
                  </a:lnTo>
                  <a:lnTo>
                    <a:pt x="178181" y="609420"/>
                  </a:lnTo>
                  <a:lnTo>
                    <a:pt x="185436" y="597625"/>
                  </a:lnTo>
                  <a:lnTo>
                    <a:pt x="192463" y="585830"/>
                  </a:lnTo>
                  <a:lnTo>
                    <a:pt x="199944" y="574488"/>
                  </a:lnTo>
                  <a:lnTo>
                    <a:pt x="207425" y="563600"/>
                  </a:lnTo>
                  <a:lnTo>
                    <a:pt x="215133" y="552712"/>
                  </a:lnTo>
                  <a:lnTo>
                    <a:pt x="222840" y="542051"/>
                  </a:lnTo>
                  <a:lnTo>
                    <a:pt x="230774" y="531844"/>
                  </a:lnTo>
                  <a:lnTo>
                    <a:pt x="238935" y="521863"/>
                  </a:lnTo>
                  <a:lnTo>
                    <a:pt x="247324" y="512110"/>
                  </a:lnTo>
                  <a:lnTo>
                    <a:pt x="255711" y="502810"/>
                  </a:lnTo>
                  <a:lnTo>
                    <a:pt x="264326" y="493736"/>
                  </a:lnTo>
                  <a:lnTo>
                    <a:pt x="272940" y="484663"/>
                  </a:lnTo>
                  <a:lnTo>
                    <a:pt x="282008" y="476271"/>
                  </a:lnTo>
                  <a:lnTo>
                    <a:pt x="291076" y="468105"/>
                  </a:lnTo>
                  <a:lnTo>
                    <a:pt x="300597" y="460166"/>
                  </a:lnTo>
                  <a:lnTo>
                    <a:pt x="310118" y="452453"/>
                  </a:lnTo>
                  <a:lnTo>
                    <a:pt x="319639" y="445195"/>
                  </a:lnTo>
                  <a:lnTo>
                    <a:pt x="329840" y="438163"/>
                  </a:lnTo>
                  <a:lnTo>
                    <a:pt x="339815" y="431585"/>
                  </a:lnTo>
                  <a:lnTo>
                    <a:pt x="350243" y="425234"/>
                  </a:lnTo>
                  <a:lnTo>
                    <a:pt x="360897" y="419336"/>
                  </a:lnTo>
                  <a:lnTo>
                    <a:pt x="371552" y="413665"/>
                  </a:lnTo>
                  <a:lnTo>
                    <a:pt x="382660" y="408222"/>
                  </a:lnTo>
                  <a:lnTo>
                    <a:pt x="393995" y="403231"/>
                  </a:lnTo>
                  <a:lnTo>
                    <a:pt x="405556" y="398695"/>
                  </a:lnTo>
                  <a:lnTo>
                    <a:pt x="417344" y="394385"/>
                  </a:lnTo>
                  <a:lnTo>
                    <a:pt x="429359" y="390529"/>
                  </a:lnTo>
                  <a:lnTo>
                    <a:pt x="441601" y="386899"/>
                  </a:lnTo>
                  <a:lnTo>
                    <a:pt x="454069" y="383724"/>
                  </a:lnTo>
                  <a:lnTo>
                    <a:pt x="466764" y="380775"/>
                  </a:lnTo>
                  <a:lnTo>
                    <a:pt x="479912" y="378280"/>
                  </a:lnTo>
                  <a:lnTo>
                    <a:pt x="493287" y="376238"/>
                  </a:lnTo>
                  <a:lnTo>
                    <a:pt x="506888" y="374424"/>
                  </a:lnTo>
                  <a:lnTo>
                    <a:pt x="520717" y="373063"/>
                  </a:lnTo>
                  <a:lnTo>
                    <a:pt x="534772" y="372156"/>
                  </a:lnTo>
                  <a:lnTo>
                    <a:pt x="549280" y="371475"/>
                  </a:lnTo>
                  <a:close/>
                  <a:moveTo>
                    <a:pt x="455387" y="0"/>
                  </a:moveTo>
                  <a:lnTo>
                    <a:pt x="463542" y="227"/>
                  </a:lnTo>
                  <a:lnTo>
                    <a:pt x="471471" y="682"/>
                  </a:lnTo>
                  <a:lnTo>
                    <a:pt x="479174" y="1591"/>
                  </a:lnTo>
                  <a:lnTo>
                    <a:pt x="486423" y="2500"/>
                  </a:lnTo>
                  <a:lnTo>
                    <a:pt x="493446" y="3863"/>
                  </a:lnTo>
                  <a:lnTo>
                    <a:pt x="500242" y="5681"/>
                  </a:lnTo>
                  <a:lnTo>
                    <a:pt x="506812" y="7499"/>
                  </a:lnTo>
                  <a:lnTo>
                    <a:pt x="512702" y="9317"/>
                  </a:lnTo>
                  <a:lnTo>
                    <a:pt x="518592" y="11362"/>
                  </a:lnTo>
                  <a:lnTo>
                    <a:pt x="524256" y="13861"/>
                  </a:lnTo>
                  <a:lnTo>
                    <a:pt x="529466" y="16361"/>
                  </a:lnTo>
                  <a:lnTo>
                    <a:pt x="534450" y="18861"/>
                  </a:lnTo>
                  <a:lnTo>
                    <a:pt x="539207" y="21587"/>
                  </a:lnTo>
                  <a:lnTo>
                    <a:pt x="543738" y="24314"/>
                  </a:lnTo>
                  <a:lnTo>
                    <a:pt x="547816" y="27268"/>
                  </a:lnTo>
                  <a:lnTo>
                    <a:pt x="551894" y="29995"/>
                  </a:lnTo>
                  <a:lnTo>
                    <a:pt x="555292" y="32722"/>
                  </a:lnTo>
                  <a:lnTo>
                    <a:pt x="558916" y="35676"/>
                  </a:lnTo>
                  <a:lnTo>
                    <a:pt x="564807" y="40903"/>
                  </a:lnTo>
                  <a:lnTo>
                    <a:pt x="569790" y="45902"/>
                  </a:lnTo>
                  <a:lnTo>
                    <a:pt x="574095" y="50674"/>
                  </a:lnTo>
                  <a:lnTo>
                    <a:pt x="577040" y="54310"/>
                  </a:lnTo>
                  <a:lnTo>
                    <a:pt x="579079" y="57491"/>
                  </a:lnTo>
                  <a:lnTo>
                    <a:pt x="581118" y="59990"/>
                  </a:lnTo>
                  <a:lnTo>
                    <a:pt x="590406" y="51810"/>
                  </a:lnTo>
                  <a:lnTo>
                    <a:pt x="599467" y="44311"/>
                  </a:lnTo>
                  <a:lnTo>
                    <a:pt x="608076" y="37494"/>
                  </a:lnTo>
                  <a:lnTo>
                    <a:pt x="616685" y="31359"/>
                  </a:lnTo>
                  <a:lnTo>
                    <a:pt x="625293" y="25905"/>
                  </a:lnTo>
                  <a:lnTo>
                    <a:pt x="633449" y="21360"/>
                  </a:lnTo>
                  <a:lnTo>
                    <a:pt x="641151" y="17043"/>
                  </a:lnTo>
                  <a:lnTo>
                    <a:pt x="648854" y="13407"/>
                  </a:lnTo>
                  <a:lnTo>
                    <a:pt x="656103" y="10226"/>
                  </a:lnTo>
                  <a:lnTo>
                    <a:pt x="663126" y="7499"/>
                  </a:lnTo>
                  <a:lnTo>
                    <a:pt x="669922" y="5454"/>
                  </a:lnTo>
                  <a:lnTo>
                    <a:pt x="676492" y="3409"/>
                  </a:lnTo>
                  <a:lnTo>
                    <a:pt x="682608" y="2272"/>
                  </a:lnTo>
                  <a:lnTo>
                    <a:pt x="688498" y="1136"/>
                  </a:lnTo>
                  <a:lnTo>
                    <a:pt x="694162" y="454"/>
                  </a:lnTo>
                  <a:lnTo>
                    <a:pt x="699599" y="227"/>
                  </a:lnTo>
                  <a:lnTo>
                    <a:pt x="704583" y="0"/>
                  </a:lnTo>
                  <a:lnTo>
                    <a:pt x="709340" y="227"/>
                  </a:lnTo>
                  <a:lnTo>
                    <a:pt x="713871" y="454"/>
                  </a:lnTo>
                  <a:lnTo>
                    <a:pt x="717949" y="909"/>
                  </a:lnTo>
                  <a:lnTo>
                    <a:pt x="721800" y="1591"/>
                  </a:lnTo>
                  <a:lnTo>
                    <a:pt x="725198" y="2272"/>
                  </a:lnTo>
                  <a:lnTo>
                    <a:pt x="728596" y="3181"/>
                  </a:lnTo>
                  <a:lnTo>
                    <a:pt x="731315" y="3863"/>
                  </a:lnTo>
                  <a:lnTo>
                    <a:pt x="736299" y="5908"/>
                  </a:lnTo>
                  <a:lnTo>
                    <a:pt x="739697" y="7499"/>
                  </a:lnTo>
                  <a:lnTo>
                    <a:pt x="742415" y="8862"/>
                  </a:lnTo>
                  <a:lnTo>
                    <a:pt x="746720" y="13180"/>
                  </a:lnTo>
                  <a:lnTo>
                    <a:pt x="751024" y="17497"/>
                  </a:lnTo>
                  <a:lnTo>
                    <a:pt x="754875" y="22269"/>
                  </a:lnTo>
                  <a:lnTo>
                    <a:pt x="758726" y="27496"/>
                  </a:lnTo>
                  <a:lnTo>
                    <a:pt x="762124" y="32495"/>
                  </a:lnTo>
                  <a:lnTo>
                    <a:pt x="765523" y="37949"/>
                  </a:lnTo>
                  <a:lnTo>
                    <a:pt x="768694" y="43629"/>
                  </a:lnTo>
                  <a:lnTo>
                    <a:pt x="771639" y="49310"/>
                  </a:lnTo>
                  <a:lnTo>
                    <a:pt x="774584" y="54764"/>
                  </a:lnTo>
                  <a:lnTo>
                    <a:pt x="777076" y="60672"/>
                  </a:lnTo>
                  <a:lnTo>
                    <a:pt x="779342" y="66808"/>
                  </a:lnTo>
                  <a:lnTo>
                    <a:pt x="781834" y="72716"/>
                  </a:lnTo>
                  <a:lnTo>
                    <a:pt x="785911" y="84305"/>
                  </a:lnTo>
                  <a:lnTo>
                    <a:pt x="789536" y="95894"/>
                  </a:lnTo>
                  <a:lnTo>
                    <a:pt x="792481" y="106801"/>
                  </a:lnTo>
                  <a:lnTo>
                    <a:pt x="794973" y="117254"/>
                  </a:lnTo>
                  <a:lnTo>
                    <a:pt x="796785" y="126571"/>
                  </a:lnTo>
                  <a:lnTo>
                    <a:pt x="798371" y="134524"/>
                  </a:lnTo>
                  <a:lnTo>
                    <a:pt x="800183" y="146568"/>
                  </a:lnTo>
                  <a:lnTo>
                    <a:pt x="800636" y="150658"/>
                  </a:lnTo>
                  <a:lnTo>
                    <a:pt x="805847" y="149294"/>
                  </a:lnTo>
                  <a:lnTo>
                    <a:pt x="810831" y="147931"/>
                  </a:lnTo>
                  <a:lnTo>
                    <a:pt x="815362" y="146340"/>
                  </a:lnTo>
                  <a:lnTo>
                    <a:pt x="820119" y="144522"/>
                  </a:lnTo>
                  <a:lnTo>
                    <a:pt x="824197" y="142705"/>
                  </a:lnTo>
                  <a:lnTo>
                    <a:pt x="828275" y="140887"/>
                  </a:lnTo>
                  <a:lnTo>
                    <a:pt x="832352" y="139069"/>
                  </a:lnTo>
                  <a:lnTo>
                    <a:pt x="835750" y="136796"/>
                  </a:lnTo>
                  <a:lnTo>
                    <a:pt x="839375" y="134751"/>
                  </a:lnTo>
                  <a:lnTo>
                    <a:pt x="842547" y="132706"/>
                  </a:lnTo>
                  <a:lnTo>
                    <a:pt x="848663" y="128389"/>
                  </a:lnTo>
                  <a:lnTo>
                    <a:pt x="853647" y="124071"/>
                  </a:lnTo>
                  <a:lnTo>
                    <a:pt x="858405" y="119754"/>
                  </a:lnTo>
                  <a:lnTo>
                    <a:pt x="862482" y="115663"/>
                  </a:lnTo>
                  <a:lnTo>
                    <a:pt x="865654" y="111800"/>
                  </a:lnTo>
                  <a:lnTo>
                    <a:pt x="868372" y="108392"/>
                  </a:lnTo>
                  <a:lnTo>
                    <a:pt x="870638" y="105211"/>
                  </a:lnTo>
                  <a:lnTo>
                    <a:pt x="873130" y="100439"/>
                  </a:lnTo>
                  <a:lnTo>
                    <a:pt x="874036" y="98848"/>
                  </a:lnTo>
                  <a:lnTo>
                    <a:pt x="875395" y="106347"/>
                  </a:lnTo>
                  <a:lnTo>
                    <a:pt x="876755" y="113846"/>
                  </a:lnTo>
                  <a:lnTo>
                    <a:pt x="877434" y="121117"/>
                  </a:lnTo>
                  <a:lnTo>
                    <a:pt x="877887" y="128389"/>
                  </a:lnTo>
                  <a:lnTo>
                    <a:pt x="877887" y="135433"/>
                  </a:lnTo>
                  <a:lnTo>
                    <a:pt x="877434" y="142250"/>
                  </a:lnTo>
                  <a:lnTo>
                    <a:pt x="876755" y="149067"/>
                  </a:lnTo>
                  <a:lnTo>
                    <a:pt x="875622" y="155884"/>
                  </a:lnTo>
                  <a:lnTo>
                    <a:pt x="874263" y="162474"/>
                  </a:lnTo>
                  <a:lnTo>
                    <a:pt x="872903" y="168837"/>
                  </a:lnTo>
                  <a:lnTo>
                    <a:pt x="870864" y="175199"/>
                  </a:lnTo>
                  <a:lnTo>
                    <a:pt x="868599" y="181335"/>
                  </a:lnTo>
                  <a:lnTo>
                    <a:pt x="866334" y="187243"/>
                  </a:lnTo>
                  <a:lnTo>
                    <a:pt x="863615" y="193378"/>
                  </a:lnTo>
                  <a:lnTo>
                    <a:pt x="860670" y="199287"/>
                  </a:lnTo>
                  <a:lnTo>
                    <a:pt x="857725" y="204967"/>
                  </a:lnTo>
                  <a:lnTo>
                    <a:pt x="854327" y="210421"/>
                  </a:lnTo>
                  <a:lnTo>
                    <a:pt x="850702" y="215875"/>
                  </a:lnTo>
                  <a:lnTo>
                    <a:pt x="847078" y="221328"/>
                  </a:lnTo>
                  <a:lnTo>
                    <a:pt x="843000" y="226328"/>
                  </a:lnTo>
                  <a:lnTo>
                    <a:pt x="838922" y="231554"/>
                  </a:lnTo>
                  <a:lnTo>
                    <a:pt x="834844" y="236553"/>
                  </a:lnTo>
                  <a:lnTo>
                    <a:pt x="830313" y="241325"/>
                  </a:lnTo>
                  <a:lnTo>
                    <a:pt x="826009" y="246097"/>
                  </a:lnTo>
                  <a:lnTo>
                    <a:pt x="821252" y="250869"/>
                  </a:lnTo>
                  <a:lnTo>
                    <a:pt x="816494" y="255187"/>
                  </a:lnTo>
                  <a:lnTo>
                    <a:pt x="811737" y="259731"/>
                  </a:lnTo>
                  <a:lnTo>
                    <a:pt x="806753" y="264049"/>
                  </a:lnTo>
                  <a:lnTo>
                    <a:pt x="796785" y="272229"/>
                  </a:lnTo>
                  <a:lnTo>
                    <a:pt x="786364" y="279955"/>
                  </a:lnTo>
                  <a:lnTo>
                    <a:pt x="776170" y="287227"/>
                  </a:lnTo>
                  <a:lnTo>
                    <a:pt x="765749" y="294044"/>
                  </a:lnTo>
                  <a:lnTo>
                    <a:pt x="755328" y="300180"/>
                  </a:lnTo>
                  <a:lnTo>
                    <a:pt x="745360" y="305860"/>
                  </a:lnTo>
                  <a:lnTo>
                    <a:pt x="735619" y="311314"/>
                  </a:lnTo>
                  <a:lnTo>
                    <a:pt x="725878" y="316313"/>
                  </a:lnTo>
                  <a:lnTo>
                    <a:pt x="717043" y="320631"/>
                  </a:lnTo>
                  <a:lnTo>
                    <a:pt x="708661" y="324721"/>
                  </a:lnTo>
                  <a:lnTo>
                    <a:pt x="700732" y="327902"/>
                  </a:lnTo>
                  <a:lnTo>
                    <a:pt x="693709" y="331084"/>
                  </a:lnTo>
                  <a:lnTo>
                    <a:pt x="681929" y="335628"/>
                  </a:lnTo>
                  <a:lnTo>
                    <a:pt x="674453" y="338583"/>
                  </a:lnTo>
                  <a:lnTo>
                    <a:pt x="671961" y="339492"/>
                  </a:lnTo>
                  <a:lnTo>
                    <a:pt x="658142" y="336083"/>
                  </a:lnTo>
                  <a:lnTo>
                    <a:pt x="644776" y="333583"/>
                  </a:lnTo>
                  <a:lnTo>
                    <a:pt x="632089" y="331311"/>
                  </a:lnTo>
                  <a:lnTo>
                    <a:pt x="619630" y="329266"/>
                  </a:lnTo>
                  <a:lnTo>
                    <a:pt x="607623" y="327675"/>
                  </a:lnTo>
                  <a:lnTo>
                    <a:pt x="596069" y="326539"/>
                  </a:lnTo>
                  <a:lnTo>
                    <a:pt x="584969" y="325630"/>
                  </a:lnTo>
                  <a:lnTo>
                    <a:pt x="574548" y="324948"/>
                  </a:lnTo>
                  <a:lnTo>
                    <a:pt x="564127" y="324494"/>
                  </a:lnTo>
                  <a:lnTo>
                    <a:pt x="554612" y="324494"/>
                  </a:lnTo>
                  <a:lnTo>
                    <a:pt x="545324" y="324494"/>
                  </a:lnTo>
                  <a:lnTo>
                    <a:pt x="536715" y="324948"/>
                  </a:lnTo>
                  <a:lnTo>
                    <a:pt x="528333" y="325403"/>
                  </a:lnTo>
                  <a:lnTo>
                    <a:pt x="520178" y="326085"/>
                  </a:lnTo>
                  <a:lnTo>
                    <a:pt x="512702" y="326766"/>
                  </a:lnTo>
                  <a:lnTo>
                    <a:pt x="505679" y="327675"/>
                  </a:lnTo>
                  <a:lnTo>
                    <a:pt x="499109" y="328811"/>
                  </a:lnTo>
                  <a:lnTo>
                    <a:pt x="492993" y="329948"/>
                  </a:lnTo>
                  <a:lnTo>
                    <a:pt x="487329" y="331311"/>
                  </a:lnTo>
                  <a:lnTo>
                    <a:pt x="481892" y="332447"/>
                  </a:lnTo>
                  <a:lnTo>
                    <a:pt x="472604" y="334947"/>
                  </a:lnTo>
                  <a:lnTo>
                    <a:pt x="465128" y="337219"/>
                  </a:lnTo>
                  <a:lnTo>
                    <a:pt x="459012" y="339719"/>
                  </a:lnTo>
                  <a:lnTo>
                    <a:pt x="454934" y="341309"/>
                  </a:lnTo>
                  <a:lnTo>
                    <a:pt x="451536" y="342900"/>
                  </a:lnTo>
                  <a:lnTo>
                    <a:pt x="445646" y="337219"/>
                  </a:lnTo>
                  <a:lnTo>
                    <a:pt x="439529" y="331311"/>
                  </a:lnTo>
                  <a:lnTo>
                    <a:pt x="425710" y="318813"/>
                  </a:lnTo>
                  <a:lnTo>
                    <a:pt x="410532" y="305860"/>
                  </a:lnTo>
                  <a:lnTo>
                    <a:pt x="394221" y="292454"/>
                  </a:lnTo>
                  <a:lnTo>
                    <a:pt x="377456" y="279274"/>
                  </a:lnTo>
                  <a:lnTo>
                    <a:pt x="360239" y="266094"/>
                  </a:lnTo>
                  <a:lnTo>
                    <a:pt x="343249" y="252914"/>
                  </a:lnTo>
                  <a:lnTo>
                    <a:pt x="326258" y="240416"/>
                  </a:lnTo>
                  <a:lnTo>
                    <a:pt x="295222" y="217693"/>
                  </a:lnTo>
                  <a:lnTo>
                    <a:pt x="269849" y="199514"/>
                  </a:lnTo>
                  <a:lnTo>
                    <a:pt x="252405" y="187243"/>
                  </a:lnTo>
                  <a:lnTo>
                    <a:pt x="246062" y="183153"/>
                  </a:lnTo>
                  <a:lnTo>
                    <a:pt x="251726" y="176563"/>
                  </a:lnTo>
                  <a:lnTo>
                    <a:pt x="257616" y="170655"/>
                  </a:lnTo>
                  <a:lnTo>
                    <a:pt x="263506" y="165428"/>
                  </a:lnTo>
                  <a:lnTo>
                    <a:pt x="269623" y="160656"/>
                  </a:lnTo>
                  <a:lnTo>
                    <a:pt x="275286" y="156339"/>
                  </a:lnTo>
                  <a:lnTo>
                    <a:pt x="281629" y="152476"/>
                  </a:lnTo>
                  <a:lnTo>
                    <a:pt x="287746" y="149294"/>
                  </a:lnTo>
                  <a:lnTo>
                    <a:pt x="293863" y="146568"/>
                  </a:lnTo>
                  <a:lnTo>
                    <a:pt x="299979" y="144068"/>
                  </a:lnTo>
                  <a:lnTo>
                    <a:pt x="306096" y="142023"/>
                  </a:lnTo>
                  <a:lnTo>
                    <a:pt x="311986" y="140432"/>
                  </a:lnTo>
                  <a:lnTo>
                    <a:pt x="317876" y="139069"/>
                  </a:lnTo>
                  <a:lnTo>
                    <a:pt x="323766" y="138160"/>
                  </a:lnTo>
                  <a:lnTo>
                    <a:pt x="329656" y="137024"/>
                  </a:lnTo>
                  <a:lnTo>
                    <a:pt x="335093" y="136569"/>
                  </a:lnTo>
                  <a:lnTo>
                    <a:pt x="340530" y="136342"/>
                  </a:lnTo>
                  <a:lnTo>
                    <a:pt x="345967" y="136342"/>
                  </a:lnTo>
                  <a:lnTo>
                    <a:pt x="350951" y="136569"/>
                  </a:lnTo>
                  <a:lnTo>
                    <a:pt x="355708" y="136796"/>
                  </a:lnTo>
                  <a:lnTo>
                    <a:pt x="360466" y="137251"/>
                  </a:lnTo>
                  <a:lnTo>
                    <a:pt x="368848" y="138614"/>
                  </a:lnTo>
                  <a:lnTo>
                    <a:pt x="376097" y="139978"/>
                  </a:lnTo>
                  <a:lnTo>
                    <a:pt x="382214" y="141341"/>
                  </a:lnTo>
                  <a:lnTo>
                    <a:pt x="386518" y="142705"/>
                  </a:lnTo>
                  <a:lnTo>
                    <a:pt x="390369" y="143841"/>
                  </a:lnTo>
                  <a:lnTo>
                    <a:pt x="389916" y="135888"/>
                  </a:lnTo>
                  <a:lnTo>
                    <a:pt x="389916" y="127934"/>
                  </a:lnTo>
                  <a:lnTo>
                    <a:pt x="390369" y="120208"/>
                  </a:lnTo>
                  <a:lnTo>
                    <a:pt x="391049" y="112482"/>
                  </a:lnTo>
                  <a:lnTo>
                    <a:pt x="392182" y="105211"/>
                  </a:lnTo>
                  <a:lnTo>
                    <a:pt x="393767" y="98166"/>
                  </a:lnTo>
                  <a:lnTo>
                    <a:pt x="395580" y="91122"/>
                  </a:lnTo>
                  <a:lnTo>
                    <a:pt x="397619" y="84305"/>
                  </a:lnTo>
                  <a:lnTo>
                    <a:pt x="399884" y="77942"/>
                  </a:lnTo>
                  <a:lnTo>
                    <a:pt x="402376" y="71807"/>
                  </a:lnTo>
                  <a:lnTo>
                    <a:pt x="405095" y="65671"/>
                  </a:lnTo>
                  <a:lnTo>
                    <a:pt x="407813" y="59763"/>
                  </a:lnTo>
                  <a:lnTo>
                    <a:pt x="410985" y="54310"/>
                  </a:lnTo>
                  <a:lnTo>
                    <a:pt x="413930" y="49083"/>
                  </a:lnTo>
                  <a:lnTo>
                    <a:pt x="417101" y="43857"/>
                  </a:lnTo>
                  <a:lnTo>
                    <a:pt x="420273" y="39085"/>
                  </a:lnTo>
                  <a:lnTo>
                    <a:pt x="423444" y="34540"/>
                  </a:lnTo>
                  <a:lnTo>
                    <a:pt x="426616" y="30222"/>
                  </a:lnTo>
                  <a:lnTo>
                    <a:pt x="432959" y="22496"/>
                  </a:lnTo>
                  <a:lnTo>
                    <a:pt x="438849" y="15679"/>
                  </a:lnTo>
                  <a:lnTo>
                    <a:pt x="444060" y="10226"/>
                  </a:lnTo>
                  <a:lnTo>
                    <a:pt x="448817" y="5908"/>
                  </a:lnTo>
                  <a:lnTo>
                    <a:pt x="452215" y="2500"/>
                  </a:lnTo>
                  <a:lnTo>
                    <a:pt x="455387"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cs typeface="+mn-ea"/>
                <a:sym typeface="+mn-lt"/>
              </a:endParaRPr>
            </a:p>
          </p:txBody>
        </p:sp>
      </p:grpSp>
      <p:grpSp>
        <p:nvGrpSpPr>
          <p:cNvPr id="5" name="组合 223"/>
          <p:cNvGrpSpPr/>
          <p:nvPr/>
        </p:nvGrpSpPr>
        <p:grpSpPr>
          <a:xfrm>
            <a:off x="5712223" y="4023070"/>
            <a:ext cx="711561" cy="711688"/>
            <a:chOff x="7615567" y="5362773"/>
            <a:chExt cx="948790" cy="948790"/>
          </a:xfrm>
        </p:grpSpPr>
        <p:sp>
          <p:nvSpPr>
            <p:cNvPr id="225" name="椭圆 224"/>
            <p:cNvSpPr/>
            <p:nvPr/>
          </p:nvSpPr>
          <p:spPr>
            <a:xfrm>
              <a:off x="7615567" y="5362773"/>
              <a:ext cx="948790" cy="94879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2100" dirty="0">
                <a:solidFill>
                  <a:srgbClr val="F2F2F2"/>
                </a:solidFill>
                <a:cs typeface="+mn-ea"/>
                <a:sym typeface="+mn-lt"/>
              </a:endParaRPr>
            </a:p>
          </p:txBody>
        </p:sp>
        <p:sp>
          <p:nvSpPr>
            <p:cNvPr id="226" name="KSO_Shape"/>
            <p:cNvSpPr>
              <a:spLocks noChangeAspect="1"/>
            </p:cNvSpPr>
            <p:nvPr/>
          </p:nvSpPr>
          <p:spPr bwMode="auto">
            <a:xfrm>
              <a:off x="7873213" y="5619136"/>
              <a:ext cx="433498" cy="436064"/>
            </a:xfrm>
            <a:custGeom>
              <a:avLst/>
              <a:gdLst>
                <a:gd name="T0" fmla="*/ 1295082 w 2109787"/>
                <a:gd name="T1" fmla="*/ 1930537 h 2125662"/>
                <a:gd name="T2" fmla="*/ 1378267 w 2109787"/>
                <a:gd name="T3" fmla="*/ 1684248 h 2125662"/>
                <a:gd name="T4" fmla="*/ 1361122 w 2109787"/>
                <a:gd name="T5" fmla="*/ 1545055 h 2125662"/>
                <a:gd name="T6" fmla="*/ 1566862 w 2109787"/>
                <a:gd name="T7" fmla="*/ 1567300 h 2125662"/>
                <a:gd name="T8" fmla="*/ 1528445 w 2109787"/>
                <a:gd name="T9" fmla="*/ 2041129 h 2125662"/>
                <a:gd name="T10" fmla="*/ 1651000 w 2109787"/>
                <a:gd name="T11" fmla="*/ 1844733 h 2125662"/>
                <a:gd name="T12" fmla="*/ 1901190 w 2109787"/>
                <a:gd name="T13" fmla="*/ 1450988 h 2125662"/>
                <a:gd name="T14" fmla="*/ 2088197 w 2109787"/>
                <a:gd name="T15" fmla="*/ 1575563 h 2125662"/>
                <a:gd name="T16" fmla="*/ 2077720 w 2109787"/>
                <a:gd name="T17" fmla="*/ 2010939 h 2125662"/>
                <a:gd name="T18" fmla="*/ 1755457 w 2109787"/>
                <a:gd name="T19" fmla="*/ 2109455 h 2125662"/>
                <a:gd name="T20" fmla="*/ 1116012 w 2109787"/>
                <a:gd name="T21" fmla="*/ 2102146 h 2125662"/>
                <a:gd name="T22" fmla="*/ 824229 w 2109787"/>
                <a:gd name="T23" fmla="*/ 1996956 h 2125662"/>
                <a:gd name="T24" fmla="*/ 842327 w 2109787"/>
                <a:gd name="T25" fmla="*/ 1547597 h 2125662"/>
                <a:gd name="T26" fmla="*/ 1079500 w 2109787"/>
                <a:gd name="T27" fmla="*/ 1446221 h 2125662"/>
                <a:gd name="T28" fmla="*/ 1156856 w 2109787"/>
                <a:gd name="T29" fmla="*/ 894212 h 2125662"/>
                <a:gd name="T30" fmla="*/ 1181274 w 2109787"/>
                <a:gd name="T31" fmla="*/ 1123523 h 2125662"/>
                <a:gd name="T32" fmla="*/ 1403890 w 2109787"/>
                <a:gd name="T33" fmla="*/ 1350929 h 2125662"/>
                <a:gd name="T34" fmla="*/ 1555473 w 2109787"/>
                <a:gd name="T35" fmla="*/ 1330602 h 2125662"/>
                <a:gd name="T36" fmla="*/ 1746695 w 2109787"/>
                <a:gd name="T37" fmla="*/ 1088269 h 2125662"/>
                <a:gd name="T38" fmla="*/ 1634435 w 2109787"/>
                <a:gd name="T39" fmla="*/ 939629 h 2125662"/>
                <a:gd name="T40" fmla="*/ 1329051 w 2109787"/>
                <a:gd name="T41" fmla="*/ 834184 h 2125662"/>
                <a:gd name="T42" fmla="*/ 1487609 w 2109787"/>
                <a:gd name="T43" fmla="*/ 501650 h 2125662"/>
                <a:gd name="T44" fmla="*/ 1685808 w 2109787"/>
                <a:gd name="T45" fmla="*/ 588039 h 2125662"/>
                <a:gd name="T46" fmla="*/ 1817729 w 2109787"/>
                <a:gd name="T47" fmla="*/ 779556 h 2125662"/>
                <a:gd name="T48" fmla="*/ 1848490 w 2109787"/>
                <a:gd name="T49" fmla="*/ 1036817 h 2125662"/>
                <a:gd name="T50" fmla="*/ 1748915 w 2109787"/>
                <a:gd name="T51" fmla="*/ 1271528 h 2125662"/>
                <a:gd name="T52" fmla="*/ 1576403 w 2109787"/>
                <a:gd name="T53" fmla="*/ 1417309 h 2125662"/>
                <a:gd name="T54" fmla="*/ 1403573 w 2109787"/>
                <a:gd name="T55" fmla="*/ 1442082 h 2125662"/>
                <a:gd name="T56" fmla="*/ 1224085 w 2109787"/>
                <a:gd name="T57" fmla="*/ 1336319 h 2125662"/>
                <a:gd name="T58" fmla="*/ 1088992 w 2109787"/>
                <a:gd name="T59" fmla="*/ 1130193 h 2125662"/>
                <a:gd name="T60" fmla="*/ 1072185 w 2109787"/>
                <a:gd name="T61" fmla="*/ 867850 h 2125662"/>
                <a:gd name="T62" fmla="*/ 1171443 w 2109787"/>
                <a:gd name="T63" fmla="*/ 647432 h 2125662"/>
                <a:gd name="T64" fmla="*/ 1349029 w 2109787"/>
                <a:gd name="T65" fmla="*/ 518483 h 2125662"/>
                <a:gd name="T66" fmla="*/ 894842 w 2109787"/>
                <a:gd name="T67" fmla="*/ 389721 h 2125662"/>
                <a:gd name="T68" fmla="*/ 783863 w 2109787"/>
                <a:gd name="T69" fmla="*/ 461707 h 2125662"/>
                <a:gd name="T70" fmla="*/ 646249 w 2109787"/>
                <a:gd name="T71" fmla="*/ 519107 h 2125662"/>
                <a:gd name="T72" fmla="*/ 649737 w 2109787"/>
                <a:gd name="T73" fmla="*/ 631367 h 2125662"/>
                <a:gd name="T74" fmla="*/ 859963 w 2109787"/>
                <a:gd name="T75" fmla="*/ 751873 h 2125662"/>
                <a:gd name="T76" fmla="*/ 989016 w 2109787"/>
                <a:gd name="T77" fmla="*/ 914873 h 2125662"/>
                <a:gd name="T78" fmla="*/ 926551 w 2109787"/>
                <a:gd name="T79" fmla="*/ 1110219 h 2125662"/>
                <a:gd name="T80" fmla="*/ 637054 w 2109787"/>
                <a:gd name="T81" fmla="*/ 1172057 h 2125662"/>
                <a:gd name="T82" fmla="*/ 648152 w 2109787"/>
                <a:gd name="T83" fmla="*/ 1081995 h 2125662"/>
                <a:gd name="T84" fmla="*/ 837450 w 2109787"/>
                <a:gd name="T85" fmla="*/ 1055674 h 2125662"/>
                <a:gd name="T86" fmla="*/ 874549 w 2109787"/>
                <a:gd name="T87" fmla="*/ 927557 h 2125662"/>
                <a:gd name="T88" fmla="*/ 734081 w 2109787"/>
                <a:gd name="T89" fmla="*/ 811174 h 2125662"/>
                <a:gd name="T90" fmla="*/ 535588 w 2109787"/>
                <a:gd name="T91" fmla="*/ 662762 h 2125662"/>
                <a:gd name="T92" fmla="*/ 561905 w 2109787"/>
                <a:gd name="T93" fmla="*/ 464879 h 2125662"/>
                <a:gd name="T94" fmla="*/ 832750 w 2109787"/>
                <a:gd name="T95" fmla="*/ 1588 h 2125662"/>
                <a:gd name="T96" fmla="*/ 1300854 w 2109787"/>
                <a:gd name="T97" fmla="*/ 193714 h 2125662"/>
                <a:gd name="T98" fmla="*/ 1132654 w 2109787"/>
                <a:gd name="T99" fmla="*/ 241031 h 2125662"/>
                <a:gd name="T100" fmla="*/ 735320 w 2109787"/>
                <a:gd name="T101" fmla="*/ 141316 h 2125662"/>
                <a:gd name="T102" fmla="*/ 411297 w 2109787"/>
                <a:gd name="T103" fmla="*/ 258815 h 2125662"/>
                <a:gd name="T104" fmla="*/ 196445 w 2109787"/>
                <a:gd name="T105" fmla="*/ 520171 h 2125662"/>
                <a:gd name="T106" fmla="*/ 143129 w 2109787"/>
                <a:gd name="T107" fmla="*/ 858378 h 2125662"/>
                <a:gd name="T108" fmla="*/ 247857 w 2109787"/>
                <a:gd name="T109" fmla="*/ 1145456 h 2125662"/>
                <a:gd name="T110" fmla="*/ 469056 w 2109787"/>
                <a:gd name="T111" fmla="*/ 1349968 h 2125662"/>
                <a:gd name="T112" fmla="*/ 542684 w 2109787"/>
                <a:gd name="T113" fmla="*/ 1533202 h 2125662"/>
                <a:gd name="T114" fmla="*/ 227229 w 2109787"/>
                <a:gd name="T115" fmla="*/ 1339170 h 2125662"/>
                <a:gd name="T116" fmla="*/ 37131 w 2109787"/>
                <a:gd name="T117" fmla="*/ 1025417 h 2125662"/>
                <a:gd name="T118" fmla="*/ 15868 w 2109787"/>
                <a:gd name="T119" fmla="*/ 627508 h 2125662"/>
                <a:gd name="T120" fmla="*/ 204062 w 2109787"/>
                <a:gd name="T121" fmla="*/ 257545 h 2125662"/>
                <a:gd name="T122" fmla="*/ 551570 w 2109787"/>
                <a:gd name="T123" fmla="*/ 35567 h 21256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109787" h="2125662">
                  <a:moveTo>
                    <a:pt x="1216342" y="1436687"/>
                  </a:moveTo>
                  <a:lnTo>
                    <a:pt x="1216977" y="1467831"/>
                  </a:lnTo>
                  <a:lnTo>
                    <a:pt x="1218247" y="1498021"/>
                  </a:lnTo>
                  <a:lnTo>
                    <a:pt x="1219517" y="1527894"/>
                  </a:lnTo>
                  <a:lnTo>
                    <a:pt x="1221105" y="1556813"/>
                  </a:lnTo>
                  <a:lnTo>
                    <a:pt x="1223010" y="1585097"/>
                  </a:lnTo>
                  <a:lnTo>
                    <a:pt x="1225550" y="1612427"/>
                  </a:lnTo>
                  <a:lnTo>
                    <a:pt x="1227772" y="1639121"/>
                  </a:lnTo>
                  <a:lnTo>
                    <a:pt x="1230630" y="1665180"/>
                  </a:lnTo>
                  <a:lnTo>
                    <a:pt x="1233487" y="1690286"/>
                  </a:lnTo>
                  <a:lnTo>
                    <a:pt x="1237297" y="1714756"/>
                  </a:lnTo>
                  <a:lnTo>
                    <a:pt x="1240790" y="1738273"/>
                  </a:lnTo>
                  <a:lnTo>
                    <a:pt x="1244917" y="1761154"/>
                  </a:lnTo>
                  <a:lnTo>
                    <a:pt x="1249362" y="1783399"/>
                  </a:lnTo>
                  <a:lnTo>
                    <a:pt x="1253807" y="1804691"/>
                  </a:lnTo>
                  <a:lnTo>
                    <a:pt x="1258570" y="1825030"/>
                  </a:lnTo>
                  <a:lnTo>
                    <a:pt x="1263967" y="1844733"/>
                  </a:lnTo>
                  <a:lnTo>
                    <a:pt x="1269365" y="1863801"/>
                  </a:lnTo>
                  <a:lnTo>
                    <a:pt x="1275397" y="1881597"/>
                  </a:lnTo>
                  <a:lnTo>
                    <a:pt x="1281430" y="1899076"/>
                  </a:lnTo>
                  <a:lnTo>
                    <a:pt x="1288097" y="1915283"/>
                  </a:lnTo>
                  <a:lnTo>
                    <a:pt x="1295082" y="1930537"/>
                  </a:lnTo>
                  <a:lnTo>
                    <a:pt x="1302067" y="1945474"/>
                  </a:lnTo>
                  <a:lnTo>
                    <a:pt x="1309687" y="1959457"/>
                  </a:lnTo>
                  <a:lnTo>
                    <a:pt x="1317625" y="1972168"/>
                  </a:lnTo>
                  <a:lnTo>
                    <a:pt x="1325562" y="1984244"/>
                  </a:lnTo>
                  <a:lnTo>
                    <a:pt x="1330007" y="1990282"/>
                  </a:lnTo>
                  <a:lnTo>
                    <a:pt x="1334135" y="1995685"/>
                  </a:lnTo>
                  <a:lnTo>
                    <a:pt x="1338262" y="2001087"/>
                  </a:lnTo>
                  <a:lnTo>
                    <a:pt x="1343025" y="2005854"/>
                  </a:lnTo>
                  <a:lnTo>
                    <a:pt x="1347470" y="2010621"/>
                  </a:lnTo>
                  <a:lnTo>
                    <a:pt x="1352232" y="2015388"/>
                  </a:lnTo>
                  <a:lnTo>
                    <a:pt x="1356677" y="2019519"/>
                  </a:lnTo>
                  <a:lnTo>
                    <a:pt x="1361440" y="2023968"/>
                  </a:lnTo>
                  <a:lnTo>
                    <a:pt x="1366520" y="2027782"/>
                  </a:lnTo>
                  <a:lnTo>
                    <a:pt x="1371282" y="2031278"/>
                  </a:lnTo>
                  <a:lnTo>
                    <a:pt x="1376362" y="2034773"/>
                  </a:lnTo>
                  <a:lnTo>
                    <a:pt x="1381442" y="2038269"/>
                  </a:lnTo>
                  <a:lnTo>
                    <a:pt x="1386840" y="2041129"/>
                  </a:lnTo>
                  <a:lnTo>
                    <a:pt x="1391920" y="2043989"/>
                  </a:lnTo>
                  <a:lnTo>
                    <a:pt x="1391920" y="1688379"/>
                  </a:lnTo>
                  <a:lnTo>
                    <a:pt x="1387475" y="1687108"/>
                  </a:lnTo>
                  <a:lnTo>
                    <a:pt x="1382395" y="1685837"/>
                  </a:lnTo>
                  <a:lnTo>
                    <a:pt x="1378267" y="1684248"/>
                  </a:lnTo>
                  <a:lnTo>
                    <a:pt x="1373505" y="1682341"/>
                  </a:lnTo>
                  <a:lnTo>
                    <a:pt x="1369695" y="1680117"/>
                  </a:lnTo>
                  <a:lnTo>
                    <a:pt x="1365885" y="1677256"/>
                  </a:lnTo>
                  <a:lnTo>
                    <a:pt x="1362075" y="1674079"/>
                  </a:lnTo>
                  <a:lnTo>
                    <a:pt x="1358900" y="1670901"/>
                  </a:lnTo>
                  <a:lnTo>
                    <a:pt x="1356042" y="1667405"/>
                  </a:lnTo>
                  <a:lnTo>
                    <a:pt x="1353502" y="1663274"/>
                  </a:lnTo>
                  <a:lnTo>
                    <a:pt x="1350962" y="1659460"/>
                  </a:lnTo>
                  <a:lnTo>
                    <a:pt x="1349057" y="1655329"/>
                  </a:lnTo>
                  <a:lnTo>
                    <a:pt x="1347470" y="1650562"/>
                  </a:lnTo>
                  <a:lnTo>
                    <a:pt x="1346517" y="1645795"/>
                  </a:lnTo>
                  <a:lnTo>
                    <a:pt x="1345882" y="1641346"/>
                  </a:lnTo>
                  <a:lnTo>
                    <a:pt x="1345565" y="1635943"/>
                  </a:lnTo>
                  <a:lnTo>
                    <a:pt x="1345565" y="1582872"/>
                  </a:lnTo>
                  <a:lnTo>
                    <a:pt x="1345882" y="1577469"/>
                  </a:lnTo>
                  <a:lnTo>
                    <a:pt x="1346517" y="1572385"/>
                  </a:lnTo>
                  <a:lnTo>
                    <a:pt x="1347787" y="1567300"/>
                  </a:lnTo>
                  <a:lnTo>
                    <a:pt x="1349692" y="1562215"/>
                  </a:lnTo>
                  <a:lnTo>
                    <a:pt x="1352232" y="1557449"/>
                  </a:lnTo>
                  <a:lnTo>
                    <a:pt x="1354772" y="1553317"/>
                  </a:lnTo>
                  <a:lnTo>
                    <a:pt x="1357630" y="1549186"/>
                  </a:lnTo>
                  <a:lnTo>
                    <a:pt x="1361122" y="1545055"/>
                  </a:lnTo>
                  <a:lnTo>
                    <a:pt x="1365250" y="1541877"/>
                  </a:lnTo>
                  <a:lnTo>
                    <a:pt x="1369060" y="1538699"/>
                  </a:lnTo>
                  <a:lnTo>
                    <a:pt x="1373505" y="1535839"/>
                  </a:lnTo>
                  <a:lnTo>
                    <a:pt x="1378267" y="1533614"/>
                  </a:lnTo>
                  <a:lnTo>
                    <a:pt x="1383030" y="1532025"/>
                  </a:lnTo>
                  <a:lnTo>
                    <a:pt x="1388427" y="1530754"/>
                  </a:lnTo>
                  <a:lnTo>
                    <a:pt x="1393507" y="1529801"/>
                  </a:lnTo>
                  <a:lnTo>
                    <a:pt x="1399222" y="1529483"/>
                  </a:lnTo>
                  <a:lnTo>
                    <a:pt x="1516062" y="1529483"/>
                  </a:lnTo>
                  <a:lnTo>
                    <a:pt x="1521460" y="1529801"/>
                  </a:lnTo>
                  <a:lnTo>
                    <a:pt x="1526857" y="1530754"/>
                  </a:lnTo>
                  <a:lnTo>
                    <a:pt x="1531937" y="1532025"/>
                  </a:lnTo>
                  <a:lnTo>
                    <a:pt x="1537017" y="1533614"/>
                  </a:lnTo>
                  <a:lnTo>
                    <a:pt x="1541462" y="1535839"/>
                  </a:lnTo>
                  <a:lnTo>
                    <a:pt x="1545907" y="1538699"/>
                  </a:lnTo>
                  <a:lnTo>
                    <a:pt x="1550035" y="1541877"/>
                  </a:lnTo>
                  <a:lnTo>
                    <a:pt x="1553845" y="1545055"/>
                  </a:lnTo>
                  <a:lnTo>
                    <a:pt x="1557020" y="1549186"/>
                  </a:lnTo>
                  <a:lnTo>
                    <a:pt x="1560512" y="1553317"/>
                  </a:lnTo>
                  <a:lnTo>
                    <a:pt x="1563052" y="1557449"/>
                  </a:lnTo>
                  <a:lnTo>
                    <a:pt x="1565275" y="1562215"/>
                  </a:lnTo>
                  <a:lnTo>
                    <a:pt x="1566862" y="1567300"/>
                  </a:lnTo>
                  <a:lnTo>
                    <a:pt x="1568132" y="1572385"/>
                  </a:lnTo>
                  <a:lnTo>
                    <a:pt x="1569085" y="1577469"/>
                  </a:lnTo>
                  <a:lnTo>
                    <a:pt x="1569402" y="1582872"/>
                  </a:lnTo>
                  <a:lnTo>
                    <a:pt x="1569402" y="1635943"/>
                  </a:lnTo>
                  <a:lnTo>
                    <a:pt x="1569085" y="1641346"/>
                  </a:lnTo>
                  <a:lnTo>
                    <a:pt x="1568450" y="1645795"/>
                  </a:lnTo>
                  <a:lnTo>
                    <a:pt x="1567180" y="1650562"/>
                  </a:lnTo>
                  <a:lnTo>
                    <a:pt x="1565910" y="1655329"/>
                  </a:lnTo>
                  <a:lnTo>
                    <a:pt x="1564005" y="1659460"/>
                  </a:lnTo>
                  <a:lnTo>
                    <a:pt x="1561782" y="1663274"/>
                  </a:lnTo>
                  <a:lnTo>
                    <a:pt x="1558607" y="1667405"/>
                  </a:lnTo>
                  <a:lnTo>
                    <a:pt x="1555750" y="1670901"/>
                  </a:lnTo>
                  <a:lnTo>
                    <a:pt x="1552575" y="1674079"/>
                  </a:lnTo>
                  <a:lnTo>
                    <a:pt x="1549082" y="1677256"/>
                  </a:lnTo>
                  <a:lnTo>
                    <a:pt x="1545272" y="1680117"/>
                  </a:lnTo>
                  <a:lnTo>
                    <a:pt x="1541145" y="1682341"/>
                  </a:lnTo>
                  <a:lnTo>
                    <a:pt x="1537017" y="1684248"/>
                  </a:lnTo>
                  <a:lnTo>
                    <a:pt x="1532255" y="1685837"/>
                  </a:lnTo>
                  <a:lnTo>
                    <a:pt x="1527810" y="1687108"/>
                  </a:lnTo>
                  <a:lnTo>
                    <a:pt x="1523047" y="1688379"/>
                  </a:lnTo>
                  <a:lnTo>
                    <a:pt x="1523047" y="2043989"/>
                  </a:lnTo>
                  <a:lnTo>
                    <a:pt x="1528445" y="2041129"/>
                  </a:lnTo>
                  <a:lnTo>
                    <a:pt x="1533525" y="2038269"/>
                  </a:lnTo>
                  <a:lnTo>
                    <a:pt x="1538605" y="2034773"/>
                  </a:lnTo>
                  <a:lnTo>
                    <a:pt x="1543685" y="2031278"/>
                  </a:lnTo>
                  <a:lnTo>
                    <a:pt x="1548765" y="2027782"/>
                  </a:lnTo>
                  <a:lnTo>
                    <a:pt x="1553527" y="2023968"/>
                  </a:lnTo>
                  <a:lnTo>
                    <a:pt x="1558290" y="2019519"/>
                  </a:lnTo>
                  <a:lnTo>
                    <a:pt x="1563052" y="2015388"/>
                  </a:lnTo>
                  <a:lnTo>
                    <a:pt x="1567497" y="2010621"/>
                  </a:lnTo>
                  <a:lnTo>
                    <a:pt x="1572260" y="2005854"/>
                  </a:lnTo>
                  <a:lnTo>
                    <a:pt x="1576705" y="2001087"/>
                  </a:lnTo>
                  <a:lnTo>
                    <a:pt x="1580832" y="1995685"/>
                  </a:lnTo>
                  <a:lnTo>
                    <a:pt x="1585277" y="1990282"/>
                  </a:lnTo>
                  <a:lnTo>
                    <a:pt x="1589405" y="1984244"/>
                  </a:lnTo>
                  <a:lnTo>
                    <a:pt x="1597660" y="1972168"/>
                  </a:lnTo>
                  <a:lnTo>
                    <a:pt x="1605280" y="1959457"/>
                  </a:lnTo>
                  <a:lnTo>
                    <a:pt x="1612900" y="1945474"/>
                  </a:lnTo>
                  <a:lnTo>
                    <a:pt x="1620202" y="1930537"/>
                  </a:lnTo>
                  <a:lnTo>
                    <a:pt x="1626870" y="1915283"/>
                  </a:lnTo>
                  <a:lnTo>
                    <a:pt x="1633537" y="1899076"/>
                  </a:lnTo>
                  <a:lnTo>
                    <a:pt x="1639570" y="1881597"/>
                  </a:lnTo>
                  <a:lnTo>
                    <a:pt x="1645602" y="1863801"/>
                  </a:lnTo>
                  <a:lnTo>
                    <a:pt x="1651000" y="1844733"/>
                  </a:lnTo>
                  <a:lnTo>
                    <a:pt x="1656397" y="1825030"/>
                  </a:lnTo>
                  <a:lnTo>
                    <a:pt x="1661160" y="1804691"/>
                  </a:lnTo>
                  <a:lnTo>
                    <a:pt x="1665922" y="1783399"/>
                  </a:lnTo>
                  <a:lnTo>
                    <a:pt x="1670050" y="1761154"/>
                  </a:lnTo>
                  <a:lnTo>
                    <a:pt x="1673860" y="1738273"/>
                  </a:lnTo>
                  <a:lnTo>
                    <a:pt x="1677987" y="1714756"/>
                  </a:lnTo>
                  <a:lnTo>
                    <a:pt x="1681162" y="1690286"/>
                  </a:lnTo>
                  <a:lnTo>
                    <a:pt x="1684337" y="1665180"/>
                  </a:lnTo>
                  <a:lnTo>
                    <a:pt x="1687195" y="1639121"/>
                  </a:lnTo>
                  <a:lnTo>
                    <a:pt x="1689735" y="1612427"/>
                  </a:lnTo>
                  <a:lnTo>
                    <a:pt x="1691957" y="1585097"/>
                  </a:lnTo>
                  <a:lnTo>
                    <a:pt x="1693862" y="1556813"/>
                  </a:lnTo>
                  <a:lnTo>
                    <a:pt x="1695450" y="1527894"/>
                  </a:lnTo>
                  <a:lnTo>
                    <a:pt x="1696720" y="1498021"/>
                  </a:lnTo>
                  <a:lnTo>
                    <a:pt x="1697672" y="1467831"/>
                  </a:lnTo>
                  <a:lnTo>
                    <a:pt x="1698942" y="1436687"/>
                  </a:lnTo>
                  <a:lnTo>
                    <a:pt x="1738312" y="1438912"/>
                  </a:lnTo>
                  <a:lnTo>
                    <a:pt x="1774825" y="1441454"/>
                  </a:lnTo>
                  <a:lnTo>
                    <a:pt x="1835150" y="1446221"/>
                  </a:lnTo>
                  <a:lnTo>
                    <a:pt x="1875472" y="1449399"/>
                  </a:lnTo>
                  <a:lnTo>
                    <a:pt x="1890077" y="1450670"/>
                  </a:lnTo>
                  <a:lnTo>
                    <a:pt x="1901190" y="1450988"/>
                  </a:lnTo>
                  <a:lnTo>
                    <a:pt x="1912620" y="1451941"/>
                  </a:lnTo>
                  <a:lnTo>
                    <a:pt x="1923415" y="1453212"/>
                  </a:lnTo>
                  <a:lnTo>
                    <a:pt x="1934210" y="1455119"/>
                  </a:lnTo>
                  <a:lnTo>
                    <a:pt x="1945005" y="1457662"/>
                  </a:lnTo>
                  <a:lnTo>
                    <a:pt x="1955482" y="1460522"/>
                  </a:lnTo>
                  <a:lnTo>
                    <a:pt x="1965642" y="1464017"/>
                  </a:lnTo>
                  <a:lnTo>
                    <a:pt x="1975485" y="1468149"/>
                  </a:lnTo>
                  <a:lnTo>
                    <a:pt x="1985327" y="1472598"/>
                  </a:lnTo>
                  <a:lnTo>
                    <a:pt x="1994852" y="1477047"/>
                  </a:lnTo>
                  <a:lnTo>
                    <a:pt x="2004060" y="1482767"/>
                  </a:lnTo>
                  <a:lnTo>
                    <a:pt x="2012950" y="1488170"/>
                  </a:lnTo>
                  <a:lnTo>
                    <a:pt x="2021522" y="1494526"/>
                  </a:lnTo>
                  <a:lnTo>
                    <a:pt x="2029777" y="1500881"/>
                  </a:lnTo>
                  <a:lnTo>
                    <a:pt x="2038032" y="1507873"/>
                  </a:lnTo>
                  <a:lnTo>
                    <a:pt x="2045652" y="1515182"/>
                  </a:lnTo>
                  <a:lnTo>
                    <a:pt x="2052637" y="1522809"/>
                  </a:lnTo>
                  <a:lnTo>
                    <a:pt x="2059622" y="1530754"/>
                  </a:lnTo>
                  <a:lnTo>
                    <a:pt x="2065972" y="1539334"/>
                  </a:lnTo>
                  <a:lnTo>
                    <a:pt x="2072322" y="1547597"/>
                  </a:lnTo>
                  <a:lnTo>
                    <a:pt x="2078037" y="1556495"/>
                  </a:lnTo>
                  <a:lnTo>
                    <a:pt x="2083435" y="1566029"/>
                  </a:lnTo>
                  <a:lnTo>
                    <a:pt x="2088197" y="1575563"/>
                  </a:lnTo>
                  <a:lnTo>
                    <a:pt x="2092642" y="1585414"/>
                  </a:lnTo>
                  <a:lnTo>
                    <a:pt x="2096452" y="1595266"/>
                  </a:lnTo>
                  <a:lnTo>
                    <a:pt x="2099945" y="1605117"/>
                  </a:lnTo>
                  <a:lnTo>
                    <a:pt x="2103120" y="1615605"/>
                  </a:lnTo>
                  <a:lnTo>
                    <a:pt x="2105660" y="1626410"/>
                  </a:lnTo>
                  <a:lnTo>
                    <a:pt x="2107247" y="1637215"/>
                  </a:lnTo>
                  <a:lnTo>
                    <a:pt x="2108835" y="1648337"/>
                  </a:lnTo>
                  <a:lnTo>
                    <a:pt x="2109470" y="1659460"/>
                  </a:lnTo>
                  <a:lnTo>
                    <a:pt x="2109787" y="1670901"/>
                  </a:lnTo>
                  <a:lnTo>
                    <a:pt x="2109787" y="1949605"/>
                  </a:lnTo>
                  <a:lnTo>
                    <a:pt x="2109787" y="1955325"/>
                  </a:lnTo>
                  <a:lnTo>
                    <a:pt x="2108835" y="1960728"/>
                  </a:lnTo>
                  <a:lnTo>
                    <a:pt x="2107882" y="1966448"/>
                  </a:lnTo>
                  <a:lnTo>
                    <a:pt x="2106295" y="1971850"/>
                  </a:lnTo>
                  <a:lnTo>
                    <a:pt x="2104072" y="1976935"/>
                  </a:lnTo>
                  <a:lnTo>
                    <a:pt x="2101532" y="1982020"/>
                  </a:lnTo>
                  <a:lnTo>
                    <a:pt x="2098675" y="1987105"/>
                  </a:lnTo>
                  <a:lnTo>
                    <a:pt x="2095182" y="1992189"/>
                  </a:lnTo>
                  <a:lnTo>
                    <a:pt x="2091690" y="1996956"/>
                  </a:lnTo>
                  <a:lnTo>
                    <a:pt x="2087245" y="2002041"/>
                  </a:lnTo>
                  <a:lnTo>
                    <a:pt x="2082800" y="2006490"/>
                  </a:lnTo>
                  <a:lnTo>
                    <a:pt x="2077720" y="2010939"/>
                  </a:lnTo>
                  <a:lnTo>
                    <a:pt x="2072322" y="2015706"/>
                  </a:lnTo>
                  <a:lnTo>
                    <a:pt x="2066607" y="2019837"/>
                  </a:lnTo>
                  <a:lnTo>
                    <a:pt x="2060575" y="2024286"/>
                  </a:lnTo>
                  <a:lnTo>
                    <a:pt x="2053907" y="2028418"/>
                  </a:lnTo>
                  <a:lnTo>
                    <a:pt x="2047240" y="2032549"/>
                  </a:lnTo>
                  <a:lnTo>
                    <a:pt x="2039937" y="2036680"/>
                  </a:lnTo>
                  <a:lnTo>
                    <a:pt x="2032317" y="2040494"/>
                  </a:lnTo>
                  <a:lnTo>
                    <a:pt x="2024697" y="2044307"/>
                  </a:lnTo>
                  <a:lnTo>
                    <a:pt x="2016442" y="2048121"/>
                  </a:lnTo>
                  <a:lnTo>
                    <a:pt x="2007870" y="2051934"/>
                  </a:lnTo>
                  <a:lnTo>
                    <a:pt x="1999297" y="2055430"/>
                  </a:lnTo>
                  <a:lnTo>
                    <a:pt x="1990090" y="2058926"/>
                  </a:lnTo>
                  <a:lnTo>
                    <a:pt x="1970722" y="2065599"/>
                  </a:lnTo>
                  <a:lnTo>
                    <a:pt x="1950402" y="2071955"/>
                  </a:lnTo>
                  <a:lnTo>
                    <a:pt x="1929130" y="2077675"/>
                  </a:lnTo>
                  <a:lnTo>
                    <a:pt x="1907222" y="2083396"/>
                  </a:lnTo>
                  <a:lnTo>
                    <a:pt x="1883727" y="2088480"/>
                  </a:lnTo>
                  <a:lnTo>
                    <a:pt x="1859597" y="2093565"/>
                  </a:lnTo>
                  <a:lnTo>
                    <a:pt x="1834515" y="2098014"/>
                  </a:lnTo>
                  <a:lnTo>
                    <a:pt x="1809115" y="2102146"/>
                  </a:lnTo>
                  <a:lnTo>
                    <a:pt x="1782762" y="2105959"/>
                  </a:lnTo>
                  <a:lnTo>
                    <a:pt x="1755457" y="2109455"/>
                  </a:lnTo>
                  <a:lnTo>
                    <a:pt x="1728152" y="2112633"/>
                  </a:lnTo>
                  <a:lnTo>
                    <a:pt x="1700212" y="2115175"/>
                  </a:lnTo>
                  <a:lnTo>
                    <a:pt x="1671637" y="2118035"/>
                  </a:lnTo>
                  <a:lnTo>
                    <a:pt x="1642745" y="2119942"/>
                  </a:lnTo>
                  <a:lnTo>
                    <a:pt x="1613535" y="2121849"/>
                  </a:lnTo>
                  <a:lnTo>
                    <a:pt x="1584325" y="2123120"/>
                  </a:lnTo>
                  <a:lnTo>
                    <a:pt x="1554480" y="2124391"/>
                  </a:lnTo>
                  <a:lnTo>
                    <a:pt x="1524635" y="2125027"/>
                  </a:lnTo>
                  <a:lnTo>
                    <a:pt x="1494790" y="2125344"/>
                  </a:lnTo>
                  <a:lnTo>
                    <a:pt x="1464945" y="2125662"/>
                  </a:lnTo>
                  <a:lnTo>
                    <a:pt x="1435100" y="2125344"/>
                  </a:lnTo>
                  <a:lnTo>
                    <a:pt x="1404937" y="2125027"/>
                  </a:lnTo>
                  <a:lnTo>
                    <a:pt x="1375092" y="2124391"/>
                  </a:lnTo>
                  <a:lnTo>
                    <a:pt x="1344930" y="2123120"/>
                  </a:lnTo>
                  <a:lnTo>
                    <a:pt x="1315085" y="2121849"/>
                  </a:lnTo>
                  <a:lnTo>
                    <a:pt x="1285557" y="2119942"/>
                  </a:lnTo>
                  <a:lnTo>
                    <a:pt x="1256030" y="2118035"/>
                  </a:lnTo>
                  <a:lnTo>
                    <a:pt x="1227455" y="2115175"/>
                  </a:lnTo>
                  <a:lnTo>
                    <a:pt x="1198562" y="2112633"/>
                  </a:lnTo>
                  <a:lnTo>
                    <a:pt x="1170622" y="2109455"/>
                  </a:lnTo>
                  <a:lnTo>
                    <a:pt x="1142682" y="2105959"/>
                  </a:lnTo>
                  <a:lnTo>
                    <a:pt x="1116012" y="2102146"/>
                  </a:lnTo>
                  <a:lnTo>
                    <a:pt x="1089660" y="2098014"/>
                  </a:lnTo>
                  <a:lnTo>
                    <a:pt x="1064260" y="2093565"/>
                  </a:lnTo>
                  <a:lnTo>
                    <a:pt x="1039177" y="2088480"/>
                  </a:lnTo>
                  <a:lnTo>
                    <a:pt x="1015364" y="2083396"/>
                  </a:lnTo>
                  <a:lnTo>
                    <a:pt x="992187" y="2077675"/>
                  </a:lnTo>
                  <a:lnTo>
                    <a:pt x="970597" y="2071955"/>
                  </a:lnTo>
                  <a:lnTo>
                    <a:pt x="949642" y="2065599"/>
                  </a:lnTo>
                  <a:lnTo>
                    <a:pt x="929639" y="2058926"/>
                  </a:lnTo>
                  <a:lnTo>
                    <a:pt x="910907" y="2051934"/>
                  </a:lnTo>
                  <a:lnTo>
                    <a:pt x="902334" y="2048121"/>
                  </a:lnTo>
                  <a:lnTo>
                    <a:pt x="893762" y="2044307"/>
                  </a:lnTo>
                  <a:lnTo>
                    <a:pt x="885507" y="2040494"/>
                  </a:lnTo>
                  <a:lnTo>
                    <a:pt x="877569" y="2036680"/>
                  </a:lnTo>
                  <a:lnTo>
                    <a:pt x="870584" y="2032549"/>
                  </a:lnTo>
                  <a:lnTo>
                    <a:pt x="863282" y="2028418"/>
                  </a:lnTo>
                  <a:lnTo>
                    <a:pt x="856614" y="2024286"/>
                  </a:lnTo>
                  <a:lnTo>
                    <a:pt x="850264" y="2019837"/>
                  </a:lnTo>
                  <a:lnTo>
                    <a:pt x="844232" y="2015706"/>
                  </a:lnTo>
                  <a:lnTo>
                    <a:pt x="838517" y="2010939"/>
                  </a:lnTo>
                  <a:lnTo>
                    <a:pt x="833437" y="2006490"/>
                  </a:lnTo>
                  <a:lnTo>
                    <a:pt x="828674" y="2002041"/>
                  </a:lnTo>
                  <a:lnTo>
                    <a:pt x="824229" y="1996956"/>
                  </a:lnTo>
                  <a:lnTo>
                    <a:pt x="820419" y="1992189"/>
                  </a:lnTo>
                  <a:lnTo>
                    <a:pt x="816609" y="1987105"/>
                  </a:lnTo>
                  <a:lnTo>
                    <a:pt x="813752" y="1982020"/>
                  </a:lnTo>
                  <a:lnTo>
                    <a:pt x="811212" y="1976935"/>
                  </a:lnTo>
                  <a:lnTo>
                    <a:pt x="808989" y="1971850"/>
                  </a:lnTo>
                  <a:lnTo>
                    <a:pt x="807084" y="1966448"/>
                  </a:lnTo>
                  <a:lnTo>
                    <a:pt x="805814" y="1960728"/>
                  </a:lnTo>
                  <a:lnTo>
                    <a:pt x="805179" y="1955325"/>
                  </a:lnTo>
                  <a:lnTo>
                    <a:pt x="804862" y="1949605"/>
                  </a:lnTo>
                  <a:lnTo>
                    <a:pt x="804862" y="1670901"/>
                  </a:lnTo>
                  <a:lnTo>
                    <a:pt x="805179" y="1659460"/>
                  </a:lnTo>
                  <a:lnTo>
                    <a:pt x="806132" y="1648337"/>
                  </a:lnTo>
                  <a:lnTo>
                    <a:pt x="807402" y="1637215"/>
                  </a:lnTo>
                  <a:lnTo>
                    <a:pt x="809624" y="1626410"/>
                  </a:lnTo>
                  <a:lnTo>
                    <a:pt x="812164" y="1615605"/>
                  </a:lnTo>
                  <a:lnTo>
                    <a:pt x="815022" y="1605117"/>
                  </a:lnTo>
                  <a:lnTo>
                    <a:pt x="818197" y="1595266"/>
                  </a:lnTo>
                  <a:lnTo>
                    <a:pt x="822324" y="1585414"/>
                  </a:lnTo>
                  <a:lnTo>
                    <a:pt x="826769" y="1575563"/>
                  </a:lnTo>
                  <a:lnTo>
                    <a:pt x="831849" y="1566029"/>
                  </a:lnTo>
                  <a:lnTo>
                    <a:pt x="836929" y="1556495"/>
                  </a:lnTo>
                  <a:lnTo>
                    <a:pt x="842327" y="1547597"/>
                  </a:lnTo>
                  <a:lnTo>
                    <a:pt x="848677" y="1539334"/>
                  </a:lnTo>
                  <a:lnTo>
                    <a:pt x="855344" y="1530754"/>
                  </a:lnTo>
                  <a:lnTo>
                    <a:pt x="862012" y="1522809"/>
                  </a:lnTo>
                  <a:lnTo>
                    <a:pt x="869632" y="1515182"/>
                  </a:lnTo>
                  <a:lnTo>
                    <a:pt x="876934" y="1507873"/>
                  </a:lnTo>
                  <a:lnTo>
                    <a:pt x="884872" y="1500881"/>
                  </a:lnTo>
                  <a:lnTo>
                    <a:pt x="893444" y="1494526"/>
                  </a:lnTo>
                  <a:lnTo>
                    <a:pt x="902017" y="1488170"/>
                  </a:lnTo>
                  <a:lnTo>
                    <a:pt x="910907" y="1482767"/>
                  </a:lnTo>
                  <a:lnTo>
                    <a:pt x="920114" y="1477047"/>
                  </a:lnTo>
                  <a:lnTo>
                    <a:pt x="929639" y="1472598"/>
                  </a:lnTo>
                  <a:lnTo>
                    <a:pt x="939482" y="1468149"/>
                  </a:lnTo>
                  <a:lnTo>
                    <a:pt x="949324" y="1464017"/>
                  </a:lnTo>
                  <a:lnTo>
                    <a:pt x="959802" y="1460522"/>
                  </a:lnTo>
                  <a:lnTo>
                    <a:pt x="969962" y="1457662"/>
                  </a:lnTo>
                  <a:lnTo>
                    <a:pt x="980439" y="1455119"/>
                  </a:lnTo>
                  <a:lnTo>
                    <a:pt x="991234" y="1453212"/>
                  </a:lnTo>
                  <a:lnTo>
                    <a:pt x="1002347" y="1451941"/>
                  </a:lnTo>
                  <a:lnTo>
                    <a:pt x="1013459" y="1450988"/>
                  </a:lnTo>
                  <a:lnTo>
                    <a:pt x="1024889" y="1450670"/>
                  </a:lnTo>
                  <a:lnTo>
                    <a:pt x="1039177" y="1449399"/>
                  </a:lnTo>
                  <a:lnTo>
                    <a:pt x="1079500" y="1446221"/>
                  </a:lnTo>
                  <a:lnTo>
                    <a:pt x="1140142" y="1441454"/>
                  </a:lnTo>
                  <a:lnTo>
                    <a:pt x="1176655" y="1438912"/>
                  </a:lnTo>
                  <a:lnTo>
                    <a:pt x="1216342" y="1436687"/>
                  </a:lnTo>
                  <a:close/>
                  <a:moveTo>
                    <a:pt x="1249771" y="769392"/>
                  </a:moveTo>
                  <a:lnTo>
                    <a:pt x="1245966" y="770028"/>
                  </a:lnTo>
                  <a:lnTo>
                    <a:pt x="1242477" y="770663"/>
                  </a:lnTo>
                  <a:lnTo>
                    <a:pt x="1239306" y="771933"/>
                  </a:lnTo>
                  <a:lnTo>
                    <a:pt x="1235818" y="773839"/>
                  </a:lnTo>
                  <a:lnTo>
                    <a:pt x="1232647" y="775427"/>
                  </a:lnTo>
                  <a:lnTo>
                    <a:pt x="1229476" y="777650"/>
                  </a:lnTo>
                  <a:lnTo>
                    <a:pt x="1226621" y="780191"/>
                  </a:lnTo>
                  <a:lnTo>
                    <a:pt x="1223450" y="782732"/>
                  </a:lnTo>
                  <a:lnTo>
                    <a:pt x="1217425" y="789084"/>
                  </a:lnTo>
                  <a:lnTo>
                    <a:pt x="1211717" y="796071"/>
                  </a:lnTo>
                  <a:lnTo>
                    <a:pt x="1206009" y="803376"/>
                  </a:lnTo>
                  <a:lnTo>
                    <a:pt x="1194275" y="819574"/>
                  </a:lnTo>
                  <a:lnTo>
                    <a:pt x="1186030" y="831008"/>
                  </a:lnTo>
                  <a:lnTo>
                    <a:pt x="1177785" y="843395"/>
                  </a:lnTo>
                  <a:lnTo>
                    <a:pt x="1169857" y="855781"/>
                  </a:lnTo>
                  <a:lnTo>
                    <a:pt x="1161929" y="868803"/>
                  </a:lnTo>
                  <a:lnTo>
                    <a:pt x="1159075" y="881507"/>
                  </a:lnTo>
                  <a:lnTo>
                    <a:pt x="1156856" y="894212"/>
                  </a:lnTo>
                  <a:lnTo>
                    <a:pt x="1154636" y="907233"/>
                  </a:lnTo>
                  <a:lnTo>
                    <a:pt x="1152733" y="920573"/>
                  </a:lnTo>
                  <a:lnTo>
                    <a:pt x="1151465" y="933595"/>
                  </a:lnTo>
                  <a:lnTo>
                    <a:pt x="1150513" y="947569"/>
                  </a:lnTo>
                  <a:lnTo>
                    <a:pt x="1149879" y="960909"/>
                  </a:lnTo>
                  <a:lnTo>
                    <a:pt x="1149879" y="974566"/>
                  </a:lnTo>
                  <a:lnTo>
                    <a:pt x="1149879" y="984412"/>
                  </a:lnTo>
                  <a:lnTo>
                    <a:pt x="1150196" y="994258"/>
                  </a:lnTo>
                  <a:lnTo>
                    <a:pt x="1151147" y="1003786"/>
                  </a:lnTo>
                  <a:lnTo>
                    <a:pt x="1151782" y="1013314"/>
                  </a:lnTo>
                  <a:lnTo>
                    <a:pt x="1153050" y="1023160"/>
                  </a:lnTo>
                  <a:lnTo>
                    <a:pt x="1154319" y="1032688"/>
                  </a:lnTo>
                  <a:lnTo>
                    <a:pt x="1156538" y="1042216"/>
                  </a:lnTo>
                  <a:lnTo>
                    <a:pt x="1158124" y="1051427"/>
                  </a:lnTo>
                  <a:lnTo>
                    <a:pt x="1160344" y="1060637"/>
                  </a:lnTo>
                  <a:lnTo>
                    <a:pt x="1162564" y="1069848"/>
                  </a:lnTo>
                  <a:lnTo>
                    <a:pt x="1165101" y="1079058"/>
                  </a:lnTo>
                  <a:lnTo>
                    <a:pt x="1168272" y="1088269"/>
                  </a:lnTo>
                  <a:lnTo>
                    <a:pt x="1171126" y="1096844"/>
                  </a:lnTo>
                  <a:lnTo>
                    <a:pt x="1174297" y="1106055"/>
                  </a:lnTo>
                  <a:lnTo>
                    <a:pt x="1177468" y="1114948"/>
                  </a:lnTo>
                  <a:lnTo>
                    <a:pt x="1181274" y="1123523"/>
                  </a:lnTo>
                  <a:lnTo>
                    <a:pt x="1184762" y="1132099"/>
                  </a:lnTo>
                  <a:lnTo>
                    <a:pt x="1188884" y="1140356"/>
                  </a:lnTo>
                  <a:lnTo>
                    <a:pt x="1193007" y="1148932"/>
                  </a:lnTo>
                  <a:lnTo>
                    <a:pt x="1197129" y="1157189"/>
                  </a:lnTo>
                  <a:lnTo>
                    <a:pt x="1206326" y="1173387"/>
                  </a:lnTo>
                  <a:lnTo>
                    <a:pt x="1215839" y="1188950"/>
                  </a:lnTo>
                  <a:lnTo>
                    <a:pt x="1225987" y="1204513"/>
                  </a:lnTo>
                  <a:lnTo>
                    <a:pt x="1236769" y="1219123"/>
                  </a:lnTo>
                  <a:lnTo>
                    <a:pt x="1247551" y="1233097"/>
                  </a:lnTo>
                  <a:lnTo>
                    <a:pt x="1258967" y="1246437"/>
                  </a:lnTo>
                  <a:lnTo>
                    <a:pt x="1271018" y="1259776"/>
                  </a:lnTo>
                  <a:lnTo>
                    <a:pt x="1283068" y="1271845"/>
                  </a:lnTo>
                  <a:lnTo>
                    <a:pt x="1295436" y="1283597"/>
                  </a:lnTo>
                  <a:lnTo>
                    <a:pt x="1308121" y="1294395"/>
                  </a:lnTo>
                  <a:lnTo>
                    <a:pt x="1320805" y="1304241"/>
                  </a:lnTo>
                  <a:lnTo>
                    <a:pt x="1333490" y="1313769"/>
                  </a:lnTo>
                  <a:lnTo>
                    <a:pt x="1346175" y="1322662"/>
                  </a:lnTo>
                  <a:lnTo>
                    <a:pt x="1359177" y="1330602"/>
                  </a:lnTo>
                  <a:lnTo>
                    <a:pt x="1371861" y="1337272"/>
                  </a:lnTo>
                  <a:lnTo>
                    <a:pt x="1384863" y="1343624"/>
                  </a:lnTo>
                  <a:lnTo>
                    <a:pt x="1397548" y="1348706"/>
                  </a:lnTo>
                  <a:lnTo>
                    <a:pt x="1403890" y="1350929"/>
                  </a:lnTo>
                  <a:lnTo>
                    <a:pt x="1410233" y="1353470"/>
                  </a:lnTo>
                  <a:lnTo>
                    <a:pt x="1416258" y="1355058"/>
                  </a:lnTo>
                  <a:lnTo>
                    <a:pt x="1422600" y="1356646"/>
                  </a:lnTo>
                  <a:lnTo>
                    <a:pt x="1428308" y="1358234"/>
                  </a:lnTo>
                  <a:lnTo>
                    <a:pt x="1434334" y="1359187"/>
                  </a:lnTo>
                  <a:lnTo>
                    <a:pt x="1440042" y="1360140"/>
                  </a:lnTo>
                  <a:lnTo>
                    <a:pt x="1446067" y="1360775"/>
                  </a:lnTo>
                  <a:lnTo>
                    <a:pt x="1451775" y="1361093"/>
                  </a:lnTo>
                  <a:lnTo>
                    <a:pt x="1457483" y="1361093"/>
                  </a:lnTo>
                  <a:lnTo>
                    <a:pt x="1462874" y="1361093"/>
                  </a:lnTo>
                  <a:lnTo>
                    <a:pt x="1468900" y="1360775"/>
                  </a:lnTo>
                  <a:lnTo>
                    <a:pt x="1474291" y="1360140"/>
                  </a:lnTo>
                  <a:lnTo>
                    <a:pt x="1480316" y="1359187"/>
                  </a:lnTo>
                  <a:lnTo>
                    <a:pt x="1486341" y="1358234"/>
                  </a:lnTo>
                  <a:lnTo>
                    <a:pt x="1492366" y="1356646"/>
                  </a:lnTo>
                  <a:lnTo>
                    <a:pt x="1498392" y="1355058"/>
                  </a:lnTo>
                  <a:lnTo>
                    <a:pt x="1504734" y="1353470"/>
                  </a:lnTo>
                  <a:lnTo>
                    <a:pt x="1510759" y="1350929"/>
                  </a:lnTo>
                  <a:lnTo>
                    <a:pt x="1517101" y="1348706"/>
                  </a:lnTo>
                  <a:lnTo>
                    <a:pt x="1529786" y="1343624"/>
                  </a:lnTo>
                  <a:lnTo>
                    <a:pt x="1542471" y="1337272"/>
                  </a:lnTo>
                  <a:lnTo>
                    <a:pt x="1555473" y="1330602"/>
                  </a:lnTo>
                  <a:lnTo>
                    <a:pt x="1568157" y="1322662"/>
                  </a:lnTo>
                  <a:lnTo>
                    <a:pt x="1581159" y="1313769"/>
                  </a:lnTo>
                  <a:lnTo>
                    <a:pt x="1593844" y="1304241"/>
                  </a:lnTo>
                  <a:lnTo>
                    <a:pt x="1606846" y="1294395"/>
                  </a:lnTo>
                  <a:lnTo>
                    <a:pt x="1619531" y="1283597"/>
                  </a:lnTo>
                  <a:lnTo>
                    <a:pt x="1631581" y="1271845"/>
                  </a:lnTo>
                  <a:lnTo>
                    <a:pt x="1643949" y="1259776"/>
                  </a:lnTo>
                  <a:lnTo>
                    <a:pt x="1655682" y="1246437"/>
                  </a:lnTo>
                  <a:lnTo>
                    <a:pt x="1667098" y="1233097"/>
                  </a:lnTo>
                  <a:lnTo>
                    <a:pt x="1678197" y="1219123"/>
                  </a:lnTo>
                  <a:lnTo>
                    <a:pt x="1688662" y="1204513"/>
                  </a:lnTo>
                  <a:lnTo>
                    <a:pt x="1698810" y="1188950"/>
                  </a:lnTo>
                  <a:lnTo>
                    <a:pt x="1708324" y="1173387"/>
                  </a:lnTo>
                  <a:lnTo>
                    <a:pt x="1717203" y="1157189"/>
                  </a:lnTo>
                  <a:lnTo>
                    <a:pt x="1721643" y="1148932"/>
                  </a:lnTo>
                  <a:lnTo>
                    <a:pt x="1725765" y="1140356"/>
                  </a:lnTo>
                  <a:lnTo>
                    <a:pt x="1729570" y="1132099"/>
                  </a:lnTo>
                  <a:lnTo>
                    <a:pt x="1733693" y="1123523"/>
                  </a:lnTo>
                  <a:lnTo>
                    <a:pt x="1737181" y="1114948"/>
                  </a:lnTo>
                  <a:lnTo>
                    <a:pt x="1740352" y="1106055"/>
                  </a:lnTo>
                  <a:lnTo>
                    <a:pt x="1743524" y="1096844"/>
                  </a:lnTo>
                  <a:lnTo>
                    <a:pt x="1746695" y="1088269"/>
                  </a:lnTo>
                  <a:lnTo>
                    <a:pt x="1749232" y="1079058"/>
                  </a:lnTo>
                  <a:lnTo>
                    <a:pt x="1751769" y="1069848"/>
                  </a:lnTo>
                  <a:lnTo>
                    <a:pt x="1754306" y="1060637"/>
                  </a:lnTo>
                  <a:lnTo>
                    <a:pt x="1756525" y="1051427"/>
                  </a:lnTo>
                  <a:lnTo>
                    <a:pt x="1758428" y="1042216"/>
                  </a:lnTo>
                  <a:lnTo>
                    <a:pt x="1760014" y="1032688"/>
                  </a:lnTo>
                  <a:lnTo>
                    <a:pt x="1761599" y="1023160"/>
                  </a:lnTo>
                  <a:lnTo>
                    <a:pt x="1762551" y="1013314"/>
                  </a:lnTo>
                  <a:lnTo>
                    <a:pt x="1763502" y="1003786"/>
                  </a:lnTo>
                  <a:lnTo>
                    <a:pt x="1764136" y="994258"/>
                  </a:lnTo>
                  <a:lnTo>
                    <a:pt x="1764453" y="984412"/>
                  </a:lnTo>
                  <a:lnTo>
                    <a:pt x="1764771" y="974566"/>
                  </a:lnTo>
                  <a:lnTo>
                    <a:pt x="1764453" y="962815"/>
                  </a:lnTo>
                  <a:lnTo>
                    <a:pt x="1763819" y="951063"/>
                  </a:lnTo>
                  <a:lnTo>
                    <a:pt x="1748598" y="950745"/>
                  </a:lnTo>
                  <a:lnTo>
                    <a:pt x="1733059" y="949793"/>
                  </a:lnTo>
                  <a:lnTo>
                    <a:pt x="1716886" y="948840"/>
                  </a:lnTo>
                  <a:lnTo>
                    <a:pt x="1701030" y="947569"/>
                  </a:lnTo>
                  <a:lnTo>
                    <a:pt x="1684223" y="945664"/>
                  </a:lnTo>
                  <a:lnTo>
                    <a:pt x="1667732" y="943758"/>
                  </a:lnTo>
                  <a:lnTo>
                    <a:pt x="1650925" y="941852"/>
                  </a:lnTo>
                  <a:lnTo>
                    <a:pt x="1634435" y="939629"/>
                  </a:lnTo>
                  <a:lnTo>
                    <a:pt x="1617628" y="937406"/>
                  </a:lnTo>
                  <a:lnTo>
                    <a:pt x="1600503" y="934548"/>
                  </a:lnTo>
                  <a:lnTo>
                    <a:pt x="1584013" y="931689"/>
                  </a:lnTo>
                  <a:lnTo>
                    <a:pt x="1567206" y="928513"/>
                  </a:lnTo>
                  <a:lnTo>
                    <a:pt x="1550716" y="925337"/>
                  </a:lnTo>
                  <a:lnTo>
                    <a:pt x="1533909" y="921526"/>
                  </a:lnTo>
                  <a:lnTo>
                    <a:pt x="1517736" y="917714"/>
                  </a:lnTo>
                  <a:lnTo>
                    <a:pt x="1502197" y="913903"/>
                  </a:lnTo>
                  <a:lnTo>
                    <a:pt x="1486024" y="909457"/>
                  </a:lnTo>
                  <a:lnTo>
                    <a:pt x="1470802" y="905010"/>
                  </a:lnTo>
                  <a:lnTo>
                    <a:pt x="1456215" y="900564"/>
                  </a:lnTo>
                  <a:lnTo>
                    <a:pt x="1441310" y="895164"/>
                  </a:lnTo>
                  <a:lnTo>
                    <a:pt x="1427357" y="890400"/>
                  </a:lnTo>
                  <a:lnTo>
                    <a:pt x="1413721" y="884683"/>
                  </a:lnTo>
                  <a:lnTo>
                    <a:pt x="1400719" y="879284"/>
                  </a:lnTo>
                  <a:lnTo>
                    <a:pt x="1388352" y="873250"/>
                  </a:lnTo>
                  <a:lnTo>
                    <a:pt x="1376618" y="867533"/>
                  </a:lnTo>
                  <a:lnTo>
                    <a:pt x="1365519" y="861181"/>
                  </a:lnTo>
                  <a:lnTo>
                    <a:pt x="1355054" y="854828"/>
                  </a:lnTo>
                  <a:lnTo>
                    <a:pt x="1345541" y="848159"/>
                  </a:lnTo>
                  <a:lnTo>
                    <a:pt x="1336661" y="841171"/>
                  </a:lnTo>
                  <a:lnTo>
                    <a:pt x="1329051" y="834184"/>
                  </a:lnTo>
                  <a:lnTo>
                    <a:pt x="1324928" y="830690"/>
                  </a:lnTo>
                  <a:lnTo>
                    <a:pt x="1321757" y="826879"/>
                  </a:lnTo>
                  <a:lnTo>
                    <a:pt x="1318586" y="823068"/>
                  </a:lnTo>
                  <a:lnTo>
                    <a:pt x="1315414" y="819574"/>
                  </a:lnTo>
                  <a:lnTo>
                    <a:pt x="1309706" y="811634"/>
                  </a:lnTo>
                  <a:lnTo>
                    <a:pt x="1303681" y="804647"/>
                  </a:lnTo>
                  <a:lnTo>
                    <a:pt x="1298607" y="798612"/>
                  </a:lnTo>
                  <a:lnTo>
                    <a:pt x="1293216" y="792578"/>
                  </a:lnTo>
                  <a:lnTo>
                    <a:pt x="1288142" y="787813"/>
                  </a:lnTo>
                  <a:lnTo>
                    <a:pt x="1283386" y="783367"/>
                  </a:lnTo>
                  <a:lnTo>
                    <a:pt x="1278312" y="779873"/>
                  </a:lnTo>
                  <a:lnTo>
                    <a:pt x="1273872" y="777015"/>
                  </a:lnTo>
                  <a:lnTo>
                    <a:pt x="1269432" y="774474"/>
                  </a:lnTo>
                  <a:lnTo>
                    <a:pt x="1265310" y="772251"/>
                  </a:lnTo>
                  <a:lnTo>
                    <a:pt x="1261187" y="770980"/>
                  </a:lnTo>
                  <a:lnTo>
                    <a:pt x="1257065" y="770028"/>
                  </a:lnTo>
                  <a:lnTo>
                    <a:pt x="1253576" y="769392"/>
                  </a:lnTo>
                  <a:lnTo>
                    <a:pt x="1249771" y="769392"/>
                  </a:lnTo>
                  <a:close/>
                  <a:moveTo>
                    <a:pt x="1457483" y="500062"/>
                  </a:moveTo>
                  <a:lnTo>
                    <a:pt x="1467631" y="500380"/>
                  </a:lnTo>
                  <a:lnTo>
                    <a:pt x="1477462" y="500697"/>
                  </a:lnTo>
                  <a:lnTo>
                    <a:pt x="1487609" y="501650"/>
                  </a:lnTo>
                  <a:lnTo>
                    <a:pt x="1497757" y="502603"/>
                  </a:lnTo>
                  <a:lnTo>
                    <a:pt x="1507588" y="503874"/>
                  </a:lnTo>
                  <a:lnTo>
                    <a:pt x="1517419" y="505462"/>
                  </a:lnTo>
                  <a:lnTo>
                    <a:pt x="1527249" y="507685"/>
                  </a:lnTo>
                  <a:lnTo>
                    <a:pt x="1537080" y="509908"/>
                  </a:lnTo>
                  <a:lnTo>
                    <a:pt x="1546276" y="512449"/>
                  </a:lnTo>
                  <a:lnTo>
                    <a:pt x="1556107" y="514990"/>
                  </a:lnTo>
                  <a:lnTo>
                    <a:pt x="1565303" y="518483"/>
                  </a:lnTo>
                  <a:lnTo>
                    <a:pt x="1574817" y="521659"/>
                  </a:lnTo>
                  <a:lnTo>
                    <a:pt x="1584013" y="525153"/>
                  </a:lnTo>
                  <a:lnTo>
                    <a:pt x="1592893" y="528964"/>
                  </a:lnTo>
                  <a:lnTo>
                    <a:pt x="1602089" y="533093"/>
                  </a:lnTo>
                  <a:lnTo>
                    <a:pt x="1610968" y="537540"/>
                  </a:lnTo>
                  <a:lnTo>
                    <a:pt x="1619848" y="542304"/>
                  </a:lnTo>
                  <a:lnTo>
                    <a:pt x="1628410" y="547068"/>
                  </a:lnTo>
                  <a:lnTo>
                    <a:pt x="1636972" y="552150"/>
                  </a:lnTo>
                  <a:lnTo>
                    <a:pt x="1645534" y="557549"/>
                  </a:lnTo>
                  <a:lnTo>
                    <a:pt x="1654096" y="562948"/>
                  </a:lnTo>
                  <a:lnTo>
                    <a:pt x="1662024" y="568983"/>
                  </a:lnTo>
                  <a:lnTo>
                    <a:pt x="1670269" y="575017"/>
                  </a:lnTo>
                  <a:lnTo>
                    <a:pt x="1678197" y="581369"/>
                  </a:lnTo>
                  <a:lnTo>
                    <a:pt x="1685808" y="588039"/>
                  </a:lnTo>
                  <a:lnTo>
                    <a:pt x="1693736" y="594391"/>
                  </a:lnTo>
                  <a:lnTo>
                    <a:pt x="1701347" y="601696"/>
                  </a:lnTo>
                  <a:lnTo>
                    <a:pt x="1708641" y="608684"/>
                  </a:lnTo>
                  <a:lnTo>
                    <a:pt x="1715934" y="615989"/>
                  </a:lnTo>
                  <a:lnTo>
                    <a:pt x="1723228" y="623611"/>
                  </a:lnTo>
                  <a:lnTo>
                    <a:pt x="1729888" y="631234"/>
                  </a:lnTo>
                  <a:lnTo>
                    <a:pt x="1736864" y="639174"/>
                  </a:lnTo>
                  <a:lnTo>
                    <a:pt x="1743207" y="647432"/>
                  </a:lnTo>
                  <a:lnTo>
                    <a:pt x="1749866" y="655689"/>
                  </a:lnTo>
                  <a:lnTo>
                    <a:pt x="1756208" y="664265"/>
                  </a:lnTo>
                  <a:lnTo>
                    <a:pt x="1762234" y="673158"/>
                  </a:lnTo>
                  <a:lnTo>
                    <a:pt x="1768259" y="682051"/>
                  </a:lnTo>
                  <a:lnTo>
                    <a:pt x="1773967" y="690944"/>
                  </a:lnTo>
                  <a:lnTo>
                    <a:pt x="1779675" y="700154"/>
                  </a:lnTo>
                  <a:lnTo>
                    <a:pt x="1785066" y="709682"/>
                  </a:lnTo>
                  <a:lnTo>
                    <a:pt x="1790140" y="719211"/>
                  </a:lnTo>
                  <a:lnTo>
                    <a:pt x="1795531" y="728739"/>
                  </a:lnTo>
                  <a:lnTo>
                    <a:pt x="1800288" y="738902"/>
                  </a:lnTo>
                  <a:lnTo>
                    <a:pt x="1805045" y="748430"/>
                  </a:lnTo>
                  <a:lnTo>
                    <a:pt x="1809484" y="758594"/>
                  </a:lnTo>
                  <a:lnTo>
                    <a:pt x="1813924" y="769075"/>
                  </a:lnTo>
                  <a:lnTo>
                    <a:pt x="1817729" y="779556"/>
                  </a:lnTo>
                  <a:lnTo>
                    <a:pt x="1821535" y="790037"/>
                  </a:lnTo>
                  <a:lnTo>
                    <a:pt x="1825340" y="800835"/>
                  </a:lnTo>
                  <a:lnTo>
                    <a:pt x="1828828" y="811634"/>
                  </a:lnTo>
                  <a:lnTo>
                    <a:pt x="1832000" y="822750"/>
                  </a:lnTo>
                  <a:lnTo>
                    <a:pt x="1834854" y="833866"/>
                  </a:lnTo>
                  <a:lnTo>
                    <a:pt x="1837708" y="844983"/>
                  </a:lnTo>
                  <a:lnTo>
                    <a:pt x="1840245" y="856416"/>
                  </a:lnTo>
                  <a:lnTo>
                    <a:pt x="1842464" y="867850"/>
                  </a:lnTo>
                  <a:lnTo>
                    <a:pt x="1844684" y="879284"/>
                  </a:lnTo>
                  <a:lnTo>
                    <a:pt x="1846270" y="890718"/>
                  </a:lnTo>
                  <a:lnTo>
                    <a:pt x="1847855" y="902469"/>
                  </a:lnTo>
                  <a:lnTo>
                    <a:pt x="1849758" y="914221"/>
                  </a:lnTo>
                  <a:lnTo>
                    <a:pt x="1850710" y="926290"/>
                  </a:lnTo>
                  <a:lnTo>
                    <a:pt x="1851661" y="938359"/>
                  </a:lnTo>
                  <a:lnTo>
                    <a:pt x="1852295" y="950428"/>
                  </a:lnTo>
                  <a:lnTo>
                    <a:pt x="1852612" y="962497"/>
                  </a:lnTo>
                  <a:lnTo>
                    <a:pt x="1852612" y="974566"/>
                  </a:lnTo>
                  <a:lnTo>
                    <a:pt x="1852612" y="987270"/>
                  </a:lnTo>
                  <a:lnTo>
                    <a:pt x="1851978" y="999657"/>
                  </a:lnTo>
                  <a:lnTo>
                    <a:pt x="1851344" y="1012361"/>
                  </a:lnTo>
                  <a:lnTo>
                    <a:pt x="1850075" y="1024430"/>
                  </a:lnTo>
                  <a:lnTo>
                    <a:pt x="1848490" y="1036817"/>
                  </a:lnTo>
                  <a:lnTo>
                    <a:pt x="1846587" y="1048886"/>
                  </a:lnTo>
                  <a:lnTo>
                    <a:pt x="1844367" y="1060955"/>
                  </a:lnTo>
                  <a:lnTo>
                    <a:pt x="1842147" y="1072706"/>
                  </a:lnTo>
                  <a:lnTo>
                    <a:pt x="1839293" y="1084458"/>
                  </a:lnTo>
                  <a:lnTo>
                    <a:pt x="1836122" y="1095891"/>
                  </a:lnTo>
                  <a:lnTo>
                    <a:pt x="1832951" y="1107643"/>
                  </a:lnTo>
                  <a:lnTo>
                    <a:pt x="1829463" y="1118759"/>
                  </a:lnTo>
                  <a:lnTo>
                    <a:pt x="1825974" y="1130193"/>
                  </a:lnTo>
                  <a:lnTo>
                    <a:pt x="1821535" y="1141309"/>
                  </a:lnTo>
                  <a:lnTo>
                    <a:pt x="1817412" y="1152108"/>
                  </a:lnTo>
                  <a:lnTo>
                    <a:pt x="1812655" y="1162906"/>
                  </a:lnTo>
                  <a:lnTo>
                    <a:pt x="1807899" y="1173705"/>
                  </a:lnTo>
                  <a:lnTo>
                    <a:pt x="1803142" y="1184186"/>
                  </a:lnTo>
                  <a:lnTo>
                    <a:pt x="1797751" y="1194667"/>
                  </a:lnTo>
                  <a:lnTo>
                    <a:pt x="1792360" y="1204830"/>
                  </a:lnTo>
                  <a:lnTo>
                    <a:pt x="1786652" y="1214994"/>
                  </a:lnTo>
                  <a:lnTo>
                    <a:pt x="1780944" y="1224840"/>
                  </a:lnTo>
                  <a:lnTo>
                    <a:pt x="1774601" y="1234050"/>
                  </a:lnTo>
                  <a:lnTo>
                    <a:pt x="1768576" y="1243896"/>
                  </a:lnTo>
                  <a:lnTo>
                    <a:pt x="1762234" y="1253107"/>
                  </a:lnTo>
                  <a:lnTo>
                    <a:pt x="1755891" y="1262317"/>
                  </a:lnTo>
                  <a:lnTo>
                    <a:pt x="1748915" y="1271528"/>
                  </a:lnTo>
                  <a:lnTo>
                    <a:pt x="1741938" y="1280103"/>
                  </a:lnTo>
                  <a:lnTo>
                    <a:pt x="1735279" y="1288678"/>
                  </a:lnTo>
                  <a:lnTo>
                    <a:pt x="1727985" y="1297254"/>
                  </a:lnTo>
                  <a:lnTo>
                    <a:pt x="1720691" y="1305194"/>
                  </a:lnTo>
                  <a:lnTo>
                    <a:pt x="1713397" y="1313452"/>
                  </a:lnTo>
                  <a:lnTo>
                    <a:pt x="1705787" y="1321392"/>
                  </a:lnTo>
                  <a:lnTo>
                    <a:pt x="1698493" y="1329014"/>
                  </a:lnTo>
                  <a:lnTo>
                    <a:pt x="1690565" y="1336319"/>
                  </a:lnTo>
                  <a:lnTo>
                    <a:pt x="1682637" y="1343624"/>
                  </a:lnTo>
                  <a:lnTo>
                    <a:pt x="1674709" y="1350612"/>
                  </a:lnTo>
                  <a:lnTo>
                    <a:pt x="1666781" y="1357599"/>
                  </a:lnTo>
                  <a:lnTo>
                    <a:pt x="1658853" y="1364269"/>
                  </a:lnTo>
                  <a:lnTo>
                    <a:pt x="1650608" y="1370303"/>
                  </a:lnTo>
                  <a:lnTo>
                    <a:pt x="1642680" y="1376655"/>
                  </a:lnTo>
                  <a:lnTo>
                    <a:pt x="1634435" y="1382372"/>
                  </a:lnTo>
                  <a:lnTo>
                    <a:pt x="1626190" y="1388407"/>
                  </a:lnTo>
                  <a:lnTo>
                    <a:pt x="1617945" y="1393806"/>
                  </a:lnTo>
                  <a:lnTo>
                    <a:pt x="1609700" y="1399205"/>
                  </a:lnTo>
                  <a:lnTo>
                    <a:pt x="1601455" y="1403970"/>
                  </a:lnTo>
                  <a:lnTo>
                    <a:pt x="1592893" y="1408416"/>
                  </a:lnTo>
                  <a:lnTo>
                    <a:pt x="1584648" y="1413180"/>
                  </a:lnTo>
                  <a:lnTo>
                    <a:pt x="1576403" y="1417309"/>
                  </a:lnTo>
                  <a:lnTo>
                    <a:pt x="1568157" y="1421120"/>
                  </a:lnTo>
                  <a:lnTo>
                    <a:pt x="1559912" y="1425249"/>
                  </a:lnTo>
                  <a:lnTo>
                    <a:pt x="1551667" y="1428743"/>
                  </a:lnTo>
                  <a:lnTo>
                    <a:pt x="1543422" y="1431601"/>
                  </a:lnTo>
                  <a:lnTo>
                    <a:pt x="1535177" y="1434777"/>
                  </a:lnTo>
                  <a:lnTo>
                    <a:pt x="1527249" y="1437636"/>
                  </a:lnTo>
                  <a:lnTo>
                    <a:pt x="1519004" y="1439859"/>
                  </a:lnTo>
                  <a:lnTo>
                    <a:pt x="1510759" y="1442082"/>
                  </a:lnTo>
                  <a:lnTo>
                    <a:pt x="1503148" y="1443670"/>
                  </a:lnTo>
                  <a:lnTo>
                    <a:pt x="1495220" y="1445576"/>
                  </a:lnTo>
                  <a:lnTo>
                    <a:pt x="1487292" y="1446846"/>
                  </a:lnTo>
                  <a:lnTo>
                    <a:pt x="1479999" y="1448117"/>
                  </a:lnTo>
                  <a:lnTo>
                    <a:pt x="1472071" y="1448752"/>
                  </a:lnTo>
                  <a:lnTo>
                    <a:pt x="1464460" y="1449070"/>
                  </a:lnTo>
                  <a:lnTo>
                    <a:pt x="1457483" y="1449387"/>
                  </a:lnTo>
                  <a:lnTo>
                    <a:pt x="1449872" y="1449070"/>
                  </a:lnTo>
                  <a:lnTo>
                    <a:pt x="1442579" y="1448752"/>
                  </a:lnTo>
                  <a:lnTo>
                    <a:pt x="1434968" y="1448117"/>
                  </a:lnTo>
                  <a:lnTo>
                    <a:pt x="1427357" y="1446846"/>
                  </a:lnTo>
                  <a:lnTo>
                    <a:pt x="1419429" y="1445576"/>
                  </a:lnTo>
                  <a:lnTo>
                    <a:pt x="1411818" y="1443670"/>
                  </a:lnTo>
                  <a:lnTo>
                    <a:pt x="1403573" y="1442082"/>
                  </a:lnTo>
                  <a:lnTo>
                    <a:pt x="1395645" y="1439859"/>
                  </a:lnTo>
                  <a:lnTo>
                    <a:pt x="1387717" y="1437636"/>
                  </a:lnTo>
                  <a:lnTo>
                    <a:pt x="1379472" y="1434777"/>
                  </a:lnTo>
                  <a:lnTo>
                    <a:pt x="1371227" y="1431601"/>
                  </a:lnTo>
                  <a:lnTo>
                    <a:pt x="1362982" y="1428743"/>
                  </a:lnTo>
                  <a:lnTo>
                    <a:pt x="1355054" y="1425249"/>
                  </a:lnTo>
                  <a:lnTo>
                    <a:pt x="1346492" y="1421120"/>
                  </a:lnTo>
                  <a:lnTo>
                    <a:pt x="1338247" y="1417309"/>
                  </a:lnTo>
                  <a:lnTo>
                    <a:pt x="1330002" y="1413180"/>
                  </a:lnTo>
                  <a:lnTo>
                    <a:pt x="1321757" y="1408416"/>
                  </a:lnTo>
                  <a:lnTo>
                    <a:pt x="1313195" y="1403970"/>
                  </a:lnTo>
                  <a:lnTo>
                    <a:pt x="1304950" y="1399205"/>
                  </a:lnTo>
                  <a:lnTo>
                    <a:pt x="1296705" y="1393806"/>
                  </a:lnTo>
                  <a:lnTo>
                    <a:pt x="1288459" y="1388407"/>
                  </a:lnTo>
                  <a:lnTo>
                    <a:pt x="1280214" y="1382372"/>
                  </a:lnTo>
                  <a:lnTo>
                    <a:pt x="1272286" y="1376655"/>
                  </a:lnTo>
                  <a:lnTo>
                    <a:pt x="1264041" y="1370303"/>
                  </a:lnTo>
                  <a:lnTo>
                    <a:pt x="1255796" y="1364269"/>
                  </a:lnTo>
                  <a:lnTo>
                    <a:pt x="1247551" y="1357599"/>
                  </a:lnTo>
                  <a:lnTo>
                    <a:pt x="1239940" y="1350612"/>
                  </a:lnTo>
                  <a:lnTo>
                    <a:pt x="1232012" y="1343624"/>
                  </a:lnTo>
                  <a:lnTo>
                    <a:pt x="1224085" y="1336319"/>
                  </a:lnTo>
                  <a:lnTo>
                    <a:pt x="1216474" y="1329014"/>
                  </a:lnTo>
                  <a:lnTo>
                    <a:pt x="1208863" y="1321392"/>
                  </a:lnTo>
                  <a:lnTo>
                    <a:pt x="1201252" y="1313452"/>
                  </a:lnTo>
                  <a:lnTo>
                    <a:pt x="1193958" y="1305194"/>
                  </a:lnTo>
                  <a:lnTo>
                    <a:pt x="1186665" y="1297254"/>
                  </a:lnTo>
                  <a:lnTo>
                    <a:pt x="1179688" y="1288678"/>
                  </a:lnTo>
                  <a:lnTo>
                    <a:pt x="1172711" y="1280103"/>
                  </a:lnTo>
                  <a:lnTo>
                    <a:pt x="1165735" y="1271528"/>
                  </a:lnTo>
                  <a:lnTo>
                    <a:pt x="1159075" y="1262317"/>
                  </a:lnTo>
                  <a:lnTo>
                    <a:pt x="1152416" y="1253107"/>
                  </a:lnTo>
                  <a:lnTo>
                    <a:pt x="1146073" y="1243896"/>
                  </a:lnTo>
                  <a:lnTo>
                    <a:pt x="1139731" y="1234050"/>
                  </a:lnTo>
                  <a:lnTo>
                    <a:pt x="1134023" y="1224840"/>
                  </a:lnTo>
                  <a:lnTo>
                    <a:pt x="1127998" y="1214994"/>
                  </a:lnTo>
                  <a:lnTo>
                    <a:pt x="1122607" y="1204830"/>
                  </a:lnTo>
                  <a:lnTo>
                    <a:pt x="1116899" y="1194667"/>
                  </a:lnTo>
                  <a:lnTo>
                    <a:pt x="1111825" y="1184186"/>
                  </a:lnTo>
                  <a:lnTo>
                    <a:pt x="1106751" y="1173705"/>
                  </a:lnTo>
                  <a:lnTo>
                    <a:pt x="1101994" y="1162906"/>
                  </a:lnTo>
                  <a:lnTo>
                    <a:pt x="1097237" y="1152108"/>
                  </a:lnTo>
                  <a:lnTo>
                    <a:pt x="1093115" y="1141309"/>
                  </a:lnTo>
                  <a:lnTo>
                    <a:pt x="1088992" y="1130193"/>
                  </a:lnTo>
                  <a:lnTo>
                    <a:pt x="1085187" y="1118759"/>
                  </a:lnTo>
                  <a:lnTo>
                    <a:pt x="1081699" y="1107643"/>
                  </a:lnTo>
                  <a:lnTo>
                    <a:pt x="1078527" y="1095891"/>
                  </a:lnTo>
                  <a:lnTo>
                    <a:pt x="1075356" y="1084458"/>
                  </a:lnTo>
                  <a:lnTo>
                    <a:pt x="1072502" y="1072706"/>
                  </a:lnTo>
                  <a:lnTo>
                    <a:pt x="1070282" y="1060955"/>
                  </a:lnTo>
                  <a:lnTo>
                    <a:pt x="1068062" y="1048886"/>
                  </a:lnTo>
                  <a:lnTo>
                    <a:pt x="1066477" y="1036817"/>
                  </a:lnTo>
                  <a:lnTo>
                    <a:pt x="1064891" y="1024430"/>
                  </a:lnTo>
                  <a:lnTo>
                    <a:pt x="1063623" y="1012361"/>
                  </a:lnTo>
                  <a:lnTo>
                    <a:pt x="1062671" y="999657"/>
                  </a:lnTo>
                  <a:lnTo>
                    <a:pt x="1062037" y="987270"/>
                  </a:lnTo>
                  <a:lnTo>
                    <a:pt x="1062037" y="974566"/>
                  </a:lnTo>
                  <a:lnTo>
                    <a:pt x="1062037" y="962497"/>
                  </a:lnTo>
                  <a:lnTo>
                    <a:pt x="1062354" y="950428"/>
                  </a:lnTo>
                  <a:lnTo>
                    <a:pt x="1063306" y="938359"/>
                  </a:lnTo>
                  <a:lnTo>
                    <a:pt x="1064257" y="926290"/>
                  </a:lnTo>
                  <a:lnTo>
                    <a:pt x="1065208" y="914221"/>
                  </a:lnTo>
                  <a:lnTo>
                    <a:pt x="1066794" y="902469"/>
                  </a:lnTo>
                  <a:lnTo>
                    <a:pt x="1068380" y="890718"/>
                  </a:lnTo>
                  <a:lnTo>
                    <a:pt x="1069965" y="879284"/>
                  </a:lnTo>
                  <a:lnTo>
                    <a:pt x="1072185" y="867850"/>
                  </a:lnTo>
                  <a:lnTo>
                    <a:pt x="1074405" y="856416"/>
                  </a:lnTo>
                  <a:lnTo>
                    <a:pt x="1077259" y="844983"/>
                  </a:lnTo>
                  <a:lnTo>
                    <a:pt x="1079796" y="833866"/>
                  </a:lnTo>
                  <a:lnTo>
                    <a:pt x="1082650" y="822750"/>
                  </a:lnTo>
                  <a:lnTo>
                    <a:pt x="1085821" y="811634"/>
                  </a:lnTo>
                  <a:lnTo>
                    <a:pt x="1089627" y="800835"/>
                  </a:lnTo>
                  <a:lnTo>
                    <a:pt x="1093115" y="790037"/>
                  </a:lnTo>
                  <a:lnTo>
                    <a:pt x="1096920" y="779556"/>
                  </a:lnTo>
                  <a:lnTo>
                    <a:pt x="1101043" y="769075"/>
                  </a:lnTo>
                  <a:lnTo>
                    <a:pt x="1105165" y="758594"/>
                  </a:lnTo>
                  <a:lnTo>
                    <a:pt x="1109922" y="748430"/>
                  </a:lnTo>
                  <a:lnTo>
                    <a:pt x="1114362" y="738902"/>
                  </a:lnTo>
                  <a:lnTo>
                    <a:pt x="1119118" y="728739"/>
                  </a:lnTo>
                  <a:lnTo>
                    <a:pt x="1124509" y="719211"/>
                  </a:lnTo>
                  <a:lnTo>
                    <a:pt x="1129583" y="709682"/>
                  </a:lnTo>
                  <a:lnTo>
                    <a:pt x="1135291" y="700154"/>
                  </a:lnTo>
                  <a:lnTo>
                    <a:pt x="1140682" y="690944"/>
                  </a:lnTo>
                  <a:lnTo>
                    <a:pt x="1146391" y="682051"/>
                  </a:lnTo>
                  <a:lnTo>
                    <a:pt x="1152416" y="673158"/>
                  </a:lnTo>
                  <a:lnTo>
                    <a:pt x="1158758" y="664265"/>
                  </a:lnTo>
                  <a:lnTo>
                    <a:pt x="1164783" y="655689"/>
                  </a:lnTo>
                  <a:lnTo>
                    <a:pt x="1171443" y="647432"/>
                  </a:lnTo>
                  <a:lnTo>
                    <a:pt x="1177785" y="639174"/>
                  </a:lnTo>
                  <a:lnTo>
                    <a:pt x="1184762" y="631234"/>
                  </a:lnTo>
                  <a:lnTo>
                    <a:pt x="1191738" y="623611"/>
                  </a:lnTo>
                  <a:lnTo>
                    <a:pt x="1198715" y="615989"/>
                  </a:lnTo>
                  <a:lnTo>
                    <a:pt x="1206009" y="608684"/>
                  </a:lnTo>
                  <a:lnTo>
                    <a:pt x="1213620" y="601696"/>
                  </a:lnTo>
                  <a:lnTo>
                    <a:pt x="1220913" y="594391"/>
                  </a:lnTo>
                  <a:lnTo>
                    <a:pt x="1228841" y="588039"/>
                  </a:lnTo>
                  <a:lnTo>
                    <a:pt x="1236769" y="581369"/>
                  </a:lnTo>
                  <a:lnTo>
                    <a:pt x="1244380" y="575017"/>
                  </a:lnTo>
                  <a:lnTo>
                    <a:pt x="1252625" y="568983"/>
                  </a:lnTo>
                  <a:lnTo>
                    <a:pt x="1260870" y="562948"/>
                  </a:lnTo>
                  <a:lnTo>
                    <a:pt x="1269115" y="557549"/>
                  </a:lnTo>
                  <a:lnTo>
                    <a:pt x="1277360" y="552150"/>
                  </a:lnTo>
                  <a:lnTo>
                    <a:pt x="1286240" y="547068"/>
                  </a:lnTo>
                  <a:lnTo>
                    <a:pt x="1294802" y="542304"/>
                  </a:lnTo>
                  <a:lnTo>
                    <a:pt x="1303364" y="537540"/>
                  </a:lnTo>
                  <a:lnTo>
                    <a:pt x="1312560" y="533093"/>
                  </a:lnTo>
                  <a:lnTo>
                    <a:pt x="1321757" y="528964"/>
                  </a:lnTo>
                  <a:lnTo>
                    <a:pt x="1330953" y="525153"/>
                  </a:lnTo>
                  <a:lnTo>
                    <a:pt x="1339833" y="521659"/>
                  </a:lnTo>
                  <a:lnTo>
                    <a:pt x="1349029" y="518483"/>
                  </a:lnTo>
                  <a:lnTo>
                    <a:pt x="1358542" y="514990"/>
                  </a:lnTo>
                  <a:lnTo>
                    <a:pt x="1368056" y="512449"/>
                  </a:lnTo>
                  <a:lnTo>
                    <a:pt x="1377887" y="509908"/>
                  </a:lnTo>
                  <a:lnTo>
                    <a:pt x="1387717" y="507685"/>
                  </a:lnTo>
                  <a:lnTo>
                    <a:pt x="1397231" y="505462"/>
                  </a:lnTo>
                  <a:lnTo>
                    <a:pt x="1407062" y="503874"/>
                  </a:lnTo>
                  <a:lnTo>
                    <a:pt x="1416892" y="502603"/>
                  </a:lnTo>
                  <a:lnTo>
                    <a:pt x="1427040" y="501650"/>
                  </a:lnTo>
                  <a:lnTo>
                    <a:pt x="1437188" y="500697"/>
                  </a:lnTo>
                  <a:lnTo>
                    <a:pt x="1447336" y="500380"/>
                  </a:lnTo>
                  <a:lnTo>
                    <a:pt x="1457483" y="500062"/>
                  </a:lnTo>
                  <a:close/>
                  <a:moveTo>
                    <a:pt x="716008" y="249237"/>
                  </a:moveTo>
                  <a:lnTo>
                    <a:pt x="795913" y="249237"/>
                  </a:lnTo>
                  <a:lnTo>
                    <a:pt x="795913" y="374499"/>
                  </a:lnTo>
                  <a:lnTo>
                    <a:pt x="810181" y="375133"/>
                  </a:lnTo>
                  <a:lnTo>
                    <a:pt x="823816" y="376402"/>
                  </a:lnTo>
                  <a:lnTo>
                    <a:pt x="837133" y="377670"/>
                  </a:lnTo>
                  <a:lnTo>
                    <a:pt x="849500" y="379890"/>
                  </a:lnTo>
                  <a:lnTo>
                    <a:pt x="861549" y="381793"/>
                  </a:lnTo>
                  <a:lnTo>
                    <a:pt x="873281" y="384330"/>
                  </a:lnTo>
                  <a:lnTo>
                    <a:pt x="884379" y="386867"/>
                  </a:lnTo>
                  <a:lnTo>
                    <a:pt x="894842" y="389721"/>
                  </a:lnTo>
                  <a:lnTo>
                    <a:pt x="904989" y="393209"/>
                  </a:lnTo>
                  <a:lnTo>
                    <a:pt x="914819" y="396698"/>
                  </a:lnTo>
                  <a:lnTo>
                    <a:pt x="924014" y="400186"/>
                  </a:lnTo>
                  <a:lnTo>
                    <a:pt x="932575" y="403991"/>
                  </a:lnTo>
                  <a:lnTo>
                    <a:pt x="941136" y="407797"/>
                  </a:lnTo>
                  <a:lnTo>
                    <a:pt x="949381" y="411602"/>
                  </a:lnTo>
                  <a:lnTo>
                    <a:pt x="956673" y="415725"/>
                  </a:lnTo>
                  <a:lnTo>
                    <a:pt x="963966" y="419847"/>
                  </a:lnTo>
                  <a:lnTo>
                    <a:pt x="931624" y="504836"/>
                  </a:lnTo>
                  <a:lnTo>
                    <a:pt x="920209" y="498810"/>
                  </a:lnTo>
                  <a:lnTo>
                    <a:pt x="906257" y="491517"/>
                  </a:lnTo>
                  <a:lnTo>
                    <a:pt x="898330" y="488028"/>
                  </a:lnTo>
                  <a:lnTo>
                    <a:pt x="890086" y="484540"/>
                  </a:lnTo>
                  <a:lnTo>
                    <a:pt x="880891" y="480735"/>
                  </a:lnTo>
                  <a:lnTo>
                    <a:pt x="871061" y="477246"/>
                  </a:lnTo>
                  <a:lnTo>
                    <a:pt x="860597" y="474075"/>
                  </a:lnTo>
                  <a:lnTo>
                    <a:pt x="849500" y="470904"/>
                  </a:lnTo>
                  <a:lnTo>
                    <a:pt x="837767" y="468367"/>
                  </a:lnTo>
                  <a:lnTo>
                    <a:pt x="825401" y="465830"/>
                  </a:lnTo>
                  <a:lnTo>
                    <a:pt x="812401" y="463927"/>
                  </a:lnTo>
                  <a:lnTo>
                    <a:pt x="798449" y="462659"/>
                  </a:lnTo>
                  <a:lnTo>
                    <a:pt x="783863" y="461707"/>
                  </a:lnTo>
                  <a:lnTo>
                    <a:pt x="768960" y="461390"/>
                  </a:lnTo>
                  <a:lnTo>
                    <a:pt x="759765" y="461390"/>
                  </a:lnTo>
                  <a:lnTo>
                    <a:pt x="751204" y="462024"/>
                  </a:lnTo>
                  <a:lnTo>
                    <a:pt x="742643" y="462659"/>
                  </a:lnTo>
                  <a:lnTo>
                    <a:pt x="734398" y="463927"/>
                  </a:lnTo>
                  <a:lnTo>
                    <a:pt x="726471" y="465196"/>
                  </a:lnTo>
                  <a:lnTo>
                    <a:pt x="719496" y="467098"/>
                  </a:lnTo>
                  <a:lnTo>
                    <a:pt x="712203" y="469001"/>
                  </a:lnTo>
                  <a:lnTo>
                    <a:pt x="705544" y="471538"/>
                  </a:lnTo>
                  <a:lnTo>
                    <a:pt x="699202" y="473758"/>
                  </a:lnTo>
                  <a:lnTo>
                    <a:pt x="693178" y="476612"/>
                  </a:lnTo>
                  <a:lnTo>
                    <a:pt x="687153" y="479466"/>
                  </a:lnTo>
                  <a:lnTo>
                    <a:pt x="682080" y="482637"/>
                  </a:lnTo>
                  <a:lnTo>
                    <a:pt x="676689" y="486126"/>
                  </a:lnTo>
                  <a:lnTo>
                    <a:pt x="671933" y="489614"/>
                  </a:lnTo>
                  <a:lnTo>
                    <a:pt x="667177" y="493419"/>
                  </a:lnTo>
                  <a:lnTo>
                    <a:pt x="663055" y="497542"/>
                  </a:lnTo>
                  <a:lnTo>
                    <a:pt x="659250" y="501348"/>
                  </a:lnTo>
                  <a:lnTo>
                    <a:pt x="655445" y="505470"/>
                  </a:lnTo>
                  <a:lnTo>
                    <a:pt x="652274" y="509910"/>
                  </a:lnTo>
                  <a:lnTo>
                    <a:pt x="649103" y="514350"/>
                  </a:lnTo>
                  <a:lnTo>
                    <a:pt x="646249" y="519107"/>
                  </a:lnTo>
                  <a:lnTo>
                    <a:pt x="643713" y="523546"/>
                  </a:lnTo>
                  <a:lnTo>
                    <a:pt x="641493" y="528303"/>
                  </a:lnTo>
                  <a:lnTo>
                    <a:pt x="639591" y="533060"/>
                  </a:lnTo>
                  <a:lnTo>
                    <a:pt x="637688" y="537817"/>
                  </a:lnTo>
                  <a:lnTo>
                    <a:pt x="636420" y="542891"/>
                  </a:lnTo>
                  <a:lnTo>
                    <a:pt x="635152" y="547647"/>
                  </a:lnTo>
                  <a:lnTo>
                    <a:pt x="633566" y="552721"/>
                  </a:lnTo>
                  <a:lnTo>
                    <a:pt x="632932" y="557478"/>
                  </a:lnTo>
                  <a:lnTo>
                    <a:pt x="632298" y="562235"/>
                  </a:lnTo>
                  <a:lnTo>
                    <a:pt x="631981" y="567309"/>
                  </a:lnTo>
                  <a:lnTo>
                    <a:pt x="631981" y="572066"/>
                  </a:lnTo>
                  <a:lnTo>
                    <a:pt x="631981" y="578408"/>
                  </a:lnTo>
                  <a:lnTo>
                    <a:pt x="632615" y="584433"/>
                  </a:lnTo>
                  <a:lnTo>
                    <a:pt x="633249" y="590459"/>
                  </a:lnTo>
                  <a:lnTo>
                    <a:pt x="634200" y="595850"/>
                  </a:lnTo>
                  <a:lnTo>
                    <a:pt x="635786" y="601558"/>
                  </a:lnTo>
                  <a:lnTo>
                    <a:pt x="637371" y="606632"/>
                  </a:lnTo>
                  <a:lnTo>
                    <a:pt x="639274" y="612023"/>
                  </a:lnTo>
                  <a:lnTo>
                    <a:pt x="641176" y="617097"/>
                  </a:lnTo>
                  <a:lnTo>
                    <a:pt x="643713" y="622171"/>
                  </a:lnTo>
                  <a:lnTo>
                    <a:pt x="646249" y="626927"/>
                  </a:lnTo>
                  <a:lnTo>
                    <a:pt x="649737" y="631367"/>
                  </a:lnTo>
                  <a:lnTo>
                    <a:pt x="652908" y="636124"/>
                  </a:lnTo>
                  <a:lnTo>
                    <a:pt x="656713" y="640564"/>
                  </a:lnTo>
                  <a:lnTo>
                    <a:pt x="660835" y="645320"/>
                  </a:lnTo>
                  <a:lnTo>
                    <a:pt x="665274" y="649443"/>
                  </a:lnTo>
                  <a:lnTo>
                    <a:pt x="670031" y="653566"/>
                  </a:lnTo>
                  <a:lnTo>
                    <a:pt x="675104" y="658005"/>
                  </a:lnTo>
                  <a:lnTo>
                    <a:pt x="680177" y="662128"/>
                  </a:lnTo>
                  <a:lnTo>
                    <a:pt x="686202" y="665933"/>
                  </a:lnTo>
                  <a:lnTo>
                    <a:pt x="691909" y="670373"/>
                  </a:lnTo>
                  <a:lnTo>
                    <a:pt x="698568" y="674178"/>
                  </a:lnTo>
                  <a:lnTo>
                    <a:pt x="705227" y="678301"/>
                  </a:lnTo>
                  <a:lnTo>
                    <a:pt x="719813" y="686229"/>
                  </a:lnTo>
                  <a:lnTo>
                    <a:pt x="735667" y="694474"/>
                  </a:lnTo>
                  <a:lnTo>
                    <a:pt x="753106" y="702402"/>
                  </a:lnTo>
                  <a:lnTo>
                    <a:pt x="771814" y="710964"/>
                  </a:lnTo>
                  <a:lnTo>
                    <a:pt x="792108" y="719527"/>
                  </a:lnTo>
                  <a:lnTo>
                    <a:pt x="804474" y="724600"/>
                  </a:lnTo>
                  <a:lnTo>
                    <a:pt x="816206" y="729991"/>
                  </a:lnTo>
                  <a:lnTo>
                    <a:pt x="827621" y="735065"/>
                  </a:lnTo>
                  <a:lnTo>
                    <a:pt x="838719" y="740774"/>
                  </a:lnTo>
                  <a:lnTo>
                    <a:pt x="849500" y="745847"/>
                  </a:lnTo>
                  <a:lnTo>
                    <a:pt x="859963" y="751873"/>
                  </a:lnTo>
                  <a:lnTo>
                    <a:pt x="870110" y="757264"/>
                  </a:lnTo>
                  <a:lnTo>
                    <a:pt x="879622" y="763289"/>
                  </a:lnTo>
                  <a:lnTo>
                    <a:pt x="888501" y="768997"/>
                  </a:lnTo>
                  <a:lnTo>
                    <a:pt x="897379" y="775340"/>
                  </a:lnTo>
                  <a:lnTo>
                    <a:pt x="905940" y="781365"/>
                  </a:lnTo>
                  <a:lnTo>
                    <a:pt x="914184" y="788024"/>
                  </a:lnTo>
                  <a:lnTo>
                    <a:pt x="921477" y="794367"/>
                  </a:lnTo>
                  <a:lnTo>
                    <a:pt x="928770" y="801026"/>
                  </a:lnTo>
                  <a:lnTo>
                    <a:pt x="935746" y="808003"/>
                  </a:lnTo>
                  <a:lnTo>
                    <a:pt x="942088" y="814980"/>
                  </a:lnTo>
                  <a:lnTo>
                    <a:pt x="948429" y="822273"/>
                  </a:lnTo>
                  <a:lnTo>
                    <a:pt x="953820" y="829250"/>
                  </a:lnTo>
                  <a:lnTo>
                    <a:pt x="959210" y="837178"/>
                  </a:lnTo>
                  <a:lnTo>
                    <a:pt x="963966" y="844789"/>
                  </a:lnTo>
                  <a:lnTo>
                    <a:pt x="968406" y="852717"/>
                  </a:lnTo>
                  <a:lnTo>
                    <a:pt x="972845" y="860962"/>
                  </a:lnTo>
                  <a:lnTo>
                    <a:pt x="976333" y="869524"/>
                  </a:lnTo>
                  <a:lnTo>
                    <a:pt x="979503" y="878087"/>
                  </a:lnTo>
                  <a:lnTo>
                    <a:pt x="982674" y="886966"/>
                  </a:lnTo>
                  <a:lnTo>
                    <a:pt x="985211" y="895845"/>
                  </a:lnTo>
                  <a:lnTo>
                    <a:pt x="987431" y="905359"/>
                  </a:lnTo>
                  <a:lnTo>
                    <a:pt x="989016" y="914873"/>
                  </a:lnTo>
                  <a:lnTo>
                    <a:pt x="990284" y="925020"/>
                  </a:lnTo>
                  <a:lnTo>
                    <a:pt x="991236" y="935168"/>
                  </a:lnTo>
                  <a:lnTo>
                    <a:pt x="991870" y="944999"/>
                  </a:lnTo>
                  <a:lnTo>
                    <a:pt x="992187" y="955781"/>
                  </a:lnTo>
                  <a:lnTo>
                    <a:pt x="991870" y="965295"/>
                  </a:lnTo>
                  <a:lnTo>
                    <a:pt x="991236" y="974808"/>
                  </a:lnTo>
                  <a:lnTo>
                    <a:pt x="990284" y="984322"/>
                  </a:lnTo>
                  <a:lnTo>
                    <a:pt x="989016" y="993835"/>
                  </a:lnTo>
                  <a:lnTo>
                    <a:pt x="987113" y="1002715"/>
                  </a:lnTo>
                  <a:lnTo>
                    <a:pt x="984894" y="1012228"/>
                  </a:lnTo>
                  <a:lnTo>
                    <a:pt x="982357" y="1021108"/>
                  </a:lnTo>
                  <a:lnTo>
                    <a:pt x="978869" y="1030304"/>
                  </a:lnTo>
                  <a:lnTo>
                    <a:pt x="975698" y="1039184"/>
                  </a:lnTo>
                  <a:lnTo>
                    <a:pt x="971893" y="1047429"/>
                  </a:lnTo>
                  <a:lnTo>
                    <a:pt x="967454" y="1055991"/>
                  </a:lnTo>
                  <a:lnTo>
                    <a:pt x="962698" y="1064553"/>
                  </a:lnTo>
                  <a:lnTo>
                    <a:pt x="957625" y="1072481"/>
                  </a:lnTo>
                  <a:lnTo>
                    <a:pt x="952234" y="1080409"/>
                  </a:lnTo>
                  <a:lnTo>
                    <a:pt x="946210" y="1088337"/>
                  </a:lnTo>
                  <a:lnTo>
                    <a:pt x="940185" y="1095631"/>
                  </a:lnTo>
                  <a:lnTo>
                    <a:pt x="933526" y="1102925"/>
                  </a:lnTo>
                  <a:lnTo>
                    <a:pt x="926551" y="1110219"/>
                  </a:lnTo>
                  <a:lnTo>
                    <a:pt x="918941" y="1116561"/>
                  </a:lnTo>
                  <a:lnTo>
                    <a:pt x="911014" y="1123221"/>
                  </a:lnTo>
                  <a:lnTo>
                    <a:pt x="903087" y="1129246"/>
                  </a:lnTo>
                  <a:lnTo>
                    <a:pt x="894525" y="1135271"/>
                  </a:lnTo>
                  <a:lnTo>
                    <a:pt x="885647" y="1140979"/>
                  </a:lnTo>
                  <a:lnTo>
                    <a:pt x="876134" y="1146370"/>
                  </a:lnTo>
                  <a:lnTo>
                    <a:pt x="866622" y="1151127"/>
                  </a:lnTo>
                  <a:lnTo>
                    <a:pt x="856475" y="1155884"/>
                  </a:lnTo>
                  <a:lnTo>
                    <a:pt x="846012" y="1160006"/>
                  </a:lnTo>
                  <a:lnTo>
                    <a:pt x="835231" y="1163812"/>
                  </a:lnTo>
                  <a:lnTo>
                    <a:pt x="824133" y="1167617"/>
                  </a:lnTo>
                  <a:lnTo>
                    <a:pt x="812401" y="1170471"/>
                  </a:lnTo>
                  <a:lnTo>
                    <a:pt x="800669" y="1173008"/>
                  </a:lnTo>
                  <a:lnTo>
                    <a:pt x="788303" y="1175228"/>
                  </a:lnTo>
                  <a:lnTo>
                    <a:pt x="788303" y="1309687"/>
                  </a:lnTo>
                  <a:lnTo>
                    <a:pt x="707129" y="1309687"/>
                  </a:lnTo>
                  <a:lnTo>
                    <a:pt x="707129" y="1179351"/>
                  </a:lnTo>
                  <a:lnTo>
                    <a:pt x="692861" y="1179034"/>
                  </a:lnTo>
                  <a:lnTo>
                    <a:pt x="678592" y="1178082"/>
                  </a:lnTo>
                  <a:lnTo>
                    <a:pt x="664640" y="1176180"/>
                  </a:lnTo>
                  <a:lnTo>
                    <a:pt x="650689" y="1174277"/>
                  </a:lnTo>
                  <a:lnTo>
                    <a:pt x="637054" y="1172057"/>
                  </a:lnTo>
                  <a:lnTo>
                    <a:pt x="623102" y="1169520"/>
                  </a:lnTo>
                  <a:lnTo>
                    <a:pt x="609785" y="1166349"/>
                  </a:lnTo>
                  <a:lnTo>
                    <a:pt x="596785" y="1162543"/>
                  </a:lnTo>
                  <a:lnTo>
                    <a:pt x="584101" y="1158738"/>
                  </a:lnTo>
                  <a:lnTo>
                    <a:pt x="572052" y="1154615"/>
                  </a:lnTo>
                  <a:lnTo>
                    <a:pt x="560003" y="1149859"/>
                  </a:lnTo>
                  <a:lnTo>
                    <a:pt x="548588" y="1144785"/>
                  </a:lnTo>
                  <a:lnTo>
                    <a:pt x="537807" y="1139394"/>
                  </a:lnTo>
                  <a:lnTo>
                    <a:pt x="527660" y="1134320"/>
                  </a:lnTo>
                  <a:lnTo>
                    <a:pt x="518148" y="1128294"/>
                  </a:lnTo>
                  <a:lnTo>
                    <a:pt x="509587" y="1122586"/>
                  </a:lnTo>
                  <a:lnTo>
                    <a:pt x="540027" y="1036012"/>
                  </a:lnTo>
                  <a:lnTo>
                    <a:pt x="549222" y="1041721"/>
                  </a:lnTo>
                  <a:lnTo>
                    <a:pt x="558735" y="1047112"/>
                  </a:lnTo>
                  <a:lnTo>
                    <a:pt x="568564" y="1052820"/>
                  </a:lnTo>
                  <a:lnTo>
                    <a:pt x="579028" y="1057577"/>
                  </a:lnTo>
                  <a:lnTo>
                    <a:pt x="589492" y="1062651"/>
                  </a:lnTo>
                  <a:lnTo>
                    <a:pt x="600590" y="1067090"/>
                  </a:lnTo>
                  <a:lnTo>
                    <a:pt x="612004" y="1071213"/>
                  </a:lnTo>
                  <a:lnTo>
                    <a:pt x="623737" y="1075335"/>
                  </a:lnTo>
                  <a:lnTo>
                    <a:pt x="635786" y="1078824"/>
                  </a:lnTo>
                  <a:lnTo>
                    <a:pt x="648152" y="1081995"/>
                  </a:lnTo>
                  <a:lnTo>
                    <a:pt x="660518" y="1084849"/>
                  </a:lnTo>
                  <a:lnTo>
                    <a:pt x="673201" y="1087069"/>
                  </a:lnTo>
                  <a:lnTo>
                    <a:pt x="686202" y="1088972"/>
                  </a:lnTo>
                  <a:lnTo>
                    <a:pt x="699519" y="1090240"/>
                  </a:lnTo>
                  <a:lnTo>
                    <a:pt x="712520" y="1091191"/>
                  </a:lnTo>
                  <a:lnTo>
                    <a:pt x="726154" y="1091509"/>
                  </a:lnTo>
                  <a:lnTo>
                    <a:pt x="734716" y="1091191"/>
                  </a:lnTo>
                  <a:lnTo>
                    <a:pt x="743277" y="1090874"/>
                  </a:lnTo>
                  <a:lnTo>
                    <a:pt x="751521" y="1090240"/>
                  </a:lnTo>
                  <a:lnTo>
                    <a:pt x="759131" y="1088972"/>
                  </a:lnTo>
                  <a:lnTo>
                    <a:pt x="767058" y="1087703"/>
                  </a:lnTo>
                  <a:lnTo>
                    <a:pt x="774668" y="1086117"/>
                  </a:lnTo>
                  <a:lnTo>
                    <a:pt x="781644" y="1083898"/>
                  </a:lnTo>
                  <a:lnTo>
                    <a:pt x="788937" y="1081995"/>
                  </a:lnTo>
                  <a:lnTo>
                    <a:pt x="795595" y="1079458"/>
                  </a:lnTo>
                  <a:lnTo>
                    <a:pt x="802571" y="1076921"/>
                  </a:lnTo>
                  <a:lnTo>
                    <a:pt x="809230" y="1074067"/>
                  </a:lnTo>
                  <a:lnTo>
                    <a:pt x="815255" y="1070579"/>
                  </a:lnTo>
                  <a:lnTo>
                    <a:pt x="821279" y="1067407"/>
                  </a:lnTo>
                  <a:lnTo>
                    <a:pt x="826987" y="1063919"/>
                  </a:lnTo>
                  <a:lnTo>
                    <a:pt x="832377" y="1059796"/>
                  </a:lnTo>
                  <a:lnTo>
                    <a:pt x="837450" y="1055674"/>
                  </a:lnTo>
                  <a:lnTo>
                    <a:pt x="842207" y="1051551"/>
                  </a:lnTo>
                  <a:lnTo>
                    <a:pt x="847280" y="1046795"/>
                  </a:lnTo>
                  <a:lnTo>
                    <a:pt x="851402" y="1042355"/>
                  </a:lnTo>
                  <a:lnTo>
                    <a:pt x="855524" y="1037281"/>
                  </a:lnTo>
                  <a:lnTo>
                    <a:pt x="859329" y="1032207"/>
                  </a:lnTo>
                  <a:lnTo>
                    <a:pt x="862817" y="1027133"/>
                  </a:lnTo>
                  <a:lnTo>
                    <a:pt x="866305" y="1021425"/>
                  </a:lnTo>
                  <a:lnTo>
                    <a:pt x="868842" y="1016034"/>
                  </a:lnTo>
                  <a:lnTo>
                    <a:pt x="871378" y="1010009"/>
                  </a:lnTo>
                  <a:lnTo>
                    <a:pt x="873598" y="1003983"/>
                  </a:lnTo>
                  <a:lnTo>
                    <a:pt x="875500" y="997641"/>
                  </a:lnTo>
                  <a:lnTo>
                    <a:pt x="877086" y="991299"/>
                  </a:lnTo>
                  <a:lnTo>
                    <a:pt x="878354" y="984956"/>
                  </a:lnTo>
                  <a:lnTo>
                    <a:pt x="879305" y="978297"/>
                  </a:lnTo>
                  <a:lnTo>
                    <a:pt x="879939" y="971954"/>
                  </a:lnTo>
                  <a:lnTo>
                    <a:pt x="879939" y="964978"/>
                  </a:lnTo>
                  <a:lnTo>
                    <a:pt x="879939" y="958318"/>
                  </a:lnTo>
                  <a:lnTo>
                    <a:pt x="879622" y="951976"/>
                  </a:lnTo>
                  <a:lnTo>
                    <a:pt x="878671" y="945950"/>
                  </a:lnTo>
                  <a:lnTo>
                    <a:pt x="877720" y="939608"/>
                  </a:lnTo>
                  <a:lnTo>
                    <a:pt x="876134" y="933266"/>
                  </a:lnTo>
                  <a:lnTo>
                    <a:pt x="874549" y="927557"/>
                  </a:lnTo>
                  <a:lnTo>
                    <a:pt x="872647" y="921849"/>
                  </a:lnTo>
                  <a:lnTo>
                    <a:pt x="870744" y="916458"/>
                  </a:lnTo>
                  <a:lnTo>
                    <a:pt x="868207" y="910750"/>
                  </a:lnTo>
                  <a:lnTo>
                    <a:pt x="865354" y="905676"/>
                  </a:lnTo>
                  <a:lnTo>
                    <a:pt x="862183" y="900602"/>
                  </a:lnTo>
                  <a:lnTo>
                    <a:pt x="859012" y="895211"/>
                  </a:lnTo>
                  <a:lnTo>
                    <a:pt x="855524" y="890454"/>
                  </a:lnTo>
                  <a:lnTo>
                    <a:pt x="851402" y="885380"/>
                  </a:lnTo>
                  <a:lnTo>
                    <a:pt x="847280" y="880624"/>
                  </a:lnTo>
                  <a:lnTo>
                    <a:pt x="842524" y="875867"/>
                  </a:lnTo>
                  <a:lnTo>
                    <a:pt x="838085" y="871427"/>
                  </a:lnTo>
                  <a:lnTo>
                    <a:pt x="833011" y="866987"/>
                  </a:lnTo>
                  <a:lnTo>
                    <a:pt x="827621" y="862231"/>
                  </a:lnTo>
                  <a:lnTo>
                    <a:pt x="822230" y="858108"/>
                  </a:lnTo>
                  <a:lnTo>
                    <a:pt x="816206" y="853985"/>
                  </a:lnTo>
                  <a:lnTo>
                    <a:pt x="810181" y="849546"/>
                  </a:lnTo>
                  <a:lnTo>
                    <a:pt x="803840" y="845740"/>
                  </a:lnTo>
                  <a:lnTo>
                    <a:pt x="797181" y="841301"/>
                  </a:lnTo>
                  <a:lnTo>
                    <a:pt x="782912" y="833690"/>
                  </a:lnTo>
                  <a:lnTo>
                    <a:pt x="767692" y="826079"/>
                  </a:lnTo>
                  <a:lnTo>
                    <a:pt x="751521" y="818785"/>
                  </a:lnTo>
                  <a:lnTo>
                    <a:pt x="734081" y="811174"/>
                  </a:lnTo>
                  <a:lnTo>
                    <a:pt x="709983" y="801344"/>
                  </a:lnTo>
                  <a:lnTo>
                    <a:pt x="687153" y="791196"/>
                  </a:lnTo>
                  <a:lnTo>
                    <a:pt x="676055" y="786439"/>
                  </a:lnTo>
                  <a:lnTo>
                    <a:pt x="665274" y="781048"/>
                  </a:lnTo>
                  <a:lnTo>
                    <a:pt x="655128" y="775657"/>
                  </a:lnTo>
                  <a:lnTo>
                    <a:pt x="644981" y="770266"/>
                  </a:lnTo>
                  <a:lnTo>
                    <a:pt x="635786" y="764875"/>
                  </a:lnTo>
                  <a:lnTo>
                    <a:pt x="626273" y="759167"/>
                  </a:lnTo>
                  <a:lnTo>
                    <a:pt x="617395" y="753458"/>
                  </a:lnTo>
                  <a:lnTo>
                    <a:pt x="608517" y="747433"/>
                  </a:lnTo>
                  <a:lnTo>
                    <a:pt x="600590" y="741408"/>
                  </a:lnTo>
                  <a:lnTo>
                    <a:pt x="592662" y="735065"/>
                  </a:lnTo>
                  <a:lnTo>
                    <a:pt x="585052" y="729040"/>
                  </a:lnTo>
                  <a:lnTo>
                    <a:pt x="578077" y="722381"/>
                  </a:lnTo>
                  <a:lnTo>
                    <a:pt x="571418" y="715721"/>
                  </a:lnTo>
                  <a:lnTo>
                    <a:pt x="565076" y="708744"/>
                  </a:lnTo>
                  <a:lnTo>
                    <a:pt x="559052" y="701451"/>
                  </a:lnTo>
                  <a:lnTo>
                    <a:pt x="553344" y="694474"/>
                  </a:lnTo>
                  <a:lnTo>
                    <a:pt x="548588" y="686546"/>
                  </a:lnTo>
                  <a:lnTo>
                    <a:pt x="543832" y="678935"/>
                  </a:lnTo>
                  <a:lnTo>
                    <a:pt x="539393" y="671007"/>
                  </a:lnTo>
                  <a:lnTo>
                    <a:pt x="535588" y="662762"/>
                  </a:lnTo>
                  <a:lnTo>
                    <a:pt x="532417" y="654200"/>
                  </a:lnTo>
                  <a:lnTo>
                    <a:pt x="529246" y="645955"/>
                  </a:lnTo>
                  <a:lnTo>
                    <a:pt x="526709" y="636758"/>
                  </a:lnTo>
                  <a:lnTo>
                    <a:pt x="524807" y="627562"/>
                  </a:lnTo>
                  <a:lnTo>
                    <a:pt x="523221" y="618048"/>
                  </a:lnTo>
                  <a:lnTo>
                    <a:pt x="521953" y="608217"/>
                  </a:lnTo>
                  <a:lnTo>
                    <a:pt x="521319" y="598069"/>
                  </a:lnTo>
                  <a:lnTo>
                    <a:pt x="521002" y="587922"/>
                  </a:lnTo>
                  <a:lnTo>
                    <a:pt x="521319" y="577774"/>
                  </a:lnTo>
                  <a:lnTo>
                    <a:pt x="521953" y="567943"/>
                  </a:lnTo>
                  <a:lnTo>
                    <a:pt x="522904" y="558429"/>
                  </a:lnTo>
                  <a:lnTo>
                    <a:pt x="524490" y="548916"/>
                  </a:lnTo>
                  <a:lnTo>
                    <a:pt x="526392" y="539402"/>
                  </a:lnTo>
                  <a:lnTo>
                    <a:pt x="528612" y="530523"/>
                  </a:lnTo>
                  <a:lnTo>
                    <a:pt x="531783" y="521643"/>
                  </a:lnTo>
                  <a:lnTo>
                    <a:pt x="534636" y="512764"/>
                  </a:lnTo>
                  <a:lnTo>
                    <a:pt x="538124" y="504202"/>
                  </a:lnTo>
                  <a:lnTo>
                    <a:pt x="541929" y="495956"/>
                  </a:lnTo>
                  <a:lnTo>
                    <a:pt x="546685" y="487711"/>
                  </a:lnTo>
                  <a:lnTo>
                    <a:pt x="551125" y="479783"/>
                  </a:lnTo>
                  <a:lnTo>
                    <a:pt x="556515" y="472489"/>
                  </a:lnTo>
                  <a:lnTo>
                    <a:pt x="561905" y="464879"/>
                  </a:lnTo>
                  <a:lnTo>
                    <a:pt x="567930" y="457585"/>
                  </a:lnTo>
                  <a:lnTo>
                    <a:pt x="573955" y="450925"/>
                  </a:lnTo>
                  <a:lnTo>
                    <a:pt x="580613" y="444266"/>
                  </a:lnTo>
                  <a:lnTo>
                    <a:pt x="587272" y="437923"/>
                  </a:lnTo>
                  <a:lnTo>
                    <a:pt x="594565" y="431581"/>
                  </a:lnTo>
                  <a:lnTo>
                    <a:pt x="602175" y="425873"/>
                  </a:lnTo>
                  <a:lnTo>
                    <a:pt x="609785" y="420165"/>
                  </a:lnTo>
                  <a:lnTo>
                    <a:pt x="618029" y="415091"/>
                  </a:lnTo>
                  <a:lnTo>
                    <a:pt x="626590" y="410017"/>
                  </a:lnTo>
                  <a:lnTo>
                    <a:pt x="635469" y="405577"/>
                  </a:lnTo>
                  <a:lnTo>
                    <a:pt x="644347" y="400820"/>
                  </a:lnTo>
                  <a:lnTo>
                    <a:pt x="653859" y="397015"/>
                  </a:lnTo>
                  <a:lnTo>
                    <a:pt x="663372" y="393526"/>
                  </a:lnTo>
                  <a:lnTo>
                    <a:pt x="673519" y="389721"/>
                  </a:lnTo>
                  <a:lnTo>
                    <a:pt x="683665" y="386867"/>
                  </a:lnTo>
                  <a:lnTo>
                    <a:pt x="694129" y="384330"/>
                  </a:lnTo>
                  <a:lnTo>
                    <a:pt x="704910" y="381793"/>
                  </a:lnTo>
                  <a:lnTo>
                    <a:pt x="716008" y="379890"/>
                  </a:lnTo>
                  <a:lnTo>
                    <a:pt x="716008" y="249237"/>
                  </a:lnTo>
                  <a:close/>
                  <a:moveTo>
                    <a:pt x="784828" y="0"/>
                  </a:moveTo>
                  <a:lnTo>
                    <a:pt x="808948" y="317"/>
                  </a:lnTo>
                  <a:lnTo>
                    <a:pt x="832750" y="1588"/>
                  </a:lnTo>
                  <a:lnTo>
                    <a:pt x="856551" y="3175"/>
                  </a:lnTo>
                  <a:lnTo>
                    <a:pt x="880036" y="5716"/>
                  </a:lnTo>
                  <a:lnTo>
                    <a:pt x="903203" y="9209"/>
                  </a:lnTo>
                  <a:lnTo>
                    <a:pt x="926370" y="13020"/>
                  </a:lnTo>
                  <a:lnTo>
                    <a:pt x="949538" y="17466"/>
                  </a:lnTo>
                  <a:lnTo>
                    <a:pt x="972387" y="22864"/>
                  </a:lnTo>
                  <a:lnTo>
                    <a:pt x="994920" y="28581"/>
                  </a:lnTo>
                  <a:lnTo>
                    <a:pt x="1017452" y="35249"/>
                  </a:lnTo>
                  <a:lnTo>
                    <a:pt x="1039668" y="42871"/>
                  </a:lnTo>
                  <a:lnTo>
                    <a:pt x="1061565" y="50493"/>
                  </a:lnTo>
                  <a:lnTo>
                    <a:pt x="1083146" y="59067"/>
                  </a:lnTo>
                  <a:lnTo>
                    <a:pt x="1104727" y="68276"/>
                  </a:lnTo>
                  <a:lnTo>
                    <a:pt x="1125990" y="78121"/>
                  </a:lnTo>
                  <a:lnTo>
                    <a:pt x="1146618" y="88283"/>
                  </a:lnTo>
                  <a:lnTo>
                    <a:pt x="1167246" y="99397"/>
                  </a:lnTo>
                  <a:lnTo>
                    <a:pt x="1187240" y="111147"/>
                  </a:lnTo>
                  <a:lnTo>
                    <a:pt x="1207233" y="123215"/>
                  </a:lnTo>
                  <a:lnTo>
                    <a:pt x="1226910" y="136553"/>
                  </a:lnTo>
                  <a:lnTo>
                    <a:pt x="1245634" y="149890"/>
                  </a:lnTo>
                  <a:lnTo>
                    <a:pt x="1264675" y="163863"/>
                  </a:lnTo>
                  <a:lnTo>
                    <a:pt x="1283082" y="178154"/>
                  </a:lnTo>
                  <a:lnTo>
                    <a:pt x="1300854" y="193714"/>
                  </a:lnTo>
                  <a:lnTo>
                    <a:pt x="1318309" y="209275"/>
                  </a:lnTo>
                  <a:lnTo>
                    <a:pt x="1335129" y="225153"/>
                  </a:lnTo>
                  <a:lnTo>
                    <a:pt x="1351949" y="242302"/>
                  </a:lnTo>
                  <a:lnTo>
                    <a:pt x="1368134" y="259450"/>
                  </a:lnTo>
                  <a:lnTo>
                    <a:pt x="1383368" y="277234"/>
                  </a:lnTo>
                  <a:lnTo>
                    <a:pt x="1398918" y="295335"/>
                  </a:lnTo>
                  <a:lnTo>
                    <a:pt x="1413199" y="314389"/>
                  </a:lnTo>
                  <a:lnTo>
                    <a:pt x="1427163" y="333760"/>
                  </a:lnTo>
                  <a:lnTo>
                    <a:pt x="1313549" y="414104"/>
                  </a:lnTo>
                  <a:lnTo>
                    <a:pt x="1301806" y="397908"/>
                  </a:lnTo>
                  <a:lnTo>
                    <a:pt x="1289747" y="382665"/>
                  </a:lnTo>
                  <a:lnTo>
                    <a:pt x="1277370" y="367740"/>
                  </a:lnTo>
                  <a:lnTo>
                    <a:pt x="1264675" y="352814"/>
                  </a:lnTo>
                  <a:lnTo>
                    <a:pt x="1251346" y="338524"/>
                  </a:lnTo>
                  <a:lnTo>
                    <a:pt x="1238017" y="324868"/>
                  </a:lnTo>
                  <a:lnTo>
                    <a:pt x="1223736" y="311531"/>
                  </a:lnTo>
                  <a:lnTo>
                    <a:pt x="1209455" y="298828"/>
                  </a:lnTo>
                  <a:lnTo>
                    <a:pt x="1194539" y="286126"/>
                  </a:lnTo>
                  <a:lnTo>
                    <a:pt x="1179623" y="274058"/>
                  </a:lnTo>
                  <a:lnTo>
                    <a:pt x="1164073" y="262308"/>
                  </a:lnTo>
                  <a:lnTo>
                    <a:pt x="1148522" y="251829"/>
                  </a:lnTo>
                  <a:lnTo>
                    <a:pt x="1132654" y="241031"/>
                  </a:lnTo>
                  <a:lnTo>
                    <a:pt x="1116151" y="230869"/>
                  </a:lnTo>
                  <a:lnTo>
                    <a:pt x="1099649" y="221342"/>
                  </a:lnTo>
                  <a:lnTo>
                    <a:pt x="1082511" y="212133"/>
                  </a:lnTo>
                  <a:lnTo>
                    <a:pt x="1065374" y="203559"/>
                  </a:lnTo>
                  <a:lnTo>
                    <a:pt x="1047919" y="195620"/>
                  </a:lnTo>
                  <a:lnTo>
                    <a:pt x="1030464" y="187998"/>
                  </a:lnTo>
                  <a:lnTo>
                    <a:pt x="1012375" y="180694"/>
                  </a:lnTo>
                  <a:lnTo>
                    <a:pt x="994603" y="174343"/>
                  </a:lnTo>
                  <a:lnTo>
                    <a:pt x="976196" y="168309"/>
                  </a:lnTo>
                  <a:lnTo>
                    <a:pt x="957472" y="162910"/>
                  </a:lnTo>
                  <a:lnTo>
                    <a:pt x="939065" y="157829"/>
                  </a:lnTo>
                  <a:lnTo>
                    <a:pt x="920341" y="153701"/>
                  </a:lnTo>
                  <a:lnTo>
                    <a:pt x="901616" y="150208"/>
                  </a:lnTo>
                  <a:lnTo>
                    <a:pt x="882258" y="146715"/>
                  </a:lnTo>
                  <a:lnTo>
                    <a:pt x="862899" y="144174"/>
                  </a:lnTo>
                  <a:lnTo>
                    <a:pt x="843857" y="141951"/>
                  </a:lnTo>
                  <a:lnTo>
                    <a:pt x="824181" y="140681"/>
                  </a:lnTo>
                  <a:lnTo>
                    <a:pt x="804505" y="139728"/>
                  </a:lnTo>
                  <a:lnTo>
                    <a:pt x="784828" y="139411"/>
                  </a:lnTo>
                  <a:lnTo>
                    <a:pt x="768326" y="139728"/>
                  </a:lnTo>
                  <a:lnTo>
                    <a:pt x="751823" y="140363"/>
                  </a:lnTo>
                  <a:lnTo>
                    <a:pt x="735320" y="141316"/>
                  </a:lnTo>
                  <a:lnTo>
                    <a:pt x="719135" y="142586"/>
                  </a:lnTo>
                  <a:lnTo>
                    <a:pt x="702632" y="144492"/>
                  </a:lnTo>
                  <a:lnTo>
                    <a:pt x="686764" y="146715"/>
                  </a:lnTo>
                  <a:lnTo>
                    <a:pt x="670897" y="149573"/>
                  </a:lnTo>
                  <a:lnTo>
                    <a:pt x="655029" y="152431"/>
                  </a:lnTo>
                  <a:lnTo>
                    <a:pt x="639478" y="155924"/>
                  </a:lnTo>
                  <a:lnTo>
                    <a:pt x="623927" y="160052"/>
                  </a:lnTo>
                  <a:lnTo>
                    <a:pt x="608377" y="163863"/>
                  </a:lnTo>
                  <a:lnTo>
                    <a:pt x="593144" y="168309"/>
                  </a:lnTo>
                  <a:lnTo>
                    <a:pt x="578228" y="173390"/>
                  </a:lnTo>
                  <a:lnTo>
                    <a:pt x="562994" y="178471"/>
                  </a:lnTo>
                  <a:lnTo>
                    <a:pt x="548396" y="184505"/>
                  </a:lnTo>
                  <a:lnTo>
                    <a:pt x="533797" y="190221"/>
                  </a:lnTo>
                  <a:lnTo>
                    <a:pt x="519516" y="196572"/>
                  </a:lnTo>
                  <a:lnTo>
                    <a:pt x="505235" y="203241"/>
                  </a:lnTo>
                  <a:lnTo>
                    <a:pt x="491271" y="210228"/>
                  </a:lnTo>
                  <a:lnTo>
                    <a:pt x="477308" y="217532"/>
                  </a:lnTo>
                  <a:lnTo>
                    <a:pt x="463978" y="225153"/>
                  </a:lnTo>
                  <a:lnTo>
                    <a:pt x="450332" y="233092"/>
                  </a:lnTo>
                  <a:lnTo>
                    <a:pt x="437003" y="241349"/>
                  </a:lnTo>
                  <a:lnTo>
                    <a:pt x="423991" y="249923"/>
                  </a:lnTo>
                  <a:lnTo>
                    <a:pt x="411297" y="258815"/>
                  </a:lnTo>
                  <a:lnTo>
                    <a:pt x="398603" y="268024"/>
                  </a:lnTo>
                  <a:lnTo>
                    <a:pt x="386543" y="277551"/>
                  </a:lnTo>
                  <a:lnTo>
                    <a:pt x="374483" y="287396"/>
                  </a:lnTo>
                  <a:lnTo>
                    <a:pt x="362424" y="296923"/>
                  </a:lnTo>
                  <a:lnTo>
                    <a:pt x="350999" y="307402"/>
                  </a:lnTo>
                  <a:lnTo>
                    <a:pt x="339574" y="317882"/>
                  </a:lnTo>
                  <a:lnTo>
                    <a:pt x="328466" y="328997"/>
                  </a:lnTo>
                  <a:lnTo>
                    <a:pt x="317676" y="340112"/>
                  </a:lnTo>
                  <a:lnTo>
                    <a:pt x="306886" y="351226"/>
                  </a:lnTo>
                  <a:lnTo>
                    <a:pt x="296730" y="362976"/>
                  </a:lnTo>
                  <a:lnTo>
                    <a:pt x="286575" y="374726"/>
                  </a:lnTo>
                  <a:lnTo>
                    <a:pt x="277054" y="386794"/>
                  </a:lnTo>
                  <a:lnTo>
                    <a:pt x="267533" y="399179"/>
                  </a:lnTo>
                  <a:lnTo>
                    <a:pt x="258330" y="411564"/>
                  </a:lnTo>
                  <a:lnTo>
                    <a:pt x="249444" y="424584"/>
                  </a:lnTo>
                  <a:lnTo>
                    <a:pt x="240875" y="437604"/>
                  </a:lnTo>
                  <a:lnTo>
                    <a:pt x="232624" y="450942"/>
                  </a:lnTo>
                  <a:lnTo>
                    <a:pt x="224690" y="464279"/>
                  </a:lnTo>
                  <a:lnTo>
                    <a:pt x="217073" y="477935"/>
                  </a:lnTo>
                  <a:lnTo>
                    <a:pt x="209774" y="491590"/>
                  </a:lnTo>
                  <a:lnTo>
                    <a:pt x="202792" y="505563"/>
                  </a:lnTo>
                  <a:lnTo>
                    <a:pt x="196445" y="520171"/>
                  </a:lnTo>
                  <a:lnTo>
                    <a:pt x="189780" y="534462"/>
                  </a:lnTo>
                  <a:lnTo>
                    <a:pt x="183751" y="548752"/>
                  </a:lnTo>
                  <a:lnTo>
                    <a:pt x="178355" y="563678"/>
                  </a:lnTo>
                  <a:lnTo>
                    <a:pt x="173278" y="578603"/>
                  </a:lnTo>
                  <a:lnTo>
                    <a:pt x="168200" y="593846"/>
                  </a:lnTo>
                  <a:lnTo>
                    <a:pt x="163757" y="608772"/>
                  </a:lnTo>
                  <a:lnTo>
                    <a:pt x="159314" y="624332"/>
                  </a:lnTo>
                  <a:lnTo>
                    <a:pt x="155506" y="639893"/>
                  </a:lnTo>
                  <a:lnTo>
                    <a:pt x="152332" y="655454"/>
                  </a:lnTo>
                  <a:lnTo>
                    <a:pt x="148841" y="671650"/>
                  </a:lnTo>
                  <a:lnTo>
                    <a:pt x="146302" y="687210"/>
                  </a:lnTo>
                  <a:lnTo>
                    <a:pt x="144081" y="703724"/>
                  </a:lnTo>
                  <a:lnTo>
                    <a:pt x="142494" y="719602"/>
                  </a:lnTo>
                  <a:lnTo>
                    <a:pt x="140907" y="735798"/>
                  </a:lnTo>
                  <a:lnTo>
                    <a:pt x="139955" y="752629"/>
                  </a:lnTo>
                  <a:lnTo>
                    <a:pt x="139320" y="769142"/>
                  </a:lnTo>
                  <a:lnTo>
                    <a:pt x="139003" y="785973"/>
                  </a:lnTo>
                  <a:lnTo>
                    <a:pt x="139320" y="800263"/>
                  </a:lnTo>
                  <a:lnTo>
                    <a:pt x="139638" y="814871"/>
                  </a:lnTo>
                  <a:lnTo>
                    <a:pt x="140590" y="829162"/>
                  </a:lnTo>
                  <a:lnTo>
                    <a:pt x="141542" y="844087"/>
                  </a:lnTo>
                  <a:lnTo>
                    <a:pt x="143129" y="858378"/>
                  </a:lnTo>
                  <a:lnTo>
                    <a:pt x="144715" y="872350"/>
                  </a:lnTo>
                  <a:lnTo>
                    <a:pt x="146620" y="886641"/>
                  </a:lnTo>
                  <a:lnTo>
                    <a:pt x="149158" y="900931"/>
                  </a:lnTo>
                  <a:lnTo>
                    <a:pt x="152015" y="914586"/>
                  </a:lnTo>
                  <a:lnTo>
                    <a:pt x="154871" y="928559"/>
                  </a:lnTo>
                  <a:lnTo>
                    <a:pt x="158044" y="942215"/>
                  </a:lnTo>
                  <a:lnTo>
                    <a:pt x="161853" y="955870"/>
                  </a:lnTo>
                  <a:lnTo>
                    <a:pt x="165661" y="969208"/>
                  </a:lnTo>
                  <a:lnTo>
                    <a:pt x="169469" y="983180"/>
                  </a:lnTo>
                  <a:lnTo>
                    <a:pt x="174230" y="996201"/>
                  </a:lnTo>
                  <a:lnTo>
                    <a:pt x="178673" y="1009538"/>
                  </a:lnTo>
                  <a:lnTo>
                    <a:pt x="183433" y="1022558"/>
                  </a:lnTo>
                  <a:lnTo>
                    <a:pt x="188828" y="1035261"/>
                  </a:lnTo>
                  <a:lnTo>
                    <a:pt x="194223" y="1047964"/>
                  </a:lnTo>
                  <a:lnTo>
                    <a:pt x="200253" y="1060666"/>
                  </a:lnTo>
                  <a:lnTo>
                    <a:pt x="205966" y="1073369"/>
                  </a:lnTo>
                  <a:lnTo>
                    <a:pt x="212630" y="1085754"/>
                  </a:lnTo>
                  <a:lnTo>
                    <a:pt x="219295" y="1098139"/>
                  </a:lnTo>
                  <a:lnTo>
                    <a:pt x="225642" y="1110206"/>
                  </a:lnTo>
                  <a:lnTo>
                    <a:pt x="232941" y="1121956"/>
                  </a:lnTo>
                  <a:lnTo>
                    <a:pt x="239923" y="1133706"/>
                  </a:lnTo>
                  <a:lnTo>
                    <a:pt x="247857" y="1145456"/>
                  </a:lnTo>
                  <a:lnTo>
                    <a:pt x="255474" y="1156571"/>
                  </a:lnTo>
                  <a:lnTo>
                    <a:pt x="263408" y="1168003"/>
                  </a:lnTo>
                  <a:lnTo>
                    <a:pt x="271659" y="1179118"/>
                  </a:lnTo>
                  <a:lnTo>
                    <a:pt x="280228" y="1189915"/>
                  </a:lnTo>
                  <a:lnTo>
                    <a:pt x="289114" y="1200395"/>
                  </a:lnTo>
                  <a:lnTo>
                    <a:pt x="297682" y="1210874"/>
                  </a:lnTo>
                  <a:lnTo>
                    <a:pt x="307203" y="1221036"/>
                  </a:lnTo>
                  <a:lnTo>
                    <a:pt x="316407" y="1231198"/>
                  </a:lnTo>
                  <a:lnTo>
                    <a:pt x="326245" y="1241361"/>
                  </a:lnTo>
                  <a:lnTo>
                    <a:pt x="336083" y="1250887"/>
                  </a:lnTo>
                  <a:lnTo>
                    <a:pt x="345604" y="1260414"/>
                  </a:lnTo>
                  <a:lnTo>
                    <a:pt x="356076" y="1269624"/>
                  </a:lnTo>
                  <a:lnTo>
                    <a:pt x="366549" y="1278833"/>
                  </a:lnTo>
                  <a:lnTo>
                    <a:pt x="377022" y="1287725"/>
                  </a:lnTo>
                  <a:lnTo>
                    <a:pt x="388130" y="1296299"/>
                  </a:lnTo>
                  <a:lnTo>
                    <a:pt x="398920" y="1304556"/>
                  </a:lnTo>
                  <a:lnTo>
                    <a:pt x="410345" y="1312813"/>
                  </a:lnTo>
                  <a:lnTo>
                    <a:pt x="421770" y="1320752"/>
                  </a:lnTo>
                  <a:lnTo>
                    <a:pt x="433195" y="1328373"/>
                  </a:lnTo>
                  <a:lnTo>
                    <a:pt x="444937" y="1335995"/>
                  </a:lnTo>
                  <a:lnTo>
                    <a:pt x="456997" y="1343299"/>
                  </a:lnTo>
                  <a:lnTo>
                    <a:pt x="469056" y="1349968"/>
                  </a:lnTo>
                  <a:lnTo>
                    <a:pt x="481116" y="1356636"/>
                  </a:lnTo>
                  <a:lnTo>
                    <a:pt x="493810" y="1362988"/>
                  </a:lnTo>
                  <a:lnTo>
                    <a:pt x="506187" y="1369339"/>
                  </a:lnTo>
                  <a:lnTo>
                    <a:pt x="518882" y="1375373"/>
                  </a:lnTo>
                  <a:lnTo>
                    <a:pt x="532211" y="1380771"/>
                  </a:lnTo>
                  <a:lnTo>
                    <a:pt x="545222" y="1386170"/>
                  </a:lnTo>
                  <a:lnTo>
                    <a:pt x="558551" y="1391569"/>
                  </a:lnTo>
                  <a:lnTo>
                    <a:pt x="571881" y="1396015"/>
                  </a:lnTo>
                  <a:lnTo>
                    <a:pt x="585210" y="1400778"/>
                  </a:lnTo>
                  <a:lnTo>
                    <a:pt x="598856" y="1404906"/>
                  </a:lnTo>
                  <a:lnTo>
                    <a:pt x="613137" y="1408717"/>
                  </a:lnTo>
                  <a:lnTo>
                    <a:pt x="626784" y="1412845"/>
                  </a:lnTo>
                  <a:lnTo>
                    <a:pt x="641065" y="1416021"/>
                  </a:lnTo>
                  <a:lnTo>
                    <a:pt x="655029" y="1418879"/>
                  </a:lnTo>
                  <a:lnTo>
                    <a:pt x="669627" y="1422055"/>
                  </a:lnTo>
                  <a:lnTo>
                    <a:pt x="644873" y="1558925"/>
                  </a:lnTo>
                  <a:lnTo>
                    <a:pt x="627418" y="1555432"/>
                  </a:lnTo>
                  <a:lnTo>
                    <a:pt x="609964" y="1551939"/>
                  </a:lnTo>
                  <a:lnTo>
                    <a:pt x="593144" y="1547493"/>
                  </a:lnTo>
                  <a:lnTo>
                    <a:pt x="576006" y="1543365"/>
                  </a:lnTo>
                  <a:lnTo>
                    <a:pt x="559186" y="1538601"/>
                  </a:lnTo>
                  <a:lnTo>
                    <a:pt x="542684" y="1533202"/>
                  </a:lnTo>
                  <a:lnTo>
                    <a:pt x="526181" y="1527804"/>
                  </a:lnTo>
                  <a:lnTo>
                    <a:pt x="509996" y="1521770"/>
                  </a:lnTo>
                  <a:lnTo>
                    <a:pt x="493493" y="1515736"/>
                  </a:lnTo>
                  <a:lnTo>
                    <a:pt x="477942" y="1509068"/>
                  </a:lnTo>
                  <a:lnTo>
                    <a:pt x="462074" y="1502081"/>
                  </a:lnTo>
                  <a:lnTo>
                    <a:pt x="446524" y="1495095"/>
                  </a:lnTo>
                  <a:lnTo>
                    <a:pt x="431291" y="1487473"/>
                  </a:lnTo>
                  <a:lnTo>
                    <a:pt x="416057" y="1479852"/>
                  </a:lnTo>
                  <a:lnTo>
                    <a:pt x="401141" y="1471595"/>
                  </a:lnTo>
                  <a:lnTo>
                    <a:pt x="386226" y="1463338"/>
                  </a:lnTo>
                  <a:lnTo>
                    <a:pt x="371944" y="1454446"/>
                  </a:lnTo>
                  <a:lnTo>
                    <a:pt x="357346" y="1445555"/>
                  </a:lnTo>
                  <a:lnTo>
                    <a:pt x="343382" y="1436028"/>
                  </a:lnTo>
                  <a:lnTo>
                    <a:pt x="329736" y="1426501"/>
                  </a:lnTo>
                  <a:lnTo>
                    <a:pt x="316089" y="1416339"/>
                  </a:lnTo>
                  <a:lnTo>
                    <a:pt x="302760" y="1406177"/>
                  </a:lnTo>
                  <a:lnTo>
                    <a:pt x="289431" y="1395697"/>
                  </a:lnTo>
                  <a:lnTo>
                    <a:pt x="276419" y="1384900"/>
                  </a:lnTo>
                  <a:lnTo>
                    <a:pt x="263725" y="1373785"/>
                  </a:lnTo>
                  <a:lnTo>
                    <a:pt x="251348" y="1362670"/>
                  </a:lnTo>
                  <a:lnTo>
                    <a:pt x="238971" y="1350920"/>
                  </a:lnTo>
                  <a:lnTo>
                    <a:pt x="227229" y="1339170"/>
                  </a:lnTo>
                  <a:lnTo>
                    <a:pt x="215486" y="1327103"/>
                  </a:lnTo>
                  <a:lnTo>
                    <a:pt x="204062" y="1315036"/>
                  </a:lnTo>
                  <a:lnTo>
                    <a:pt x="192954" y="1302333"/>
                  </a:lnTo>
                  <a:lnTo>
                    <a:pt x="182164" y="1289630"/>
                  </a:lnTo>
                  <a:lnTo>
                    <a:pt x="171374" y="1276928"/>
                  </a:lnTo>
                  <a:lnTo>
                    <a:pt x="161535" y="1263590"/>
                  </a:lnTo>
                  <a:lnTo>
                    <a:pt x="151380" y="1250252"/>
                  </a:lnTo>
                  <a:lnTo>
                    <a:pt x="141542" y="1236597"/>
                  </a:lnTo>
                  <a:lnTo>
                    <a:pt x="132021" y="1222624"/>
                  </a:lnTo>
                  <a:lnTo>
                    <a:pt x="122818" y="1208651"/>
                  </a:lnTo>
                  <a:lnTo>
                    <a:pt x="113932" y="1194361"/>
                  </a:lnTo>
                  <a:lnTo>
                    <a:pt x="105363" y="1180071"/>
                  </a:lnTo>
                  <a:lnTo>
                    <a:pt x="97112" y="1165145"/>
                  </a:lnTo>
                  <a:lnTo>
                    <a:pt x="89178" y="1150219"/>
                  </a:lnTo>
                  <a:lnTo>
                    <a:pt x="81561" y="1135294"/>
                  </a:lnTo>
                  <a:lnTo>
                    <a:pt x="74262" y="1120368"/>
                  </a:lnTo>
                  <a:lnTo>
                    <a:pt x="66962" y="1104808"/>
                  </a:lnTo>
                  <a:lnTo>
                    <a:pt x="60615" y="1089247"/>
                  </a:lnTo>
                  <a:lnTo>
                    <a:pt x="53951" y="1073369"/>
                  </a:lnTo>
                  <a:lnTo>
                    <a:pt x="48238" y="1057491"/>
                  </a:lnTo>
                  <a:lnTo>
                    <a:pt x="42208" y="1041612"/>
                  </a:lnTo>
                  <a:lnTo>
                    <a:pt x="37131" y="1025417"/>
                  </a:lnTo>
                  <a:lnTo>
                    <a:pt x="32053" y="1009221"/>
                  </a:lnTo>
                  <a:lnTo>
                    <a:pt x="27293" y="992390"/>
                  </a:lnTo>
                  <a:lnTo>
                    <a:pt x="23167" y="975876"/>
                  </a:lnTo>
                  <a:lnTo>
                    <a:pt x="19041" y="959363"/>
                  </a:lnTo>
                  <a:lnTo>
                    <a:pt x="15550" y="942532"/>
                  </a:lnTo>
                  <a:lnTo>
                    <a:pt x="12377" y="925701"/>
                  </a:lnTo>
                  <a:lnTo>
                    <a:pt x="9203" y="908235"/>
                  </a:lnTo>
                  <a:lnTo>
                    <a:pt x="6982" y="891087"/>
                  </a:lnTo>
                  <a:lnTo>
                    <a:pt x="4760" y="873621"/>
                  </a:lnTo>
                  <a:lnTo>
                    <a:pt x="3173" y="856472"/>
                  </a:lnTo>
                  <a:lnTo>
                    <a:pt x="1904" y="838689"/>
                  </a:lnTo>
                  <a:lnTo>
                    <a:pt x="952" y="821222"/>
                  </a:lnTo>
                  <a:lnTo>
                    <a:pt x="317" y="803439"/>
                  </a:lnTo>
                  <a:lnTo>
                    <a:pt x="0" y="785973"/>
                  </a:lnTo>
                  <a:lnTo>
                    <a:pt x="317" y="765649"/>
                  </a:lnTo>
                  <a:lnTo>
                    <a:pt x="952" y="745325"/>
                  </a:lnTo>
                  <a:lnTo>
                    <a:pt x="2221" y="725318"/>
                  </a:lnTo>
                  <a:lnTo>
                    <a:pt x="4125" y="705629"/>
                  </a:lnTo>
                  <a:lnTo>
                    <a:pt x="6030" y="685622"/>
                  </a:lnTo>
                  <a:lnTo>
                    <a:pt x="8886" y="666251"/>
                  </a:lnTo>
                  <a:lnTo>
                    <a:pt x="12377" y="646879"/>
                  </a:lnTo>
                  <a:lnTo>
                    <a:pt x="15868" y="627508"/>
                  </a:lnTo>
                  <a:lnTo>
                    <a:pt x="19993" y="608454"/>
                  </a:lnTo>
                  <a:lnTo>
                    <a:pt x="24754" y="589718"/>
                  </a:lnTo>
                  <a:lnTo>
                    <a:pt x="29831" y="570982"/>
                  </a:lnTo>
                  <a:lnTo>
                    <a:pt x="35227" y="552245"/>
                  </a:lnTo>
                  <a:lnTo>
                    <a:pt x="41256" y="534144"/>
                  </a:lnTo>
                  <a:lnTo>
                    <a:pt x="47604" y="515725"/>
                  </a:lnTo>
                  <a:lnTo>
                    <a:pt x="54268" y="497941"/>
                  </a:lnTo>
                  <a:lnTo>
                    <a:pt x="61567" y="480158"/>
                  </a:lnTo>
                  <a:lnTo>
                    <a:pt x="69501" y="462692"/>
                  </a:lnTo>
                  <a:lnTo>
                    <a:pt x="77435" y="445225"/>
                  </a:lnTo>
                  <a:lnTo>
                    <a:pt x="86004" y="428395"/>
                  </a:lnTo>
                  <a:lnTo>
                    <a:pt x="94890" y="411246"/>
                  </a:lnTo>
                  <a:lnTo>
                    <a:pt x="104093" y="395050"/>
                  </a:lnTo>
                  <a:lnTo>
                    <a:pt x="113614" y="378854"/>
                  </a:lnTo>
                  <a:lnTo>
                    <a:pt x="123770" y="362341"/>
                  </a:lnTo>
                  <a:lnTo>
                    <a:pt x="133925" y="346780"/>
                  </a:lnTo>
                  <a:lnTo>
                    <a:pt x="145033" y="330902"/>
                  </a:lnTo>
                  <a:lnTo>
                    <a:pt x="156140" y="315977"/>
                  </a:lnTo>
                  <a:lnTo>
                    <a:pt x="167565" y="301051"/>
                  </a:lnTo>
                  <a:lnTo>
                    <a:pt x="179308" y="286443"/>
                  </a:lnTo>
                  <a:lnTo>
                    <a:pt x="191367" y="271835"/>
                  </a:lnTo>
                  <a:lnTo>
                    <a:pt x="204062" y="257545"/>
                  </a:lnTo>
                  <a:lnTo>
                    <a:pt x="216756" y="243889"/>
                  </a:lnTo>
                  <a:lnTo>
                    <a:pt x="229768" y="230552"/>
                  </a:lnTo>
                  <a:lnTo>
                    <a:pt x="243731" y="217214"/>
                  </a:lnTo>
                  <a:lnTo>
                    <a:pt x="257378" y="204194"/>
                  </a:lnTo>
                  <a:lnTo>
                    <a:pt x="271342" y="191809"/>
                  </a:lnTo>
                  <a:lnTo>
                    <a:pt x="285623" y="179424"/>
                  </a:lnTo>
                  <a:lnTo>
                    <a:pt x="300539" y="167674"/>
                  </a:lnTo>
                  <a:lnTo>
                    <a:pt x="315455" y="156242"/>
                  </a:lnTo>
                  <a:lnTo>
                    <a:pt x="330688" y="145127"/>
                  </a:lnTo>
                  <a:lnTo>
                    <a:pt x="346556" y="134330"/>
                  </a:lnTo>
                  <a:lnTo>
                    <a:pt x="362106" y="124168"/>
                  </a:lnTo>
                  <a:lnTo>
                    <a:pt x="377974" y="114005"/>
                  </a:lnTo>
                  <a:lnTo>
                    <a:pt x="394477" y="104479"/>
                  </a:lnTo>
                  <a:lnTo>
                    <a:pt x="410980" y="94952"/>
                  </a:lnTo>
                  <a:lnTo>
                    <a:pt x="428117" y="86060"/>
                  </a:lnTo>
                  <a:lnTo>
                    <a:pt x="444937" y="77803"/>
                  </a:lnTo>
                  <a:lnTo>
                    <a:pt x="462392" y="69546"/>
                  </a:lnTo>
                  <a:lnTo>
                    <a:pt x="479529" y="61925"/>
                  </a:lnTo>
                  <a:lnTo>
                    <a:pt x="497619" y="54621"/>
                  </a:lnTo>
                  <a:lnTo>
                    <a:pt x="515391" y="47634"/>
                  </a:lnTo>
                  <a:lnTo>
                    <a:pt x="533480" y="41283"/>
                  </a:lnTo>
                  <a:lnTo>
                    <a:pt x="551570" y="35567"/>
                  </a:lnTo>
                  <a:lnTo>
                    <a:pt x="570294" y="29851"/>
                  </a:lnTo>
                  <a:lnTo>
                    <a:pt x="589018" y="24770"/>
                  </a:lnTo>
                  <a:lnTo>
                    <a:pt x="607742" y="20324"/>
                  </a:lnTo>
                  <a:lnTo>
                    <a:pt x="627101" y="15878"/>
                  </a:lnTo>
                  <a:lnTo>
                    <a:pt x="646143" y="12385"/>
                  </a:lnTo>
                  <a:lnTo>
                    <a:pt x="665501" y="9209"/>
                  </a:lnTo>
                  <a:lnTo>
                    <a:pt x="685178" y="6351"/>
                  </a:lnTo>
                  <a:lnTo>
                    <a:pt x="704854" y="4128"/>
                  </a:lnTo>
                  <a:lnTo>
                    <a:pt x="724530" y="2223"/>
                  </a:lnTo>
                  <a:lnTo>
                    <a:pt x="744524" y="952"/>
                  </a:lnTo>
                  <a:lnTo>
                    <a:pt x="764835" y="317"/>
                  </a:lnTo>
                  <a:lnTo>
                    <a:pt x="784828"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cs typeface="+mn-ea"/>
                <a:sym typeface="+mn-lt"/>
              </a:endParaRPr>
            </a:p>
          </p:txBody>
        </p:sp>
      </p:grpSp>
      <p:grpSp>
        <p:nvGrpSpPr>
          <p:cNvPr id="6" name="组合 226"/>
          <p:cNvGrpSpPr/>
          <p:nvPr/>
        </p:nvGrpSpPr>
        <p:grpSpPr>
          <a:xfrm>
            <a:off x="5264535" y="1220160"/>
            <a:ext cx="711561" cy="711688"/>
            <a:chOff x="7018624" y="1626064"/>
            <a:chExt cx="948790" cy="948790"/>
          </a:xfrm>
        </p:grpSpPr>
        <p:sp>
          <p:nvSpPr>
            <p:cNvPr id="228" name="椭圆 227"/>
            <p:cNvSpPr/>
            <p:nvPr/>
          </p:nvSpPr>
          <p:spPr>
            <a:xfrm>
              <a:off x="7018624" y="1626064"/>
              <a:ext cx="948790" cy="94879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2100" dirty="0">
                <a:solidFill>
                  <a:srgbClr val="F2F2F2"/>
                </a:solidFill>
                <a:cs typeface="+mn-ea"/>
                <a:sym typeface="+mn-lt"/>
              </a:endParaRPr>
            </a:p>
          </p:txBody>
        </p:sp>
        <p:sp>
          <p:nvSpPr>
            <p:cNvPr id="229" name="人民币 841"/>
            <p:cNvSpPr>
              <a:spLocks/>
            </p:cNvSpPr>
            <p:nvPr/>
          </p:nvSpPr>
          <p:spPr bwMode="auto">
            <a:xfrm>
              <a:off x="7319481" y="1911789"/>
              <a:ext cx="347075" cy="366713"/>
            </a:xfrm>
            <a:custGeom>
              <a:avLst/>
              <a:gdLst>
                <a:gd name="T0" fmla="*/ 0 w 2171135"/>
                <a:gd name="T1" fmla="*/ 0 h 2277283"/>
                <a:gd name="T2" fmla="*/ 2073 w 2171135"/>
                <a:gd name="T3" fmla="*/ 0 h 2277283"/>
                <a:gd name="T4" fmla="*/ 4354 w 2171135"/>
                <a:gd name="T5" fmla="*/ 3592 h 2277283"/>
                <a:gd name="T6" fmla="*/ 6634 w 2171135"/>
                <a:gd name="T7" fmla="*/ 0 h 2277283"/>
                <a:gd name="T8" fmla="*/ 8915 w 2171135"/>
                <a:gd name="T9" fmla="*/ 0 h 2277283"/>
                <a:gd name="T10" fmla="*/ 6012 w 2171135"/>
                <a:gd name="T11" fmla="*/ 4438 h 2277283"/>
                <a:gd name="T12" fmla="*/ 8707 w 2171135"/>
                <a:gd name="T13" fmla="*/ 4438 h 2277283"/>
                <a:gd name="T14" fmla="*/ 8707 w 2171135"/>
                <a:gd name="T15" fmla="*/ 5283 h 2277283"/>
                <a:gd name="T16" fmla="*/ 5597 w 2171135"/>
                <a:gd name="T17" fmla="*/ 5283 h 2277283"/>
                <a:gd name="T18" fmla="*/ 5597 w 2171135"/>
                <a:gd name="T19" fmla="*/ 6128 h 2277283"/>
                <a:gd name="T20" fmla="*/ 8707 w 2171135"/>
                <a:gd name="T21" fmla="*/ 6128 h 2277283"/>
                <a:gd name="T22" fmla="*/ 8707 w 2171135"/>
                <a:gd name="T23" fmla="*/ 6973 h 2277283"/>
                <a:gd name="T24" fmla="*/ 5597 w 2171135"/>
                <a:gd name="T25" fmla="*/ 6973 h 2277283"/>
                <a:gd name="T26" fmla="*/ 5597 w 2171135"/>
                <a:gd name="T27" fmla="*/ 9509 h 2277283"/>
                <a:gd name="T28" fmla="*/ 3317 w 2171135"/>
                <a:gd name="T29" fmla="*/ 9509 h 2277283"/>
                <a:gd name="T30" fmla="*/ 3317 w 2171135"/>
                <a:gd name="T31" fmla="*/ 6973 h 2277283"/>
                <a:gd name="T32" fmla="*/ 622 w 2171135"/>
                <a:gd name="T33" fmla="*/ 6973 h 2277283"/>
                <a:gd name="T34" fmla="*/ 622 w 2171135"/>
                <a:gd name="T35" fmla="*/ 6128 h 2277283"/>
                <a:gd name="T36" fmla="*/ 3317 w 2171135"/>
                <a:gd name="T37" fmla="*/ 6128 h 2277283"/>
                <a:gd name="T38" fmla="*/ 3317 w 2171135"/>
                <a:gd name="T39" fmla="*/ 5283 h 2277283"/>
                <a:gd name="T40" fmla="*/ 622 w 2171135"/>
                <a:gd name="T41" fmla="*/ 5283 h 2277283"/>
                <a:gd name="T42" fmla="*/ 622 w 2171135"/>
                <a:gd name="T43" fmla="*/ 4438 h 2277283"/>
                <a:gd name="T44" fmla="*/ 2903 w 2171135"/>
                <a:gd name="T45" fmla="*/ 4438 h 2277283"/>
                <a:gd name="T46" fmla="*/ 0 w 2171135"/>
                <a:gd name="T47" fmla="*/ 0 h 2277283"/>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2171135" h="2277283">
                  <a:moveTo>
                    <a:pt x="0" y="0"/>
                  </a:moveTo>
                  <a:cubicBezTo>
                    <a:pt x="504915" y="0"/>
                    <a:pt x="504915" y="0"/>
                    <a:pt x="504915" y="0"/>
                  </a:cubicBezTo>
                  <a:cubicBezTo>
                    <a:pt x="1060322" y="860307"/>
                    <a:pt x="1060322" y="860307"/>
                    <a:pt x="1060322" y="860307"/>
                  </a:cubicBezTo>
                  <a:cubicBezTo>
                    <a:pt x="1615729" y="0"/>
                    <a:pt x="1615729" y="0"/>
                    <a:pt x="1615729" y="0"/>
                  </a:cubicBezTo>
                  <a:cubicBezTo>
                    <a:pt x="2171135" y="0"/>
                    <a:pt x="2171135" y="0"/>
                    <a:pt x="2171135" y="0"/>
                  </a:cubicBezTo>
                  <a:cubicBezTo>
                    <a:pt x="1464254" y="1062732"/>
                    <a:pt x="1464254" y="1062732"/>
                    <a:pt x="1464254" y="1062732"/>
                  </a:cubicBezTo>
                  <a:cubicBezTo>
                    <a:pt x="2120644" y="1062732"/>
                    <a:pt x="2120644" y="1062732"/>
                    <a:pt x="2120644" y="1062732"/>
                  </a:cubicBezTo>
                  <a:cubicBezTo>
                    <a:pt x="2120644" y="1265157"/>
                    <a:pt x="2120644" y="1265157"/>
                    <a:pt x="2120644" y="1265157"/>
                  </a:cubicBezTo>
                  <a:cubicBezTo>
                    <a:pt x="1363271" y="1265157"/>
                    <a:pt x="1363271" y="1265157"/>
                    <a:pt x="1363271" y="1265157"/>
                  </a:cubicBezTo>
                  <a:cubicBezTo>
                    <a:pt x="1363271" y="1467583"/>
                    <a:pt x="1363271" y="1467583"/>
                    <a:pt x="1363271" y="1467583"/>
                  </a:cubicBezTo>
                  <a:cubicBezTo>
                    <a:pt x="2120644" y="1467583"/>
                    <a:pt x="2120644" y="1467583"/>
                    <a:pt x="2120644" y="1467583"/>
                  </a:cubicBezTo>
                  <a:cubicBezTo>
                    <a:pt x="2120644" y="1670008"/>
                    <a:pt x="2120644" y="1670008"/>
                    <a:pt x="2120644" y="1670008"/>
                  </a:cubicBezTo>
                  <a:cubicBezTo>
                    <a:pt x="1363271" y="1670008"/>
                    <a:pt x="1363271" y="1670008"/>
                    <a:pt x="1363271" y="1670008"/>
                  </a:cubicBezTo>
                  <a:cubicBezTo>
                    <a:pt x="1363271" y="2277283"/>
                    <a:pt x="1363271" y="2277283"/>
                    <a:pt x="1363271" y="2277283"/>
                  </a:cubicBezTo>
                  <a:cubicBezTo>
                    <a:pt x="807864" y="2277283"/>
                    <a:pt x="807864" y="2277283"/>
                    <a:pt x="807864" y="2277283"/>
                  </a:cubicBezTo>
                  <a:cubicBezTo>
                    <a:pt x="807864" y="1670008"/>
                    <a:pt x="807864" y="1670008"/>
                    <a:pt x="807864" y="1670008"/>
                  </a:cubicBezTo>
                  <a:cubicBezTo>
                    <a:pt x="151475" y="1670008"/>
                    <a:pt x="151475" y="1670008"/>
                    <a:pt x="151475" y="1670008"/>
                  </a:cubicBezTo>
                  <a:cubicBezTo>
                    <a:pt x="151475" y="1467583"/>
                    <a:pt x="151475" y="1467583"/>
                    <a:pt x="151475" y="1467583"/>
                  </a:cubicBezTo>
                  <a:cubicBezTo>
                    <a:pt x="807864" y="1467583"/>
                    <a:pt x="807864" y="1467583"/>
                    <a:pt x="807864" y="1467583"/>
                  </a:cubicBezTo>
                  <a:cubicBezTo>
                    <a:pt x="807864" y="1265157"/>
                    <a:pt x="807864" y="1265157"/>
                    <a:pt x="807864" y="1265157"/>
                  </a:cubicBezTo>
                  <a:cubicBezTo>
                    <a:pt x="151475" y="1265157"/>
                    <a:pt x="151475" y="1265157"/>
                    <a:pt x="151475" y="1265157"/>
                  </a:cubicBezTo>
                  <a:cubicBezTo>
                    <a:pt x="151475" y="1062732"/>
                    <a:pt x="151475" y="1062732"/>
                    <a:pt x="151475" y="1062732"/>
                  </a:cubicBezTo>
                  <a:cubicBezTo>
                    <a:pt x="706881" y="1062732"/>
                    <a:pt x="706881" y="1062732"/>
                    <a:pt x="706881" y="1062732"/>
                  </a:cubicBezTo>
                  <a:cubicBezTo>
                    <a:pt x="0" y="0"/>
                    <a:pt x="0" y="0"/>
                    <a:pt x="0" y="0"/>
                  </a:cubicBezTo>
                  <a:close/>
                </a:path>
              </a:pathLst>
            </a:custGeom>
            <a:solidFill>
              <a:schemeClr val="bg1"/>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a:cs typeface="+mn-ea"/>
                <a:sym typeface="+mn-lt"/>
              </a:endParaRPr>
            </a:p>
          </p:txBody>
        </p:sp>
      </p:grpSp>
      <p:grpSp>
        <p:nvGrpSpPr>
          <p:cNvPr id="7" name="组合 229"/>
          <p:cNvGrpSpPr/>
          <p:nvPr/>
        </p:nvGrpSpPr>
        <p:grpSpPr>
          <a:xfrm>
            <a:off x="715696" y="1247730"/>
            <a:ext cx="7906998" cy="3458445"/>
            <a:chOff x="953243" y="1662818"/>
            <a:chExt cx="10543122" cy="4610638"/>
          </a:xfrm>
        </p:grpSpPr>
        <p:grpSp>
          <p:nvGrpSpPr>
            <p:cNvPr id="8" name="Group 26"/>
            <p:cNvGrpSpPr>
              <a:grpSpLocks/>
            </p:cNvGrpSpPr>
            <p:nvPr/>
          </p:nvGrpSpPr>
          <p:grpSpPr bwMode="auto">
            <a:xfrm>
              <a:off x="1801143" y="1745362"/>
              <a:ext cx="2520839" cy="1015978"/>
              <a:chOff x="2155025" y="4467842"/>
              <a:chExt cx="2521467" cy="1016553"/>
            </a:xfrm>
          </p:grpSpPr>
          <p:sp>
            <p:nvSpPr>
              <p:cNvPr id="244" name="TextBox 243"/>
              <p:cNvSpPr txBox="1"/>
              <p:nvPr/>
            </p:nvSpPr>
            <p:spPr>
              <a:xfrm>
                <a:off x="3560354" y="4467842"/>
                <a:ext cx="1067086" cy="369427"/>
              </a:xfrm>
              <a:prstGeom prst="rect">
                <a:avLst/>
              </a:prstGeom>
              <a:noFill/>
            </p:spPr>
            <p:txBody>
              <a:bodyPr wrap="none">
                <a:spAutoFit/>
              </a:bodyPr>
              <a:lstStyle/>
              <a:p>
                <a:pPr algn="r">
                  <a:defRPr/>
                </a:pPr>
                <a:r>
                  <a:rPr lang="zh-CN" altLang="en-US" sz="1200" dirty="0">
                    <a:solidFill>
                      <a:schemeClr val="tx1">
                        <a:lumMod val="75000"/>
                        <a:lumOff val="25000"/>
                      </a:schemeClr>
                    </a:solidFill>
                    <a:latin typeface="微软雅黑" pitchFamily="34" charset="-122"/>
                    <a:ea typeface="微软雅黑" pitchFamily="34" charset="-122"/>
                    <a:cs typeface="+mn-ea"/>
                    <a:sym typeface="+mn-lt"/>
                  </a:rPr>
                  <a:t>输入标题</a:t>
                </a:r>
                <a:endParaRPr lang="en-US" sz="1200" dirty="0">
                  <a:solidFill>
                    <a:schemeClr val="tx1">
                      <a:lumMod val="75000"/>
                      <a:lumOff val="25000"/>
                    </a:schemeClr>
                  </a:solidFill>
                  <a:latin typeface="微软雅黑" pitchFamily="34" charset="-122"/>
                  <a:ea typeface="微软雅黑" pitchFamily="34" charset="-122"/>
                  <a:cs typeface="+mn-ea"/>
                  <a:sym typeface="+mn-lt"/>
                </a:endParaRPr>
              </a:p>
            </p:txBody>
          </p:sp>
          <p:sp>
            <p:nvSpPr>
              <p:cNvPr id="245" name="Rectangle 28"/>
              <p:cNvSpPr/>
              <p:nvPr/>
            </p:nvSpPr>
            <p:spPr>
              <a:xfrm>
                <a:off x="2155025" y="4807113"/>
                <a:ext cx="2521467" cy="677282"/>
              </a:xfrm>
              <a:prstGeom prst="rect">
                <a:avLst/>
              </a:prstGeom>
            </p:spPr>
            <p:txBody>
              <a:bodyPr wrap="square">
                <a:spAutoFit/>
              </a:bodyPr>
              <a:lstStyle/>
              <a:p>
                <a:pPr>
                  <a:defRPr/>
                </a:pPr>
                <a:r>
                  <a:rPr lang="zh-CN" altLang="en-US" sz="900" dirty="0">
                    <a:solidFill>
                      <a:srgbClr val="404652"/>
                    </a:solidFill>
                    <a:latin typeface="微软雅黑" pitchFamily="34" charset="-122"/>
                    <a:ea typeface="微软雅黑" pitchFamily="34" charset="-122"/>
                    <a:cs typeface="+mn-ea"/>
                    <a:sym typeface="+mn-lt"/>
                  </a:rPr>
                  <a:t>点击输入详细文本内容，点击输入详细的文本内容，点击输入详细的文本内容。</a:t>
                </a:r>
                <a:endParaRPr lang="en-US" altLang="zh-CN" sz="900" dirty="0">
                  <a:solidFill>
                    <a:srgbClr val="404652"/>
                  </a:solidFill>
                  <a:latin typeface="微软雅黑" pitchFamily="34" charset="-122"/>
                  <a:ea typeface="微软雅黑" pitchFamily="34" charset="-122"/>
                  <a:cs typeface="+mn-ea"/>
                  <a:sym typeface="+mn-lt"/>
                </a:endParaRPr>
              </a:p>
            </p:txBody>
          </p:sp>
        </p:grpSp>
        <p:grpSp>
          <p:nvGrpSpPr>
            <p:cNvPr id="9" name="Group 26"/>
            <p:cNvGrpSpPr>
              <a:grpSpLocks/>
            </p:cNvGrpSpPr>
            <p:nvPr/>
          </p:nvGrpSpPr>
          <p:grpSpPr bwMode="auto">
            <a:xfrm>
              <a:off x="953243" y="5075160"/>
              <a:ext cx="2520839" cy="1015978"/>
              <a:chOff x="2155025" y="4467842"/>
              <a:chExt cx="2521467" cy="1016553"/>
            </a:xfrm>
          </p:grpSpPr>
          <p:sp>
            <p:nvSpPr>
              <p:cNvPr id="242" name="TextBox 241"/>
              <p:cNvSpPr txBox="1"/>
              <p:nvPr/>
            </p:nvSpPr>
            <p:spPr>
              <a:xfrm>
                <a:off x="3560354" y="4467842"/>
                <a:ext cx="1067086" cy="369427"/>
              </a:xfrm>
              <a:prstGeom prst="rect">
                <a:avLst/>
              </a:prstGeom>
              <a:noFill/>
            </p:spPr>
            <p:txBody>
              <a:bodyPr wrap="none">
                <a:spAutoFit/>
              </a:bodyPr>
              <a:lstStyle/>
              <a:p>
                <a:pPr algn="r">
                  <a:defRPr/>
                </a:pPr>
                <a:r>
                  <a:rPr lang="zh-CN" altLang="en-US" sz="1200" dirty="0">
                    <a:solidFill>
                      <a:schemeClr val="tx1">
                        <a:lumMod val="75000"/>
                        <a:lumOff val="25000"/>
                      </a:schemeClr>
                    </a:solidFill>
                    <a:latin typeface="微软雅黑" pitchFamily="34" charset="-122"/>
                    <a:ea typeface="微软雅黑" pitchFamily="34" charset="-122"/>
                    <a:cs typeface="+mn-ea"/>
                    <a:sym typeface="+mn-lt"/>
                  </a:rPr>
                  <a:t>输入标题</a:t>
                </a:r>
                <a:endParaRPr lang="en-US" sz="1200" dirty="0">
                  <a:solidFill>
                    <a:schemeClr val="tx1">
                      <a:lumMod val="75000"/>
                      <a:lumOff val="25000"/>
                    </a:schemeClr>
                  </a:solidFill>
                  <a:latin typeface="微软雅黑" pitchFamily="34" charset="-122"/>
                  <a:ea typeface="微软雅黑" pitchFamily="34" charset="-122"/>
                  <a:cs typeface="+mn-ea"/>
                  <a:sym typeface="+mn-lt"/>
                </a:endParaRPr>
              </a:p>
            </p:txBody>
          </p:sp>
          <p:sp>
            <p:nvSpPr>
              <p:cNvPr id="243" name="Rectangle 28"/>
              <p:cNvSpPr/>
              <p:nvPr/>
            </p:nvSpPr>
            <p:spPr>
              <a:xfrm>
                <a:off x="2155025" y="4807113"/>
                <a:ext cx="2521467" cy="677282"/>
              </a:xfrm>
              <a:prstGeom prst="rect">
                <a:avLst/>
              </a:prstGeom>
            </p:spPr>
            <p:txBody>
              <a:bodyPr wrap="square">
                <a:spAutoFit/>
              </a:bodyPr>
              <a:lstStyle/>
              <a:p>
                <a:pPr>
                  <a:defRPr/>
                </a:pPr>
                <a:r>
                  <a:rPr lang="zh-CN" altLang="en-US" sz="900" dirty="0">
                    <a:solidFill>
                      <a:schemeClr val="tx1">
                        <a:lumMod val="50000"/>
                        <a:lumOff val="50000"/>
                      </a:schemeClr>
                    </a:solidFill>
                    <a:latin typeface="微软雅黑" pitchFamily="34" charset="-122"/>
                    <a:ea typeface="微软雅黑" pitchFamily="34" charset="-122"/>
                    <a:cs typeface="+mn-ea"/>
                    <a:sym typeface="+mn-lt"/>
                  </a:rPr>
                  <a:t>点击输入详细文本内容，点击输入详细的文本内容，点击输入详细的文本内容。</a:t>
                </a:r>
                <a:endParaRPr lang="en-US" altLang="zh-CN" sz="900" dirty="0">
                  <a:solidFill>
                    <a:schemeClr val="tx1">
                      <a:lumMod val="50000"/>
                      <a:lumOff val="50000"/>
                    </a:schemeClr>
                  </a:solidFill>
                  <a:latin typeface="微软雅黑" pitchFamily="34" charset="-122"/>
                  <a:ea typeface="微软雅黑" pitchFamily="34" charset="-122"/>
                  <a:cs typeface="+mn-ea"/>
                  <a:sym typeface="+mn-lt"/>
                </a:endParaRPr>
              </a:p>
            </p:txBody>
          </p:sp>
        </p:grpSp>
        <p:grpSp>
          <p:nvGrpSpPr>
            <p:cNvPr id="10" name="Group 26"/>
            <p:cNvGrpSpPr>
              <a:grpSpLocks/>
            </p:cNvGrpSpPr>
            <p:nvPr/>
          </p:nvGrpSpPr>
          <p:grpSpPr bwMode="auto">
            <a:xfrm>
              <a:off x="8101298" y="1662818"/>
              <a:ext cx="2520839" cy="1015978"/>
              <a:chOff x="2155025" y="4467842"/>
              <a:chExt cx="2521467" cy="1016553"/>
            </a:xfrm>
          </p:grpSpPr>
          <p:sp>
            <p:nvSpPr>
              <p:cNvPr id="240" name="TextBox 239"/>
              <p:cNvSpPr txBox="1"/>
              <p:nvPr/>
            </p:nvSpPr>
            <p:spPr>
              <a:xfrm>
                <a:off x="2155025" y="4467842"/>
                <a:ext cx="1067086" cy="369427"/>
              </a:xfrm>
              <a:prstGeom prst="rect">
                <a:avLst/>
              </a:prstGeom>
              <a:noFill/>
            </p:spPr>
            <p:txBody>
              <a:bodyPr wrap="none">
                <a:spAutoFit/>
              </a:bodyPr>
              <a:lstStyle/>
              <a:p>
                <a:pPr>
                  <a:defRPr/>
                </a:pPr>
                <a:r>
                  <a:rPr lang="zh-CN" altLang="en-US" sz="1200" dirty="0">
                    <a:solidFill>
                      <a:schemeClr val="tx1">
                        <a:lumMod val="75000"/>
                        <a:lumOff val="25000"/>
                      </a:schemeClr>
                    </a:solidFill>
                    <a:latin typeface="微软雅黑" pitchFamily="34" charset="-122"/>
                    <a:ea typeface="微软雅黑" pitchFamily="34" charset="-122"/>
                    <a:cs typeface="+mn-ea"/>
                    <a:sym typeface="+mn-lt"/>
                  </a:rPr>
                  <a:t>输入标题</a:t>
                </a:r>
                <a:endParaRPr lang="en-US" sz="1200" dirty="0">
                  <a:solidFill>
                    <a:schemeClr val="tx1">
                      <a:lumMod val="75000"/>
                      <a:lumOff val="25000"/>
                    </a:schemeClr>
                  </a:solidFill>
                  <a:latin typeface="微软雅黑" pitchFamily="34" charset="-122"/>
                  <a:ea typeface="微软雅黑" pitchFamily="34" charset="-122"/>
                  <a:cs typeface="+mn-ea"/>
                  <a:sym typeface="+mn-lt"/>
                </a:endParaRPr>
              </a:p>
            </p:txBody>
          </p:sp>
          <p:sp>
            <p:nvSpPr>
              <p:cNvPr id="241" name="Rectangle 28"/>
              <p:cNvSpPr/>
              <p:nvPr/>
            </p:nvSpPr>
            <p:spPr>
              <a:xfrm>
                <a:off x="2155025" y="4807113"/>
                <a:ext cx="2521467" cy="677282"/>
              </a:xfrm>
              <a:prstGeom prst="rect">
                <a:avLst/>
              </a:prstGeom>
            </p:spPr>
            <p:txBody>
              <a:bodyPr wrap="square">
                <a:spAutoFit/>
              </a:bodyPr>
              <a:lstStyle/>
              <a:p>
                <a:pPr>
                  <a:defRPr/>
                </a:pPr>
                <a:r>
                  <a:rPr lang="zh-CN" altLang="en-US" sz="900" dirty="0">
                    <a:solidFill>
                      <a:schemeClr val="tx1">
                        <a:lumMod val="50000"/>
                        <a:lumOff val="50000"/>
                      </a:schemeClr>
                    </a:solidFill>
                    <a:latin typeface="微软雅黑" pitchFamily="34" charset="-122"/>
                    <a:ea typeface="微软雅黑" pitchFamily="34" charset="-122"/>
                    <a:cs typeface="+mn-ea"/>
                    <a:sym typeface="+mn-lt"/>
                  </a:rPr>
                  <a:t>点击输入详细文本内容，点击输入详细的文本内容，点击输入详细的文本内容。</a:t>
                </a:r>
                <a:endParaRPr lang="en-US" altLang="zh-CN" sz="900" dirty="0">
                  <a:solidFill>
                    <a:schemeClr val="tx1">
                      <a:lumMod val="50000"/>
                      <a:lumOff val="50000"/>
                    </a:schemeClr>
                  </a:solidFill>
                  <a:latin typeface="微软雅黑" pitchFamily="34" charset="-122"/>
                  <a:ea typeface="微软雅黑" pitchFamily="34" charset="-122"/>
                  <a:cs typeface="+mn-ea"/>
                  <a:sym typeface="+mn-lt"/>
                </a:endParaRPr>
              </a:p>
            </p:txBody>
          </p:sp>
        </p:grpSp>
        <p:grpSp>
          <p:nvGrpSpPr>
            <p:cNvPr id="11" name="Group 26"/>
            <p:cNvGrpSpPr>
              <a:grpSpLocks/>
            </p:cNvGrpSpPr>
            <p:nvPr/>
          </p:nvGrpSpPr>
          <p:grpSpPr bwMode="auto">
            <a:xfrm>
              <a:off x="8975526" y="3632031"/>
              <a:ext cx="2520839" cy="1015978"/>
              <a:chOff x="2155025" y="4467842"/>
              <a:chExt cx="2521467" cy="1016553"/>
            </a:xfrm>
          </p:grpSpPr>
          <p:sp>
            <p:nvSpPr>
              <p:cNvPr id="238" name="TextBox 237"/>
              <p:cNvSpPr txBox="1"/>
              <p:nvPr/>
            </p:nvSpPr>
            <p:spPr>
              <a:xfrm>
                <a:off x="2155025" y="4467842"/>
                <a:ext cx="1067086" cy="369427"/>
              </a:xfrm>
              <a:prstGeom prst="rect">
                <a:avLst/>
              </a:prstGeom>
              <a:noFill/>
            </p:spPr>
            <p:txBody>
              <a:bodyPr wrap="none">
                <a:spAutoFit/>
              </a:bodyPr>
              <a:lstStyle/>
              <a:p>
                <a:pPr>
                  <a:defRPr/>
                </a:pPr>
                <a:r>
                  <a:rPr lang="zh-CN" altLang="en-US" sz="1200" dirty="0">
                    <a:solidFill>
                      <a:schemeClr val="tx1">
                        <a:lumMod val="75000"/>
                        <a:lumOff val="25000"/>
                      </a:schemeClr>
                    </a:solidFill>
                    <a:latin typeface="微软雅黑" pitchFamily="34" charset="-122"/>
                    <a:ea typeface="微软雅黑" pitchFamily="34" charset="-122"/>
                    <a:cs typeface="+mn-ea"/>
                    <a:sym typeface="+mn-lt"/>
                  </a:rPr>
                  <a:t>输入标题</a:t>
                </a:r>
                <a:endParaRPr lang="en-US" sz="1200" dirty="0">
                  <a:solidFill>
                    <a:schemeClr val="tx1">
                      <a:lumMod val="75000"/>
                      <a:lumOff val="25000"/>
                    </a:schemeClr>
                  </a:solidFill>
                  <a:latin typeface="微软雅黑" pitchFamily="34" charset="-122"/>
                  <a:ea typeface="微软雅黑" pitchFamily="34" charset="-122"/>
                  <a:cs typeface="+mn-ea"/>
                  <a:sym typeface="+mn-lt"/>
                </a:endParaRPr>
              </a:p>
            </p:txBody>
          </p:sp>
          <p:sp>
            <p:nvSpPr>
              <p:cNvPr id="239" name="Rectangle 28"/>
              <p:cNvSpPr/>
              <p:nvPr/>
            </p:nvSpPr>
            <p:spPr>
              <a:xfrm>
                <a:off x="2155025" y="4807113"/>
                <a:ext cx="2521467" cy="677282"/>
              </a:xfrm>
              <a:prstGeom prst="rect">
                <a:avLst/>
              </a:prstGeom>
            </p:spPr>
            <p:txBody>
              <a:bodyPr wrap="square">
                <a:spAutoFit/>
              </a:bodyPr>
              <a:lstStyle/>
              <a:p>
                <a:pPr>
                  <a:defRPr/>
                </a:pPr>
                <a:r>
                  <a:rPr lang="zh-CN" altLang="en-US" sz="900" dirty="0">
                    <a:solidFill>
                      <a:schemeClr val="tx1">
                        <a:lumMod val="50000"/>
                        <a:lumOff val="50000"/>
                      </a:schemeClr>
                    </a:solidFill>
                    <a:latin typeface="微软雅黑" pitchFamily="34" charset="-122"/>
                    <a:ea typeface="微软雅黑" pitchFamily="34" charset="-122"/>
                    <a:cs typeface="+mn-ea"/>
                    <a:sym typeface="+mn-lt"/>
                  </a:rPr>
                  <a:t>点击输入详细文本内容，点击输入详细的文本内容，点击输入详细的文本内容。</a:t>
                </a:r>
                <a:endParaRPr lang="en-US" altLang="zh-CN" sz="900" dirty="0">
                  <a:solidFill>
                    <a:schemeClr val="tx1">
                      <a:lumMod val="50000"/>
                      <a:lumOff val="50000"/>
                    </a:schemeClr>
                  </a:solidFill>
                  <a:latin typeface="微软雅黑" pitchFamily="34" charset="-122"/>
                  <a:ea typeface="微软雅黑" pitchFamily="34" charset="-122"/>
                  <a:cs typeface="+mn-ea"/>
                  <a:sym typeface="+mn-lt"/>
                </a:endParaRPr>
              </a:p>
            </p:txBody>
          </p:sp>
        </p:grpSp>
        <p:grpSp>
          <p:nvGrpSpPr>
            <p:cNvPr id="12" name="Group 26"/>
            <p:cNvGrpSpPr>
              <a:grpSpLocks/>
            </p:cNvGrpSpPr>
            <p:nvPr/>
          </p:nvGrpSpPr>
          <p:grpSpPr bwMode="auto">
            <a:xfrm>
              <a:off x="8720509" y="5257476"/>
              <a:ext cx="2520839" cy="1015980"/>
              <a:chOff x="2155025" y="4467842"/>
              <a:chExt cx="2521467" cy="1016555"/>
            </a:xfrm>
          </p:grpSpPr>
          <p:sp>
            <p:nvSpPr>
              <p:cNvPr id="236" name="TextBox 235"/>
              <p:cNvSpPr txBox="1"/>
              <p:nvPr/>
            </p:nvSpPr>
            <p:spPr>
              <a:xfrm>
                <a:off x="2155025" y="4467842"/>
                <a:ext cx="1067086" cy="369427"/>
              </a:xfrm>
              <a:prstGeom prst="rect">
                <a:avLst/>
              </a:prstGeom>
              <a:noFill/>
            </p:spPr>
            <p:txBody>
              <a:bodyPr wrap="none">
                <a:spAutoFit/>
              </a:bodyPr>
              <a:lstStyle/>
              <a:p>
                <a:pPr>
                  <a:defRPr/>
                </a:pPr>
                <a:r>
                  <a:rPr lang="zh-CN" altLang="en-US" sz="1200" dirty="0">
                    <a:solidFill>
                      <a:schemeClr val="tx1">
                        <a:lumMod val="75000"/>
                        <a:lumOff val="25000"/>
                      </a:schemeClr>
                    </a:solidFill>
                    <a:latin typeface="微软雅黑" pitchFamily="34" charset="-122"/>
                    <a:ea typeface="微软雅黑" pitchFamily="34" charset="-122"/>
                    <a:cs typeface="+mn-ea"/>
                    <a:sym typeface="+mn-lt"/>
                  </a:rPr>
                  <a:t>输入标题</a:t>
                </a:r>
                <a:endParaRPr lang="en-US" sz="1200" dirty="0">
                  <a:solidFill>
                    <a:schemeClr val="tx1">
                      <a:lumMod val="75000"/>
                      <a:lumOff val="25000"/>
                    </a:schemeClr>
                  </a:solidFill>
                  <a:latin typeface="微软雅黑" pitchFamily="34" charset="-122"/>
                  <a:ea typeface="微软雅黑" pitchFamily="34" charset="-122"/>
                  <a:cs typeface="+mn-ea"/>
                  <a:sym typeface="+mn-lt"/>
                </a:endParaRPr>
              </a:p>
            </p:txBody>
          </p:sp>
          <p:sp>
            <p:nvSpPr>
              <p:cNvPr id="237" name="Rectangle 28"/>
              <p:cNvSpPr/>
              <p:nvPr/>
            </p:nvSpPr>
            <p:spPr>
              <a:xfrm>
                <a:off x="2155025" y="4807115"/>
                <a:ext cx="2521467" cy="677282"/>
              </a:xfrm>
              <a:prstGeom prst="rect">
                <a:avLst/>
              </a:prstGeom>
            </p:spPr>
            <p:txBody>
              <a:bodyPr wrap="square">
                <a:spAutoFit/>
              </a:bodyPr>
              <a:lstStyle/>
              <a:p>
                <a:pPr>
                  <a:defRPr/>
                </a:pPr>
                <a:r>
                  <a:rPr lang="zh-CN" altLang="en-US" sz="900" dirty="0">
                    <a:solidFill>
                      <a:schemeClr val="tx1">
                        <a:lumMod val="50000"/>
                        <a:lumOff val="50000"/>
                      </a:schemeClr>
                    </a:solidFill>
                    <a:latin typeface="微软雅黑" pitchFamily="34" charset="-122"/>
                    <a:ea typeface="微软雅黑" pitchFamily="34" charset="-122"/>
                    <a:cs typeface="+mn-ea"/>
                    <a:sym typeface="+mn-lt"/>
                  </a:rPr>
                  <a:t>点击输入详细文本内容，点击输入详细的文本内容，点击输入详细的文本内容。</a:t>
                </a:r>
                <a:endParaRPr lang="en-US" altLang="zh-CN" sz="900" dirty="0">
                  <a:solidFill>
                    <a:schemeClr val="tx1">
                      <a:lumMod val="50000"/>
                      <a:lumOff val="50000"/>
                    </a:schemeClr>
                  </a:solidFill>
                  <a:latin typeface="微软雅黑" pitchFamily="34" charset="-122"/>
                  <a:ea typeface="微软雅黑" pitchFamily="34" charset="-122"/>
                  <a:cs typeface="+mn-ea"/>
                  <a:sym typeface="+mn-lt"/>
                </a:endParaRPr>
              </a:p>
            </p:txBody>
          </p:sp>
        </p:grpSp>
      </p:grpSp>
      <p:grpSp>
        <p:nvGrpSpPr>
          <p:cNvPr id="13" name="组合 245"/>
          <p:cNvGrpSpPr/>
          <p:nvPr/>
        </p:nvGrpSpPr>
        <p:grpSpPr>
          <a:xfrm>
            <a:off x="5976096" y="2795602"/>
            <a:ext cx="711561" cy="711688"/>
            <a:chOff x="7967414" y="3726371"/>
            <a:chExt cx="948790" cy="948790"/>
          </a:xfrm>
        </p:grpSpPr>
        <p:sp>
          <p:nvSpPr>
            <p:cNvPr id="247" name="椭圆 246"/>
            <p:cNvSpPr/>
            <p:nvPr/>
          </p:nvSpPr>
          <p:spPr>
            <a:xfrm>
              <a:off x="7967414" y="3726371"/>
              <a:ext cx="948790" cy="94879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srgbClr val="F2F2F2"/>
                </a:solidFill>
                <a:cs typeface="+mn-ea"/>
                <a:sym typeface="+mn-lt"/>
              </a:endParaRPr>
            </a:p>
          </p:txBody>
        </p:sp>
        <p:sp>
          <p:nvSpPr>
            <p:cNvPr id="248" name="Freeform 257"/>
            <p:cNvSpPr>
              <a:spLocks noEditPoints="1"/>
            </p:cNvSpPr>
            <p:nvPr/>
          </p:nvSpPr>
          <p:spPr bwMode="auto">
            <a:xfrm>
              <a:off x="8163239" y="3950135"/>
              <a:ext cx="557139" cy="498475"/>
            </a:xfrm>
            <a:custGeom>
              <a:avLst/>
              <a:gdLst>
                <a:gd name="T0" fmla="*/ 85 w 176"/>
                <a:gd name="T1" fmla="*/ 125 h 157"/>
                <a:gd name="T2" fmla="*/ 91 w 176"/>
                <a:gd name="T3" fmla="*/ 125 h 157"/>
                <a:gd name="T4" fmla="*/ 89 w 176"/>
                <a:gd name="T5" fmla="*/ 108 h 157"/>
                <a:gd name="T6" fmla="*/ 73 w 176"/>
                <a:gd name="T7" fmla="*/ 85 h 157"/>
                <a:gd name="T8" fmla="*/ 76 w 176"/>
                <a:gd name="T9" fmla="*/ 90 h 157"/>
                <a:gd name="T10" fmla="*/ 73 w 176"/>
                <a:gd name="T11" fmla="*/ 85 h 157"/>
                <a:gd name="T12" fmla="*/ 85 w 176"/>
                <a:gd name="T13" fmla="*/ 76 h 157"/>
                <a:gd name="T14" fmla="*/ 89 w 176"/>
                <a:gd name="T15" fmla="*/ 95 h 157"/>
                <a:gd name="T16" fmla="*/ 91 w 176"/>
                <a:gd name="T17" fmla="*/ 77 h 157"/>
                <a:gd name="T18" fmla="*/ 129 w 176"/>
                <a:gd name="T19" fmla="*/ 55 h 157"/>
                <a:gd name="T20" fmla="*/ 104 w 176"/>
                <a:gd name="T21" fmla="*/ 32 h 157"/>
                <a:gd name="T22" fmla="*/ 103 w 176"/>
                <a:gd name="T23" fmla="*/ 28 h 157"/>
                <a:gd name="T24" fmla="*/ 112 w 176"/>
                <a:gd name="T25" fmla="*/ 6 h 157"/>
                <a:gd name="T26" fmla="*/ 60 w 176"/>
                <a:gd name="T27" fmla="*/ 6 h 157"/>
                <a:gd name="T28" fmla="*/ 70 w 176"/>
                <a:gd name="T29" fmla="*/ 30 h 157"/>
                <a:gd name="T30" fmla="*/ 73 w 176"/>
                <a:gd name="T31" fmla="*/ 33 h 157"/>
                <a:gd name="T32" fmla="*/ 57 w 176"/>
                <a:gd name="T33" fmla="*/ 156 h 157"/>
                <a:gd name="T34" fmla="*/ 118 w 176"/>
                <a:gd name="T35" fmla="*/ 156 h 157"/>
                <a:gd name="T36" fmla="*/ 114 w 176"/>
                <a:gd name="T37" fmla="*/ 114 h 157"/>
                <a:gd name="T38" fmla="*/ 101 w 176"/>
                <a:gd name="T39" fmla="*/ 129 h 157"/>
                <a:gd name="T40" fmla="*/ 98 w 176"/>
                <a:gd name="T41" fmla="*/ 136 h 157"/>
                <a:gd name="T42" fmla="*/ 91 w 176"/>
                <a:gd name="T43" fmla="*/ 136 h 157"/>
                <a:gd name="T44" fmla="*/ 89 w 176"/>
                <a:gd name="T45" fmla="*/ 132 h 157"/>
                <a:gd name="T46" fmla="*/ 86 w 176"/>
                <a:gd name="T47" fmla="*/ 136 h 157"/>
                <a:gd name="T48" fmla="*/ 78 w 176"/>
                <a:gd name="T49" fmla="*/ 136 h 157"/>
                <a:gd name="T50" fmla="*/ 71 w 176"/>
                <a:gd name="T51" fmla="*/ 127 h 157"/>
                <a:gd name="T52" fmla="*/ 67 w 176"/>
                <a:gd name="T53" fmla="*/ 108 h 157"/>
                <a:gd name="T54" fmla="*/ 77 w 176"/>
                <a:gd name="T55" fmla="*/ 122 h 157"/>
                <a:gd name="T56" fmla="*/ 72 w 176"/>
                <a:gd name="T57" fmla="*/ 102 h 157"/>
                <a:gd name="T58" fmla="*/ 63 w 176"/>
                <a:gd name="T59" fmla="*/ 87 h 157"/>
                <a:gd name="T60" fmla="*/ 71 w 176"/>
                <a:gd name="T61" fmla="*/ 73 h 157"/>
                <a:gd name="T62" fmla="*/ 77 w 176"/>
                <a:gd name="T63" fmla="*/ 63 h 157"/>
                <a:gd name="T64" fmla="*/ 85 w 176"/>
                <a:gd name="T65" fmla="*/ 63 h 157"/>
                <a:gd name="T66" fmla="*/ 87 w 176"/>
                <a:gd name="T67" fmla="*/ 68 h 157"/>
                <a:gd name="T68" fmla="*/ 91 w 176"/>
                <a:gd name="T69" fmla="*/ 63 h 157"/>
                <a:gd name="T70" fmla="*/ 99 w 176"/>
                <a:gd name="T71" fmla="*/ 63 h 157"/>
                <a:gd name="T72" fmla="*/ 100 w 176"/>
                <a:gd name="T73" fmla="*/ 71 h 157"/>
                <a:gd name="T74" fmla="*/ 112 w 176"/>
                <a:gd name="T75" fmla="*/ 87 h 157"/>
                <a:gd name="T76" fmla="*/ 103 w 176"/>
                <a:gd name="T77" fmla="*/ 86 h 157"/>
                <a:gd name="T78" fmla="*/ 100 w 176"/>
                <a:gd name="T79" fmla="*/ 98 h 157"/>
                <a:gd name="T80" fmla="*/ 112 w 176"/>
                <a:gd name="T81" fmla="*/ 106 h 157"/>
                <a:gd name="T82" fmla="*/ 101 w 176"/>
                <a:gd name="T83" fmla="*/ 111 h 157"/>
                <a:gd name="T84" fmla="*/ 99 w 176"/>
                <a:gd name="T85" fmla="*/ 123 h 157"/>
                <a:gd name="T86" fmla="*/ 104 w 176"/>
                <a:gd name="T87" fmla="*/ 116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76" h="157">
                  <a:moveTo>
                    <a:pt x="85" y="106"/>
                  </a:moveTo>
                  <a:cubicBezTo>
                    <a:pt x="85" y="125"/>
                    <a:pt x="85" y="125"/>
                    <a:pt x="85" y="125"/>
                  </a:cubicBezTo>
                  <a:cubicBezTo>
                    <a:pt x="87" y="125"/>
                    <a:pt x="88" y="125"/>
                    <a:pt x="89" y="125"/>
                  </a:cubicBezTo>
                  <a:cubicBezTo>
                    <a:pt x="90" y="125"/>
                    <a:pt x="90" y="125"/>
                    <a:pt x="91" y="125"/>
                  </a:cubicBezTo>
                  <a:cubicBezTo>
                    <a:pt x="91" y="108"/>
                    <a:pt x="91" y="108"/>
                    <a:pt x="91" y="108"/>
                  </a:cubicBezTo>
                  <a:cubicBezTo>
                    <a:pt x="90" y="108"/>
                    <a:pt x="90" y="108"/>
                    <a:pt x="89" y="108"/>
                  </a:cubicBezTo>
                  <a:cubicBezTo>
                    <a:pt x="88" y="107"/>
                    <a:pt x="86" y="107"/>
                    <a:pt x="85" y="106"/>
                  </a:cubicBezTo>
                  <a:close/>
                  <a:moveTo>
                    <a:pt x="73" y="85"/>
                  </a:moveTo>
                  <a:cubicBezTo>
                    <a:pt x="73" y="86"/>
                    <a:pt x="73" y="88"/>
                    <a:pt x="74" y="89"/>
                  </a:cubicBezTo>
                  <a:cubicBezTo>
                    <a:pt x="75" y="89"/>
                    <a:pt x="75" y="90"/>
                    <a:pt x="76" y="90"/>
                  </a:cubicBezTo>
                  <a:cubicBezTo>
                    <a:pt x="76" y="79"/>
                    <a:pt x="76" y="79"/>
                    <a:pt x="76" y="79"/>
                  </a:cubicBezTo>
                  <a:cubicBezTo>
                    <a:pt x="74" y="81"/>
                    <a:pt x="73" y="83"/>
                    <a:pt x="73" y="85"/>
                  </a:cubicBezTo>
                  <a:close/>
                  <a:moveTo>
                    <a:pt x="88" y="76"/>
                  </a:moveTo>
                  <a:cubicBezTo>
                    <a:pt x="87" y="76"/>
                    <a:pt x="86" y="76"/>
                    <a:pt x="85" y="76"/>
                  </a:cubicBezTo>
                  <a:cubicBezTo>
                    <a:pt x="85" y="94"/>
                    <a:pt x="85" y="94"/>
                    <a:pt x="85" y="94"/>
                  </a:cubicBezTo>
                  <a:cubicBezTo>
                    <a:pt x="86" y="94"/>
                    <a:pt x="87" y="94"/>
                    <a:pt x="89" y="95"/>
                  </a:cubicBezTo>
                  <a:cubicBezTo>
                    <a:pt x="90" y="95"/>
                    <a:pt x="90" y="95"/>
                    <a:pt x="91" y="95"/>
                  </a:cubicBezTo>
                  <a:cubicBezTo>
                    <a:pt x="91" y="77"/>
                    <a:pt x="91" y="77"/>
                    <a:pt x="91" y="77"/>
                  </a:cubicBezTo>
                  <a:cubicBezTo>
                    <a:pt x="90" y="76"/>
                    <a:pt x="89" y="76"/>
                    <a:pt x="88" y="76"/>
                  </a:cubicBezTo>
                  <a:close/>
                  <a:moveTo>
                    <a:pt x="129" y="55"/>
                  </a:moveTo>
                  <a:cubicBezTo>
                    <a:pt x="122" y="48"/>
                    <a:pt x="105" y="38"/>
                    <a:pt x="104" y="33"/>
                  </a:cubicBezTo>
                  <a:cubicBezTo>
                    <a:pt x="104" y="33"/>
                    <a:pt x="104" y="32"/>
                    <a:pt x="104" y="32"/>
                  </a:cubicBezTo>
                  <a:cubicBezTo>
                    <a:pt x="105" y="32"/>
                    <a:pt x="106" y="31"/>
                    <a:pt x="106" y="30"/>
                  </a:cubicBezTo>
                  <a:cubicBezTo>
                    <a:pt x="106" y="29"/>
                    <a:pt x="105" y="28"/>
                    <a:pt x="103" y="28"/>
                  </a:cubicBezTo>
                  <a:cubicBezTo>
                    <a:pt x="103" y="28"/>
                    <a:pt x="103" y="28"/>
                    <a:pt x="103" y="28"/>
                  </a:cubicBezTo>
                  <a:cubicBezTo>
                    <a:pt x="103" y="23"/>
                    <a:pt x="108" y="21"/>
                    <a:pt x="112" y="6"/>
                  </a:cubicBezTo>
                  <a:cubicBezTo>
                    <a:pt x="95" y="1"/>
                    <a:pt x="95" y="5"/>
                    <a:pt x="82" y="11"/>
                  </a:cubicBezTo>
                  <a:cubicBezTo>
                    <a:pt x="72" y="13"/>
                    <a:pt x="73" y="0"/>
                    <a:pt x="60" y="6"/>
                  </a:cubicBezTo>
                  <a:cubicBezTo>
                    <a:pt x="67" y="19"/>
                    <a:pt x="72" y="23"/>
                    <a:pt x="73" y="28"/>
                  </a:cubicBezTo>
                  <a:cubicBezTo>
                    <a:pt x="71" y="28"/>
                    <a:pt x="70" y="29"/>
                    <a:pt x="70" y="30"/>
                  </a:cubicBezTo>
                  <a:cubicBezTo>
                    <a:pt x="70" y="31"/>
                    <a:pt x="71" y="32"/>
                    <a:pt x="73" y="32"/>
                  </a:cubicBezTo>
                  <a:cubicBezTo>
                    <a:pt x="73" y="32"/>
                    <a:pt x="73" y="32"/>
                    <a:pt x="73" y="33"/>
                  </a:cubicBezTo>
                  <a:cubicBezTo>
                    <a:pt x="71" y="38"/>
                    <a:pt x="54" y="48"/>
                    <a:pt x="47" y="55"/>
                  </a:cubicBezTo>
                  <a:cubicBezTo>
                    <a:pt x="31" y="70"/>
                    <a:pt x="0" y="154"/>
                    <a:pt x="57" y="156"/>
                  </a:cubicBezTo>
                  <a:cubicBezTo>
                    <a:pt x="84" y="157"/>
                    <a:pt x="88" y="157"/>
                    <a:pt x="88" y="157"/>
                  </a:cubicBezTo>
                  <a:cubicBezTo>
                    <a:pt x="88" y="157"/>
                    <a:pt x="91" y="157"/>
                    <a:pt x="118" y="156"/>
                  </a:cubicBezTo>
                  <a:cubicBezTo>
                    <a:pt x="176" y="154"/>
                    <a:pt x="144" y="70"/>
                    <a:pt x="129" y="55"/>
                  </a:cubicBezTo>
                  <a:close/>
                  <a:moveTo>
                    <a:pt x="114" y="114"/>
                  </a:moveTo>
                  <a:cubicBezTo>
                    <a:pt x="113" y="117"/>
                    <a:pt x="112" y="120"/>
                    <a:pt x="110" y="123"/>
                  </a:cubicBezTo>
                  <a:cubicBezTo>
                    <a:pt x="108" y="126"/>
                    <a:pt x="105" y="128"/>
                    <a:pt x="101" y="129"/>
                  </a:cubicBezTo>
                  <a:cubicBezTo>
                    <a:pt x="100" y="130"/>
                    <a:pt x="99" y="130"/>
                    <a:pt x="99" y="130"/>
                  </a:cubicBezTo>
                  <a:cubicBezTo>
                    <a:pt x="98" y="136"/>
                    <a:pt x="98" y="136"/>
                    <a:pt x="98" y="136"/>
                  </a:cubicBezTo>
                  <a:cubicBezTo>
                    <a:pt x="98" y="138"/>
                    <a:pt x="96" y="139"/>
                    <a:pt x="94" y="139"/>
                  </a:cubicBezTo>
                  <a:cubicBezTo>
                    <a:pt x="92" y="139"/>
                    <a:pt x="91" y="138"/>
                    <a:pt x="91" y="136"/>
                  </a:cubicBezTo>
                  <a:cubicBezTo>
                    <a:pt x="91" y="132"/>
                    <a:pt x="91" y="132"/>
                    <a:pt x="91" y="132"/>
                  </a:cubicBezTo>
                  <a:cubicBezTo>
                    <a:pt x="90" y="132"/>
                    <a:pt x="89" y="132"/>
                    <a:pt x="89" y="132"/>
                  </a:cubicBezTo>
                  <a:cubicBezTo>
                    <a:pt x="88" y="132"/>
                    <a:pt x="87" y="132"/>
                    <a:pt x="86" y="132"/>
                  </a:cubicBezTo>
                  <a:cubicBezTo>
                    <a:pt x="86" y="136"/>
                    <a:pt x="86" y="136"/>
                    <a:pt x="86" y="136"/>
                  </a:cubicBezTo>
                  <a:cubicBezTo>
                    <a:pt x="86" y="138"/>
                    <a:pt x="84" y="139"/>
                    <a:pt x="82" y="139"/>
                  </a:cubicBezTo>
                  <a:cubicBezTo>
                    <a:pt x="80" y="139"/>
                    <a:pt x="78" y="138"/>
                    <a:pt x="78" y="136"/>
                  </a:cubicBezTo>
                  <a:cubicBezTo>
                    <a:pt x="78" y="130"/>
                    <a:pt x="78" y="130"/>
                    <a:pt x="78" y="130"/>
                  </a:cubicBezTo>
                  <a:cubicBezTo>
                    <a:pt x="75" y="129"/>
                    <a:pt x="73" y="128"/>
                    <a:pt x="71" y="127"/>
                  </a:cubicBezTo>
                  <a:cubicBezTo>
                    <a:pt x="67" y="124"/>
                    <a:pt x="64" y="119"/>
                    <a:pt x="63" y="113"/>
                  </a:cubicBezTo>
                  <a:cubicBezTo>
                    <a:pt x="62" y="110"/>
                    <a:pt x="64" y="108"/>
                    <a:pt x="67" y="108"/>
                  </a:cubicBezTo>
                  <a:cubicBezTo>
                    <a:pt x="69" y="109"/>
                    <a:pt x="72" y="111"/>
                    <a:pt x="72" y="114"/>
                  </a:cubicBezTo>
                  <a:cubicBezTo>
                    <a:pt x="73" y="117"/>
                    <a:pt x="75" y="120"/>
                    <a:pt x="77" y="122"/>
                  </a:cubicBezTo>
                  <a:cubicBezTo>
                    <a:pt x="76" y="103"/>
                    <a:pt x="76" y="103"/>
                    <a:pt x="76" y="103"/>
                  </a:cubicBezTo>
                  <a:cubicBezTo>
                    <a:pt x="74" y="103"/>
                    <a:pt x="73" y="102"/>
                    <a:pt x="72" y="102"/>
                  </a:cubicBezTo>
                  <a:cubicBezTo>
                    <a:pt x="69" y="100"/>
                    <a:pt x="67" y="98"/>
                    <a:pt x="65" y="95"/>
                  </a:cubicBezTo>
                  <a:cubicBezTo>
                    <a:pt x="64" y="93"/>
                    <a:pt x="63" y="90"/>
                    <a:pt x="63" y="87"/>
                  </a:cubicBezTo>
                  <a:cubicBezTo>
                    <a:pt x="64" y="84"/>
                    <a:pt x="64" y="81"/>
                    <a:pt x="66" y="79"/>
                  </a:cubicBezTo>
                  <a:cubicBezTo>
                    <a:pt x="67" y="77"/>
                    <a:pt x="69" y="75"/>
                    <a:pt x="71" y="73"/>
                  </a:cubicBezTo>
                  <a:cubicBezTo>
                    <a:pt x="72" y="72"/>
                    <a:pt x="74" y="71"/>
                    <a:pt x="77" y="70"/>
                  </a:cubicBezTo>
                  <a:cubicBezTo>
                    <a:pt x="77" y="63"/>
                    <a:pt x="77" y="63"/>
                    <a:pt x="77" y="63"/>
                  </a:cubicBezTo>
                  <a:cubicBezTo>
                    <a:pt x="78" y="62"/>
                    <a:pt x="79" y="60"/>
                    <a:pt x="82" y="60"/>
                  </a:cubicBezTo>
                  <a:cubicBezTo>
                    <a:pt x="84" y="60"/>
                    <a:pt x="85" y="61"/>
                    <a:pt x="85" y="63"/>
                  </a:cubicBezTo>
                  <a:cubicBezTo>
                    <a:pt x="85" y="68"/>
                    <a:pt x="85" y="68"/>
                    <a:pt x="85" y="68"/>
                  </a:cubicBezTo>
                  <a:cubicBezTo>
                    <a:pt x="86" y="68"/>
                    <a:pt x="86" y="68"/>
                    <a:pt x="87" y="68"/>
                  </a:cubicBezTo>
                  <a:cubicBezTo>
                    <a:pt x="88" y="68"/>
                    <a:pt x="90" y="68"/>
                    <a:pt x="91" y="69"/>
                  </a:cubicBezTo>
                  <a:cubicBezTo>
                    <a:pt x="91" y="63"/>
                    <a:pt x="91" y="63"/>
                    <a:pt x="91" y="63"/>
                  </a:cubicBezTo>
                  <a:cubicBezTo>
                    <a:pt x="91" y="61"/>
                    <a:pt x="92" y="60"/>
                    <a:pt x="95" y="60"/>
                  </a:cubicBezTo>
                  <a:cubicBezTo>
                    <a:pt x="97" y="60"/>
                    <a:pt x="99" y="62"/>
                    <a:pt x="99" y="63"/>
                  </a:cubicBezTo>
                  <a:cubicBezTo>
                    <a:pt x="99" y="70"/>
                    <a:pt x="99" y="70"/>
                    <a:pt x="99" y="70"/>
                  </a:cubicBezTo>
                  <a:cubicBezTo>
                    <a:pt x="100" y="70"/>
                    <a:pt x="100" y="70"/>
                    <a:pt x="100" y="71"/>
                  </a:cubicBezTo>
                  <a:cubicBezTo>
                    <a:pt x="104" y="72"/>
                    <a:pt x="106" y="74"/>
                    <a:pt x="108" y="76"/>
                  </a:cubicBezTo>
                  <a:cubicBezTo>
                    <a:pt x="110" y="79"/>
                    <a:pt x="112" y="83"/>
                    <a:pt x="112" y="87"/>
                  </a:cubicBezTo>
                  <a:cubicBezTo>
                    <a:pt x="113" y="90"/>
                    <a:pt x="111" y="92"/>
                    <a:pt x="108" y="92"/>
                  </a:cubicBezTo>
                  <a:cubicBezTo>
                    <a:pt x="105" y="92"/>
                    <a:pt x="103" y="89"/>
                    <a:pt x="103" y="86"/>
                  </a:cubicBezTo>
                  <a:cubicBezTo>
                    <a:pt x="102" y="84"/>
                    <a:pt x="101" y="83"/>
                    <a:pt x="100" y="81"/>
                  </a:cubicBezTo>
                  <a:cubicBezTo>
                    <a:pt x="100" y="98"/>
                    <a:pt x="100" y="98"/>
                    <a:pt x="100" y="98"/>
                  </a:cubicBezTo>
                  <a:cubicBezTo>
                    <a:pt x="103" y="99"/>
                    <a:pt x="105" y="100"/>
                    <a:pt x="106" y="100"/>
                  </a:cubicBezTo>
                  <a:cubicBezTo>
                    <a:pt x="109" y="101"/>
                    <a:pt x="111" y="103"/>
                    <a:pt x="112" y="106"/>
                  </a:cubicBezTo>
                  <a:cubicBezTo>
                    <a:pt x="113" y="108"/>
                    <a:pt x="114" y="111"/>
                    <a:pt x="114" y="114"/>
                  </a:cubicBezTo>
                  <a:close/>
                  <a:moveTo>
                    <a:pt x="101" y="111"/>
                  </a:moveTo>
                  <a:cubicBezTo>
                    <a:pt x="101" y="111"/>
                    <a:pt x="100" y="111"/>
                    <a:pt x="100" y="111"/>
                  </a:cubicBezTo>
                  <a:cubicBezTo>
                    <a:pt x="99" y="123"/>
                    <a:pt x="99" y="123"/>
                    <a:pt x="99" y="123"/>
                  </a:cubicBezTo>
                  <a:cubicBezTo>
                    <a:pt x="99" y="123"/>
                    <a:pt x="99" y="123"/>
                    <a:pt x="100" y="122"/>
                  </a:cubicBezTo>
                  <a:cubicBezTo>
                    <a:pt x="102" y="121"/>
                    <a:pt x="103" y="118"/>
                    <a:pt x="104" y="116"/>
                  </a:cubicBezTo>
                  <a:cubicBezTo>
                    <a:pt x="104" y="114"/>
                    <a:pt x="103" y="112"/>
                    <a:pt x="101" y="111"/>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cs typeface="+mn-ea"/>
                <a:sym typeface="+mn-lt"/>
              </a:endParaRPr>
            </a:p>
          </p:txBody>
        </p:sp>
      </p:grpSp>
    </p:spTree>
    <p:extLst>
      <p:ext uri="{BB962C8B-B14F-4D97-AF65-F5344CB8AC3E}">
        <p14:creationId xmlns:p14="http://schemas.microsoft.com/office/powerpoint/2010/main" val="1636912276"/>
      </p:ext>
    </p:extLst>
  </p:cSld>
  <p:clrMapOvr>
    <a:masterClrMapping/>
  </p:clrMapOvr>
  <p:transition spd="slow" advClick="0" advTm="0">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10"/>
                                        </p:tgtEl>
                                        <p:attrNameLst>
                                          <p:attrName>style.visibility</p:attrName>
                                        </p:attrNameLst>
                                      </p:cBhvr>
                                      <p:to>
                                        <p:strVal val="visible"/>
                                      </p:to>
                                    </p:set>
                                    <p:anim calcmode="lin" valueType="num">
                                      <p:cBhvr>
                                        <p:cTn id="7" dur="500" fill="hold"/>
                                        <p:tgtEl>
                                          <p:spTgt spid="110"/>
                                        </p:tgtEl>
                                        <p:attrNameLst>
                                          <p:attrName>ppt_w</p:attrName>
                                        </p:attrNameLst>
                                      </p:cBhvr>
                                      <p:tavLst>
                                        <p:tav tm="0">
                                          <p:val>
                                            <p:fltVal val="0"/>
                                          </p:val>
                                        </p:tav>
                                        <p:tav tm="100000">
                                          <p:val>
                                            <p:strVal val="#ppt_w"/>
                                          </p:val>
                                        </p:tav>
                                      </p:tavLst>
                                    </p:anim>
                                    <p:anim calcmode="lin" valueType="num">
                                      <p:cBhvr>
                                        <p:cTn id="8" dur="500" fill="hold"/>
                                        <p:tgtEl>
                                          <p:spTgt spid="110"/>
                                        </p:tgtEl>
                                        <p:attrNameLst>
                                          <p:attrName>ppt_h</p:attrName>
                                        </p:attrNameLst>
                                      </p:cBhvr>
                                      <p:tavLst>
                                        <p:tav tm="0">
                                          <p:val>
                                            <p:fltVal val="0"/>
                                          </p:val>
                                        </p:tav>
                                        <p:tav tm="100000">
                                          <p:val>
                                            <p:strVal val="#ppt_h"/>
                                          </p:val>
                                        </p:tav>
                                      </p:tavLst>
                                    </p:anim>
                                    <p:animEffect transition="in" filter="fade">
                                      <p:cBhvr>
                                        <p:cTn id="9" dur="500"/>
                                        <p:tgtEl>
                                          <p:spTgt spid="110"/>
                                        </p:tgtEl>
                                      </p:cBhvr>
                                    </p:animEffect>
                                  </p:childTnLst>
                                </p:cTn>
                              </p:par>
                            </p:childTnLst>
                          </p:cTn>
                        </p:par>
                        <p:par>
                          <p:cTn id="10" fill="hold">
                            <p:stCondLst>
                              <p:cond delay="500"/>
                            </p:stCondLst>
                            <p:childTnLst>
                              <p:par>
                                <p:cTn id="11" presetID="53" presetClass="entr" presetSubtype="16" fill="hold" grpId="0" nodeType="afterEffect">
                                  <p:stCondLst>
                                    <p:cond delay="250"/>
                                  </p:stCondLst>
                                  <p:childTnLst>
                                    <p:set>
                                      <p:cBhvr>
                                        <p:cTn id="12" dur="1" fill="hold">
                                          <p:stCondLst>
                                            <p:cond delay="0"/>
                                          </p:stCondLst>
                                        </p:cTn>
                                        <p:tgtEl>
                                          <p:spTgt spid="121"/>
                                        </p:tgtEl>
                                        <p:attrNameLst>
                                          <p:attrName>style.visibility</p:attrName>
                                        </p:attrNameLst>
                                      </p:cBhvr>
                                      <p:to>
                                        <p:strVal val="visible"/>
                                      </p:to>
                                    </p:set>
                                    <p:anim calcmode="lin" valueType="num">
                                      <p:cBhvr>
                                        <p:cTn id="13" dur="500" fill="hold"/>
                                        <p:tgtEl>
                                          <p:spTgt spid="121"/>
                                        </p:tgtEl>
                                        <p:attrNameLst>
                                          <p:attrName>ppt_w</p:attrName>
                                        </p:attrNameLst>
                                      </p:cBhvr>
                                      <p:tavLst>
                                        <p:tav tm="0">
                                          <p:val>
                                            <p:fltVal val="0"/>
                                          </p:val>
                                        </p:tav>
                                        <p:tav tm="100000">
                                          <p:val>
                                            <p:strVal val="#ppt_w"/>
                                          </p:val>
                                        </p:tav>
                                      </p:tavLst>
                                    </p:anim>
                                    <p:anim calcmode="lin" valueType="num">
                                      <p:cBhvr>
                                        <p:cTn id="14" dur="500" fill="hold"/>
                                        <p:tgtEl>
                                          <p:spTgt spid="121"/>
                                        </p:tgtEl>
                                        <p:attrNameLst>
                                          <p:attrName>ppt_h</p:attrName>
                                        </p:attrNameLst>
                                      </p:cBhvr>
                                      <p:tavLst>
                                        <p:tav tm="0">
                                          <p:val>
                                            <p:fltVal val="0"/>
                                          </p:val>
                                        </p:tav>
                                        <p:tav tm="100000">
                                          <p:val>
                                            <p:strVal val="#ppt_h"/>
                                          </p:val>
                                        </p:tav>
                                      </p:tavLst>
                                    </p:anim>
                                    <p:animEffect transition="in" filter="fade">
                                      <p:cBhvr>
                                        <p:cTn id="15" dur="500"/>
                                        <p:tgtEl>
                                          <p:spTgt spid="121"/>
                                        </p:tgtEl>
                                      </p:cBhvr>
                                    </p:animEffect>
                                  </p:childTnLst>
                                </p:cTn>
                              </p:par>
                              <p:par>
                                <p:cTn id="16" presetID="53" presetClass="entr" presetSubtype="16" fill="hold" grpId="0" nodeType="withEffect">
                                  <p:stCondLst>
                                    <p:cond delay="0"/>
                                  </p:stCondLst>
                                  <p:childTnLst>
                                    <p:set>
                                      <p:cBhvr>
                                        <p:cTn id="17" dur="1" fill="hold">
                                          <p:stCondLst>
                                            <p:cond delay="0"/>
                                          </p:stCondLst>
                                        </p:cTn>
                                        <p:tgtEl>
                                          <p:spTgt spid="116"/>
                                        </p:tgtEl>
                                        <p:attrNameLst>
                                          <p:attrName>style.visibility</p:attrName>
                                        </p:attrNameLst>
                                      </p:cBhvr>
                                      <p:to>
                                        <p:strVal val="visible"/>
                                      </p:to>
                                    </p:set>
                                    <p:anim calcmode="lin" valueType="num">
                                      <p:cBhvr>
                                        <p:cTn id="18" dur="500" fill="hold"/>
                                        <p:tgtEl>
                                          <p:spTgt spid="116"/>
                                        </p:tgtEl>
                                        <p:attrNameLst>
                                          <p:attrName>ppt_w</p:attrName>
                                        </p:attrNameLst>
                                      </p:cBhvr>
                                      <p:tavLst>
                                        <p:tav tm="0">
                                          <p:val>
                                            <p:fltVal val="0"/>
                                          </p:val>
                                        </p:tav>
                                        <p:tav tm="100000">
                                          <p:val>
                                            <p:strVal val="#ppt_w"/>
                                          </p:val>
                                        </p:tav>
                                      </p:tavLst>
                                    </p:anim>
                                    <p:anim calcmode="lin" valueType="num">
                                      <p:cBhvr>
                                        <p:cTn id="19" dur="500" fill="hold"/>
                                        <p:tgtEl>
                                          <p:spTgt spid="116"/>
                                        </p:tgtEl>
                                        <p:attrNameLst>
                                          <p:attrName>ppt_h</p:attrName>
                                        </p:attrNameLst>
                                      </p:cBhvr>
                                      <p:tavLst>
                                        <p:tav tm="0">
                                          <p:val>
                                            <p:fltVal val="0"/>
                                          </p:val>
                                        </p:tav>
                                        <p:tav tm="100000">
                                          <p:val>
                                            <p:strVal val="#ppt_h"/>
                                          </p:val>
                                        </p:tav>
                                      </p:tavLst>
                                    </p:anim>
                                    <p:animEffect transition="in" filter="fade">
                                      <p:cBhvr>
                                        <p:cTn id="20" dur="500"/>
                                        <p:tgtEl>
                                          <p:spTgt spid="116"/>
                                        </p:tgtEl>
                                      </p:cBhvr>
                                    </p:animEffect>
                                  </p:childTnLst>
                                </p:cTn>
                              </p:par>
                              <p:par>
                                <p:cTn id="21" presetID="53" presetClass="entr" presetSubtype="16" fill="hold" grpId="0" nodeType="withEffect">
                                  <p:stCondLst>
                                    <p:cond delay="500"/>
                                  </p:stCondLst>
                                  <p:childTnLst>
                                    <p:set>
                                      <p:cBhvr>
                                        <p:cTn id="22" dur="1" fill="hold">
                                          <p:stCondLst>
                                            <p:cond delay="0"/>
                                          </p:stCondLst>
                                        </p:cTn>
                                        <p:tgtEl>
                                          <p:spTgt spid="119"/>
                                        </p:tgtEl>
                                        <p:attrNameLst>
                                          <p:attrName>style.visibility</p:attrName>
                                        </p:attrNameLst>
                                      </p:cBhvr>
                                      <p:to>
                                        <p:strVal val="visible"/>
                                      </p:to>
                                    </p:set>
                                    <p:anim calcmode="lin" valueType="num">
                                      <p:cBhvr>
                                        <p:cTn id="23" dur="500" fill="hold"/>
                                        <p:tgtEl>
                                          <p:spTgt spid="119"/>
                                        </p:tgtEl>
                                        <p:attrNameLst>
                                          <p:attrName>ppt_w</p:attrName>
                                        </p:attrNameLst>
                                      </p:cBhvr>
                                      <p:tavLst>
                                        <p:tav tm="0">
                                          <p:val>
                                            <p:fltVal val="0"/>
                                          </p:val>
                                        </p:tav>
                                        <p:tav tm="100000">
                                          <p:val>
                                            <p:strVal val="#ppt_w"/>
                                          </p:val>
                                        </p:tav>
                                      </p:tavLst>
                                    </p:anim>
                                    <p:anim calcmode="lin" valueType="num">
                                      <p:cBhvr>
                                        <p:cTn id="24" dur="500" fill="hold"/>
                                        <p:tgtEl>
                                          <p:spTgt spid="119"/>
                                        </p:tgtEl>
                                        <p:attrNameLst>
                                          <p:attrName>ppt_h</p:attrName>
                                        </p:attrNameLst>
                                      </p:cBhvr>
                                      <p:tavLst>
                                        <p:tav tm="0">
                                          <p:val>
                                            <p:fltVal val="0"/>
                                          </p:val>
                                        </p:tav>
                                        <p:tav tm="100000">
                                          <p:val>
                                            <p:strVal val="#ppt_h"/>
                                          </p:val>
                                        </p:tav>
                                      </p:tavLst>
                                    </p:anim>
                                    <p:animEffect transition="in" filter="fade">
                                      <p:cBhvr>
                                        <p:cTn id="25" dur="500"/>
                                        <p:tgtEl>
                                          <p:spTgt spid="119"/>
                                        </p:tgtEl>
                                      </p:cBhvr>
                                    </p:animEffect>
                                  </p:childTnLst>
                                </p:cTn>
                              </p:par>
                              <p:par>
                                <p:cTn id="26" presetID="53" presetClass="entr" presetSubtype="16" fill="hold" grpId="0" nodeType="withEffect">
                                  <p:stCondLst>
                                    <p:cond delay="0"/>
                                  </p:stCondLst>
                                  <p:childTnLst>
                                    <p:set>
                                      <p:cBhvr>
                                        <p:cTn id="27" dur="1" fill="hold">
                                          <p:stCondLst>
                                            <p:cond delay="0"/>
                                          </p:stCondLst>
                                        </p:cTn>
                                        <p:tgtEl>
                                          <p:spTgt spid="112"/>
                                        </p:tgtEl>
                                        <p:attrNameLst>
                                          <p:attrName>style.visibility</p:attrName>
                                        </p:attrNameLst>
                                      </p:cBhvr>
                                      <p:to>
                                        <p:strVal val="visible"/>
                                      </p:to>
                                    </p:set>
                                    <p:anim calcmode="lin" valueType="num">
                                      <p:cBhvr>
                                        <p:cTn id="28" dur="500" fill="hold"/>
                                        <p:tgtEl>
                                          <p:spTgt spid="112"/>
                                        </p:tgtEl>
                                        <p:attrNameLst>
                                          <p:attrName>ppt_w</p:attrName>
                                        </p:attrNameLst>
                                      </p:cBhvr>
                                      <p:tavLst>
                                        <p:tav tm="0">
                                          <p:val>
                                            <p:fltVal val="0"/>
                                          </p:val>
                                        </p:tav>
                                        <p:tav tm="100000">
                                          <p:val>
                                            <p:strVal val="#ppt_w"/>
                                          </p:val>
                                        </p:tav>
                                      </p:tavLst>
                                    </p:anim>
                                    <p:anim calcmode="lin" valueType="num">
                                      <p:cBhvr>
                                        <p:cTn id="29" dur="500" fill="hold"/>
                                        <p:tgtEl>
                                          <p:spTgt spid="112"/>
                                        </p:tgtEl>
                                        <p:attrNameLst>
                                          <p:attrName>ppt_h</p:attrName>
                                        </p:attrNameLst>
                                      </p:cBhvr>
                                      <p:tavLst>
                                        <p:tav tm="0">
                                          <p:val>
                                            <p:fltVal val="0"/>
                                          </p:val>
                                        </p:tav>
                                        <p:tav tm="100000">
                                          <p:val>
                                            <p:strVal val="#ppt_h"/>
                                          </p:val>
                                        </p:tav>
                                      </p:tavLst>
                                    </p:anim>
                                    <p:animEffect transition="in" filter="fade">
                                      <p:cBhvr>
                                        <p:cTn id="30" dur="500"/>
                                        <p:tgtEl>
                                          <p:spTgt spid="112"/>
                                        </p:tgtEl>
                                      </p:cBhvr>
                                    </p:animEffect>
                                  </p:childTnLst>
                                </p:cTn>
                              </p:par>
                              <p:par>
                                <p:cTn id="31" presetID="53" presetClass="entr" presetSubtype="16" fill="hold" grpId="0" nodeType="withEffect">
                                  <p:stCondLst>
                                    <p:cond delay="500"/>
                                  </p:stCondLst>
                                  <p:childTnLst>
                                    <p:set>
                                      <p:cBhvr>
                                        <p:cTn id="32" dur="1" fill="hold">
                                          <p:stCondLst>
                                            <p:cond delay="0"/>
                                          </p:stCondLst>
                                        </p:cTn>
                                        <p:tgtEl>
                                          <p:spTgt spid="118"/>
                                        </p:tgtEl>
                                        <p:attrNameLst>
                                          <p:attrName>style.visibility</p:attrName>
                                        </p:attrNameLst>
                                      </p:cBhvr>
                                      <p:to>
                                        <p:strVal val="visible"/>
                                      </p:to>
                                    </p:set>
                                    <p:anim calcmode="lin" valueType="num">
                                      <p:cBhvr>
                                        <p:cTn id="33" dur="500" fill="hold"/>
                                        <p:tgtEl>
                                          <p:spTgt spid="118"/>
                                        </p:tgtEl>
                                        <p:attrNameLst>
                                          <p:attrName>ppt_w</p:attrName>
                                        </p:attrNameLst>
                                      </p:cBhvr>
                                      <p:tavLst>
                                        <p:tav tm="0">
                                          <p:val>
                                            <p:fltVal val="0"/>
                                          </p:val>
                                        </p:tav>
                                        <p:tav tm="100000">
                                          <p:val>
                                            <p:strVal val="#ppt_w"/>
                                          </p:val>
                                        </p:tav>
                                      </p:tavLst>
                                    </p:anim>
                                    <p:anim calcmode="lin" valueType="num">
                                      <p:cBhvr>
                                        <p:cTn id="34" dur="500" fill="hold"/>
                                        <p:tgtEl>
                                          <p:spTgt spid="118"/>
                                        </p:tgtEl>
                                        <p:attrNameLst>
                                          <p:attrName>ppt_h</p:attrName>
                                        </p:attrNameLst>
                                      </p:cBhvr>
                                      <p:tavLst>
                                        <p:tav tm="0">
                                          <p:val>
                                            <p:fltVal val="0"/>
                                          </p:val>
                                        </p:tav>
                                        <p:tav tm="100000">
                                          <p:val>
                                            <p:strVal val="#ppt_h"/>
                                          </p:val>
                                        </p:tav>
                                      </p:tavLst>
                                    </p:anim>
                                    <p:animEffect transition="in" filter="fade">
                                      <p:cBhvr>
                                        <p:cTn id="35" dur="500"/>
                                        <p:tgtEl>
                                          <p:spTgt spid="118"/>
                                        </p:tgtEl>
                                      </p:cBhvr>
                                    </p:animEffect>
                                  </p:childTnLst>
                                </p:cTn>
                              </p:par>
                              <p:par>
                                <p:cTn id="36" presetID="53" presetClass="entr" presetSubtype="16" fill="hold" grpId="0" nodeType="withEffect">
                                  <p:stCondLst>
                                    <p:cond delay="250"/>
                                  </p:stCondLst>
                                  <p:childTnLst>
                                    <p:set>
                                      <p:cBhvr>
                                        <p:cTn id="37" dur="1" fill="hold">
                                          <p:stCondLst>
                                            <p:cond delay="0"/>
                                          </p:stCondLst>
                                        </p:cTn>
                                        <p:tgtEl>
                                          <p:spTgt spid="113"/>
                                        </p:tgtEl>
                                        <p:attrNameLst>
                                          <p:attrName>style.visibility</p:attrName>
                                        </p:attrNameLst>
                                      </p:cBhvr>
                                      <p:to>
                                        <p:strVal val="visible"/>
                                      </p:to>
                                    </p:set>
                                    <p:anim calcmode="lin" valueType="num">
                                      <p:cBhvr>
                                        <p:cTn id="38" dur="500" fill="hold"/>
                                        <p:tgtEl>
                                          <p:spTgt spid="113"/>
                                        </p:tgtEl>
                                        <p:attrNameLst>
                                          <p:attrName>ppt_w</p:attrName>
                                        </p:attrNameLst>
                                      </p:cBhvr>
                                      <p:tavLst>
                                        <p:tav tm="0">
                                          <p:val>
                                            <p:fltVal val="0"/>
                                          </p:val>
                                        </p:tav>
                                        <p:tav tm="100000">
                                          <p:val>
                                            <p:strVal val="#ppt_w"/>
                                          </p:val>
                                        </p:tav>
                                      </p:tavLst>
                                    </p:anim>
                                    <p:anim calcmode="lin" valueType="num">
                                      <p:cBhvr>
                                        <p:cTn id="39" dur="500" fill="hold"/>
                                        <p:tgtEl>
                                          <p:spTgt spid="113"/>
                                        </p:tgtEl>
                                        <p:attrNameLst>
                                          <p:attrName>ppt_h</p:attrName>
                                        </p:attrNameLst>
                                      </p:cBhvr>
                                      <p:tavLst>
                                        <p:tav tm="0">
                                          <p:val>
                                            <p:fltVal val="0"/>
                                          </p:val>
                                        </p:tav>
                                        <p:tav tm="100000">
                                          <p:val>
                                            <p:strVal val="#ppt_h"/>
                                          </p:val>
                                        </p:tav>
                                      </p:tavLst>
                                    </p:anim>
                                    <p:animEffect transition="in" filter="fade">
                                      <p:cBhvr>
                                        <p:cTn id="40" dur="500"/>
                                        <p:tgtEl>
                                          <p:spTgt spid="113"/>
                                        </p:tgtEl>
                                      </p:cBhvr>
                                    </p:animEffect>
                                  </p:childTnLst>
                                </p:cTn>
                              </p:par>
                              <p:par>
                                <p:cTn id="41" presetID="53" presetClass="entr" presetSubtype="16" fill="hold" grpId="0" nodeType="withEffect">
                                  <p:stCondLst>
                                    <p:cond delay="0"/>
                                  </p:stCondLst>
                                  <p:childTnLst>
                                    <p:set>
                                      <p:cBhvr>
                                        <p:cTn id="42" dur="1" fill="hold">
                                          <p:stCondLst>
                                            <p:cond delay="0"/>
                                          </p:stCondLst>
                                        </p:cTn>
                                        <p:tgtEl>
                                          <p:spTgt spid="111"/>
                                        </p:tgtEl>
                                        <p:attrNameLst>
                                          <p:attrName>style.visibility</p:attrName>
                                        </p:attrNameLst>
                                      </p:cBhvr>
                                      <p:to>
                                        <p:strVal val="visible"/>
                                      </p:to>
                                    </p:set>
                                    <p:anim calcmode="lin" valueType="num">
                                      <p:cBhvr>
                                        <p:cTn id="43" dur="500" fill="hold"/>
                                        <p:tgtEl>
                                          <p:spTgt spid="111"/>
                                        </p:tgtEl>
                                        <p:attrNameLst>
                                          <p:attrName>ppt_w</p:attrName>
                                        </p:attrNameLst>
                                      </p:cBhvr>
                                      <p:tavLst>
                                        <p:tav tm="0">
                                          <p:val>
                                            <p:fltVal val="0"/>
                                          </p:val>
                                        </p:tav>
                                        <p:tav tm="100000">
                                          <p:val>
                                            <p:strVal val="#ppt_w"/>
                                          </p:val>
                                        </p:tav>
                                      </p:tavLst>
                                    </p:anim>
                                    <p:anim calcmode="lin" valueType="num">
                                      <p:cBhvr>
                                        <p:cTn id="44" dur="500" fill="hold"/>
                                        <p:tgtEl>
                                          <p:spTgt spid="111"/>
                                        </p:tgtEl>
                                        <p:attrNameLst>
                                          <p:attrName>ppt_h</p:attrName>
                                        </p:attrNameLst>
                                      </p:cBhvr>
                                      <p:tavLst>
                                        <p:tav tm="0">
                                          <p:val>
                                            <p:fltVal val="0"/>
                                          </p:val>
                                        </p:tav>
                                        <p:tav tm="100000">
                                          <p:val>
                                            <p:strVal val="#ppt_h"/>
                                          </p:val>
                                        </p:tav>
                                      </p:tavLst>
                                    </p:anim>
                                    <p:animEffect transition="in" filter="fade">
                                      <p:cBhvr>
                                        <p:cTn id="45" dur="500"/>
                                        <p:tgtEl>
                                          <p:spTgt spid="111"/>
                                        </p:tgtEl>
                                      </p:cBhvr>
                                    </p:animEffect>
                                  </p:childTnLst>
                                </p:cTn>
                              </p:par>
                              <p:par>
                                <p:cTn id="46" presetID="53" presetClass="entr" presetSubtype="16" fill="hold" grpId="0" nodeType="withEffect">
                                  <p:stCondLst>
                                    <p:cond delay="0"/>
                                  </p:stCondLst>
                                  <p:childTnLst>
                                    <p:set>
                                      <p:cBhvr>
                                        <p:cTn id="47" dur="1" fill="hold">
                                          <p:stCondLst>
                                            <p:cond delay="0"/>
                                          </p:stCondLst>
                                        </p:cTn>
                                        <p:tgtEl>
                                          <p:spTgt spid="114"/>
                                        </p:tgtEl>
                                        <p:attrNameLst>
                                          <p:attrName>style.visibility</p:attrName>
                                        </p:attrNameLst>
                                      </p:cBhvr>
                                      <p:to>
                                        <p:strVal val="visible"/>
                                      </p:to>
                                    </p:set>
                                    <p:anim calcmode="lin" valueType="num">
                                      <p:cBhvr>
                                        <p:cTn id="48" dur="500" fill="hold"/>
                                        <p:tgtEl>
                                          <p:spTgt spid="114"/>
                                        </p:tgtEl>
                                        <p:attrNameLst>
                                          <p:attrName>ppt_w</p:attrName>
                                        </p:attrNameLst>
                                      </p:cBhvr>
                                      <p:tavLst>
                                        <p:tav tm="0">
                                          <p:val>
                                            <p:fltVal val="0"/>
                                          </p:val>
                                        </p:tav>
                                        <p:tav tm="100000">
                                          <p:val>
                                            <p:strVal val="#ppt_w"/>
                                          </p:val>
                                        </p:tav>
                                      </p:tavLst>
                                    </p:anim>
                                    <p:anim calcmode="lin" valueType="num">
                                      <p:cBhvr>
                                        <p:cTn id="49" dur="500" fill="hold"/>
                                        <p:tgtEl>
                                          <p:spTgt spid="114"/>
                                        </p:tgtEl>
                                        <p:attrNameLst>
                                          <p:attrName>ppt_h</p:attrName>
                                        </p:attrNameLst>
                                      </p:cBhvr>
                                      <p:tavLst>
                                        <p:tav tm="0">
                                          <p:val>
                                            <p:fltVal val="0"/>
                                          </p:val>
                                        </p:tav>
                                        <p:tav tm="100000">
                                          <p:val>
                                            <p:strVal val="#ppt_h"/>
                                          </p:val>
                                        </p:tav>
                                      </p:tavLst>
                                    </p:anim>
                                    <p:animEffect transition="in" filter="fade">
                                      <p:cBhvr>
                                        <p:cTn id="50" dur="500"/>
                                        <p:tgtEl>
                                          <p:spTgt spid="114"/>
                                        </p:tgtEl>
                                      </p:cBhvr>
                                    </p:animEffect>
                                  </p:childTnLst>
                                </p:cTn>
                              </p:par>
                              <p:par>
                                <p:cTn id="51" presetID="53" presetClass="entr" presetSubtype="16" fill="hold" grpId="0" nodeType="withEffect">
                                  <p:stCondLst>
                                    <p:cond delay="250"/>
                                  </p:stCondLst>
                                  <p:childTnLst>
                                    <p:set>
                                      <p:cBhvr>
                                        <p:cTn id="52" dur="1" fill="hold">
                                          <p:stCondLst>
                                            <p:cond delay="0"/>
                                          </p:stCondLst>
                                        </p:cTn>
                                        <p:tgtEl>
                                          <p:spTgt spid="115"/>
                                        </p:tgtEl>
                                        <p:attrNameLst>
                                          <p:attrName>style.visibility</p:attrName>
                                        </p:attrNameLst>
                                      </p:cBhvr>
                                      <p:to>
                                        <p:strVal val="visible"/>
                                      </p:to>
                                    </p:set>
                                    <p:anim calcmode="lin" valueType="num">
                                      <p:cBhvr>
                                        <p:cTn id="53" dur="500" fill="hold"/>
                                        <p:tgtEl>
                                          <p:spTgt spid="115"/>
                                        </p:tgtEl>
                                        <p:attrNameLst>
                                          <p:attrName>ppt_w</p:attrName>
                                        </p:attrNameLst>
                                      </p:cBhvr>
                                      <p:tavLst>
                                        <p:tav tm="0">
                                          <p:val>
                                            <p:fltVal val="0"/>
                                          </p:val>
                                        </p:tav>
                                        <p:tav tm="100000">
                                          <p:val>
                                            <p:strVal val="#ppt_w"/>
                                          </p:val>
                                        </p:tav>
                                      </p:tavLst>
                                    </p:anim>
                                    <p:anim calcmode="lin" valueType="num">
                                      <p:cBhvr>
                                        <p:cTn id="54" dur="500" fill="hold"/>
                                        <p:tgtEl>
                                          <p:spTgt spid="115"/>
                                        </p:tgtEl>
                                        <p:attrNameLst>
                                          <p:attrName>ppt_h</p:attrName>
                                        </p:attrNameLst>
                                      </p:cBhvr>
                                      <p:tavLst>
                                        <p:tav tm="0">
                                          <p:val>
                                            <p:fltVal val="0"/>
                                          </p:val>
                                        </p:tav>
                                        <p:tav tm="100000">
                                          <p:val>
                                            <p:strVal val="#ppt_h"/>
                                          </p:val>
                                        </p:tav>
                                      </p:tavLst>
                                    </p:anim>
                                    <p:animEffect transition="in" filter="fade">
                                      <p:cBhvr>
                                        <p:cTn id="55" dur="500"/>
                                        <p:tgtEl>
                                          <p:spTgt spid="115"/>
                                        </p:tgtEl>
                                      </p:cBhvr>
                                    </p:animEffect>
                                  </p:childTnLst>
                                </p:cTn>
                              </p:par>
                              <p:par>
                                <p:cTn id="56" presetID="53" presetClass="entr" presetSubtype="16" fill="hold" grpId="0" nodeType="withEffect">
                                  <p:stCondLst>
                                    <p:cond delay="0"/>
                                  </p:stCondLst>
                                  <p:childTnLst>
                                    <p:set>
                                      <p:cBhvr>
                                        <p:cTn id="57" dur="1" fill="hold">
                                          <p:stCondLst>
                                            <p:cond delay="0"/>
                                          </p:stCondLst>
                                        </p:cTn>
                                        <p:tgtEl>
                                          <p:spTgt spid="117"/>
                                        </p:tgtEl>
                                        <p:attrNameLst>
                                          <p:attrName>style.visibility</p:attrName>
                                        </p:attrNameLst>
                                      </p:cBhvr>
                                      <p:to>
                                        <p:strVal val="visible"/>
                                      </p:to>
                                    </p:set>
                                    <p:anim calcmode="lin" valueType="num">
                                      <p:cBhvr>
                                        <p:cTn id="58" dur="500" fill="hold"/>
                                        <p:tgtEl>
                                          <p:spTgt spid="117"/>
                                        </p:tgtEl>
                                        <p:attrNameLst>
                                          <p:attrName>ppt_w</p:attrName>
                                        </p:attrNameLst>
                                      </p:cBhvr>
                                      <p:tavLst>
                                        <p:tav tm="0">
                                          <p:val>
                                            <p:fltVal val="0"/>
                                          </p:val>
                                        </p:tav>
                                        <p:tav tm="100000">
                                          <p:val>
                                            <p:strVal val="#ppt_w"/>
                                          </p:val>
                                        </p:tav>
                                      </p:tavLst>
                                    </p:anim>
                                    <p:anim calcmode="lin" valueType="num">
                                      <p:cBhvr>
                                        <p:cTn id="59" dur="500" fill="hold"/>
                                        <p:tgtEl>
                                          <p:spTgt spid="117"/>
                                        </p:tgtEl>
                                        <p:attrNameLst>
                                          <p:attrName>ppt_h</p:attrName>
                                        </p:attrNameLst>
                                      </p:cBhvr>
                                      <p:tavLst>
                                        <p:tav tm="0">
                                          <p:val>
                                            <p:fltVal val="0"/>
                                          </p:val>
                                        </p:tav>
                                        <p:tav tm="100000">
                                          <p:val>
                                            <p:strVal val="#ppt_h"/>
                                          </p:val>
                                        </p:tav>
                                      </p:tavLst>
                                    </p:anim>
                                    <p:animEffect transition="in" filter="fade">
                                      <p:cBhvr>
                                        <p:cTn id="60" dur="500"/>
                                        <p:tgtEl>
                                          <p:spTgt spid="117"/>
                                        </p:tgtEl>
                                      </p:cBhvr>
                                    </p:animEffect>
                                  </p:childTnLst>
                                </p:cTn>
                              </p:par>
                              <p:par>
                                <p:cTn id="61" presetID="53" presetClass="entr" presetSubtype="16" fill="hold" grpId="0" nodeType="withEffect">
                                  <p:stCondLst>
                                    <p:cond delay="500"/>
                                  </p:stCondLst>
                                  <p:childTnLst>
                                    <p:set>
                                      <p:cBhvr>
                                        <p:cTn id="62" dur="1" fill="hold">
                                          <p:stCondLst>
                                            <p:cond delay="0"/>
                                          </p:stCondLst>
                                        </p:cTn>
                                        <p:tgtEl>
                                          <p:spTgt spid="120"/>
                                        </p:tgtEl>
                                        <p:attrNameLst>
                                          <p:attrName>style.visibility</p:attrName>
                                        </p:attrNameLst>
                                      </p:cBhvr>
                                      <p:to>
                                        <p:strVal val="visible"/>
                                      </p:to>
                                    </p:set>
                                    <p:anim calcmode="lin" valueType="num">
                                      <p:cBhvr>
                                        <p:cTn id="63" dur="500" fill="hold"/>
                                        <p:tgtEl>
                                          <p:spTgt spid="120"/>
                                        </p:tgtEl>
                                        <p:attrNameLst>
                                          <p:attrName>ppt_w</p:attrName>
                                        </p:attrNameLst>
                                      </p:cBhvr>
                                      <p:tavLst>
                                        <p:tav tm="0">
                                          <p:val>
                                            <p:fltVal val="0"/>
                                          </p:val>
                                        </p:tav>
                                        <p:tav tm="100000">
                                          <p:val>
                                            <p:strVal val="#ppt_w"/>
                                          </p:val>
                                        </p:tav>
                                      </p:tavLst>
                                    </p:anim>
                                    <p:anim calcmode="lin" valueType="num">
                                      <p:cBhvr>
                                        <p:cTn id="64" dur="500" fill="hold"/>
                                        <p:tgtEl>
                                          <p:spTgt spid="120"/>
                                        </p:tgtEl>
                                        <p:attrNameLst>
                                          <p:attrName>ppt_h</p:attrName>
                                        </p:attrNameLst>
                                      </p:cBhvr>
                                      <p:tavLst>
                                        <p:tav tm="0">
                                          <p:val>
                                            <p:fltVal val="0"/>
                                          </p:val>
                                        </p:tav>
                                        <p:tav tm="100000">
                                          <p:val>
                                            <p:strVal val="#ppt_h"/>
                                          </p:val>
                                        </p:tav>
                                      </p:tavLst>
                                    </p:anim>
                                    <p:animEffect transition="in" filter="fade">
                                      <p:cBhvr>
                                        <p:cTn id="65" dur="500"/>
                                        <p:tgtEl>
                                          <p:spTgt spid="120"/>
                                        </p:tgtEl>
                                      </p:cBhvr>
                                    </p:animEffect>
                                  </p:childTnLst>
                                </p:cTn>
                              </p:par>
                              <p:par>
                                <p:cTn id="66" presetID="53" presetClass="entr" presetSubtype="16" fill="hold" nodeType="withEffect">
                                  <p:stCondLst>
                                    <p:cond delay="750"/>
                                  </p:stCondLst>
                                  <p:childTnLst>
                                    <p:set>
                                      <p:cBhvr>
                                        <p:cTn id="67" dur="1" fill="hold">
                                          <p:stCondLst>
                                            <p:cond delay="0"/>
                                          </p:stCondLst>
                                        </p:cTn>
                                        <p:tgtEl>
                                          <p:spTgt spid="5"/>
                                        </p:tgtEl>
                                        <p:attrNameLst>
                                          <p:attrName>style.visibility</p:attrName>
                                        </p:attrNameLst>
                                      </p:cBhvr>
                                      <p:to>
                                        <p:strVal val="visible"/>
                                      </p:to>
                                    </p:set>
                                    <p:anim calcmode="lin" valueType="num">
                                      <p:cBhvr>
                                        <p:cTn id="68" dur="500" fill="hold"/>
                                        <p:tgtEl>
                                          <p:spTgt spid="5"/>
                                        </p:tgtEl>
                                        <p:attrNameLst>
                                          <p:attrName>ppt_w</p:attrName>
                                        </p:attrNameLst>
                                      </p:cBhvr>
                                      <p:tavLst>
                                        <p:tav tm="0">
                                          <p:val>
                                            <p:fltVal val="0"/>
                                          </p:val>
                                        </p:tav>
                                        <p:tav tm="100000">
                                          <p:val>
                                            <p:strVal val="#ppt_w"/>
                                          </p:val>
                                        </p:tav>
                                      </p:tavLst>
                                    </p:anim>
                                    <p:anim calcmode="lin" valueType="num">
                                      <p:cBhvr>
                                        <p:cTn id="69" dur="500" fill="hold"/>
                                        <p:tgtEl>
                                          <p:spTgt spid="5"/>
                                        </p:tgtEl>
                                        <p:attrNameLst>
                                          <p:attrName>ppt_h</p:attrName>
                                        </p:attrNameLst>
                                      </p:cBhvr>
                                      <p:tavLst>
                                        <p:tav tm="0">
                                          <p:val>
                                            <p:fltVal val="0"/>
                                          </p:val>
                                        </p:tav>
                                        <p:tav tm="100000">
                                          <p:val>
                                            <p:strVal val="#ppt_h"/>
                                          </p:val>
                                        </p:tav>
                                      </p:tavLst>
                                    </p:anim>
                                    <p:animEffect transition="in" filter="fade">
                                      <p:cBhvr>
                                        <p:cTn id="70" dur="500"/>
                                        <p:tgtEl>
                                          <p:spTgt spid="5"/>
                                        </p:tgtEl>
                                      </p:cBhvr>
                                    </p:animEffect>
                                  </p:childTnLst>
                                </p:cTn>
                              </p:par>
                              <p:par>
                                <p:cTn id="71" presetID="53" presetClass="entr" presetSubtype="16" fill="hold" nodeType="withEffect">
                                  <p:stCondLst>
                                    <p:cond delay="750"/>
                                  </p:stCondLst>
                                  <p:childTnLst>
                                    <p:set>
                                      <p:cBhvr>
                                        <p:cTn id="72" dur="1" fill="hold">
                                          <p:stCondLst>
                                            <p:cond delay="0"/>
                                          </p:stCondLst>
                                        </p:cTn>
                                        <p:tgtEl>
                                          <p:spTgt spid="3"/>
                                        </p:tgtEl>
                                        <p:attrNameLst>
                                          <p:attrName>style.visibility</p:attrName>
                                        </p:attrNameLst>
                                      </p:cBhvr>
                                      <p:to>
                                        <p:strVal val="visible"/>
                                      </p:to>
                                    </p:set>
                                    <p:anim calcmode="lin" valueType="num">
                                      <p:cBhvr>
                                        <p:cTn id="73" dur="500" fill="hold"/>
                                        <p:tgtEl>
                                          <p:spTgt spid="3"/>
                                        </p:tgtEl>
                                        <p:attrNameLst>
                                          <p:attrName>ppt_w</p:attrName>
                                        </p:attrNameLst>
                                      </p:cBhvr>
                                      <p:tavLst>
                                        <p:tav tm="0">
                                          <p:val>
                                            <p:fltVal val="0"/>
                                          </p:val>
                                        </p:tav>
                                        <p:tav tm="100000">
                                          <p:val>
                                            <p:strVal val="#ppt_w"/>
                                          </p:val>
                                        </p:tav>
                                      </p:tavLst>
                                    </p:anim>
                                    <p:anim calcmode="lin" valueType="num">
                                      <p:cBhvr>
                                        <p:cTn id="74" dur="500" fill="hold"/>
                                        <p:tgtEl>
                                          <p:spTgt spid="3"/>
                                        </p:tgtEl>
                                        <p:attrNameLst>
                                          <p:attrName>ppt_h</p:attrName>
                                        </p:attrNameLst>
                                      </p:cBhvr>
                                      <p:tavLst>
                                        <p:tav tm="0">
                                          <p:val>
                                            <p:fltVal val="0"/>
                                          </p:val>
                                        </p:tav>
                                        <p:tav tm="100000">
                                          <p:val>
                                            <p:strVal val="#ppt_h"/>
                                          </p:val>
                                        </p:tav>
                                      </p:tavLst>
                                    </p:anim>
                                    <p:animEffect transition="in" filter="fade">
                                      <p:cBhvr>
                                        <p:cTn id="75" dur="500"/>
                                        <p:tgtEl>
                                          <p:spTgt spid="3"/>
                                        </p:tgtEl>
                                      </p:cBhvr>
                                    </p:animEffect>
                                  </p:childTnLst>
                                </p:cTn>
                              </p:par>
                              <p:par>
                                <p:cTn id="76" presetID="53" presetClass="entr" presetSubtype="16" fill="hold" nodeType="withEffect">
                                  <p:stCondLst>
                                    <p:cond delay="750"/>
                                  </p:stCondLst>
                                  <p:childTnLst>
                                    <p:set>
                                      <p:cBhvr>
                                        <p:cTn id="77" dur="1" fill="hold">
                                          <p:stCondLst>
                                            <p:cond delay="0"/>
                                          </p:stCondLst>
                                        </p:cTn>
                                        <p:tgtEl>
                                          <p:spTgt spid="13"/>
                                        </p:tgtEl>
                                        <p:attrNameLst>
                                          <p:attrName>style.visibility</p:attrName>
                                        </p:attrNameLst>
                                      </p:cBhvr>
                                      <p:to>
                                        <p:strVal val="visible"/>
                                      </p:to>
                                    </p:set>
                                    <p:anim calcmode="lin" valueType="num">
                                      <p:cBhvr>
                                        <p:cTn id="78" dur="500" fill="hold"/>
                                        <p:tgtEl>
                                          <p:spTgt spid="13"/>
                                        </p:tgtEl>
                                        <p:attrNameLst>
                                          <p:attrName>ppt_w</p:attrName>
                                        </p:attrNameLst>
                                      </p:cBhvr>
                                      <p:tavLst>
                                        <p:tav tm="0">
                                          <p:val>
                                            <p:fltVal val="0"/>
                                          </p:val>
                                        </p:tav>
                                        <p:tav tm="100000">
                                          <p:val>
                                            <p:strVal val="#ppt_w"/>
                                          </p:val>
                                        </p:tav>
                                      </p:tavLst>
                                    </p:anim>
                                    <p:anim calcmode="lin" valueType="num">
                                      <p:cBhvr>
                                        <p:cTn id="79" dur="500" fill="hold"/>
                                        <p:tgtEl>
                                          <p:spTgt spid="13"/>
                                        </p:tgtEl>
                                        <p:attrNameLst>
                                          <p:attrName>ppt_h</p:attrName>
                                        </p:attrNameLst>
                                      </p:cBhvr>
                                      <p:tavLst>
                                        <p:tav tm="0">
                                          <p:val>
                                            <p:fltVal val="0"/>
                                          </p:val>
                                        </p:tav>
                                        <p:tav tm="100000">
                                          <p:val>
                                            <p:strVal val="#ppt_h"/>
                                          </p:val>
                                        </p:tav>
                                      </p:tavLst>
                                    </p:anim>
                                    <p:animEffect transition="in" filter="fade">
                                      <p:cBhvr>
                                        <p:cTn id="80" dur="500"/>
                                        <p:tgtEl>
                                          <p:spTgt spid="13"/>
                                        </p:tgtEl>
                                      </p:cBhvr>
                                    </p:animEffect>
                                  </p:childTnLst>
                                </p:cTn>
                              </p:par>
                              <p:par>
                                <p:cTn id="81" presetID="53" presetClass="entr" presetSubtype="16" fill="hold" nodeType="withEffect">
                                  <p:stCondLst>
                                    <p:cond delay="750"/>
                                  </p:stCondLst>
                                  <p:childTnLst>
                                    <p:set>
                                      <p:cBhvr>
                                        <p:cTn id="82" dur="1" fill="hold">
                                          <p:stCondLst>
                                            <p:cond delay="0"/>
                                          </p:stCondLst>
                                        </p:cTn>
                                        <p:tgtEl>
                                          <p:spTgt spid="6"/>
                                        </p:tgtEl>
                                        <p:attrNameLst>
                                          <p:attrName>style.visibility</p:attrName>
                                        </p:attrNameLst>
                                      </p:cBhvr>
                                      <p:to>
                                        <p:strVal val="visible"/>
                                      </p:to>
                                    </p:set>
                                    <p:anim calcmode="lin" valueType="num">
                                      <p:cBhvr>
                                        <p:cTn id="83" dur="500" fill="hold"/>
                                        <p:tgtEl>
                                          <p:spTgt spid="6"/>
                                        </p:tgtEl>
                                        <p:attrNameLst>
                                          <p:attrName>ppt_w</p:attrName>
                                        </p:attrNameLst>
                                      </p:cBhvr>
                                      <p:tavLst>
                                        <p:tav tm="0">
                                          <p:val>
                                            <p:fltVal val="0"/>
                                          </p:val>
                                        </p:tav>
                                        <p:tav tm="100000">
                                          <p:val>
                                            <p:strVal val="#ppt_w"/>
                                          </p:val>
                                        </p:tav>
                                      </p:tavLst>
                                    </p:anim>
                                    <p:anim calcmode="lin" valueType="num">
                                      <p:cBhvr>
                                        <p:cTn id="84" dur="500" fill="hold"/>
                                        <p:tgtEl>
                                          <p:spTgt spid="6"/>
                                        </p:tgtEl>
                                        <p:attrNameLst>
                                          <p:attrName>ppt_h</p:attrName>
                                        </p:attrNameLst>
                                      </p:cBhvr>
                                      <p:tavLst>
                                        <p:tav tm="0">
                                          <p:val>
                                            <p:fltVal val="0"/>
                                          </p:val>
                                        </p:tav>
                                        <p:tav tm="100000">
                                          <p:val>
                                            <p:strVal val="#ppt_h"/>
                                          </p:val>
                                        </p:tav>
                                      </p:tavLst>
                                    </p:anim>
                                    <p:animEffect transition="in" filter="fade">
                                      <p:cBhvr>
                                        <p:cTn id="85" dur="500"/>
                                        <p:tgtEl>
                                          <p:spTgt spid="6"/>
                                        </p:tgtEl>
                                      </p:cBhvr>
                                    </p:animEffect>
                                  </p:childTnLst>
                                </p:cTn>
                              </p:par>
                              <p:par>
                                <p:cTn id="86" presetID="53" presetClass="entr" presetSubtype="16" fill="hold" nodeType="withEffect">
                                  <p:stCondLst>
                                    <p:cond delay="750"/>
                                  </p:stCondLst>
                                  <p:childTnLst>
                                    <p:set>
                                      <p:cBhvr>
                                        <p:cTn id="87" dur="1" fill="hold">
                                          <p:stCondLst>
                                            <p:cond delay="0"/>
                                          </p:stCondLst>
                                        </p:cTn>
                                        <p:tgtEl>
                                          <p:spTgt spid="4"/>
                                        </p:tgtEl>
                                        <p:attrNameLst>
                                          <p:attrName>style.visibility</p:attrName>
                                        </p:attrNameLst>
                                      </p:cBhvr>
                                      <p:to>
                                        <p:strVal val="visible"/>
                                      </p:to>
                                    </p:set>
                                    <p:anim calcmode="lin" valueType="num">
                                      <p:cBhvr>
                                        <p:cTn id="88" dur="500" fill="hold"/>
                                        <p:tgtEl>
                                          <p:spTgt spid="4"/>
                                        </p:tgtEl>
                                        <p:attrNameLst>
                                          <p:attrName>ppt_w</p:attrName>
                                        </p:attrNameLst>
                                      </p:cBhvr>
                                      <p:tavLst>
                                        <p:tav tm="0">
                                          <p:val>
                                            <p:fltVal val="0"/>
                                          </p:val>
                                        </p:tav>
                                        <p:tav tm="100000">
                                          <p:val>
                                            <p:strVal val="#ppt_w"/>
                                          </p:val>
                                        </p:tav>
                                      </p:tavLst>
                                    </p:anim>
                                    <p:anim calcmode="lin" valueType="num">
                                      <p:cBhvr>
                                        <p:cTn id="89" dur="500" fill="hold"/>
                                        <p:tgtEl>
                                          <p:spTgt spid="4"/>
                                        </p:tgtEl>
                                        <p:attrNameLst>
                                          <p:attrName>ppt_h</p:attrName>
                                        </p:attrNameLst>
                                      </p:cBhvr>
                                      <p:tavLst>
                                        <p:tav tm="0">
                                          <p:val>
                                            <p:fltVal val="0"/>
                                          </p:val>
                                        </p:tav>
                                        <p:tav tm="100000">
                                          <p:val>
                                            <p:strVal val="#ppt_h"/>
                                          </p:val>
                                        </p:tav>
                                      </p:tavLst>
                                    </p:anim>
                                    <p:animEffect transition="in" filter="fade">
                                      <p:cBhvr>
                                        <p:cTn id="90" dur="500"/>
                                        <p:tgtEl>
                                          <p:spTgt spid="4"/>
                                        </p:tgtEl>
                                      </p:cBhvr>
                                    </p:animEffect>
                                  </p:childTnLst>
                                </p:cTn>
                              </p:par>
                            </p:childTnLst>
                          </p:cTn>
                        </p:par>
                        <p:par>
                          <p:cTn id="91" fill="hold">
                            <p:stCondLst>
                              <p:cond delay="1750"/>
                            </p:stCondLst>
                            <p:childTnLst>
                              <p:par>
                                <p:cTn id="92" presetID="23" presetClass="entr" presetSubtype="288" fill="hold" nodeType="afterEffect">
                                  <p:stCondLst>
                                    <p:cond delay="250"/>
                                  </p:stCondLst>
                                  <p:childTnLst>
                                    <p:set>
                                      <p:cBhvr>
                                        <p:cTn id="93" dur="1" fill="hold">
                                          <p:stCondLst>
                                            <p:cond delay="0"/>
                                          </p:stCondLst>
                                        </p:cTn>
                                        <p:tgtEl>
                                          <p:spTgt spid="7"/>
                                        </p:tgtEl>
                                        <p:attrNameLst>
                                          <p:attrName>style.visibility</p:attrName>
                                        </p:attrNameLst>
                                      </p:cBhvr>
                                      <p:to>
                                        <p:strVal val="visible"/>
                                      </p:to>
                                    </p:set>
                                    <p:anim calcmode="lin" valueType="num">
                                      <p:cBhvr>
                                        <p:cTn id="94" dur="750" fill="hold"/>
                                        <p:tgtEl>
                                          <p:spTgt spid="7"/>
                                        </p:tgtEl>
                                        <p:attrNameLst>
                                          <p:attrName>ppt_w</p:attrName>
                                        </p:attrNameLst>
                                      </p:cBhvr>
                                      <p:tavLst>
                                        <p:tav tm="0">
                                          <p:val>
                                            <p:strVal val="4/3*#ppt_w"/>
                                          </p:val>
                                        </p:tav>
                                        <p:tav tm="100000">
                                          <p:val>
                                            <p:strVal val="#ppt_w"/>
                                          </p:val>
                                        </p:tav>
                                      </p:tavLst>
                                    </p:anim>
                                    <p:anim calcmode="lin" valueType="num">
                                      <p:cBhvr>
                                        <p:cTn id="95" dur="750" fill="hold"/>
                                        <p:tgtEl>
                                          <p:spTgt spid="7"/>
                                        </p:tgtEl>
                                        <p:attrNameLst>
                                          <p:attrName>ppt_h</p:attrName>
                                        </p:attrNameLst>
                                      </p:cBhvr>
                                      <p:tavLst>
                                        <p:tav tm="0">
                                          <p:val>
                                            <p:strVal val="4/3*#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0" grpId="0" animBg="1"/>
      <p:bldP spid="111" grpId="0" animBg="1"/>
      <p:bldP spid="112" grpId="0" animBg="1"/>
      <p:bldP spid="113" grpId="0" animBg="1"/>
      <p:bldP spid="114" grpId="0" animBg="1"/>
      <p:bldP spid="115" grpId="0" animBg="1"/>
      <p:bldP spid="116" grpId="0" animBg="1"/>
      <p:bldP spid="117" grpId="0" animBg="1"/>
      <p:bldP spid="118" grpId="0" animBg="1"/>
      <p:bldP spid="119" grpId="0" animBg="1"/>
      <p:bldP spid="120" grpId="0" animBg="1"/>
      <p:bldP spid="121"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直接连接符 1"/>
          <p:cNvCxnSpPr/>
          <p:nvPr/>
        </p:nvCxnSpPr>
        <p:spPr>
          <a:xfrm>
            <a:off x="2998440" y="1050199"/>
            <a:ext cx="0" cy="2484774"/>
          </a:xfrm>
          <a:prstGeom prst="line">
            <a:avLst/>
          </a:prstGeom>
          <a:ln>
            <a:solidFill>
              <a:srgbClr val="EAEAEA"/>
            </a:solidFill>
          </a:ln>
        </p:spPr>
        <p:style>
          <a:lnRef idx="1">
            <a:schemeClr val="accent1"/>
          </a:lnRef>
          <a:fillRef idx="0">
            <a:schemeClr val="accent1"/>
          </a:fillRef>
          <a:effectRef idx="0">
            <a:schemeClr val="accent1"/>
          </a:effectRef>
          <a:fontRef idx="minor">
            <a:schemeClr val="tx1"/>
          </a:fontRef>
        </p:style>
      </p:cxnSp>
      <p:cxnSp>
        <p:nvCxnSpPr>
          <p:cNvPr id="3" name="直接连接符 2"/>
          <p:cNvCxnSpPr/>
          <p:nvPr/>
        </p:nvCxnSpPr>
        <p:spPr>
          <a:xfrm>
            <a:off x="3849339" y="1050199"/>
            <a:ext cx="0" cy="2484774"/>
          </a:xfrm>
          <a:prstGeom prst="line">
            <a:avLst/>
          </a:prstGeom>
          <a:ln>
            <a:solidFill>
              <a:srgbClr val="EAEAEA"/>
            </a:solidFill>
          </a:ln>
        </p:spPr>
        <p:style>
          <a:lnRef idx="1">
            <a:schemeClr val="accent1"/>
          </a:lnRef>
          <a:fillRef idx="0">
            <a:schemeClr val="accent1"/>
          </a:fillRef>
          <a:effectRef idx="0">
            <a:schemeClr val="accent1"/>
          </a:effectRef>
          <a:fontRef idx="minor">
            <a:schemeClr val="tx1"/>
          </a:fontRef>
        </p:style>
      </p:cxnSp>
      <p:cxnSp>
        <p:nvCxnSpPr>
          <p:cNvPr id="4" name="直接连接符 3"/>
          <p:cNvCxnSpPr/>
          <p:nvPr/>
        </p:nvCxnSpPr>
        <p:spPr>
          <a:xfrm>
            <a:off x="4700240" y="1050199"/>
            <a:ext cx="0" cy="2484774"/>
          </a:xfrm>
          <a:prstGeom prst="line">
            <a:avLst/>
          </a:prstGeom>
          <a:ln>
            <a:solidFill>
              <a:srgbClr val="EAEAEA"/>
            </a:solidFill>
          </a:ln>
        </p:spPr>
        <p:style>
          <a:lnRef idx="1">
            <a:schemeClr val="accent1"/>
          </a:lnRef>
          <a:fillRef idx="0">
            <a:schemeClr val="accent1"/>
          </a:fillRef>
          <a:effectRef idx="0">
            <a:schemeClr val="accent1"/>
          </a:effectRef>
          <a:fontRef idx="minor">
            <a:schemeClr val="tx1"/>
          </a:fontRef>
        </p:style>
      </p:cxnSp>
      <p:cxnSp>
        <p:nvCxnSpPr>
          <p:cNvPr id="5" name="直接连接符 4"/>
          <p:cNvCxnSpPr/>
          <p:nvPr/>
        </p:nvCxnSpPr>
        <p:spPr>
          <a:xfrm>
            <a:off x="5551140" y="1050199"/>
            <a:ext cx="0" cy="2484774"/>
          </a:xfrm>
          <a:prstGeom prst="line">
            <a:avLst/>
          </a:prstGeom>
          <a:ln>
            <a:solidFill>
              <a:srgbClr val="EAEAEA"/>
            </a:solidFill>
          </a:ln>
        </p:spPr>
        <p:style>
          <a:lnRef idx="1">
            <a:schemeClr val="accent1"/>
          </a:lnRef>
          <a:fillRef idx="0">
            <a:schemeClr val="accent1"/>
          </a:fillRef>
          <a:effectRef idx="0">
            <a:schemeClr val="accent1"/>
          </a:effectRef>
          <a:fontRef idx="minor">
            <a:schemeClr val="tx1"/>
          </a:fontRef>
        </p:style>
      </p:cxnSp>
      <p:sp>
        <p:nvSpPr>
          <p:cNvPr id="6" name="矩形 7"/>
          <p:cNvSpPr/>
          <p:nvPr/>
        </p:nvSpPr>
        <p:spPr>
          <a:xfrm>
            <a:off x="1741141" y="3838226"/>
            <a:ext cx="5651500" cy="102656"/>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1" fmla="*/ 0 w 2520280"/>
              <a:gd name="connsiteY0-2" fmla="*/ 1584176 h 1872208"/>
              <a:gd name="connsiteX1-3" fmla="*/ 2520280 w 2520280"/>
              <a:gd name="connsiteY1-4" fmla="*/ 1584176 h 1872208"/>
              <a:gd name="connsiteX2-5" fmla="*/ 2520280 w 2520280"/>
              <a:gd name="connsiteY2-6" fmla="*/ 1872208 h 1872208"/>
              <a:gd name="connsiteX3-7" fmla="*/ 0 w 2520280"/>
              <a:gd name="connsiteY3-8" fmla="*/ 1872208 h 1872208"/>
              <a:gd name="connsiteX4-9" fmla="*/ 0 w 2520280"/>
              <a:gd name="connsiteY4-10" fmla="*/ 1584176 h 1872208"/>
              <a:gd name="connsiteX5-11" fmla="*/ 0 w 2520280"/>
              <a:gd name="connsiteY5-12" fmla="*/ 0 h 1872208"/>
              <a:gd name="connsiteX6-13" fmla="*/ 2520280 w 2520280"/>
              <a:gd name="connsiteY6-14" fmla="*/ 0 h 1872208"/>
              <a:gd name="connsiteX7-15" fmla="*/ 0 w 2520280"/>
              <a:gd name="connsiteY7-16" fmla="*/ 0 h 1872208"/>
              <a:gd name="connsiteX0-17" fmla="*/ 0 w 2520280"/>
              <a:gd name="connsiteY0-18" fmla="*/ 1872208 h 1872208"/>
              <a:gd name="connsiteX1-19" fmla="*/ 2520280 w 2520280"/>
              <a:gd name="connsiteY1-20" fmla="*/ 1584176 h 1872208"/>
              <a:gd name="connsiteX2-21" fmla="*/ 2520280 w 2520280"/>
              <a:gd name="connsiteY2-22" fmla="*/ 1872208 h 1872208"/>
              <a:gd name="connsiteX3-23" fmla="*/ 0 w 2520280"/>
              <a:gd name="connsiteY3-24" fmla="*/ 1872208 h 1872208"/>
              <a:gd name="connsiteX4-25" fmla="*/ 0 w 2520280"/>
              <a:gd name="connsiteY4-26" fmla="*/ 0 h 1872208"/>
              <a:gd name="connsiteX5-27" fmla="*/ 2520280 w 2520280"/>
              <a:gd name="connsiteY5-28" fmla="*/ 0 h 1872208"/>
              <a:gd name="connsiteX6-29" fmla="*/ 0 w 2520280"/>
              <a:gd name="connsiteY6-30" fmla="*/ 0 h 1872208"/>
              <a:gd name="connsiteX0-31" fmla="*/ 0 w 2520280"/>
              <a:gd name="connsiteY0-32" fmla="*/ 1872208 h 1872208"/>
              <a:gd name="connsiteX1-33" fmla="*/ 2520280 w 2520280"/>
              <a:gd name="connsiteY1-34" fmla="*/ 1872208 h 1872208"/>
              <a:gd name="connsiteX2-35" fmla="*/ 0 w 2520280"/>
              <a:gd name="connsiteY2-36" fmla="*/ 1872208 h 1872208"/>
              <a:gd name="connsiteX3-37" fmla="*/ 0 w 2520280"/>
              <a:gd name="connsiteY3-38" fmla="*/ 0 h 1872208"/>
              <a:gd name="connsiteX4-39" fmla="*/ 2520280 w 2520280"/>
              <a:gd name="connsiteY4-40" fmla="*/ 0 h 1872208"/>
              <a:gd name="connsiteX5-41" fmla="*/ 0 w 2520280"/>
              <a:gd name="connsiteY5-42" fmla="*/ 0 h 1872208"/>
              <a:gd name="connsiteX0-43" fmla="*/ 0 w 2520280"/>
              <a:gd name="connsiteY0-44" fmla="*/ 0 h 0"/>
              <a:gd name="connsiteX1-45" fmla="*/ 2520280 w 2520280"/>
              <a:gd name="connsiteY1-46" fmla="*/ 0 h 0"/>
              <a:gd name="connsiteX2-47" fmla="*/ 0 w 2520280"/>
              <a:gd name="connsiteY2-48" fmla="*/ 0 h 0"/>
            </a:gdLst>
            <a:ahLst/>
            <a:cxnLst>
              <a:cxn ang="0">
                <a:pos x="connsiteX0-1" y="connsiteY0-2"/>
              </a:cxn>
              <a:cxn ang="0">
                <a:pos x="connsiteX1-3" y="connsiteY1-4"/>
              </a:cxn>
              <a:cxn ang="0">
                <a:pos x="connsiteX2-5" y="connsiteY2-6"/>
              </a:cxn>
            </a:cxnLst>
            <a:rect l="l" t="t" r="r" b="b"/>
            <a:pathLst>
              <a:path w="2520280">
                <a:moveTo>
                  <a:pt x="0" y="0"/>
                </a:moveTo>
                <a:lnTo>
                  <a:pt x="2520280" y="0"/>
                </a:lnTo>
                <a:lnTo>
                  <a:pt x="0" y="0"/>
                </a:lnTo>
                <a:close/>
              </a:path>
            </a:pathLst>
          </a:custGeom>
          <a:noFill/>
          <a:ln w="38100" cap="sq">
            <a:solidFill>
              <a:schemeClr val="accent1"/>
            </a:solidFill>
            <a:bevel/>
          </a:ln>
        </p:spPr>
        <p:style>
          <a:lnRef idx="2">
            <a:schemeClr val="accent1">
              <a:shade val="50000"/>
            </a:schemeClr>
          </a:lnRef>
          <a:fillRef idx="1">
            <a:schemeClr val="accent1"/>
          </a:fillRef>
          <a:effectRef idx="0">
            <a:schemeClr val="accent1"/>
          </a:effectRef>
          <a:fontRef idx="minor">
            <a:schemeClr val="lt1"/>
          </a:fontRef>
        </p:style>
        <p:txBody>
          <a:bodyPr lIns="0" tIns="45721" rIns="0" bIns="45721" anchor="b"/>
          <a:lstStyle/>
          <a:p>
            <a:pPr algn="just">
              <a:lnSpc>
                <a:spcPct val="120000"/>
              </a:lnSpc>
              <a:defRPr/>
            </a:pPr>
            <a:endParaRPr lang="zh-CN" altLang="en-US" sz="1200" dirty="0">
              <a:solidFill>
                <a:srgbClr val="4D4D4D"/>
              </a:solidFill>
              <a:latin typeface="Impact" panose="020B0806030902050204" pitchFamily="34" charset="0"/>
              <a:ea typeface="微软雅黑" panose="020B0503020204020204" pitchFamily="34" charset="-122"/>
            </a:endParaRPr>
          </a:p>
        </p:txBody>
      </p:sp>
      <p:grpSp>
        <p:nvGrpSpPr>
          <p:cNvPr id="7" name="组合 6"/>
          <p:cNvGrpSpPr/>
          <p:nvPr/>
        </p:nvGrpSpPr>
        <p:grpSpPr>
          <a:xfrm>
            <a:off x="1741140" y="1159751"/>
            <a:ext cx="5759450" cy="368350"/>
            <a:chOff x="1741140" y="1087140"/>
            <a:chExt cx="5759450" cy="368300"/>
          </a:xfrm>
        </p:grpSpPr>
        <p:sp>
          <p:nvSpPr>
            <p:cNvPr id="8" name="文本框 1344"/>
            <p:cNvSpPr txBox="1">
              <a:spLocks noChangeArrowheads="1"/>
            </p:cNvSpPr>
            <p:nvPr/>
          </p:nvSpPr>
          <p:spPr bwMode="auto">
            <a:xfrm>
              <a:off x="6630640" y="1087140"/>
              <a:ext cx="86995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r" eaLnBrk="1" hangingPunct="1"/>
              <a:r>
                <a:rPr lang="en-US" altLang="zh-CN" sz="1600" dirty="0">
                  <a:solidFill>
                    <a:schemeClr val="bg1">
                      <a:lumMod val="65000"/>
                    </a:schemeClr>
                  </a:solidFill>
                  <a:latin typeface="Impact" panose="020B0806030902050204" pitchFamily="34" charset="0"/>
                  <a:ea typeface="华文细黑" panose="02010600040101010101" pitchFamily="2" charset="-122"/>
                </a:rPr>
                <a:t>100</a:t>
              </a:r>
              <a:r>
                <a:rPr lang="en-US" altLang="zh-CN" sz="1200" dirty="0">
                  <a:solidFill>
                    <a:schemeClr val="bg1">
                      <a:lumMod val="65000"/>
                    </a:schemeClr>
                  </a:solidFill>
                  <a:latin typeface="Impact" panose="020B0806030902050204" pitchFamily="34" charset="0"/>
                  <a:ea typeface="华文细黑" panose="02010600040101010101" pitchFamily="2" charset="-122"/>
                </a:rPr>
                <a:t>%</a:t>
              </a:r>
              <a:endParaRPr lang="zh-CN" altLang="en-US" sz="1200" dirty="0">
                <a:solidFill>
                  <a:schemeClr val="bg1">
                    <a:lumMod val="65000"/>
                  </a:schemeClr>
                </a:solidFill>
                <a:latin typeface="Impact" panose="020B0806030902050204" pitchFamily="34" charset="0"/>
                <a:ea typeface="华文细黑" panose="02010600040101010101" pitchFamily="2" charset="-122"/>
              </a:endParaRPr>
            </a:p>
          </p:txBody>
        </p:sp>
        <p:grpSp>
          <p:nvGrpSpPr>
            <p:cNvPr id="9" name="组合 8"/>
            <p:cNvGrpSpPr/>
            <p:nvPr/>
          </p:nvGrpSpPr>
          <p:grpSpPr>
            <a:xfrm>
              <a:off x="1741140" y="1131590"/>
              <a:ext cx="4700588" cy="260350"/>
              <a:chOff x="1741140" y="1131590"/>
              <a:chExt cx="4700588" cy="260350"/>
            </a:xfrm>
          </p:grpSpPr>
          <p:sp>
            <p:nvSpPr>
              <p:cNvPr id="10" name="同侧圆角矩形 9"/>
              <p:cNvSpPr/>
              <p:nvPr/>
            </p:nvSpPr>
            <p:spPr>
              <a:xfrm rot="5400000">
                <a:off x="4152553" y="-897235"/>
                <a:ext cx="260350" cy="4318000"/>
              </a:xfrm>
              <a:prstGeom prst="round2SameRect">
                <a:avLst>
                  <a:gd name="adj1" fmla="val 50000"/>
                  <a:gd name="adj2" fmla="val 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solidFill>
                    <a:srgbClr val="FFFFFF"/>
                  </a:solidFill>
                  <a:latin typeface="Impact" panose="020B0806030902050204" pitchFamily="34" charset="0"/>
                  <a:ea typeface="微软雅黑" panose="020B0503020204020204" pitchFamily="34" charset="-122"/>
                </a:endParaRPr>
              </a:p>
            </p:txBody>
          </p:sp>
          <p:sp>
            <p:nvSpPr>
              <p:cNvPr id="11" name="任意多边形 10"/>
              <p:cNvSpPr/>
              <p:nvPr/>
            </p:nvSpPr>
            <p:spPr>
              <a:xfrm>
                <a:off x="1741140" y="1131590"/>
                <a:ext cx="279400" cy="260350"/>
              </a:xfrm>
              <a:custGeom>
                <a:avLst/>
                <a:gdLst>
                  <a:gd name="connsiteX0" fmla="*/ 130015 w 280019"/>
                  <a:gd name="connsiteY0" fmla="*/ 0 h 260031"/>
                  <a:gd name="connsiteX1" fmla="*/ 280019 w 280019"/>
                  <a:gd name="connsiteY1" fmla="*/ 0 h 260031"/>
                  <a:gd name="connsiteX2" fmla="*/ 280019 w 280019"/>
                  <a:gd name="connsiteY2" fmla="*/ 260031 h 260031"/>
                  <a:gd name="connsiteX3" fmla="*/ 130015 w 280019"/>
                  <a:gd name="connsiteY3" fmla="*/ 260031 h 260031"/>
                  <a:gd name="connsiteX4" fmla="*/ 0 w 280019"/>
                  <a:gd name="connsiteY4" fmla="*/ 130016 h 260031"/>
                  <a:gd name="connsiteX5" fmla="*/ 130015 w 280019"/>
                  <a:gd name="connsiteY5" fmla="*/ 0 h 2600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80019" h="260031">
                    <a:moveTo>
                      <a:pt x="130015" y="0"/>
                    </a:moveTo>
                    <a:lnTo>
                      <a:pt x="280019" y="0"/>
                    </a:lnTo>
                    <a:lnTo>
                      <a:pt x="280019" y="260031"/>
                    </a:lnTo>
                    <a:lnTo>
                      <a:pt x="130015" y="260031"/>
                    </a:lnTo>
                    <a:cubicBezTo>
                      <a:pt x="58210" y="260031"/>
                      <a:pt x="0" y="201821"/>
                      <a:pt x="0" y="130016"/>
                    </a:cubicBezTo>
                    <a:cubicBezTo>
                      <a:pt x="0" y="58210"/>
                      <a:pt x="58210" y="0"/>
                      <a:pt x="130015"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dirty="0">
                    <a:solidFill>
                      <a:srgbClr val="FFFFFF"/>
                    </a:solidFill>
                    <a:latin typeface="Impact" panose="020B0806030902050204" pitchFamily="34" charset="0"/>
                  </a:rPr>
                  <a:t>A</a:t>
                </a:r>
                <a:endParaRPr lang="zh-CN" altLang="en-US" dirty="0">
                  <a:solidFill>
                    <a:srgbClr val="FFFFFF"/>
                  </a:solidFill>
                  <a:latin typeface="Impact" panose="020B0806030902050204" pitchFamily="34" charset="0"/>
                </a:endParaRPr>
              </a:p>
            </p:txBody>
          </p:sp>
        </p:grpSp>
      </p:grpSp>
      <p:grpSp>
        <p:nvGrpSpPr>
          <p:cNvPr id="12" name="组合 11"/>
          <p:cNvGrpSpPr/>
          <p:nvPr/>
        </p:nvGrpSpPr>
        <p:grpSpPr>
          <a:xfrm>
            <a:off x="1741140" y="1540802"/>
            <a:ext cx="5759450" cy="368350"/>
            <a:chOff x="1741140" y="1468140"/>
            <a:chExt cx="5759450" cy="368300"/>
          </a:xfrm>
        </p:grpSpPr>
        <p:sp>
          <p:nvSpPr>
            <p:cNvPr id="13" name="文本框 367"/>
            <p:cNvSpPr txBox="1">
              <a:spLocks noChangeArrowheads="1"/>
            </p:cNvSpPr>
            <p:nvPr/>
          </p:nvSpPr>
          <p:spPr bwMode="auto">
            <a:xfrm>
              <a:off x="6630640" y="1468140"/>
              <a:ext cx="86995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r" eaLnBrk="1" hangingPunct="1"/>
              <a:r>
                <a:rPr lang="en-US" altLang="zh-CN" sz="1600" dirty="0">
                  <a:solidFill>
                    <a:schemeClr val="bg1">
                      <a:lumMod val="65000"/>
                    </a:schemeClr>
                  </a:solidFill>
                  <a:latin typeface="Impact" panose="020B0806030902050204" pitchFamily="34" charset="0"/>
                  <a:ea typeface="华文细黑" panose="02010600040101010101" pitchFamily="2" charset="-122"/>
                </a:rPr>
                <a:t>88</a:t>
              </a:r>
              <a:r>
                <a:rPr lang="en-US" altLang="zh-CN" sz="1200" dirty="0">
                  <a:solidFill>
                    <a:schemeClr val="bg1">
                      <a:lumMod val="65000"/>
                    </a:schemeClr>
                  </a:solidFill>
                  <a:latin typeface="Impact" panose="020B0806030902050204" pitchFamily="34" charset="0"/>
                  <a:ea typeface="华文细黑" panose="02010600040101010101" pitchFamily="2" charset="-122"/>
                </a:rPr>
                <a:t>%</a:t>
              </a:r>
              <a:endParaRPr lang="zh-CN" altLang="en-US" sz="1200" dirty="0">
                <a:solidFill>
                  <a:schemeClr val="bg1">
                    <a:lumMod val="65000"/>
                  </a:schemeClr>
                </a:solidFill>
                <a:latin typeface="Impact" panose="020B0806030902050204" pitchFamily="34" charset="0"/>
                <a:ea typeface="华文细黑" panose="02010600040101010101" pitchFamily="2" charset="-122"/>
              </a:endParaRPr>
            </a:p>
          </p:txBody>
        </p:sp>
        <p:sp>
          <p:nvSpPr>
            <p:cNvPr id="14" name="同侧圆角矩形 13"/>
            <p:cNvSpPr/>
            <p:nvPr/>
          </p:nvSpPr>
          <p:spPr>
            <a:xfrm rot="5400000">
              <a:off x="3864422" y="-224929"/>
              <a:ext cx="260350" cy="3741737"/>
            </a:xfrm>
            <a:prstGeom prst="round2SameRect">
              <a:avLst>
                <a:gd name="adj1" fmla="val 50000"/>
                <a:gd name="adj2" fmla="val 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solidFill>
                  <a:srgbClr val="FFFFFF"/>
                </a:solidFill>
                <a:latin typeface="Impact" panose="020B0806030902050204" pitchFamily="34" charset="0"/>
                <a:ea typeface="微软雅黑" panose="020B0503020204020204" pitchFamily="34" charset="-122"/>
              </a:endParaRPr>
            </a:p>
          </p:txBody>
        </p:sp>
        <p:sp>
          <p:nvSpPr>
            <p:cNvPr id="15" name="任意多边形 14"/>
            <p:cNvSpPr/>
            <p:nvPr/>
          </p:nvSpPr>
          <p:spPr>
            <a:xfrm>
              <a:off x="1741140" y="1512590"/>
              <a:ext cx="279400" cy="260350"/>
            </a:xfrm>
            <a:custGeom>
              <a:avLst/>
              <a:gdLst>
                <a:gd name="connsiteX0" fmla="*/ 130015 w 280019"/>
                <a:gd name="connsiteY0" fmla="*/ 0 h 260031"/>
                <a:gd name="connsiteX1" fmla="*/ 280019 w 280019"/>
                <a:gd name="connsiteY1" fmla="*/ 0 h 260031"/>
                <a:gd name="connsiteX2" fmla="*/ 280019 w 280019"/>
                <a:gd name="connsiteY2" fmla="*/ 260031 h 260031"/>
                <a:gd name="connsiteX3" fmla="*/ 130015 w 280019"/>
                <a:gd name="connsiteY3" fmla="*/ 260031 h 260031"/>
                <a:gd name="connsiteX4" fmla="*/ 0 w 280019"/>
                <a:gd name="connsiteY4" fmla="*/ 130016 h 260031"/>
                <a:gd name="connsiteX5" fmla="*/ 130015 w 280019"/>
                <a:gd name="connsiteY5" fmla="*/ 0 h 2600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80019" h="260031">
                  <a:moveTo>
                    <a:pt x="130015" y="0"/>
                  </a:moveTo>
                  <a:lnTo>
                    <a:pt x="280019" y="0"/>
                  </a:lnTo>
                  <a:lnTo>
                    <a:pt x="280019" y="260031"/>
                  </a:lnTo>
                  <a:lnTo>
                    <a:pt x="130015" y="260031"/>
                  </a:lnTo>
                  <a:cubicBezTo>
                    <a:pt x="58210" y="260031"/>
                    <a:pt x="0" y="201821"/>
                    <a:pt x="0" y="130016"/>
                  </a:cubicBezTo>
                  <a:cubicBezTo>
                    <a:pt x="0" y="58210"/>
                    <a:pt x="58210" y="0"/>
                    <a:pt x="130015"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dirty="0">
                  <a:solidFill>
                    <a:srgbClr val="FFFFFF"/>
                  </a:solidFill>
                  <a:latin typeface="Impact" panose="020B0806030902050204" pitchFamily="34" charset="0"/>
                </a:rPr>
                <a:t>B</a:t>
              </a:r>
              <a:endParaRPr lang="zh-CN" altLang="en-US" dirty="0">
                <a:solidFill>
                  <a:srgbClr val="FFFFFF"/>
                </a:solidFill>
                <a:latin typeface="Impact" panose="020B0806030902050204" pitchFamily="34" charset="0"/>
              </a:endParaRPr>
            </a:p>
          </p:txBody>
        </p:sp>
      </p:grpSp>
      <p:grpSp>
        <p:nvGrpSpPr>
          <p:cNvPr id="16" name="组合 15"/>
          <p:cNvGrpSpPr/>
          <p:nvPr/>
        </p:nvGrpSpPr>
        <p:grpSpPr>
          <a:xfrm>
            <a:off x="1741140" y="1921854"/>
            <a:ext cx="5759450" cy="368350"/>
            <a:chOff x="1741140" y="1849140"/>
            <a:chExt cx="5759450" cy="368300"/>
          </a:xfrm>
        </p:grpSpPr>
        <p:sp>
          <p:nvSpPr>
            <p:cNvPr id="17" name="文本框 369"/>
            <p:cNvSpPr txBox="1">
              <a:spLocks noChangeArrowheads="1"/>
            </p:cNvSpPr>
            <p:nvPr/>
          </p:nvSpPr>
          <p:spPr bwMode="auto">
            <a:xfrm>
              <a:off x="6630640" y="1849140"/>
              <a:ext cx="86995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r" eaLnBrk="1" hangingPunct="1"/>
              <a:r>
                <a:rPr lang="en-US" altLang="zh-CN" sz="1600" dirty="0">
                  <a:solidFill>
                    <a:schemeClr val="bg1">
                      <a:lumMod val="65000"/>
                    </a:schemeClr>
                  </a:solidFill>
                  <a:latin typeface="Impact" panose="020B0806030902050204" pitchFamily="34" charset="0"/>
                  <a:ea typeface="华文细黑" panose="02010600040101010101" pitchFamily="2" charset="-122"/>
                </a:rPr>
                <a:t>75</a:t>
              </a:r>
              <a:r>
                <a:rPr lang="en-US" altLang="zh-CN" sz="1200" dirty="0">
                  <a:solidFill>
                    <a:schemeClr val="bg1">
                      <a:lumMod val="65000"/>
                    </a:schemeClr>
                  </a:solidFill>
                  <a:latin typeface="Impact" panose="020B0806030902050204" pitchFamily="34" charset="0"/>
                  <a:ea typeface="华文细黑" panose="02010600040101010101" pitchFamily="2" charset="-122"/>
                </a:rPr>
                <a:t>%</a:t>
              </a:r>
              <a:endParaRPr lang="zh-CN" altLang="en-US" sz="1200" dirty="0">
                <a:solidFill>
                  <a:schemeClr val="bg1">
                    <a:lumMod val="65000"/>
                  </a:schemeClr>
                </a:solidFill>
                <a:latin typeface="Impact" panose="020B0806030902050204" pitchFamily="34" charset="0"/>
                <a:ea typeface="华文细黑" panose="02010600040101010101" pitchFamily="2" charset="-122"/>
              </a:endParaRPr>
            </a:p>
          </p:txBody>
        </p:sp>
        <p:sp>
          <p:nvSpPr>
            <p:cNvPr id="18" name="同侧圆角矩形 17"/>
            <p:cNvSpPr/>
            <p:nvPr/>
          </p:nvSpPr>
          <p:spPr>
            <a:xfrm rot="5400000">
              <a:off x="3579466" y="444202"/>
              <a:ext cx="258762" cy="3170237"/>
            </a:xfrm>
            <a:prstGeom prst="round2SameRect">
              <a:avLst>
                <a:gd name="adj1" fmla="val 50000"/>
                <a:gd name="adj2" fmla="val 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solidFill>
                  <a:srgbClr val="FFFFFF"/>
                </a:solidFill>
                <a:latin typeface="Impact" panose="020B0806030902050204" pitchFamily="34" charset="0"/>
                <a:ea typeface="微软雅黑" panose="020B0503020204020204" pitchFamily="34" charset="-122"/>
              </a:endParaRPr>
            </a:p>
          </p:txBody>
        </p:sp>
        <p:sp>
          <p:nvSpPr>
            <p:cNvPr id="19" name="任意多边形 18"/>
            <p:cNvSpPr/>
            <p:nvPr/>
          </p:nvSpPr>
          <p:spPr>
            <a:xfrm>
              <a:off x="1741140" y="1893590"/>
              <a:ext cx="279400" cy="260350"/>
            </a:xfrm>
            <a:custGeom>
              <a:avLst/>
              <a:gdLst>
                <a:gd name="connsiteX0" fmla="*/ 130015 w 280019"/>
                <a:gd name="connsiteY0" fmla="*/ 0 h 260031"/>
                <a:gd name="connsiteX1" fmla="*/ 280019 w 280019"/>
                <a:gd name="connsiteY1" fmla="*/ 0 h 260031"/>
                <a:gd name="connsiteX2" fmla="*/ 280019 w 280019"/>
                <a:gd name="connsiteY2" fmla="*/ 260031 h 260031"/>
                <a:gd name="connsiteX3" fmla="*/ 130015 w 280019"/>
                <a:gd name="connsiteY3" fmla="*/ 260031 h 260031"/>
                <a:gd name="connsiteX4" fmla="*/ 0 w 280019"/>
                <a:gd name="connsiteY4" fmla="*/ 130016 h 260031"/>
                <a:gd name="connsiteX5" fmla="*/ 130015 w 280019"/>
                <a:gd name="connsiteY5" fmla="*/ 0 h 2600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80019" h="260031">
                  <a:moveTo>
                    <a:pt x="130015" y="0"/>
                  </a:moveTo>
                  <a:lnTo>
                    <a:pt x="280019" y="0"/>
                  </a:lnTo>
                  <a:lnTo>
                    <a:pt x="280019" y="260031"/>
                  </a:lnTo>
                  <a:lnTo>
                    <a:pt x="130015" y="260031"/>
                  </a:lnTo>
                  <a:cubicBezTo>
                    <a:pt x="58210" y="260031"/>
                    <a:pt x="0" y="201821"/>
                    <a:pt x="0" y="130016"/>
                  </a:cubicBezTo>
                  <a:cubicBezTo>
                    <a:pt x="0" y="58210"/>
                    <a:pt x="58210" y="0"/>
                    <a:pt x="130015"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dirty="0">
                  <a:solidFill>
                    <a:srgbClr val="FFFFFF"/>
                  </a:solidFill>
                  <a:latin typeface="Impact" panose="020B0806030902050204" pitchFamily="34" charset="0"/>
                </a:rPr>
                <a:t>C</a:t>
              </a:r>
              <a:endParaRPr lang="zh-CN" altLang="en-US" dirty="0">
                <a:solidFill>
                  <a:srgbClr val="FFFFFF"/>
                </a:solidFill>
                <a:latin typeface="Impact" panose="020B0806030902050204" pitchFamily="34" charset="0"/>
              </a:endParaRPr>
            </a:p>
          </p:txBody>
        </p:sp>
      </p:grpSp>
      <p:grpSp>
        <p:nvGrpSpPr>
          <p:cNvPr id="20" name="组合 19"/>
          <p:cNvGrpSpPr/>
          <p:nvPr/>
        </p:nvGrpSpPr>
        <p:grpSpPr>
          <a:xfrm>
            <a:off x="1741140" y="2302906"/>
            <a:ext cx="5759450" cy="368350"/>
            <a:chOff x="1741140" y="2230140"/>
            <a:chExt cx="5759450" cy="368300"/>
          </a:xfrm>
        </p:grpSpPr>
        <p:sp>
          <p:nvSpPr>
            <p:cNvPr id="21" name="文本框 371"/>
            <p:cNvSpPr txBox="1">
              <a:spLocks noChangeArrowheads="1"/>
            </p:cNvSpPr>
            <p:nvPr/>
          </p:nvSpPr>
          <p:spPr bwMode="auto">
            <a:xfrm>
              <a:off x="6630640" y="2230140"/>
              <a:ext cx="86995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r" eaLnBrk="1" hangingPunct="1"/>
              <a:r>
                <a:rPr lang="en-US" altLang="zh-CN" sz="1600" dirty="0">
                  <a:solidFill>
                    <a:schemeClr val="bg1">
                      <a:lumMod val="65000"/>
                    </a:schemeClr>
                  </a:solidFill>
                  <a:latin typeface="Impact" panose="020B0806030902050204" pitchFamily="34" charset="0"/>
                  <a:ea typeface="华文细黑" panose="02010600040101010101" pitchFamily="2" charset="-122"/>
                </a:rPr>
                <a:t>58</a:t>
              </a:r>
              <a:r>
                <a:rPr lang="en-US" altLang="zh-CN" sz="1200" dirty="0">
                  <a:solidFill>
                    <a:schemeClr val="bg1">
                      <a:lumMod val="65000"/>
                    </a:schemeClr>
                  </a:solidFill>
                  <a:latin typeface="Impact" panose="020B0806030902050204" pitchFamily="34" charset="0"/>
                  <a:ea typeface="华文细黑" panose="02010600040101010101" pitchFamily="2" charset="-122"/>
                </a:rPr>
                <a:t>%</a:t>
              </a:r>
              <a:endParaRPr lang="zh-CN" altLang="en-US" sz="1200" dirty="0">
                <a:solidFill>
                  <a:schemeClr val="bg1">
                    <a:lumMod val="65000"/>
                  </a:schemeClr>
                </a:solidFill>
                <a:latin typeface="Impact" panose="020B0806030902050204" pitchFamily="34" charset="0"/>
                <a:ea typeface="华文细黑" panose="02010600040101010101" pitchFamily="2" charset="-122"/>
              </a:endParaRPr>
            </a:p>
          </p:txBody>
        </p:sp>
        <p:sp>
          <p:nvSpPr>
            <p:cNvPr id="22" name="同侧圆角矩形 21"/>
            <p:cNvSpPr/>
            <p:nvPr/>
          </p:nvSpPr>
          <p:spPr>
            <a:xfrm rot="5400000">
              <a:off x="3262760" y="1145083"/>
              <a:ext cx="258762" cy="2536825"/>
            </a:xfrm>
            <a:prstGeom prst="round2SameRect">
              <a:avLst>
                <a:gd name="adj1" fmla="val 50000"/>
                <a:gd name="adj2" fmla="val 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solidFill>
                  <a:srgbClr val="FFFFFF"/>
                </a:solidFill>
                <a:latin typeface="Impact" panose="020B0806030902050204" pitchFamily="34" charset="0"/>
                <a:ea typeface="微软雅黑" panose="020B0503020204020204" pitchFamily="34" charset="-122"/>
              </a:endParaRPr>
            </a:p>
          </p:txBody>
        </p:sp>
        <p:sp>
          <p:nvSpPr>
            <p:cNvPr id="23" name="任意多边形 22"/>
            <p:cNvSpPr/>
            <p:nvPr/>
          </p:nvSpPr>
          <p:spPr>
            <a:xfrm>
              <a:off x="1741140" y="2274590"/>
              <a:ext cx="279400" cy="260350"/>
            </a:xfrm>
            <a:custGeom>
              <a:avLst/>
              <a:gdLst>
                <a:gd name="connsiteX0" fmla="*/ 130015 w 280019"/>
                <a:gd name="connsiteY0" fmla="*/ 0 h 260031"/>
                <a:gd name="connsiteX1" fmla="*/ 280019 w 280019"/>
                <a:gd name="connsiteY1" fmla="*/ 0 h 260031"/>
                <a:gd name="connsiteX2" fmla="*/ 280019 w 280019"/>
                <a:gd name="connsiteY2" fmla="*/ 260031 h 260031"/>
                <a:gd name="connsiteX3" fmla="*/ 130015 w 280019"/>
                <a:gd name="connsiteY3" fmla="*/ 260031 h 260031"/>
                <a:gd name="connsiteX4" fmla="*/ 0 w 280019"/>
                <a:gd name="connsiteY4" fmla="*/ 130016 h 260031"/>
                <a:gd name="connsiteX5" fmla="*/ 130015 w 280019"/>
                <a:gd name="connsiteY5" fmla="*/ 0 h 2600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80019" h="260031">
                  <a:moveTo>
                    <a:pt x="130015" y="0"/>
                  </a:moveTo>
                  <a:lnTo>
                    <a:pt x="280019" y="0"/>
                  </a:lnTo>
                  <a:lnTo>
                    <a:pt x="280019" y="260031"/>
                  </a:lnTo>
                  <a:lnTo>
                    <a:pt x="130015" y="260031"/>
                  </a:lnTo>
                  <a:cubicBezTo>
                    <a:pt x="58210" y="260031"/>
                    <a:pt x="0" y="201821"/>
                    <a:pt x="0" y="130016"/>
                  </a:cubicBezTo>
                  <a:cubicBezTo>
                    <a:pt x="0" y="58210"/>
                    <a:pt x="58210" y="0"/>
                    <a:pt x="130015"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dirty="0">
                  <a:solidFill>
                    <a:srgbClr val="FFFFFF"/>
                  </a:solidFill>
                  <a:latin typeface="Impact" panose="020B0806030902050204" pitchFamily="34" charset="0"/>
                </a:rPr>
                <a:t>D</a:t>
              </a:r>
              <a:endParaRPr lang="zh-CN" altLang="en-US" dirty="0">
                <a:solidFill>
                  <a:srgbClr val="FFFFFF"/>
                </a:solidFill>
                <a:latin typeface="Impact" panose="020B0806030902050204" pitchFamily="34" charset="0"/>
              </a:endParaRPr>
            </a:p>
          </p:txBody>
        </p:sp>
      </p:grpSp>
      <p:grpSp>
        <p:nvGrpSpPr>
          <p:cNvPr id="24" name="组合 23"/>
          <p:cNvGrpSpPr/>
          <p:nvPr/>
        </p:nvGrpSpPr>
        <p:grpSpPr>
          <a:xfrm>
            <a:off x="1741140" y="2683957"/>
            <a:ext cx="5759450" cy="368350"/>
            <a:chOff x="1741140" y="2611140"/>
            <a:chExt cx="5759450" cy="368300"/>
          </a:xfrm>
        </p:grpSpPr>
        <p:sp>
          <p:nvSpPr>
            <p:cNvPr id="25" name="文本框 373"/>
            <p:cNvSpPr txBox="1">
              <a:spLocks noChangeArrowheads="1"/>
            </p:cNvSpPr>
            <p:nvPr/>
          </p:nvSpPr>
          <p:spPr bwMode="auto">
            <a:xfrm>
              <a:off x="6630640" y="2611140"/>
              <a:ext cx="86995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r" eaLnBrk="1" hangingPunct="1"/>
              <a:r>
                <a:rPr lang="en-US" altLang="zh-CN" sz="1600" dirty="0">
                  <a:solidFill>
                    <a:schemeClr val="bg1">
                      <a:lumMod val="65000"/>
                    </a:schemeClr>
                  </a:solidFill>
                  <a:latin typeface="Impact" panose="020B0806030902050204" pitchFamily="34" charset="0"/>
                  <a:ea typeface="华文细黑" panose="02010600040101010101" pitchFamily="2" charset="-122"/>
                </a:rPr>
                <a:t>45</a:t>
              </a:r>
              <a:r>
                <a:rPr lang="en-US" altLang="zh-CN" sz="1200" dirty="0">
                  <a:solidFill>
                    <a:schemeClr val="bg1">
                      <a:lumMod val="65000"/>
                    </a:schemeClr>
                  </a:solidFill>
                  <a:latin typeface="Impact" panose="020B0806030902050204" pitchFamily="34" charset="0"/>
                  <a:ea typeface="华文细黑" panose="02010600040101010101" pitchFamily="2" charset="-122"/>
                </a:rPr>
                <a:t>%</a:t>
              </a:r>
              <a:endParaRPr lang="zh-CN" altLang="en-US" sz="1200" dirty="0">
                <a:solidFill>
                  <a:schemeClr val="bg1">
                    <a:lumMod val="65000"/>
                  </a:schemeClr>
                </a:solidFill>
                <a:latin typeface="Impact" panose="020B0806030902050204" pitchFamily="34" charset="0"/>
                <a:ea typeface="华文细黑" panose="02010600040101010101" pitchFamily="2" charset="-122"/>
              </a:endParaRPr>
            </a:p>
          </p:txBody>
        </p:sp>
        <p:sp>
          <p:nvSpPr>
            <p:cNvPr id="26" name="同侧圆角矩形 25"/>
            <p:cNvSpPr/>
            <p:nvPr/>
          </p:nvSpPr>
          <p:spPr>
            <a:xfrm rot="5400000">
              <a:off x="2929384" y="1861046"/>
              <a:ext cx="258763" cy="1870075"/>
            </a:xfrm>
            <a:prstGeom prst="round2SameRect">
              <a:avLst>
                <a:gd name="adj1" fmla="val 50000"/>
                <a:gd name="adj2" fmla="val 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solidFill>
                  <a:srgbClr val="FFFFFF"/>
                </a:solidFill>
                <a:latin typeface="Impact" panose="020B0806030902050204" pitchFamily="34" charset="0"/>
                <a:ea typeface="微软雅黑" panose="020B0503020204020204" pitchFamily="34" charset="-122"/>
              </a:endParaRPr>
            </a:p>
          </p:txBody>
        </p:sp>
        <p:sp>
          <p:nvSpPr>
            <p:cNvPr id="27" name="任意多边形 26"/>
            <p:cNvSpPr/>
            <p:nvPr/>
          </p:nvSpPr>
          <p:spPr>
            <a:xfrm>
              <a:off x="1741140" y="2655590"/>
              <a:ext cx="279400" cy="260350"/>
            </a:xfrm>
            <a:custGeom>
              <a:avLst/>
              <a:gdLst>
                <a:gd name="connsiteX0" fmla="*/ 130015 w 280019"/>
                <a:gd name="connsiteY0" fmla="*/ 0 h 260031"/>
                <a:gd name="connsiteX1" fmla="*/ 280019 w 280019"/>
                <a:gd name="connsiteY1" fmla="*/ 0 h 260031"/>
                <a:gd name="connsiteX2" fmla="*/ 280019 w 280019"/>
                <a:gd name="connsiteY2" fmla="*/ 260031 h 260031"/>
                <a:gd name="connsiteX3" fmla="*/ 130015 w 280019"/>
                <a:gd name="connsiteY3" fmla="*/ 260031 h 260031"/>
                <a:gd name="connsiteX4" fmla="*/ 0 w 280019"/>
                <a:gd name="connsiteY4" fmla="*/ 130016 h 260031"/>
                <a:gd name="connsiteX5" fmla="*/ 130015 w 280019"/>
                <a:gd name="connsiteY5" fmla="*/ 0 h 2600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80019" h="260031">
                  <a:moveTo>
                    <a:pt x="130015" y="0"/>
                  </a:moveTo>
                  <a:lnTo>
                    <a:pt x="280019" y="0"/>
                  </a:lnTo>
                  <a:lnTo>
                    <a:pt x="280019" y="260031"/>
                  </a:lnTo>
                  <a:lnTo>
                    <a:pt x="130015" y="260031"/>
                  </a:lnTo>
                  <a:cubicBezTo>
                    <a:pt x="58210" y="260031"/>
                    <a:pt x="0" y="201821"/>
                    <a:pt x="0" y="130016"/>
                  </a:cubicBezTo>
                  <a:cubicBezTo>
                    <a:pt x="0" y="58210"/>
                    <a:pt x="58210" y="0"/>
                    <a:pt x="130015"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dirty="0">
                  <a:solidFill>
                    <a:srgbClr val="FFFFFF"/>
                  </a:solidFill>
                  <a:latin typeface="Impact" panose="020B0806030902050204" pitchFamily="34" charset="0"/>
                </a:rPr>
                <a:t>E</a:t>
              </a:r>
              <a:endParaRPr lang="zh-CN" altLang="en-US" dirty="0">
                <a:solidFill>
                  <a:srgbClr val="FFFFFF"/>
                </a:solidFill>
                <a:latin typeface="Impact" panose="020B0806030902050204" pitchFamily="34" charset="0"/>
              </a:endParaRPr>
            </a:p>
          </p:txBody>
        </p:sp>
      </p:grpSp>
      <p:grpSp>
        <p:nvGrpSpPr>
          <p:cNvPr id="28" name="组合 27"/>
          <p:cNvGrpSpPr/>
          <p:nvPr/>
        </p:nvGrpSpPr>
        <p:grpSpPr>
          <a:xfrm>
            <a:off x="1741140" y="3065009"/>
            <a:ext cx="5759450" cy="368350"/>
            <a:chOff x="1741140" y="2992140"/>
            <a:chExt cx="5759450" cy="368300"/>
          </a:xfrm>
        </p:grpSpPr>
        <p:sp>
          <p:nvSpPr>
            <p:cNvPr id="29" name="文本框 375"/>
            <p:cNvSpPr txBox="1">
              <a:spLocks noChangeArrowheads="1"/>
            </p:cNvSpPr>
            <p:nvPr/>
          </p:nvSpPr>
          <p:spPr bwMode="auto">
            <a:xfrm>
              <a:off x="6630640" y="2992140"/>
              <a:ext cx="86995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r" eaLnBrk="1" hangingPunct="1"/>
              <a:r>
                <a:rPr lang="en-US" altLang="zh-CN" sz="1600" dirty="0">
                  <a:solidFill>
                    <a:schemeClr val="bg1">
                      <a:lumMod val="65000"/>
                    </a:schemeClr>
                  </a:solidFill>
                  <a:latin typeface="Impact" panose="020B0806030902050204" pitchFamily="34" charset="0"/>
                  <a:ea typeface="华文细黑" panose="02010600040101010101" pitchFamily="2" charset="-122"/>
                </a:rPr>
                <a:t>30</a:t>
              </a:r>
              <a:r>
                <a:rPr lang="en-US" altLang="zh-CN" sz="1200" dirty="0">
                  <a:solidFill>
                    <a:schemeClr val="bg1">
                      <a:lumMod val="65000"/>
                    </a:schemeClr>
                  </a:solidFill>
                  <a:latin typeface="Impact" panose="020B0806030902050204" pitchFamily="34" charset="0"/>
                  <a:ea typeface="华文细黑" panose="02010600040101010101" pitchFamily="2" charset="-122"/>
                </a:rPr>
                <a:t>%</a:t>
              </a:r>
              <a:endParaRPr lang="zh-CN" altLang="en-US" sz="1200" dirty="0">
                <a:solidFill>
                  <a:schemeClr val="bg1">
                    <a:lumMod val="65000"/>
                  </a:schemeClr>
                </a:solidFill>
                <a:latin typeface="Impact" panose="020B0806030902050204" pitchFamily="34" charset="0"/>
                <a:ea typeface="华文细黑" panose="02010600040101010101" pitchFamily="2" charset="-122"/>
              </a:endParaRPr>
            </a:p>
          </p:txBody>
        </p:sp>
        <p:sp>
          <p:nvSpPr>
            <p:cNvPr id="30" name="同侧圆角矩形 29"/>
            <p:cNvSpPr/>
            <p:nvPr/>
          </p:nvSpPr>
          <p:spPr>
            <a:xfrm rot="5400000">
              <a:off x="2657127" y="2558600"/>
              <a:ext cx="258763" cy="1325562"/>
            </a:xfrm>
            <a:prstGeom prst="round2SameRect">
              <a:avLst>
                <a:gd name="adj1" fmla="val 50000"/>
                <a:gd name="adj2" fmla="val 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solidFill>
                  <a:srgbClr val="FFFFFF"/>
                </a:solidFill>
                <a:latin typeface="Impact" panose="020B0806030902050204" pitchFamily="34" charset="0"/>
                <a:ea typeface="微软雅黑" panose="020B0503020204020204" pitchFamily="34" charset="-122"/>
              </a:endParaRPr>
            </a:p>
          </p:txBody>
        </p:sp>
        <p:sp>
          <p:nvSpPr>
            <p:cNvPr id="31" name="任意多边形 30"/>
            <p:cNvSpPr/>
            <p:nvPr/>
          </p:nvSpPr>
          <p:spPr>
            <a:xfrm>
              <a:off x="1741140" y="3077712"/>
              <a:ext cx="279400" cy="260350"/>
            </a:xfrm>
            <a:custGeom>
              <a:avLst/>
              <a:gdLst>
                <a:gd name="connsiteX0" fmla="*/ 130015 w 280019"/>
                <a:gd name="connsiteY0" fmla="*/ 0 h 260031"/>
                <a:gd name="connsiteX1" fmla="*/ 280019 w 280019"/>
                <a:gd name="connsiteY1" fmla="*/ 0 h 260031"/>
                <a:gd name="connsiteX2" fmla="*/ 280019 w 280019"/>
                <a:gd name="connsiteY2" fmla="*/ 260031 h 260031"/>
                <a:gd name="connsiteX3" fmla="*/ 130015 w 280019"/>
                <a:gd name="connsiteY3" fmla="*/ 260031 h 260031"/>
                <a:gd name="connsiteX4" fmla="*/ 0 w 280019"/>
                <a:gd name="connsiteY4" fmla="*/ 130016 h 260031"/>
                <a:gd name="connsiteX5" fmla="*/ 130015 w 280019"/>
                <a:gd name="connsiteY5" fmla="*/ 0 h 2600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80019" h="260031">
                  <a:moveTo>
                    <a:pt x="130015" y="0"/>
                  </a:moveTo>
                  <a:lnTo>
                    <a:pt x="280019" y="0"/>
                  </a:lnTo>
                  <a:lnTo>
                    <a:pt x="280019" y="260031"/>
                  </a:lnTo>
                  <a:lnTo>
                    <a:pt x="130015" y="260031"/>
                  </a:lnTo>
                  <a:cubicBezTo>
                    <a:pt x="58210" y="260031"/>
                    <a:pt x="0" y="201821"/>
                    <a:pt x="0" y="130016"/>
                  </a:cubicBezTo>
                  <a:cubicBezTo>
                    <a:pt x="0" y="58210"/>
                    <a:pt x="58210" y="0"/>
                    <a:pt x="130015"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dirty="0">
                  <a:solidFill>
                    <a:srgbClr val="FFFFFF"/>
                  </a:solidFill>
                  <a:latin typeface="Impact" panose="020B0806030902050204" pitchFamily="34" charset="0"/>
                </a:rPr>
                <a:t>F</a:t>
              </a:r>
              <a:endParaRPr lang="zh-CN" altLang="en-US" dirty="0">
                <a:solidFill>
                  <a:srgbClr val="FFFFFF"/>
                </a:solidFill>
                <a:latin typeface="Impact" panose="020B0806030902050204" pitchFamily="34" charset="0"/>
              </a:endParaRPr>
            </a:p>
          </p:txBody>
        </p:sp>
      </p:grpSp>
      <p:sp>
        <p:nvSpPr>
          <p:cNvPr id="32" name="矩形 31"/>
          <p:cNvSpPr/>
          <p:nvPr/>
        </p:nvSpPr>
        <p:spPr>
          <a:xfrm>
            <a:off x="1691680" y="3960194"/>
            <a:ext cx="5926863" cy="646419"/>
          </a:xfrm>
          <a:prstGeom prst="rect">
            <a:avLst/>
          </a:prstGeom>
        </p:spPr>
        <p:txBody>
          <a:bodyPr wrap="square" lIns="68582" tIns="34291" rIns="68582" bIns="34291">
            <a:spAutoFit/>
          </a:bodyPr>
          <a:lstStyle/>
          <a:p>
            <a:pPr>
              <a:lnSpc>
                <a:spcPts val="1500"/>
              </a:lnSpc>
              <a:spcBef>
                <a:spcPts val="840"/>
              </a:spcBef>
              <a:spcAft>
                <a:spcPts val="840"/>
              </a:spcAft>
            </a:pPr>
            <a:r>
              <a:rPr lang="zh-CN" altLang="en-US" sz="900" dirty="0">
                <a:solidFill>
                  <a:schemeClr val="bg1">
                    <a:lumMod val="65000"/>
                  </a:schemeClr>
                </a:solidFill>
                <a:latin typeface="微软雅黑" panose="020B0503020204020204" pitchFamily="34" charset="-122"/>
                <a:ea typeface="微软雅黑" panose="020B0503020204020204" pitchFamily="34" charset="-122"/>
              </a:rPr>
              <a:t>请在此处输入您的文本，或者复制您的文本粘贴到此处请在此处请在此处输入您的文本，或者复制您的文本粘贴到此处请在此处或者复制您的文本粘贴到此处请在此处。或者复制您的文本粘贴到此处请在此处或者复制您的文本粘贴到此处请在此处</a:t>
            </a:r>
            <a:endParaRPr lang="en-US" altLang="zh-CN" sz="900" dirty="0">
              <a:solidFill>
                <a:schemeClr val="bg1">
                  <a:lumMod val="65000"/>
                </a:schemeClr>
              </a:solidFill>
              <a:latin typeface="微软雅黑" panose="020B0503020204020204" pitchFamily="34" charset="-122"/>
              <a:ea typeface="微软雅黑" panose="020B0503020204020204" pitchFamily="34" charset="-122"/>
            </a:endParaRPr>
          </a:p>
        </p:txBody>
      </p:sp>
      <p:sp>
        <p:nvSpPr>
          <p:cNvPr id="33" name="灯片编号占位符 32"/>
          <p:cNvSpPr>
            <a:spLocks noGrp="1"/>
          </p:cNvSpPr>
          <p:nvPr>
            <p:ph type="sldNum" sz="quarter" idx="4294967295"/>
          </p:nvPr>
        </p:nvSpPr>
        <p:spPr>
          <a:xfrm>
            <a:off x="7010400" y="4768850"/>
            <a:ext cx="2133600" cy="273050"/>
          </a:xfrm>
          <a:prstGeom prst="rect">
            <a:avLst/>
          </a:prstGeom>
        </p:spPr>
        <p:txBody>
          <a:bodyPr vert="horz" lIns="91442" tIns="45721" rIns="91442" bIns="45721" rtlCol="0" anchor="ctr"/>
          <a:lstStyle/>
          <a:p>
            <a:fld id="{E050F338-EFDA-4F8E-882C-DA95E7E9D7D9}" type="slidenum">
              <a:rPr lang="zh-CN" altLang="en-US" smtClean="0"/>
              <a:pPr/>
              <a:t>18</a:t>
            </a:fld>
            <a:endParaRPr lang="zh-CN" altLang="en-US"/>
          </a:p>
        </p:txBody>
      </p:sp>
    </p:spTree>
    <p:extLst>
      <p:ext uri="{BB962C8B-B14F-4D97-AF65-F5344CB8AC3E}">
        <p14:creationId xmlns:p14="http://schemas.microsoft.com/office/powerpoint/2010/main" val="1755964975"/>
      </p:ext>
    </p:extLst>
  </p:cSld>
  <p:clrMapOvr>
    <a:masterClrMapping/>
  </p:clrMapOvr>
  <p:transition spd="slow" advClick="0" advTm="0">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1+#ppt_w/2"/>
                                          </p:val>
                                        </p:tav>
                                        <p:tav tm="100000">
                                          <p:val>
                                            <p:strVal val="#ppt_x"/>
                                          </p:val>
                                        </p:tav>
                                      </p:tavLst>
                                    </p:anim>
                                    <p:anim calcmode="lin" valueType="num">
                                      <p:cBhvr additive="base">
                                        <p:cTn id="8" dur="500" fill="hold"/>
                                        <p:tgtEl>
                                          <p:spTgt spid="7"/>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2" fill="hold" nodeType="afterEffect">
                                  <p:stCondLst>
                                    <p:cond delay="0"/>
                                  </p:stCondLst>
                                  <p:childTnLst>
                                    <p:set>
                                      <p:cBhvr>
                                        <p:cTn id="11" dur="1" fill="hold">
                                          <p:stCondLst>
                                            <p:cond delay="0"/>
                                          </p:stCondLst>
                                        </p:cTn>
                                        <p:tgtEl>
                                          <p:spTgt spid="12"/>
                                        </p:tgtEl>
                                        <p:attrNameLst>
                                          <p:attrName>style.visibility</p:attrName>
                                        </p:attrNameLst>
                                      </p:cBhvr>
                                      <p:to>
                                        <p:strVal val="visible"/>
                                      </p:to>
                                    </p:set>
                                    <p:anim calcmode="lin" valueType="num">
                                      <p:cBhvr additive="base">
                                        <p:cTn id="12" dur="500" fill="hold"/>
                                        <p:tgtEl>
                                          <p:spTgt spid="12"/>
                                        </p:tgtEl>
                                        <p:attrNameLst>
                                          <p:attrName>ppt_x</p:attrName>
                                        </p:attrNameLst>
                                      </p:cBhvr>
                                      <p:tavLst>
                                        <p:tav tm="0">
                                          <p:val>
                                            <p:strVal val="1+#ppt_w/2"/>
                                          </p:val>
                                        </p:tav>
                                        <p:tav tm="100000">
                                          <p:val>
                                            <p:strVal val="#ppt_x"/>
                                          </p:val>
                                        </p:tav>
                                      </p:tavLst>
                                    </p:anim>
                                    <p:anim calcmode="lin" valueType="num">
                                      <p:cBhvr additive="base">
                                        <p:cTn id="13" dur="500" fill="hold"/>
                                        <p:tgtEl>
                                          <p:spTgt spid="12"/>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2" fill="hold" nodeType="afterEffect">
                                  <p:stCondLst>
                                    <p:cond delay="0"/>
                                  </p:stCondLst>
                                  <p:childTnLst>
                                    <p:set>
                                      <p:cBhvr>
                                        <p:cTn id="16" dur="1" fill="hold">
                                          <p:stCondLst>
                                            <p:cond delay="0"/>
                                          </p:stCondLst>
                                        </p:cTn>
                                        <p:tgtEl>
                                          <p:spTgt spid="16"/>
                                        </p:tgtEl>
                                        <p:attrNameLst>
                                          <p:attrName>style.visibility</p:attrName>
                                        </p:attrNameLst>
                                      </p:cBhvr>
                                      <p:to>
                                        <p:strVal val="visible"/>
                                      </p:to>
                                    </p:set>
                                    <p:anim calcmode="lin" valueType="num">
                                      <p:cBhvr additive="base">
                                        <p:cTn id="17" dur="500" fill="hold"/>
                                        <p:tgtEl>
                                          <p:spTgt spid="16"/>
                                        </p:tgtEl>
                                        <p:attrNameLst>
                                          <p:attrName>ppt_x</p:attrName>
                                        </p:attrNameLst>
                                      </p:cBhvr>
                                      <p:tavLst>
                                        <p:tav tm="0">
                                          <p:val>
                                            <p:strVal val="1+#ppt_w/2"/>
                                          </p:val>
                                        </p:tav>
                                        <p:tav tm="100000">
                                          <p:val>
                                            <p:strVal val="#ppt_x"/>
                                          </p:val>
                                        </p:tav>
                                      </p:tavLst>
                                    </p:anim>
                                    <p:anim calcmode="lin" valueType="num">
                                      <p:cBhvr additive="base">
                                        <p:cTn id="18" dur="500" fill="hold"/>
                                        <p:tgtEl>
                                          <p:spTgt spid="16"/>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 presetClass="entr" presetSubtype="2" fill="hold" nodeType="afterEffect">
                                  <p:stCondLst>
                                    <p:cond delay="0"/>
                                  </p:stCondLst>
                                  <p:childTnLst>
                                    <p:set>
                                      <p:cBhvr>
                                        <p:cTn id="21" dur="1" fill="hold">
                                          <p:stCondLst>
                                            <p:cond delay="0"/>
                                          </p:stCondLst>
                                        </p:cTn>
                                        <p:tgtEl>
                                          <p:spTgt spid="20"/>
                                        </p:tgtEl>
                                        <p:attrNameLst>
                                          <p:attrName>style.visibility</p:attrName>
                                        </p:attrNameLst>
                                      </p:cBhvr>
                                      <p:to>
                                        <p:strVal val="visible"/>
                                      </p:to>
                                    </p:set>
                                    <p:anim calcmode="lin" valueType="num">
                                      <p:cBhvr additive="base">
                                        <p:cTn id="22" dur="500" fill="hold"/>
                                        <p:tgtEl>
                                          <p:spTgt spid="20"/>
                                        </p:tgtEl>
                                        <p:attrNameLst>
                                          <p:attrName>ppt_x</p:attrName>
                                        </p:attrNameLst>
                                      </p:cBhvr>
                                      <p:tavLst>
                                        <p:tav tm="0">
                                          <p:val>
                                            <p:strVal val="1+#ppt_w/2"/>
                                          </p:val>
                                        </p:tav>
                                        <p:tav tm="100000">
                                          <p:val>
                                            <p:strVal val="#ppt_x"/>
                                          </p:val>
                                        </p:tav>
                                      </p:tavLst>
                                    </p:anim>
                                    <p:anim calcmode="lin" valueType="num">
                                      <p:cBhvr additive="base">
                                        <p:cTn id="23" dur="500" fill="hold"/>
                                        <p:tgtEl>
                                          <p:spTgt spid="20"/>
                                        </p:tgtEl>
                                        <p:attrNameLst>
                                          <p:attrName>ppt_y</p:attrName>
                                        </p:attrNameLst>
                                      </p:cBhvr>
                                      <p:tavLst>
                                        <p:tav tm="0">
                                          <p:val>
                                            <p:strVal val="#ppt_y"/>
                                          </p:val>
                                        </p:tav>
                                        <p:tav tm="100000">
                                          <p:val>
                                            <p:strVal val="#ppt_y"/>
                                          </p:val>
                                        </p:tav>
                                      </p:tavLst>
                                    </p:anim>
                                  </p:childTnLst>
                                </p:cTn>
                              </p:par>
                            </p:childTnLst>
                          </p:cTn>
                        </p:par>
                        <p:par>
                          <p:cTn id="24" fill="hold">
                            <p:stCondLst>
                              <p:cond delay="2000"/>
                            </p:stCondLst>
                            <p:childTnLst>
                              <p:par>
                                <p:cTn id="25" presetID="2" presetClass="entr" presetSubtype="2" fill="hold" nodeType="afterEffect">
                                  <p:stCondLst>
                                    <p:cond delay="0"/>
                                  </p:stCondLst>
                                  <p:childTnLst>
                                    <p:set>
                                      <p:cBhvr>
                                        <p:cTn id="26" dur="1" fill="hold">
                                          <p:stCondLst>
                                            <p:cond delay="0"/>
                                          </p:stCondLst>
                                        </p:cTn>
                                        <p:tgtEl>
                                          <p:spTgt spid="24"/>
                                        </p:tgtEl>
                                        <p:attrNameLst>
                                          <p:attrName>style.visibility</p:attrName>
                                        </p:attrNameLst>
                                      </p:cBhvr>
                                      <p:to>
                                        <p:strVal val="visible"/>
                                      </p:to>
                                    </p:set>
                                    <p:anim calcmode="lin" valueType="num">
                                      <p:cBhvr additive="base">
                                        <p:cTn id="27" dur="500" fill="hold"/>
                                        <p:tgtEl>
                                          <p:spTgt spid="24"/>
                                        </p:tgtEl>
                                        <p:attrNameLst>
                                          <p:attrName>ppt_x</p:attrName>
                                        </p:attrNameLst>
                                      </p:cBhvr>
                                      <p:tavLst>
                                        <p:tav tm="0">
                                          <p:val>
                                            <p:strVal val="1+#ppt_w/2"/>
                                          </p:val>
                                        </p:tav>
                                        <p:tav tm="100000">
                                          <p:val>
                                            <p:strVal val="#ppt_x"/>
                                          </p:val>
                                        </p:tav>
                                      </p:tavLst>
                                    </p:anim>
                                    <p:anim calcmode="lin" valueType="num">
                                      <p:cBhvr additive="base">
                                        <p:cTn id="28" dur="500" fill="hold"/>
                                        <p:tgtEl>
                                          <p:spTgt spid="24"/>
                                        </p:tgtEl>
                                        <p:attrNameLst>
                                          <p:attrName>ppt_y</p:attrName>
                                        </p:attrNameLst>
                                      </p:cBhvr>
                                      <p:tavLst>
                                        <p:tav tm="0">
                                          <p:val>
                                            <p:strVal val="#ppt_y"/>
                                          </p:val>
                                        </p:tav>
                                        <p:tav tm="100000">
                                          <p:val>
                                            <p:strVal val="#ppt_y"/>
                                          </p:val>
                                        </p:tav>
                                      </p:tavLst>
                                    </p:anim>
                                  </p:childTnLst>
                                </p:cTn>
                              </p:par>
                            </p:childTnLst>
                          </p:cTn>
                        </p:par>
                        <p:par>
                          <p:cTn id="29" fill="hold">
                            <p:stCondLst>
                              <p:cond delay="2500"/>
                            </p:stCondLst>
                            <p:childTnLst>
                              <p:par>
                                <p:cTn id="30" presetID="2" presetClass="entr" presetSubtype="2" fill="hold" nodeType="afterEffect">
                                  <p:stCondLst>
                                    <p:cond delay="0"/>
                                  </p:stCondLst>
                                  <p:childTnLst>
                                    <p:set>
                                      <p:cBhvr>
                                        <p:cTn id="31" dur="1" fill="hold">
                                          <p:stCondLst>
                                            <p:cond delay="0"/>
                                          </p:stCondLst>
                                        </p:cTn>
                                        <p:tgtEl>
                                          <p:spTgt spid="28"/>
                                        </p:tgtEl>
                                        <p:attrNameLst>
                                          <p:attrName>style.visibility</p:attrName>
                                        </p:attrNameLst>
                                      </p:cBhvr>
                                      <p:to>
                                        <p:strVal val="visible"/>
                                      </p:to>
                                    </p:set>
                                    <p:anim calcmode="lin" valueType="num">
                                      <p:cBhvr additive="base">
                                        <p:cTn id="32" dur="500" fill="hold"/>
                                        <p:tgtEl>
                                          <p:spTgt spid="28"/>
                                        </p:tgtEl>
                                        <p:attrNameLst>
                                          <p:attrName>ppt_x</p:attrName>
                                        </p:attrNameLst>
                                      </p:cBhvr>
                                      <p:tavLst>
                                        <p:tav tm="0">
                                          <p:val>
                                            <p:strVal val="1+#ppt_w/2"/>
                                          </p:val>
                                        </p:tav>
                                        <p:tav tm="100000">
                                          <p:val>
                                            <p:strVal val="#ppt_x"/>
                                          </p:val>
                                        </p:tav>
                                      </p:tavLst>
                                    </p:anim>
                                    <p:anim calcmode="lin" valueType="num">
                                      <p:cBhvr additive="base">
                                        <p:cTn id="33" dur="500" fill="hold"/>
                                        <p:tgtEl>
                                          <p:spTgt spid="28"/>
                                        </p:tgtEl>
                                        <p:attrNameLst>
                                          <p:attrName>ppt_y</p:attrName>
                                        </p:attrNameLst>
                                      </p:cBhvr>
                                      <p:tavLst>
                                        <p:tav tm="0">
                                          <p:val>
                                            <p:strVal val="#ppt_y"/>
                                          </p:val>
                                        </p:tav>
                                        <p:tav tm="100000">
                                          <p:val>
                                            <p:strVal val="#ppt_y"/>
                                          </p:val>
                                        </p:tav>
                                      </p:tavLst>
                                    </p:anim>
                                  </p:childTnLst>
                                </p:cTn>
                              </p:par>
                            </p:childTnLst>
                          </p:cTn>
                        </p:par>
                        <p:par>
                          <p:cTn id="34" fill="hold">
                            <p:stCondLst>
                              <p:cond delay="3000"/>
                            </p:stCondLst>
                            <p:childTnLst>
                              <p:par>
                                <p:cTn id="35" presetID="22" presetClass="entr" presetSubtype="8" fill="hold" grpId="0" nodeType="afterEffect">
                                  <p:stCondLst>
                                    <p:cond delay="0"/>
                                  </p:stCondLst>
                                  <p:childTnLst>
                                    <p:set>
                                      <p:cBhvr>
                                        <p:cTn id="36" dur="1" fill="hold">
                                          <p:stCondLst>
                                            <p:cond delay="0"/>
                                          </p:stCondLst>
                                        </p:cTn>
                                        <p:tgtEl>
                                          <p:spTgt spid="6"/>
                                        </p:tgtEl>
                                        <p:attrNameLst>
                                          <p:attrName>style.visibility</p:attrName>
                                        </p:attrNameLst>
                                      </p:cBhvr>
                                      <p:to>
                                        <p:strVal val="visible"/>
                                      </p:to>
                                    </p:set>
                                    <p:animEffect transition="in" filter="wipe(left)">
                                      <p:cBhvr>
                                        <p:cTn id="37" dur="500"/>
                                        <p:tgtEl>
                                          <p:spTgt spid="6"/>
                                        </p:tgtEl>
                                      </p:cBhvr>
                                    </p:animEffect>
                                  </p:childTnLst>
                                </p:cTn>
                              </p:par>
                            </p:childTnLst>
                          </p:cTn>
                        </p:par>
                        <p:par>
                          <p:cTn id="38" fill="hold">
                            <p:stCondLst>
                              <p:cond delay="3500"/>
                            </p:stCondLst>
                            <p:childTnLst>
                              <p:par>
                                <p:cTn id="39" presetID="22" presetClass="entr" presetSubtype="8" fill="hold" grpId="0" nodeType="afterEffect">
                                  <p:stCondLst>
                                    <p:cond delay="0"/>
                                  </p:stCondLst>
                                  <p:childTnLst>
                                    <p:set>
                                      <p:cBhvr>
                                        <p:cTn id="40" dur="1" fill="hold">
                                          <p:stCondLst>
                                            <p:cond delay="0"/>
                                          </p:stCondLst>
                                        </p:cTn>
                                        <p:tgtEl>
                                          <p:spTgt spid="32"/>
                                        </p:tgtEl>
                                        <p:attrNameLst>
                                          <p:attrName>style.visibility</p:attrName>
                                        </p:attrNameLst>
                                      </p:cBhvr>
                                      <p:to>
                                        <p:strVal val="visible"/>
                                      </p:to>
                                    </p:set>
                                    <p:animEffect transition="in" filter="wipe(left)">
                                      <p:cBhvr>
                                        <p:cTn id="41"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32"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图片 14">
            <a:extLst>
              <a:ext uri="{FF2B5EF4-FFF2-40B4-BE49-F238E27FC236}">
                <a16:creationId xmlns:a16="http://schemas.microsoft.com/office/drawing/2014/main" id="{7B74AD22-A4DE-4498-A7ED-6519177D7D99}"/>
              </a:ext>
            </a:extLst>
          </p:cNvPr>
          <p:cNvPicPr>
            <a:picLocks noChangeAspect="1"/>
          </p:cNvPicPr>
          <p:nvPr/>
        </p:nvPicPr>
        <p:blipFill rotWithShape="1">
          <a:blip r:embed="rId3"/>
          <a:srcRect l="2390" t="1" r="30113" b="19949"/>
          <a:stretch/>
        </p:blipFill>
        <p:spPr>
          <a:xfrm>
            <a:off x="791" y="7204"/>
            <a:ext cx="9143209" cy="5137884"/>
          </a:xfrm>
          <a:prstGeom prst="rect">
            <a:avLst/>
          </a:prstGeom>
        </p:spPr>
      </p:pic>
      <p:sp>
        <p:nvSpPr>
          <p:cNvPr id="10" name="矩形 9"/>
          <p:cNvSpPr/>
          <p:nvPr/>
        </p:nvSpPr>
        <p:spPr>
          <a:xfrm>
            <a:off x="3528728" y="3007559"/>
            <a:ext cx="2745071" cy="430887"/>
          </a:xfrm>
          <a:prstGeom prst="rect">
            <a:avLst/>
          </a:prstGeom>
        </p:spPr>
        <p:txBody>
          <a:bodyPr wrap="square" lIns="0" tIns="0" rIns="0" bIns="0">
            <a:spAutoFit/>
          </a:bodyPr>
          <a:lstStyle/>
          <a:p>
            <a:pPr lvl="0"/>
            <a:r>
              <a:rPr lang="zh-CN" altLang="en-US" sz="2800" dirty="0">
                <a:solidFill>
                  <a:schemeClr val="accent1"/>
                </a:solidFill>
                <a:latin typeface="Arial" panose="020B0604020202020204" pitchFamily="34" charset="0"/>
                <a:ea typeface="微软雅黑" panose="020B0503020204020204" pitchFamily="34" charset="-122"/>
                <a:sym typeface="Arial" panose="020B0604020202020204" pitchFamily="34" charset="0"/>
              </a:rPr>
              <a:t>明年工作计划</a:t>
            </a:r>
            <a:endParaRPr lang="en-US" altLang="zh-CN" sz="2800" dirty="0">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sp>
        <p:nvSpPr>
          <p:cNvPr id="11" name="TextBox 11"/>
          <p:cNvSpPr txBox="1"/>
          <p:nvPr/>
        </p:nvSpPr>
        <p:spPr>
          <a:xfrm>
            <a:off x="3415727" y="3603712"/>
            <a:ext cx="1115690" cy="212687"/>
          </a:xfrm>
          <a:prstGeom prst="rect">
            <a:avLst/>
          </a:prstGeom>
          <a:noFill/>
        </p:spPr>
        <p:txBody>
          <a:bodyPr wrap="none" rtlCol="0">
            <a:spAutoFit/>
          </a:bodyPr>
          <a:lstStyle/>
          <a:p>
            <a:pPr marL="121902" lvl="1" indent="-121902">
              <a:buFont typeface="Arial" panose="020B0604020202020204" pitchFamily="34" charset="0"/>
              <a:buChar char="•"/>
            </a:pPr>
            <a:r>
              <a:rPr lang="zh-CN" altLang="en-US" sz="782"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782"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2" name="TextBox 11"/>
          <p:cNvSpPr txBox="1"/>
          <p:nvPr/>
        </p:nvSpPr>
        <p:spPr>
          <a:xfrm>
            <a:off x="4633503" y="3603712"/>
            <a:ext cx="1115690" cy="212687"/>
          </a:xfrm>
          <a:prstGeom prst="rect">
            <a:avLst/>
          </a:prstGeom>
          <a:noFill/>
        </p:spPr>
        <p:txBody>
          <a:bodyPr wrap="none" rtlCol="0">
            <a:spAutoFit/>
          </a:bodyPr>
          <a:lstStyle/>
          <a:p>
            <a:pPr marL="121902" lvl="1" indent="-121902">
              <a:buFont typeface="Arial" panose="020B0604020202020204" pitchFamily="34" charset="0"/>
              <a:buChar char="•"/>
            </a:pPr>
            <a:r>
              <a:rPr lang="zh-CN" altLang="en-US" sz="782"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782"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3" name="TextBox 11"/>
          <p:cNvSpPr txBox="1"/>
          <p:nvPr/>
        </p:nvSpPr>
        <p:spPr>
          <a:xfrm>
            <a:off x="3415727" y="3797715"/>
            <a:ext cx="1115690" cy="212687"/>
          </a:xfrm>
          <a:prstGeom prst="rect">
            <a:avLst/>
          </a:prstGeom>
          <a:noFill/>
        </p:spPr>
        <p:txBody>
          <a:bodyPr wrap="none" rtlCol="0">
            <a:spAutoFit/>
          </a:bodyPr>
          <a:lstStyle/>
          <a:p>
            <a:pPr marL="121902" lvl="1" indent="-121902">
              <a:buFont typeface="Arial" panose="020B0604020202020204" pitchFamily="34" charset="0"/>
              <a:buChar char="•"/>
            </a:pPr>
            <a:r>
              <a:rPr lang="zh-CN" altLang="en-US" sz="782"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782"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4" name="TextBox 11"/>
          <p:cNvSpPr txBox="1"/>
          <p:nvPr/>
        </p:nvSpPr>
        <p:spPr>
          <a:xfrm>
            <a:off x="4633503" y="3797715"/>
            <a:ext cx="1115690" cy="212687"/>
          </a:xfrm>
          <a:prstGeom prst="rect">
            <a:avLst/>
          </a:prstGeom>
          <a:noFill/>
        </p:spPr>
        <p:txBody>
          <a:bodyPr wrap="none" rtlCol="0">
            <a:spAutoFit/>
          </a:bodyPr>
          <a:lstStyle/>
          <a:p>
            <a:pPr marL="121902" lvl="1" indent="-121902">
              <a:buFont typeface="Arial" panose="020B0604020202020204" pitchFamily="34" charset="0"/>
              <a:buChar char="•"/>
            </a:pPr>
            <a:r>
              <a:rPr lang="zh-CN" altLang="en-US" sz="782"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782"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7" name="任意多边形 16"/>
          <p:cNvSpPr/>
          <p:nvPr/>
        </p:nvSpPr>
        <p:spPr>
          <a:xfrm>
            <a:off x="-1161877" y="1650467"/>
            <a:ext cx="10762527" cy="1061644"/>
          </a:xfrm>
          <a:custGeom>
            <a:avLst/>
            <a:gdLst>
              <a:gd name="connsiteX0" fmla="*/ 0 w 9575800"/>
              <a:gd name="connsiteY0" fmla="*/ 144875 h 764207"/>
              <a:gd name="connsiteX1" fmla="*/ 1642534 w 9575800"/>
              <a:gd name="connsiteY1" fmla="*/ 762942 h 764207"/>
              <a:gd name="connsiteX2" fmla="*/ 3242734 w 9575800"/>
              <a:gd name="connsiteY2" fmla="*/ 942 h 764207"/>
              <a:gd name="connsiteX3" fmla="*/ 5003800 w 9575800"/>
              <a:gd name="connsiteY3" fmla="*/ 593608 h 764207"/>
              <a:gd name="connsiteX4" fmla="*/ 6629400 w 9575800"/>
              <a:gd name="connsiteY4" fmla="*/ 34808 h 764207"/>
              <a:gd name="connsiteX5" fmla="*/ 8111067 w 9575800"/>
              <a:gd name="connsiteY5" fmla="*/ 627475 h 764207"/>
              <a:gd name="connsiteX6" fmla="*/ 9575800 w 9575800"/>
              <a:gd name="connsiteY6" fmla="*/ 34808 h 764207"/>
              <a:gd name="connsiteX7" fmla="*/ 9575800 w 9575800"/>
              <a:gd name="connsiteY7" fmla="*/ 34808 h 764207"/>
              <a:gd name="connsiteX0" fmla="*/ 0 w 9575800"/>
              <a:gd name="connsiteY0" fmla="*/ 144875 h 763062"/>
              <a:gd name="connsiteX1" fmla="*/ 1642534 w 9575800"/>
              <a:gd name="connsiteY1" fmla="*/ 762942 h 763062"/>
              <a:gd name="connsiteX2" fmla="*/ 3242734 w 9575800"/>
              <a:gd name="connsiteY2" fmla="*/ 942 h 763062"/>
              <a:gd name="connsiteX3" fmla="*/ 5003800 w 9575800"/>
              <a:gd name="connsiteY3" fmla="*/ 593608 h 763062"/>
              <a:gd name="connsiteX4" fmla="*/ 6629400 w 9575800"/>
              <a:gd name="connsiteY4" fmla="*/ 34808 h 763062"/>
              <a:gd name="connsiteX5" fmla="*/ 8111067 w 9575800"/>
              <a:gd name="connsiteY5" fmla="*/ 627475 h 763062"/>
              <a:gd name="connsiteX6" fmla="*/ 9575800 w 9575800"/>
              <a:gd name="connsiteY6" fmla="*/ 34808 h 763062"/>
              <a:gd name="connsiteX7" fmla="*/ 9575800 w 9575800"/>
              <a:gd name="connsiteY7" fmla="*/ 34808 h 763062"/>
              <a:gd name="connsiteX0" fmla="*/ 0 w 9575800"/>
              <a:gd name="connsiteY0" fmla="*/ 144008 h 762195"/>
              <a:gd name="connsiteX1" fmla="*/ 1642534 w 9575800"/>
              <a:gd name="connsiteY1" fmla="*/ 762075 h 762195"/>
              <a:gd name="connsiteX2" fmla="*/ 3242734 w 9575800"/>
              <a:gd name="connsiteY2" fmla="*/ 75 h 762195"/>
              <a:gd name="connsiteX3" fmla="*/ 4995333 w 9575800"/>
              <a:gd name="connsiteY3" fmla="*/ 711275 h 762195"/>
              <a:gd name="connsiteX4" fmla="*/ 6629400 w 9575800"/>
              <a:gd name="connsiteY4" fmla="*/ 33941 h 762195"/>
              <a:gd name="connsiteX5" fmla="*/ 8111067 w 9575800"/>
              <a:gd name="connsiteY5" fmla="*/ 626608 h 762195"/>
              <a:gd name="connsiteX6" fmla="*/ 9575800 w 9575800"/>
              <a:gd name="connsiteY6" fmla="*/ 33941 h 762195"/>
              <a:gd name="connsiteX7" fmla="*/ 9575800 w 9575800"/>
              <a:gd name="connsiteY7" fmla="*/ 33941 h 762195"/>
              <a:gd name="connsiteX0" fmla="*/ 0 w 9575800"/>
              <a:gd name="connsiteY0" fmla="*/ 144008 h 762195"/>
              <a:gd name="connsiteX1" fmla="*/ 1642534 w 9575800"/>
              <a:gd name="connsiteY1" fmla="*/ 762075 h 762195"/>
              <a:gd name="connsiteX2" fmla="*/ 3242734 w 9575800"/>
              <a:gd name="connsiteY2" fmla="*/ 75 h 762195"/>
              <a:gd name="connsiteX3" fmla="*/ 4995333 w 9575800"/>
              <a:gd name="connsiteY3" fmla="*/ 711275 h 762195"/>
              <a:gd name="connsiteX4" fmla="*/ 6629400 w 9575800"/>
              <a:gd name="connsiteY4" fmla="*/ 33941 h 762195"/>
              <a:gd name="connsiteX5" fmla="*/ 8144934 w 9575800"/>
              <a:gd name="connsiteY5" fmla="*/ 736674 h 762195"/>
              <a:gd name="connsiteX6" fmla="*/ 9575800 w 9575800"/>
              <a:gd name="connsiteY6" fmla="*/ 33941 h 762195"/>
              <a:gd name="connsiteX7" fmla="*/ 9575800 w 9575800"/>
              <a:gd name="connsiteY7" fmla="*/ 33941 h 762195"/>
              <a:gd name="connsiteX0" fmla="*/ 0 w 9575800"/>
              <a:gd name="connsiteY0" fmla="*/ 144008 h 762195"/>
              <a:gd name="connsiteX1" fmla="*/ 1642534 w 9575800"/>
              <a:gd name="connsiteY1" fmla="*/ 762075 h 762195"/>
              <a:gd name="connsiteX2" fmla="*/ 3242734 w 9575800"/>
              <a:gd name="connsiteY2" fmla="*/ 75 h 762195"/>
              <a:gd name="connsiteX3" fmla="*/ 4995333 w 9575800"/>
              <a:gd name="connsiteY3" fmla="*/ 711275 h 762195"/>
              <a:gd name="connsiteX4" fmla="*/ 6629400 w 9575800"/>
              <a:gd name="connsiteY4" fmla="*/ 33941 h 762195"/>
              <a:gd name="connsiteX5" fmla="*/ 8144934 w 9575800"/>
              <a:gd name="connsiteY5" fmla="*/ 736674 h 762195"/>
              <a:gd name="connsiteX6" fmla="*/ 9575800 w 9575800"/>
              <a:gd name="connsiteY6" fmla="*/ 33941 h 762195"/>
              <a:gd name="connsiteX7" fmla="*/ 9575800 w 9575800"/>
              <a:gd name="connsiteY7" fmla="*/ 33941 h 762195"/>
              <a:gd name="connsiteX0" fmla="*/ 0 w 9575800"/>
              <a:gd name="connsiteY0" fmla="*/ 144008 h 762195"/>
              <a:gd name="connsiteX1" fmla="*/ 1642534 w 9575800"/>
              <a:gd name="connsiteY1" fmla="*/ 762075 h 762195"/>
              <a:gd name="connsiteX2" fmla="*/ 3242734 w 9575800"/>
              <a:gd name="connsiteY2" fmla="*/ 75 h 762195"/>
              <a:gd name="connsiteX3" fmla="*/ 4995333 w 9575800"/>
              <a:gd name="connsiteY3" fmla="*/ 711275 h 762195"/>
              <a:gd name="connsiteX4" fmla="*/ 6629400 w 9575800"/>
              <a:gd name="connsiteY4" fmla="*/ 33941 h 762195"/>
              <a:gd name="connsiteX5" fmla="*/ 8246534 w 9575800"/>
              <a:gd name="connsiteY5" fmla="*/ 728207 h 762195"/>
              <a:gd name="connsiteX6" fmla="*/ 9575800 w 9575800"/>
              <a:gd name="connsiteY6" fmla="*/ 33941 h 762195"/>
              <a:gd name="connsiteX7" fmla="*/ 9575800 w 9575800"/>
              <a:gd name="connsiteY7" fmla="*/ 33941 h 762195"/>
              <a:gd name="connsiteX0" fmla="*/ 0 w 9575800"/>
              <a:gd name="connsiteY0" fmla="*/ 144008 h 762195"/>
              <a:gd name="connsiteX1" fmla="*/ 1642534 w 9575800"/>
              <a:gd name="connsiteY1" fmla="*/ 762075 h 762195"/>
              <a:gd name="connsiteX2" fmla="*/ 3242734 w 9575800"/>
              <a:gd name="connsiteY2" fmla="*/ 75 h 762195"/>
              <a:gd name="connsiteX3" fmla="*/ 4995333 w 9575800"/>
              <a:gd name="connsiteY3" fmla="*/ 711275 h 762195"/>
              <a:gd name="connsiteX4" fmla="*/ 6629400 w 9575800"/>
              <a:gd name="connsiteY4" fmla="*/ 33941 h 762195"/>
              <a:gd name="connsiteX5" fmla="*/ 8246534 w 9575800"/>
              <a:gd name="connsiteY5" fmla="*/ 728207 h 762195"/>
              <a:gd name="connsiteX6" fmla="*/ 9575800 w 9575800"/>
              <a:gd name="connsiteY6" fmla="*/ 33941 h 762195"/>
              <a:gd name="connsiteX7" fmla="*/ 9575800 w 9575800"/>
              <a:gd name="connsiteY7" fmla="*/ 33941 h 762195"/>
              <a:gd name="connsiteX0" fmla="*/ 0 w 9575800"/>
              <a:gd name="connsiteY0" fmla="*/ 144008 h 762195"/>
              <a:gd name="connsiteX1" fmla="*/ 1642534 w 9575800"/>
              <a:gd name="connsiteY1" fmla="*/ 762075 h 762195"/>
              <a:gd name="connsiteX2" fmla="*/ 3242734 w 9575800"/>
              <a:gd name="connsiteY2" fmla="*/ 75 h 762195"/>
              <a:gd name="connsiteX3" fmla="*/ 4995333 w 9575800"/>
              <a:gd name="connsiteY3" fmla="*/ 711275 h 762195"/>
              <a:gd name="connsiteX4" fmla="*/ 6553200 w 9575800"/>
              <a:gd name="connsiteY4" fmla="*/ 33941 h 762195"/>
              <a:gd name="connsiteX5" fmla="*/ 8246534 w 9575800"/>
              <a:gd name="connsiteY5" fmla="*/ 728207 h 762195"/>
              <a:gd name="connsiteX6" fmla="*/ 9575800 w 9575800"/>
              <a:gd name="connsiteY6" fmla="*/ 33941 h 762195"/>
              <a:gd name="connsiteX7" fmla="*/ 9575800 w 9575800"/>
              <a:gd name="connsiteY7" fmla="*/ 33941 h 762195"/>
              <a:gd name="connsiteX0" fmla="*/ 0 w 9575800"/>
              <a:gd name="connsiteY0" fmla="*/ 144008 h 763340"/>
              <a:gd name="connsiteX1" fmla="*/ 1642534 w 9575800"/>
              <a:gd name="connsiteY1" fmla="*/ 762075 h 763340"/>
              <a:gd name="connsiteX2" fmla="*/ 3285067 w 9575800"/>
              <a:gd name="connsiteY2" fmla="*/ 75 h 763340"/>
              <a:gd name="connsiteX3" fmla="*/ 4995333 w 9575800"/>
              <a:gd name="connsiteY3" fmla="*/ 711275 h 763340"/>
              <a:gd name="connsiteX4" fmla="*/ 6553200 w 9575800"/>
              <a:gd name="connsiteY4" fmla="*/ 33941 h 763340"/>
              <a:gd name="connsiteX5" fmla="*/ 8246534 w 9575800"/>
              <a:gd name="connsiteY5" fmla="*/ 728207 h 763340"/>
              <a:gd name="connsiteX6" fmla="*/ 9575800 w 9575800"/>
              <a:gd name="connsiteY6" fmla="*/ 33941 h 763340"/>
              <a:gd name="connsiteX7" fmla="*/ 9575800 w 9575800"/>
              <a:gd name="connsiteY7" fmla="*/ 33941 h 763340"/>
              <a:gd name="connsiteX0" fmla="*/ 0 w 9575800"/>
              <a:gd name="connsiteY0" fmla="*/ 144008 h 763340"/>
              <a:gd name="connsiteX1" fmla="*/ 1642534 w 9575800"/>
              <a:gd name="connsiteY1" fmla="*/ 762075 h 763340"/>
              <a:gd name="connsiteX2" fmla="*/ 3285067 w 9575800"/>
              <a:gd name="connsiteY2" fmla="*/ 75 h 763340"/>
              <a:gd name="connsiteX3" fmla="*/ 4910667 w 9575800"/>
              <a:gd name="connsiteY3" fmla="*/ 711275 h 763340"/>
              <a:gd name="connsiteX4" fmla="*/ 6553200 w 9575800"/>
              <a:gd name="connsiteY4" fmla="*/ 33941 h 763340"/>
              <a:gd name="connsiteX5" fmla="*/ 8246534 w 9575800"/>
              <a:gd name="connsiteY5" fmla="*/ 728207 h 763340"/>
              <a:gd name="connsiteX6" fmla="*/ 9575800 w 9575800"/>
              <a:gd name="connsiteY6" fmla="*/ 33941 h 763340"/>
              <a:gd name="connsiteX7" fmla="*/ 9575800 w 9575800"/>
              <a:gd name="connsiteY7" fmla="*/ 33941 h 763340"/>
              <a:gd name="connsiteX0" fmla="*/ 0 w 9575800"/>
              <a:gd name="connsiteY0" fmla="*/ 144007 h 763339"/>
              <a:gd name="connsiteX1" fmla="*/ 1642534 w 9575800"/>
              <a:gd name="connsiteY1" fmla="*/ 762074 h 763339"/>
              <a:gd name="connsiteX2" fmla="*/ 3285067 w 9575800"/>
              <a:gd name="connsiteY2" fmla="*/ 74 h 763339"/>
              <a:gd name="connsiteX3" fmla="*/ 4910667 w 9575800"/>
              <a:gd name="connsiteY3" fmla="*/ 711274 h 763339"/>
              <a:gd name="connsiteX4" fmla="*/ 6553200 w 9575800"/>
              <a:gd name="connsiteY4" fmla="*/ 33940 h 763339"/>
              <a:gd name="connsiteX5" fmla="*/ 8246534 w 9575800"/>
              <a:gd name="connsiteY5" fmla="*/ 728206 h 763339"/>
              <a:gd name="connsiteX6" fmla="*/ 9575800 w 9575800"/>
              <a:gd name="connsiteY6" fmla="*/ 33940 h 763339"/>
              <a:gd name="connsiteX7" fmla="*/ 9575800 w 9575800"/>
              <a:gd name="connsiteY7" fmla="*/ 33940 h 763339"/>
              <a:gd name="connsiteX0" fmla="*/ 0 w 10570076"/>
              <a:gd name="connsiteY0" fmla="*/ 288727 h 908059"/>
              <a:gd name="connsiteX1" fmla="*/ 1642534 w 10570076"/>
              <a:gd name="connsiteY1" fmla="*/ 906794 h 908059"/>
              <a:gd name="connsiteX2" fmla="*/ 3285067 w 10570076"/>
              <a:gd name="connsiteY2" fmla="*/ 144794 h 908059"/>
              <a:gd name="connsiteX3" fmla="*/ 4910667 w 10570076"/>
              <a:gd name="connsiteY3" fmla="*/ 855994 h 908059"/>
              <a:gd name="connsiteX4" fmla="*/ 6553200 w 10570076"/>
              <a:gd name="connsiteY4" fmla="*/ 178660 h 908059"/>
              <a:gd name="connsiteX5" fmla="*/ 8246534 w 10570076"/>
              <a:gd name="connsiteY5" fmla="*/ 872926 h 908059"/>
              <a:gd name="connsiteX6" fmla="*/ 9575800 w 10570076"/>
              <a:gd name="connsiteY6" fmla="*/ 178660 h 908059"/>
              <a:gd name="connsiteX7" fmla="*/ 10570076 w 10570076"/>
              <a:gd name="connsiteY7" fmla="*/ 0 h 908059"/>
              <a:gd name="connsiteX0" fmla="*/ 0 w 10570076"/>
              <a:gd name="connsiteY0" fmla="*/ 288727 h 908059"/>
              <a:gd name="connsiteX1" fmla="*/ 1642534 w 10570076"/>
              <a:gd name="connsiteY1" fmla="*/ 906794 h 908059"/>
              <a:gd name="connsiteX2" fmla="*/ 3285067 w 10570076"/>
              <a:gd name="connsiteY2" fmla="*/ 144794 h 908059"/>
              <a:gd name="connsiteX3" fmla="*/ 4910667 w 10570076"/>
              <a:gd name="connsiteY3" fmla="*/ 855994 h 908059"/>
              <a:gd name="connsiteX4" fmla="*/ 6553200 w 10570076"/>
              <a:gd name="connsiteY4" fmla="*/ 178660 h 908059"/>
              <a:gd name="connsiteX5" fmla="*/ 8246534 w 10570076"/>
              <a:gd name="connsiteY5" fmla="*/ 872926 h 908059"/>
              <a:gd name="connsiteX6" fmla="*/ 9575800 w 10570076"/>
              <a:gd name="connsiteY6" fmla="*/ 178660 h 908059"/>
              <a:gd name="connsiteX7" fmla="*/ 10570076 w 10570076"/>
              <a:gd name="connsiteY7" fmla="*/ 0 h 908059"/>
              <a:gd name="connsiteX0" fmla="*/ 0 w 11498939"/>
              <a:gd name="connsiteY0" fmla="*/ 144007 h 786206"/>
              <a:gd name="connsiteX1" fmla="*/ 1642534 w 11498939"/>
              <a:gd name="connsiteY1" fmla="*/ 762074 h 786206"/>
              <a:gd name="connsiteX2" fmla="*/ 3285067 w 11498939"/>
              <a:gd name="connsiteY2" fmla="*/ 74 h 786206"/>
              <a:gd name="connsiteX3" fmla="*/ 4910667 w 11498939"/>
              <a:gd name="connsiteY3" fmla="*/ 711274 h 786206"/>
              <a:gd name="connsiteX4" fmla="*/ 6553200 w 11498939"/>
              <a:gd name="connsiteY4" fmla="*/ 33940 h 786206"/>
              <a:gd name="connsiteX5" fmla="*/ 8246534 w 11498939"/>
              <a:gd name="connsiteY5" fmla="*/ 728206 h 786206"/>
              <a:gd name="connsiteX6" fmla="*/ 9575800 w 11498939"/>
              <a:gd name="connsiteY6" fmla="*/ 33940 h 786206"/>
              <a:gd name="connsiteX7" fmla="*/ 11498939 w 11498939"/>
              <a:gd name="connsiteY7" fmla="*/ 786197 h 786206"/>
              <a:gd name="connsiteX0" fmla="*/ 0 w 11498939"/>
              <a:gd name="connsiteY0" fmla="*/ 144007 h 786197"/>
              <a:gd name="connsiteX1" fmla="*/ 1642534 w 11498939"/>
              <a:gd name="connsiteY1" fmla="*/ 762074 h 786197"/>
              <a:gd name="connsiteX2" fmla="*/ 3285067 w 11498939"/>
              <a:gd name="connsiteY2" fmla="*/ 74 h 786197"/>
              <a:gd name="connsiteX3" fmla="*/ 4910667 w 11498939"/>
              <a:gd name="connsiteY3" fmla="*/ 711274 h 786197"/>
              <a:gd name="connsiteX4" fmla="*/ 6553200 w 11498939"/>
              <a:gd name="connsiteY4" fmla="*/ 33940 h 786197"/>
              <a:gd name="connsiteX5" fmla="*/ 8246534 w 11498939"/>
              <a:gd name="connsiteY5" fmla="*/ 728206 h 786197"/>
              <a:gd name="connsiteX6" fmla="*/ 9575800 w 11498939"/>
              <a:gd name="connsiteY6" fmla="*/ 33940 h 786197"/>
              <a:gd name="connsiteX7" fmla="*/ 11498939 w 11498939"/>
              <a:gd name="connsiteY7" fmla="*/ 786197 h 786197"/>
              <a:gd name="connsiteX0" fmla="*/ 0 w 11498939"/>
              <a:gd name="connsiteY0" fmla="*/ 144007 h 786197"/>
              <a:gd name="connsiteX1" fmla="*/ 1642534 w 11498939"/>
              <a:gd name="connsiteY1" fmla="*/ 762074 h 786197"/>
              <a:gd name="connsiteX2" fmla="*/ 3285067 w 11498939"/>
              <a:gd name="connsiteY2" fmla="*/ 74 h 786197"/>
              <a:gd name="connsiteX3" fmla="*/ 4910667 w 11498939"/>
              <a:gd name="connsiteY3" fmla="*/ 711274 h 786197"/>
              <a:gd name="connsiteX4" fmla="*/ 6553200 w 11498939"/>
              <a:gd name="connsiteY4" fmla="*/ 33940 h 786197"/>
              <a:gd name="connsiteX5" fmla="*/ 8246534 w 11498939"/>
              <a:gd name="connsiteY5" fmla="*/ 728206 h 786197"/>
              <a:gd name="connsiteX6" fmla="*/ 9575800 w 11498939"/>
              <a:gd name="connsiteY6" fmla="*/ 33940 h 786197"/>
              <a:gd name="connsiteX7" fmla="*/ 11498939 w 11498939"/>
              <a:gd name="connsiteY7" fmla="*/ 786197 h 786197"/>
              <a:gd name="connsiteX0" fmla="*/ 0 w 11498939"/>
              <a:gd name="connsiteY0" fmla="*/ 144007 h 786197"/>
              <a:gd name="connsiteX1" fmla="*/ 1642534 w 11498939"/>
              <a:gd name="connsiteY1" fmla="*/ 762074 h 786197"/>
              <a:gd name="connsiteX2" fmla="*/ 3285067 w 11498939"/>
              <a:gd name="connsiteY2" fmla="*/ 74 h 786197"/>
              <a:gd name="connsiteX3" fmla="*/ 4910667 w 11498939"/>
              <a:gd name="connsiteY3" fmla="*/ 711274 h 786197"/>
              <a:gd name="connsiteX4" fmla="*/ 6553200 w 11498939"/>
              <a:gd name="connsiteY4" fmla="*/ 33940 h 786197"/>
              <a:gd name="connsiteX5" fmla="*/ 8246534 w 11498939"/>
              <a:gd name="connsiteY5" fmla="*/ 728206 h 786197"/>
              <a:gd name="connsiteX6" fmla="*/ 9758956 w 11498939"/>
              <a:gd name="connsiteY6" fmla="*/ 33940 h 786197"/>
              <a:gd name="connsiteX7" fmla="*/ 11498939 w 11498939"/>
              <a:gd name="connsiteY7" fmla="*/ 786197 h 786197"/>
              <a:gd name="connsiteX0" fmla="*/ 0 w 11498939"/>
              <a:gd name="connsiteY0" fmla="*/ 144007 h 786197"/>
              <a:gd name="connsiteX1" fmla="*/ 1642534 w 11498939"/>
              <a:gd name="connsiteY1" fmla="*/ 762074 h 786197"/>
              <a:gd name="connsiteX2" fmla="*/ 3285067 w 11498939"/>
              <a:gd name="connsiteY2" fmla="*/ 74 h 786197"/>
              <a:gd name="connsiteX3" fmla="*/ 4910667 w 11498939"/>
              <a:gd name="connsiteY3" fmla="*/ 711274 h 786197"/>
              <a:gd name="connsiteX4" fmla="*/ 6553200 w 11498939"/>
              <a:gd name="connsiteY4" fmla="*/ 33940 h 786197"/>
              <a:gd name="connsiteX5" fmla="*/ 8246534 w 11498939"/>
              <a:gd name="connsiteY5" fmla="*/ 728206 h 786197"/>
              <a:gd name="connsiteX6" fmla="*/ 9758956 w 11498939"/>
              <a:gd name="connsiteY6" fmla="*/ 33940 h 786197"/>
              <a:gd name="connsiteX7" fmla="*/ 11498939 w 11498939"/>
              <a:gd name="connsiteY7" fmla="*/ 786197 h 786197"/>
              <a:gd name="connsiteX0" fmla="*/ 0 w 11498939"/>
              <a:gd name="connsiteY0" fmla="*/ 144007 h 786197"/>
              <a:gd name="connsiteX1" fmla="*/ 1642534 w 11498939"/>
              <a:gd name="connsiteY1" fmla="*/ 762074 h 786197"/>
              <a:gd name="connsiteX2" fmla="*/ 3285067 w 11498939"/>
              <a:gd name="connsiteY2" fmla="*/ 74 h 786197"/>
              <a:gd name="connsiteX3" fmla="*/ 4910667 w 11498939"/>
              <a:gd name="connsiteY3" fmla="*/ 711274 h 786197"/>
              <a:gd name="connsiteX4" fmla="*/ 6553200 w 11498939"/>
              <a:gd name="connsiteY4" fmla="*/ 33940 h 786197"/>
              <a:gd name="connsiteX5" fmla="*/ 8246534 w 11498939"/>
              <a:gd name="connsiteY5" fmla="*/ 728206 h 786197"/>
              <a:gd name="connsiteX6" fmla="*/ 9758956 w 11498939"/>
              <a:gd name="connsiteY6" fmla="*/ 33940 h 786197"/>
              <a:gd name="connsiteX7" fmla="*/ 11498939 w 11498939"/>
              <a:gd name="connsiteY7" fmla="*/ 786197 h 786197"/>
              <a:gd name="connsiteX0" fmla="*/ 0 w 11498939"/>
              <a:gd name="connsiteY0" fmla="*/ 144007 h 786197"/>
              <a:gd name="connsiteX1" fmla="*/ 1642534 w 11498939"/>
              <a:gd name="connsiteY1" fmla="*/ 762074 h 786197"/>
              <a:gd name="connsiteX2" fmla="*/ 3285067 w 11498939"/>
              <a:gd name="connsiteY2" fmla="*/ 74 h 786197"/>
              <a:gd name="connsiteX3" fmla="*/ 4910667 w 11498939"/>
              <a:gd name="connsiteY3" fmla="*/ 711274 h 786197"/>
              <a:gd name="connsiteX4" fmla="*/ 6553200 w 11498939"/>
              <a:gd name="connsiteY4" fmla="*/ 33940 h 786197"/>
              <a:gd name="connsiteX5" fmla="*/ 8246534 w 11498939"/>
              <a:gd name="connsiteY5" fmla="*/ 728206 h 786197"/>
              <a:gd name="connsiteX6" fmla="*/ 9850534 w 11498939"/>
              <a:gd name="connsiteY6" fmla="*/ 33940 h 786197"/>
              <a:gd name="connsiteX7" fmla="*/ 11498939 w 11498939"/>
              <a:gd name="connsiteY7" fmla="*/ 786197 h 786197"/>
              <a:gd name="connsiteX0" fmla="*/ 0 w 11498939"/>
              <a:gd name="connsiteY0" fmla="*/ 144007 h 786197"/>
              <a:gd name="connsiteX1" fmla="*/ 1642534 w 11498939"/>
              <a:gd name="connsiteY1" fmla="*/ 762074 h 786197"/>
              <a:gd name="connsiteX2" fmla="*/ 3285067 w 11498939"/>
              <a:gd name="connsiteY2" fmla="*/ 74 h 786197"/>
              <a:gd name="connsiteX3" fmla="*/ 4910667 w 11498939"/>
              <a:gd name="connsiteY3" fmla="*/ 711274 h 786197"/>
              <a:gd name="connsiteX4" fmla="*/ 6553200 w 11498939"/>
              <a:gd name="connsiteY4" fmla="*/ 33940 h 786197"/>
              <a:gd name="connsiteX5" fmla="*/ 8246534 w 11498939"/>
              <a:gd name="connsiteY5" fmla="*/ 728206 h 786197"/>
              <a:gd name="connsiteX6" fmla="*/ 9850534 w 11498939"/>
              <a:gd name="connsiteY6" fmla="*/ 33940 h 786197"/>
              <a:gd name="connsiteX7" fmla="*/ 11498939 w 11498939"/>
              <a:gd name="connsiteY7" fmla="*/ 786197 h 786197"/>
              <a:gd name="connsiteX0" fmla="*/ 0 w 11498939"/>
              <a:gd name="connsiteY0" fmla="*/ 144007 h 786197"/>
              <a:gd name="connsiteX1" fmla="*/ 1642534 w 11498939"/>
              <a:gd name="connsiteY1" fmla="*/ 762074 h 786197"/>
              <a:gd name="connsiteX2" fmla="*/ 3285067 w 11498939"/>
              <a:gd name="connsiteY2" fmla="*/ 74 h 786197"/>
              <a:gd name="connsiteX3" fmla="*/ 4910667 w 11498939"/>
              <a:gd name="connsiteY3" fmla="*/ 711274 h 786197"/>
              <a:gd name="connsiteX4" fmla="*/ 6553200 w 11498939"/>
              <a:gd name="connsiteY4" fmla="*/ 33940 h 786197"/>
              <a:gd name="connsiteX5" fmla="*/ 8246534 w 11498939"/>
              <a:gd name="connsiteY5" fmla="*/ 728206 h 786197"/>
              <a:gd name="connsiteX6" fmla="*/ 9850534 w 11498939"/>
              <a:gd name="connsiteY6" fmla="*/ 33940 h 786197"/>
              <a:gd name="connsiteX7" fmla="*/ 11498939 w 11498939"/>
              <a:gd name="connsiteY7" fmla="*/ 786197 h 786197"/>
              <a:gd name="connsiteX0" fmla="*/ 0 w 11498939"/>
              <a:gd name="connsiteY0" fmla="*/ 143948 h 786138"/>
              <a:gd name="connsiteX1" fmla="*/ 1549219 w 11498939"/>
              <a:gd name="connsiteY1" fmla="*/ 733805 h 786138"/>
              <a:gd name="connsiteX2" fmla="*/ 3285067 w 11498939"/>
              <a:gd name="connsiteY2" fmla="*/ 15 h 786138"/>
              <a:gd name="connsiteX3" fmla="*/ 4910667 w 11498939"/>
              <a:gd name="connsiteY3" fmla="*/ 711215 h 786138"/>
              <a:gd name="connsiteX4" fmla="*/ 6553200 w 11498939"/>
              <a:gd name="connsiteY4" fmla="*/ 33881 h 786138"/>
              <a:gd name="connsiteX5" fmla="*/ 8246534 w 11498939"/>
              <a:gd name="connsiteY5" fmla="*/ 728147 h 786138"/>
              <a:gd name="connsiteX6" fmla="*/ 9850534 w 11498939"/>
              <a:gd name="connsiteY6" fmla="*/ 33881 h 786138"/>
              <a:gd name="connsiteX7" fmla="*/ 11498939 w 11498939"/>
              <a:gd name="connsiteY7" fmla="*/ 786138 h 786138"/>
              <a:gd name="connsiteX0" fmla="*/ 0 w 11498939"/>
              <a:gd name="connsiteY0" fmla="*/ 143948 h 786138"/>
              <a:gd name="connsiteX1" fmla="*/ 1549219 w 11498939"/>
              <a:gd name="connsiteY1" fmla="*/ 733805 h 786138"/>
              <a:gd name="connsiteX2" fmla="*/ 3285067 w 11498939"/>
              <a:gd name="connsiteY2" fmla="*/ 15 h 786138"/>
              <a:gd name="connsiteX3" fmla="*/ 4910667 w 11498939"/>
              <a:gd name="connsiteY3" fmla="*/ 711215 h 786138"/>
              <a:gd name="connsiteX4" fmla="*/ 6553200 w 11498939"/>
              <a:gd name="connsiteY4" fmla="*/ 33881 h 786138"/>
              <a:gd name="connsiteX5" fmla="*/ 8246534 w 11498939"/>
              <a:gd name="connsiteY5" fmla="*/ 728147 h 786138"/>
              <a:gd name="connsiteX6" fmla="*/ 9850534 w 11498939"/>
              <a:gd name="connsiteY6" fmla="*/ 33881 h 786138"/>
              <a:gd name="connsiteX7" fmla="*/ 11498939 w 11498939"/>
              <a:gd name="connsiteY7" fmla="*/ 786138 h 786138"/>
              <a:gd name="connsiteX0" fmla="*/ 0 w 11498939"/>
              <a:gd name="connsiteY0" fmla="*/ 143948 h 786138"/>
              <a:gd name="connsiteX1" fmla="*/ 1549219 w 11498939"/>
              <a:gd name="connsiteY1" fmla="*/ 733805 h 786138"/>
              <a:gd name="connsiteX2" fmla="*/ 3285067 w 11498939"/>
              <a:gd name="connsiteY2" fmla="*/ 15 h 786138"/>
              <a:gd name="connsiteX3" fmla="*/ 4910667 w 11498939"/>
              <a:gd name="connsiteY3" fmla="*/ 711215 h 786138"/>
              <a:gd name="connsiteX4" fmla="*/ 6553200 w 11498939"/>
              <a:gd name="connsiteY4" fmla="*/ 33881 h 786138"/>
              <a:gd name="connsiteX5" fmla="*/ 8246534 w 11498939"/>
              <a:gd name="connsiteY5" fmla="*/ 728147 h 786138"/>
              <a:gd name="connsiteX6" fmla="*/ 10006059 w 11498939"/>
              <a:gd name="connsiteY6" fmla="*/ 24478 h 786138"/>
              <a:gd name="connsiteX7" fmla="*/ 11498939 w 11498939"/>
              <a:gd name="connsiteY7" fmla="*/ 786138 h 786138"/>
              <a:gd name="connsiteX0" fmla="*/ 0 w 11498939"/>
              <a:gd name="connsiteY0" fmla="*/ 143948 h 786138"/>
              <a:gd name="connsiteX1" fmla="*/ 1549219 w 11498939"/>
              <a:gd name="connsiteY1" fmla="*/ 733805 h 786138"/>
              <a:gd name="connsiteX2" fmla="*/ 3285067 w 11498939"/>
              <a:gd name="connsiteY2" fmla="*/ 15 h 786138"/>
              <a:gd name="connsiteX3" fmla="*/ 4910667 w 11498939"/>
              <a:gd name="connsiteY3" fmla="*/ 711215 h 786138"/>
              <a:gd name="connsiteX4" fmla="*/ 6553200 w 11498939"/>
              <a:gd name="connsiteY4" fmla="*/ 33881 h 786138"/>
              <a:gd name="connsiteX5" fmla="*/ 8246534 w 11498939"/>
              <a:gd name="connsiteY5" fmla="*/ 728147 h 786138"/>
              <a:gd name="connsiteX6" fmla="*/ 10006059 w 11498939"/>
              <a:gd name="connsiteY6" fmla="*/ 24478 h 786138"/>
              <a:gd name="connsiteX7" fmla="*/ 11498939 w 11498939"/>
              <a:gd name="connsiteY7" fmla="*/ 786138 h 786138"/>
              <a:gd name="connsiteX0" fmla="*/ 0 w 11498939"/>
              <a:gd name="connsiteY0" fmla="*/ 143948 h 786138"/>
              <a:gd name="connsiteX1" fmla="*/ 1549219 w 11498939"/>
              <a:gd name="connsiteY1" fmla="*/ 733805 h 786138"/>
              <a:gd name="connsiteX2" fmla="*/ 3285067 w 11498939"/>
              <a:gd name="connsiteY2" fmla="*/ 15 h 786138"/>
              <a:gd name="connsiteX3" fmla="*/ 4910667 w 11498939"/>
              <a:gd name="connsiteY3" fmla="*/ 711215 h 786138"/>
              <a:gd name="connsiteX4" fmla="*/ 6553200 w 11498939"/>
              <a:gd name="connsiteY4" fmla="*/ 33881 h 786138"/>
              <a:gd name="connsiteX5" fmla="*/ 8246534 w 11498939"/>
              <a:gd name="connsiteY5" fmla="*/ 728147 h 786138"/>
              <a:gd name="connsiteX6" fmla="*/ 10161583 w 11498939"/>
              <a:gd name="connsiteY6" fmla="*/ 24478 h 786138"/>
              <a:gd name="connsiteX7" fmla="*/ 11498939 w 11498939"/>
              <a:gd name="connsiteY7" fmla="*/ 786138 h 786138"/>
              <a:gd name="connsiteX0" fmla="*/ 0 w 11498939"/>
              <a:gd name="connsiteY0" fmla="*/ 143948 h 786138"/>
              <a:gd name="connsiteX1" fmla="*/ 1549219 w 11498939"/>
              <a:gd name="connsiteY1" fmla="*/ 733805 h 786138"/>
              <a:gd name="connsiteX2" fmla="*/ 3285067 w 11498939"/>
              <a:gd name="connsiteY2" fmla="*/ 15 h 786138"/>
              <a:gd name="connsiteX3" fmla="*/ 4910667 w 11498939"/>
              <a:gd name="connsiteY3" fmla="*/ 711215 h 786138"/>
              <a:gd name="connsiteX4" fmla="*/ 6553200 w 11498939"/>
              <a:gd name="connsiteY4" fmla="*/ 33881 h 786138"/>
              <a:gd name="connsiteX5" fmla="*/ 8246534 w 11498939"/>
              <a:gd name="connsiteY5" fmla="*/ 728147 h 786138"/>
              <a:gd name="connsiteX6" fmla="*/ 10161583 w 11498939"/>
              <a:gd name="connsiteY6" fmla="*/ 24478 h 786138"/>
              <a:gd name="connsiteX7" fmla="*/ 11498939 w 11498939"/>
              <a:gd name="connsiteY7" fmla="*/ 786138 h 786138"/>
              <a:gd name="connsiteX0" fmla="*/ 0 w 11498939"/>
              <a:gd name="connsiteY0" fmla="*/ 143948 h 786138"/>
              <a:gd name="connsiteX1" fmla="*/ 1549219 w 11498939"/>
              <a:gd name="connsiteY1" fmla="*/ 733805 h 786138"/>
              <a:gd name="connsiteX2" fmla="*/ 3285067 w 11498939"/>
              <a:gd name="connsiteY2" fmla="*/ 15 h 786138"/>
              <a:gd name="connsiteX3" fmla="*/ 4910667 w 11498939"/>
              <a:gd name="connsiteY3" fmla="*/ 711215 h 786138"/>
              <a:gd name="connsiteX4" fmla="*/ 6553200 w 11498939"/>
              <a:gd name="connsiteY4" fmla="*/ 33881 h 786138"/>
              <a:gd name="connsiteX5" fmla="*/ 8339850 w 11498939"/>
              <a:gd name="connsiteY5" fmla="*/ 737550 h 786138"/>
              <a:gd name="connsiteX6" fmla="*/ 10161583 w 11498939"/>
              <a:gd name="connsiteY6" fmla="*/ 24478 h 786138"/>
              <a:gd name="connsiteX7" fmla="*/ 11498939 w 11498939"/>
              <a:gd name="connsiteY7" fmla="*/ 786138 h 786138"/>
              <a:gd name="connsiteX0" fmla="*/ 0 w 11498939"/>
              <a:gd name="connsiteY0" fmla="*/ 143948 h 786138"/>
              <a:gd name="connsiteX1" fmla="*/ 1549219 w 11498939"/>
              <a:gd name="connsiteY1" fmla="*/ 733805 h 786138"/>
              <a:gd name="connsiteX2" fmla="*/ 3285067 w 11498939"/>
              <a:gd name="connsiteY2" fmla="*/ 15 h 786138"/>
              <a:gd name="connsiteX3" fmla="*/ 4910667 w 11498939"/>
              <a:gd name="connsiteY3" fmla="*/ 711215 h 786138"/>
              <a:gd name="connsiteX4" fmla="*/ 6553200 w 11498939"/>
              <a:gd name="connsiteY4" fmla="*/ 33881 h 786138"/>
              <a:gd name="connsiteX5" fmla="*/ 8339850 w 11498939"/>
              <a:gd name="connsiteY5" fmla="*/ 737550 h 786138"/>
              <a:gd name="connsiteX6" fmla="*/ 10161583 w 11498939"/>
              <a:gd name="connsiteY6" fmla="*/ 24478 h 786138"/>
              <a:gd name="connsiteX7" fmla="*/ 11498939 w 11498939"/>
              <a:gd name="connsiteY7" fmla="*/ 786138 h 786138"/>
              <a:gd name="connsiteX0" fmla="*/ 0 w 11498939"/>
              <a:gd name="connsiteY0" fmla="*/ 143948 h 786138"/>
              <a:gd name="connsiteX1" fmla="*/ 1549219 w 11498939"/>
              <a:gd name="connsiteY1" fmla="*/ 733805 h 786138"/>
              <a:gd name="connsiteX2" fmla="*/ 3285067 w 11498939"/>
              <a:gd name="connsiteY2" fmla="*/ 15 h 786138"/>
              <a:gd name="connsiteX3" fmla="*/ 4910667 w 11498939"/>
              <a:gd name="connsiteY3" fmla="*/ 711215 h 786138"/>
              <a:gd name="connsiteX4" fmla="*/ 6553200 w 11498939"/>
              <a:gd name="connsiteY4" fmla="*/ 33881 h 786138"/>
              <a:gd name="connsiteX5" fmla="*/ 8308746 w 11498939"/>
              <a:gd name="connsiteY5" fmla="*/ 709340 h 786138"/>
              <a:gd name="connsiteX6" fmla="*/ 10161583 w 11498939"/>
              <a:gd name="connsiteY6" fmla="*/ 24478 h 786138"/>
              <a:gd name="connsiteX7" fmla="*/ 11498939 w 11498939"/>
              <a:gd name="connsiteY7" fmla="*/ 786138 h 786138"/>
              <a:gd name="connsiteX0" fmla="*/ 0 w 11498939"/>
              <a:gd name="connsiteY0" fmla="*/ 143948 h 786138"/>
              <a:gd name="connsiteX1" fmla="*/ 1549219 w 11498939"/>
              <a:gd name="connsiteY1" fmla="*/ 733805 h 786138"/>
              <a:gd name="connsiteX2" fmla="*/ 3285067 w 11498939"/>
              <a:gd name="connsiteY2" fmla="*/ 15 h 786138"/>
              <a:gd name="connsiteX3" fmla="*/ 4910667 w 11498939"/>
              <a:gd name="connsiteY3" fmla="*/ 711215 h 786138"/>
              <a:gd name="connsiteX4" fmla="*/ 6553200 w 11498939"/>
              <a:gd name="connsiteY4" fmla="*/ 33881 h 786138"/>
              <a:gd name="connsiteX5" fmla="*/ 8308746 w 11498939"/>
              <a:gd name="connsiteY5" fmla="*/ 709340 h 786138"/>
              <a:gd name="connsiteX6" fmla="*/ 10161583 w 11498939"/>
              <a:gd name="connsiteY6" fmla="*/ 24478 h 786138"/>
              <a:gd name="connsiteX7" fmla="*/ 11498939 w 11498939"/>
              <a:gd name="connsiteY7" fmla="*/ 786138 h 786138"/>
              <a:gd name="connsiteX0" fmla="*/ 0 w 11498939"/>
              <a:gd name="connsiteY0" fmla="*/ 143948 h 786138"/>
              <a:gd name="connsiteX1" fmla="*/ 1549219 w 11498939"/>
              <a:gd name="connsiteY1" fmla="*/ 733805 h 786138"/>
              <a:gd name="connsiteX2" fmla="*/ 3285067 w 11498939"/>
              <a:gd name="connsiteY2" fmla="*/ 15 h 786138"/>
              <a:gd name="connsiteX3" fmla="*/ 4910667 w 11498939"/>
              <a:gd name="connsiteY3" fmla="*/ 711215 h 786138"/>
              <a:gd name="connsiteX4" fmla="*/ 6553200 w 11498939"/>
              <a:gd name="connsiteY4" fmla="*/ 33881 h 786138"/>
              <a:gd name="connsiteX5" fmla="*/ 8308746 w 11498939"/>
              <a:gd name="connsiteY5" fmla="*/ 709340 h 786138"/>
              <a:gd name="connsiteX6" fmla="*/ 10161583 w 11498939"/>
              <a:gd name="connsiteY6" fmla="*/ 24478 h 786138"/>
              <a:gd name="connsiteX7" fmla="*/ 11498939 w 11498939"/>
              <a:gd name="connsiteY7" fmla="*/ 786138 h 786138"/>
              <a:gd name="connsiteX0" fmla="*/ 0 w 11498939"/>
              <a:gd name="connsiteY0" fmla="*/ 143948 h 786138"/>
              <a:gd name="connsiteX1" fmla="*/ 1549219 w 11498939"/>
              <a:gd name="connsiteY1" fmla="*/ 733805 h 786138"/>
              <a:gd name="connsiteX2" fmla="*/ 3285067 w 11498939"/>
              <a:gd name="connsiteY2" fmla="*/ 15 h 786138"/>
              <a:gd name="connsiteX3" fmla="*/ 4910667 w 11498939"/>
              <a:gd name="connsiteY3" fmla="*/ 711215 h 786138"/>
              <a:gd name="connsiteX4" fmla="*/ 6553200 w 11498939"/>
              <a:gd name="connsiteY4" fmla="*/ 33881 h 786138"/>
              <a:gd name="connsiteX5" fmla="*/ 8308746 w 11498939"/>
              <a:gd name="connsiteY5" fmla="*/ 709340 h 786138"/>
              <a:gd name="connsiteX6" fmla="*/ 10161583 w 11498939"/>
              <a:gd name="connsiteY6" fmla="*/ 24478 h 786138"/>
              <a:gd name="connsiteX7" fmla="*/ 11498939 w 11498939"/>
              <a:gd name="connsiteY7" fmla="*/ 786138 h 786138"/>
              <a:gd name="connsiteX0" fmla="*/ 0 w 11498939"/>
              <a:gd name="connsiteY0" fmla="*/ 143948 h 786138"/>
              <a:gd name="connsiteX1" fmla="*/ 1549219 w 11498939"/>
              <a:gd name="connsiteY1" fmla="*/ 733805 h 786138"/>
              <a:gd name="connsiteX2" fmla="*/ 3285067 w 11498939"/>
              <a:gd name="connsiteY2" fmla="*/ 15 h 786138"/>
              <a:gd name="connsiteX3" fmla="*/ 4910667 w 11498939"/>
              <a:gd name="connsiteY3" fmla="*/ 711215 h 786138"/>
              <a:gd name="connsiteX4" fmla="*/ 6553200 w 11498939"/>
              <a:gd name="connsiteY4" fmla="*/ 33881 h 786138"/>
              <a:gd name="connsiteX5" fmla="*/ 8308746 w 11498939"/>
              <a:gd name="connsiteY5" fmla="*/ 709340 h 786138"/>
              <a:gd name="connsiteX6" fmla="*/ 10161583 w 11498939"/>
              <a:gd name="connsiteY6" fmla="*/ 24478 h 786138"/>
              <a:gd name="connsiteX7" fmla="*/ 11498939 w 11498939"/>
              <a:gd name="connsiteY7" fmla="*/ 786138 h 786138"/>
              <a:gd name="connsiteX0" fmla="*/ 0 w 11498939"/>
              <a:gd name="connsiteY0" fmla="*/ 143948 h 786138"/>
              <a:gd name="connsiteX1" fmla="*/ 423197 w 11498939"/>
              <a:gd name="connsiteY1" fmla="*/ 733805 h 786138"/>
              <a:gd name="connsiteX2" fmla="*/ 3285067 w 11498939"/>
              <a:gd name="connsiteY2" fmla="*/ 15 h 786138"/>
              <a:gd name="connsiteX3" fmla="*/ 4910667 w 11498939"/>
              <a:gd name="connsiteY3" fmla="*/ 711215 h 786138"/>
              <a:gd name="connsiteX4" fmla="*/ 6553200 w 11498939"/>
              <a:gd name="connsiteY4" fmla="*/ 33881 h 786138"/>
              <a:gd name="connsiteX5" fmla="*/ 8308746 w 11498939"/>
              <a:gd name="connsiteY5" fmla="*/ 709340 h 786138"/>
              <a:gd name="connsiteX6" fmla="*/ 10161583 w 11498939"/>
              <a:gd name="connsiteY6" fmla="*/ 24478 h 786138"/>
              <a:gd name="connsiteX7" fmla="*/ 11498939 w 11498939"/>
              <a:gd name="connsiteY7" fmla="*/ 786138 h 786138"/>
              <a:gd name="connsiteX0" fmla="*/ 0 w 11498939"/>
              <a:gd name="connsiteY0" fmla="*/ 143948 h 838005"/>
              <a:gd name="connsiteX1" fmla="*/ 423197 w 11498939"/>
              <a:gd name="connsiteY1" fmla="*/ 733805 h 838005"/>
              <a:gd name="connsiteX2" fmla="*/ 3285067 w 11498939"/>
              <a:gd name="connsiteY2" fmla="*/ 15 h 838005"/>
              <a:gd name="connsiteX3" fmla="*/ 4910667 w 11498939"/>
              <a:gd name="connsiteY3" fmla="*/ 711215 h 838005"/>
              <a:gd name="connsiteX4" fmla="*/ 6553200 w 11498939"/>
              <a:gd name="connsiteY4" fmla="*/ 33881 h 838005"/>
              <a:gd name="connsiteX5" fmla="*/ 8308746 w 11498939"/>
              <a:gd name="connsiteY5" fmla="*/ 709340 h 838005"/>
              <a:gd name="connsiteX6" fmla="*/ 10161583 w 11498939"/>
              <a:gd name="connsiteY6" fmla="*/ 24478 h 838005"/>
              <a:gd name="connsiteX7" fmla="*/ 11498939 w 11498939"/>
              <a:gd name="connsiteY7" fmla="*/ 786138 h 838005"/>
              <a:gd name="connsiteX0" fmla="*/ 0 w 12235184"/>
              <a:gd name="connsiteY0" fmla="*/ 125142 h 786138"/>
              <a:gd name="connsiteX1" fmla="*/ 1159442 w 12235184"/>
              <a:gd name="connsiteY1" fmla="*/ 733805 h 786138"/>
              <a:gd name="connsiteX2" fmla="*/ 4021312 w 12235184"/>
              <a:gd name="connsiteY2" fmla="*/ 15 h 786138"/>
              <a:gd name="connsiteX3" fmla="*/ 5646912 w 12235184"/>
              <a:gd name="connsiteY3" fmla="*/ 711215 h 786138"/>
              <a:gd name="connsiteX4" fmla="*/ 7289445 w 12235184"/>
              <a:gd name="connsiteY4" fmla="*/ 33881 h 786138"/>
              <a:gd name="connsiteX5" fmla="*/ 9044991 w 12235184"/>
              <a:gd name="connsiteY5" fmla="*/ 709340 h 786138"/>
              <a:gd name="connsiteX6" fmla="*/ 10897828 w 12235184"/>
              <a:gd name="connsiteY6" fmla="*/ 24478 h 786138"/>
              <a:gd name="connsiteX7" fmla="*/ 12235184 w 12235184"/>
              <a:gd name="connsiteY7" fmla="*/ 786138 h 786138"/>
              <a:gd name="connsiteX0" fmla="*/ 0 w 12235184"/>
              <a:gd name="connsiteY0" fmla="*/ 125142 h 786138"/>
              <a:gd name="connsiteX1" fmla="*/ 1159442 w 12235184"/>
              <a:gd name="connsiteY1" fmla="*/ 733805 h 786138"/>
              <a:gd name="connsiteX2" fmla="*/ 4021312 w 12235184"/>
              <a:gd name="connsiteY2" fmla="*/ 15 h 786138"/>
              <a:gd name="connsiteX3" fmla="*/ 5646912 w 12235184"/>
              <a:gd name="connsiteY3" fmla="*/ 711215 h 786138"/>
              <a:gd name="connsiteX4" fmla="*/ 7289445 w 12235184"/>
              <a:gd name="connsiteY4" fmla="*/ 33881 h 786138"/>
              <a:gd name="connsiteX5" fmla="*/ 9044991 w 12235184"/>
              <a:gd name="connsiteY5" fmla="*/ 709340 h 786138"/>
              <a:gd name="connsiteX6" fmla="*/ 10897828 w 12235184"/>
              <a:gd name="connsiteY6" fmla="*/ 24478 h 786138"/>
              <a:gd name="connsiteX7" fmla="*/ 12235184 w 12235184"/>
              <a:gd name="connsiteY7" fmla="*/ 786138 h 786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235184" h="786138">
                <a:moveTo>
                  <a:pt x="0" y="125142"/>
                </a:moveTo>
                <a:cubicBezTo>
                  <a:pt x="81192" y="333332"/>
                  <a:pt x="489223" y="754660"/>
                  <a:pt x="1159442" y="733805"/>
                </a:cubicBezTo>
                <a:cubicBezTo>
                  <a:pt x="1829661" y="712950"/>
                  <a:pt x="3273400" y="3780"/>
                  <a:pt x="4021312" y="15"/>
                </a:cubicBezTo>
                <a:cubicBezTo>
                  <a:pt x="4769224" y="-3750"/>
                  <a:pt x="4949823" y="714037"/>
                  <a:pt x="5646912" y="711215"/>
                </a:cubicBezTo>
                <a:cubicBezTo>
                  <a:pt x="6344001" y="708393"/>
                  <a:pt x="6723099" y="34193"/>
                  <a:pt x="7289445" y="33881"/>
                </a:cubicBezTo>
                <a:cubicBezTo>
                  <a:pt x="7855791" y="33569"/>
                  <a:pt x="8350279" y="729713"/>
                  <a:pt x="9044991" y="709340"/>
                </a:cubicBezTo>
                <a:cubicBezTo>
                  <a:pt x="9739703" y="688967"/>
                  <a:pt x="10366129" y="11678"/>
                  <a:pt x="10897828" y="24478"/>
                </a:cubicBezTo>
                <a:cubicBezTo>
                  <a:pt x="11429527" y="37278"/>
                  <a:pt x="11943548" y="441353"/>
                  <a:pt x="12235184" y="786138"/>
                </a:cubicBezTo>
              </a:path>
            </a:pathLst>
          </a:custGeom>
          <a:no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latin typeface="Arial" panose="020B0604020202020204" pitchFamily="34" charset="0"/>
              <a:ea typeface="微软雅黑" panose="020B0503020204020204" pitchFamily="34" charset="-122"/>
              <a:sym typeface="Arial" panose="020B0604020202020204" pitchFamily="34" charset="0"/>
            </a:endParaRPr>
          </a:p>
        </p:txBody>
      </p:sp>
      <p:grpSp>
        <p:nvGrpSpPr>
          <p:cNvPr id="18" name="组合 17"/>
          <p:cNvGrpSpPr/>
          <p:nvPr/>
        </p:nvGrpSpPr>
        <p:grpSpPr>
          <a:xfrm>
            <a:off x="3893455" y="1286148"/>
            <a:ext cx="1357092" cy="1357093"/>
            <a:chOff x="1985488" y="1104900"/>
            <a:chExt cx="930184" cy="930184"/>
          </a:xfrm>
          <a:effectLst/>
        </p:grpSpPr>
        <p:sp>
          <p:nvSpPr>
            <p:cNvPr id="19" name="椭圆 18"/>
            <p:cNvSpPr/>
            <p:nvPr/>
          </p:nvSpPr>
          <p:spPr>
            <a:xfrm>
              <a:off x="1985488" y="1104900"/>
              <a:ext cx="930184" cy="930184"/>
            </a:xfrm>
            <a:prstGeom prst="ellipse">
              <a:avLst/>
            </a:prstGeom>
            <a:ln w="101600">
              <a:noFill/>
            </a:ln>
            <a:effectLst>
              <a:innerShdw blurRad="2286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latin typeface="Arial" panose="020B0604020202020204" pitchFamily="34" charset="0"/>
                <a:ea typeface="微软雅黑" panose="020B0503020204020204" pitchFamily="34" charset="-122"/>
                <a:sym typeface="Arial" panose="020B0604020202020204" pitchFamily="34" charset="0"/>
              </a:endParaRPr>
            </a:p>
          </p:txBody>
        </p:sp>
        <p:sp>
          <p:nvSpPr>
            <p:cNvPr id="20" name="矩形 259"/>
            <p:cNvSpPr>
              <a:spLocks noChangeArrowheads="1"/>
            </p:cNvSpPr>
            <p:nvPr/>
          </p:nvSpPr>
          <p:spPr bwMode="auto">
            <a:xfrm>
              <a:off x="2102398" y="1210023"/>
              <a:ext cx="696364" cy="719980"/>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square" lIns="0" tIns="0" rIns="0" bIns="0" anchor="ctr" anchorCtr="1">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buNone/>
              </a:pPr>
              <a:r>
                <a:rPr lang="en-US" altLang="zh-CN" sz="6826" cap="all" dirty="0">
                  <a:solidFill>
                    <a:schemeClr val="bg1"/>
                  </a:solidFill>
                  <a:latin typeface="Arial" panose="020B0604020202020204" pitchFamily="34" charset="0"/>
                  <a:cs typeface="Arial" panose="020B0604020202020204" pitchFamily="34" charset="0"/>
                  <a:sym typeface="Arial" panose="020B0604020202020204" pitchFamily="34" charset="0"/>
                </a:rPr>
                <a:t>04</a:t>
              </a:r>
              <a:endParaRPr lang="zh-CN" altLang="en-US" sz="6826" cap="all" dirty="0">
                <a:solidFill>
                  <a:schemeClr val="bg1"/>
                </a:solidFill>
                <a:latin typeface="Arial" panose="020B0604020202020204" pitchFamily="34" charset="0"/>
                <a:cs typeface="Arial" panose="020B0604020202020204" pitchFamily="34" charset="0"/>
                <a:sym typeface="Arial" panose="020B0604020202020204" pitchFamily="34" charset="0"/>
              </a:endParaRPr>
            </a:p>
          </p:txBody>
        </p:sp>
      </p:grpSp>
    </p:spTree>
    <p:extLst>
      <p:ext uri="{BB962C8B-B14F-4D97-AF65-F5344CB8AC3E}">
        <p14:creationId xmlns:p14="http://schemas.microsoft.com/office/powerpoint/2010/main" val="2402725689"/>
      </p:ext>
    </p:extLst>
  </p:cSld>
  <p:clrMapOvr>
    <a:masterClrMapping/>
  </p:clrMapOvr>
  <mc:AlternateContent xmlns:mc="http://schemas.openxmlformats.org/markup-compatibility/2006" xmlns:p14="http://schemas.microsoft.com/office/powerpoint/2010/main">
    <mc:Choice Requires="p14">
      <p:transition spd="slow" p14:dur="1500" advClick="0" advTm="0">
        <p:split orient="vert"/>
      </p:transition>
    </mc:Choice>
    <mc:Fallback xmlns="">
      <p:transition spd="slow" advClick="0" advTm="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nodeType="with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p:cTn id="7" dur="1000" fill="hold"/>
                                        <p:tgtEl>
                                          <p:spTgt spid="15"/>
                                        </p:tgtEl>
                                        <p:attrNameLst>
                                          <p:attrName>ppt_w</p:attrName>
                                        </p:attrNameLst>
                                      </p:cBhvr>
                                      <p:tavLst>
                                        <p:tav tm="0">
                                          <p:val>
                                            <p:strVal val="#ppt_w+.3"/>
                                          </p:val>
                                        </p:tav>
                                        <p:tav tm="100000">
                                          <p:val>
                                            <p:strVal val="#ppt_w"/>
                                          </p:val>
                                        </p:tav>
                                      </p:tavLst>
                                    </p:anim>
                                    <p:anim calcmode="lin" valueType="num">
                                      <p:cBhvr>
                                        <p:cTn id="8" dur="1000" fill="hold"/>
                                        <p:tgtEl>
                                          <p:spTgt spid="15"/>
                                        </p:tgtEl>
                                        <p:attrNameLst>
                                          <p:attrName>ppt_h</p:attrName>
                                        </p:attrNameLst>
                                      </p:cBhvr>
                                      <p:tavLst>
                                        <p:tav tm="0">
                                          <p:val>
                                            <p:strVal val="#ppt_h"/>
                                          </p:val>
                                        </p:tav>
                                        <p:tav tm="100000">
                                          <p:val>
                                            <p:strVal val="#ppt_h"/>
                                          </p:val>
                                        </p:tav>
                                      </p:tavLst>
                                    </p:anim>
                                    <p:animEffect transition="in" filter="fade">
                                      <p:cBhvr>
                                        <p:cTn id="9" dur="1000"/>
                                        <p:tgtEl>
                                          <p:spTgt spid="15"/>
                                        </p:tgtEl>
                                      </p:cBhvr>
                                    </p:animEffect>
                                  </p:childTnLst>
                                </p:cTn>
                              </p:par>
                            </p:childTnLst>
                          </p:cTn>
                        </p:par>
                      </p:childTnLst>
                    </p:cTn>
                  </p:par>
                  <p:par>
                    <p:cTn id="10" fill="hold">
                      <p:stCondLst>
                        <p:cond delay="indefinite"/>
                      </p:stCondLst>
                      <p:childTnLst>
                        <p:par>
                          <p:cTn id="11" fill="hold">
                            <p:stCondLst>
                              <p:cond delay="0"/>
                            </p:stCondLst>
                            <p:childTnLst>
                              <p:par>
                                <p:cTn id="12" presetID="22" presetClass="entr" presetSubtype="8" fill="hold" grpId="0" nodeType="clickEffect">
                                  <p:stCondLst>
                                    <p:cond delay="0"/>
                                  </p:stCondLst>
                                  <p:childTnLst>
                                    <p:set>
                                      <p:cBhvr>
                                        <p:cTn id="13" dur="1" fill="hold">
                                          <p:stCondLst>
                                            <p:cond delay="0"/>
                                          </p:stCondLst>
                                        </p:cTn>
                                        <p:tgtEl>
                                          <p:spTgt spid="17"/>
                                        </p:tgtEl>
                                        <p:attrNameLst>
                                          <p:attrName>style.visibility</p:attrName>
                                        </p:attrNameLst>
                                      </p:cBhvr>
                                      <p:to>
                                        <p:strVal val="visible"/>
                                      </p:to>
                                    </p:set>
                                    <p:animEffect transition="in" filter="wipe(left)">
                                      <p:cBhvr>
                                        <p:cTn id="14" dur="1000"/>
                                        <p:tgtEl>
                                          <p:spTgt spid="17"/>
                                        </p:tgtEl>
                                      </p:cBhvr>
                                    </p:animEffect>
                                  </p:childTnLst>
                                </p:cTn>
                              </p:par>
                            </p:childTnLst>
                          </p:cTn>
                        </p:par>
                      </p:childTnLst>
                    </p:cTn>
                  </p:par>
                  <p:par>
                    <p:cTn id="15" fill="hold">
                      <p:stCondLst>
                        <p:cond delay="indefinite"/>
                      </p:stCondLst>
                      <p:childTnLst>
                        <p:par>
                          <p:cTn id="16" fill="hold">
                            <p:stCondLst>
                              <p:cond delay="0"/>
                            </p:stCondLst>
                            <p:childTnLst>
                              <p:par>
                                <p:cTn id="17" presetID="53" presetClass="entr" presetSubtype="16" fill="hold" nodeType="clickEffect">
                                  <p:stCondLst>
                                    <p:cond delay="0"/>
                                  </p:stCondLst>
                                  <p:childTnLst>
                                    <p:set>
                                      <p:cBhvr>
                                        <p:cTn id="18" dur="1" fill="hold">
                                          <p:stCondLst>
                                            <p:cond delay="0"/>
                                          </p:stCondLst>
                                        </p:cTn>
                                        <p:tgtEl>
                                          <p:spTgt spid="18"/>
                                        </p:tgtEl>
                                        <p:attrNameLst>
                                          <p:attrName>style.visibility</p:attrName>
                                        </p:attrNameLst>
                                      </p:cBhvr>
                                      <p:to>
                                        <p:strVal val="visible"/>
                                      </p:to>
                                    </p:set>
                                    <p:anim calcmode="lin" valueType="num">
                                      <p:cBhvr>
                                        <p:cTn id="19" dur="500" fill="hold"/>
                                        <p:tgtEl>
                                          <p:spTgt spid="18"/>
                                        </p:tgtEl>
                                        <p:attrNameLst>
                                          <p:attrName>ppt_w</p:attrName>
                                        </p:attrNameLst>
                                      </p:cBhvr>
                                      <p:tavLst>
                                        <p:tav tm="0">
                                          <p:val>
                                            <p:fltVal val="0"/>
                                          </p:val>
                                        </p:tav>
                                        <p:tav tm="100000">
                                          <p:val>
                                            <p:strVal val="#ppt_w"/>
                                          </p:val>
                                        </p:tav>
                                      </p:tavLst>
                                    </p:anim>
                                    <p:anim calcmode="lin" valueType="num">
                                      <p:cBhvr>
                                        <p:cTn id="20" dur="500" fill="hold"/>
                                        <p:tgtEl>
                                          <p:spTgt spid="18"/>
                                        </p:tgtEl>
                                        <p:attrNameLst>
                                          <p:attrName>ppt_h</p:attrName>
                                        </p:attrNameLst>
                                      </p:cBhvr>
                                      <p:tavLst>
                                        <p:tav tm="0">
                                          <p:val>
                                            <p:fltVal val="0"/>
                                          </p:val>
                                        </p:tav>
                                        <p:tav tm="100000">
                                          <p:val>
                                            <p:strVal val="#ppt_h"/>
                                          </p:val>
                                        </p:tav>
                                      </p:tavLst>
                                    </p:anim>
                                    <p:animEffect transition="in" filter="fade">
                                      <p:cBhvr>
                                        <p:cTn id="21" dur="500"/>
                                        <p:tgtEl>
                                          <p:spTgt spid="18"/>
                                        </p:tgtEl>
                                      </p:cBhvr>
                                    </p:animEffect>
                                  </p:childTnLst>
                                </p:cTn>
                              </p:par>
                            </p:childTnLst>
                          </p:cTn>
                        </p:par>
                      </p:childTnLst>
                    </p:cTn>
                  </p:par>
                  <p:par>
                    <p:cTn id="22" fill="hold">
                      <p:stCondLst>
                        <p:cond delay="indefinite"/>
                      </p:stCondLst>
                      <p:childTnLst>
                        <p:par>
                          <p:cTn id="23" fill="hold">
                            <p:stCondLst>
                              <p:cond delay="0"/>
                            </p:stCondLst>
                            <p:childTnLst>
                              <p:par>
                                <p:cTn id="24" presetID="23" presetClass="entr" presetSubtype="32" fill="hold" grpId="0" nodeType="clickEffect">
                                  <p:stCondLst>
                                    <p:cond delay="0"/>
                                  </p:stCondLst>
                                  <p:childTnLst>
                                    <p:set>
                                      <p:cBhvr>
                                        <p:cTn id="25" dur="1" fill="hold">
                                          <p:stCondLst>
                                            <p:cond delay="0"/>
                                          </p:stCondLst>
                                        </p:cTn>
                                        <p:tgtEl>
                                          <p:spTgt spid="10"/>
                                        </p:tgtEl>
                                        <p:attrNameLst>
                                          <p:attrName>style.visibility</p:attrName>
                                        </p:attrNameLst>
                                      </p:cBhvr>
                                      <p:to>
                                        <p:strVal val="visible"/>
                                      </p:to>
                                    </p:set>
                                    <p:anim calcmode="lin" valueType="num">
                                      <p:cBhvr>
                                        <p:cTn id="26" dur="500" fill="hold"/>
                                        <p:tgtEl>
                                          <p:spTgt spid="10"/>
                                        </p:tgtEl>
                                        <p:attrNameLst>
                                          <p:attrName>ppt_w</p:attrName>
                                        </p:attrNameLst>
                                      </p:cBhvr>
                                      <p:tavLst>
                                        <p:tav tm="0">
                                          <p:val>
                                            <p:strVal val="4*#ppt_w"/>
                                          </p:val>
                                        </p:tav>
                                        <p:tav tm="100000">
                                          <p:val>
                                            <p:strVal val="#ppt_w"/>
                                          </p:val>
                                        </p:tav>
                                      </p:tavLst>
                                    </p:anim>
                                    <p:anim calcmode="lin" valueType="num">
                                      <p:cBhvr>
                                        <p:cTn id="27" dur="500" fill="hold"/>
                                        <p:tgtEl>
                                          <p:spTgt spid="10"/>
                                        </p:tgtEl>
                                        <p:attrNameLst>
                                          <p:attrName>ppt_h</p:attrName>
                                        </p:attrNameLst>
                                      </p:cBhvr>
                                      <p:tavLst>
                                        <p:tav tm="0">
                                          <p:val>
                                            <p:strVal val="4*#ppt_h"/>
                                          </p:val>
                                        </p:tav>
                                        <p:tav tm="100000">
                                          <p:val>
                                            <p:strVal val="#ppt_h"/>
                                          </p:val>
                                        </p:tav>
                                      </p:tavLst>
                                    </p:anim>
                                  </p:childTnLst>
                                </p:cTn>
                              </p:par>
                            </p:childTnLst>
                          </p:cTn>
                        </p:par>
                        <p:par>
                          <p:cTn id="28" fill="hold">
                            <p:stCondLst>
                              <p:cond delay="500"/>
                            </p:stCondLst>
                            <p:childTnLst>
                              <p:par>
                                <p:cTn id="29" presetID="12" presetClass="entr" presetSubtype="8" fill="hold" grpId="0" nodeType="afterEffect">
                                  <p:stCondLst>
                                    <p:cond delay="0"/>
                                  </p:stCondLst>
                                  <p:childTnLst>
                                    <p:set>
                                      <p:cBhvr>
                                        <p:cTn id="30" dur="1" fill="hold">
                                          <p:stCondLst>
                                            <p:cond delay="0"/>
                                          </p:stCondLst>
                                        </p:cTn>
                                        <p:tgtEl>
                                          <p:spTgt spid="11"/>
                                        </p:tgtEl>
                                        <p:attrNameLst>
                                          <p:attrName>style.visibility</p:attrName>
                                        </p:attrNameLst>
                                      </p:cBhvr>
                                      <p:to>
                                        <p:strVal val="visible"/>
                                      </p:to>
                                    </p:set>
                                    <p:anim calcmode="lin" valueType="num">
                                      <p:cBhvr additive="base">
                                        <p:cTn id="31" dur="500"/>
                                        <p:tgtEl>
                                          <p:spTgt spid="11"/>
                                        </p:tgtEl>
                                        <p:attrNameLst>
                                          <p:attrName>ppt_x</p:attrName>
                                        </p:attrNameLst>
                                      </p:cBhvr>
                                      <p:tavLst>
                                        <p:tav tm="0">
                                          <p:val>
                                            <p:strVal val="#ppt_x-#ppt_w*1.125000"/>
                                          </p:val>
                                        </p:tav>
                                        <p:tav tm="100000">
                                          <p:val>
                                            <p:strVal val="#ppt_x"/>
                                          </p:val>
                                        </p:tav>
                                      </p:tavLst>
                                    </p:anim>
                                    <p:animEffect transition="in" filter="wipe(right)">
                                      <p:cBhvr>
                                        <p:cTn id="32" dur="500"/>
                                        <p:tgtEl>
                                          <p:spTgt spid="11"/>
                                        </p:tgtEl>
                                      </p:cBhvr>
                                    </p:animEffect>
                                  </p:childTnLst>
                                </p:cTn>
                              </p:par>
                            </p:childTnLst>
                          </p:cTn>
                        </p:par>
                        <p:par>
                          <p:cTn id="33" fill="hold">
                            <p:stCondLst>
                              <p:cond delay="1000"/>
                            </p:stCondLst>
                            <p:childTnLst>
                              <p:par>
                                <p:cTn id="34" presetID="12" presetClass="entr" presetSubtype="8" fill="hold" grpId="0" nodeType="afterEffect">
                                  <p:stCondLst>
                                    <p:cond delay="0"/>
                                  </p:stCondLst>
                                  <p:childTnLst>
                                    <p:set>
                                      <p:cBhvr>
                                        <p:cTn id="35" dur="1" fill="hold">
                                          <p:stCondLst>
                                            <p:cond delay="0"/>
                                          </p:stCondLst>
                                        </p:cTn>
                                        <p:tgtEl>
                                          <p:spTgt spid="12"/>
                                        </p:tgtEl>
                                        <p:attrNameLst>
                                          <p:attrName>style.visibility</p:attrName>
                                        </p:attrNameLst>
                                      </p:cBhvr>
                                      <p:to>
                                        <p:strVal val="visible"/>
                                      </p:to>
                                    </p:set>
                                    <p:anim calcmode="lin" valueType="num">
                                      <p:cBhvr additive="base">
                                        <p:cTn id="36" dur="500"/>
                                        <p:tgtEl>
                                          <p:spTgt spid="12"/>
                                        </p:tgtEl>
                                        <p:attrNameLst>
                                          <p:attrName>ppt_x</p:attrName>
                                        </p:attrNameLst>
                                      </p:cBhvr>
                                      <p:tavLst>
                                        <p:tav tm="0">
                                          <p:val>
                                            <p:strVal val="#ppt_x-#ppt_w*1.125000"/>
                                          </p:val>
                                        </p:tav>
                                        <p:tav tm="100000">
                                          <p:val>
                                            <p:strVal val="#ppt_x"/>
                                          </p:val>
                                        </p:tav>
                                      </p:tavLst>
                                    </p:anim>
                                    <p:animEffect transition="in" filter="wipe(right)">
                                      <p:cBhvr>
                                        <p:cTn id="37" dur="500"/>
                                        <p:tgtEl>
                                          <p:spTgt spid="12"/>
                                        </p:tgtEl>
                                      </p:cBhvr>
                                    </p:animEffect>
                                  </p:childTnLst>
                                </p:cTn>
                              </p:par>
                            </p:childTnLst>
                          </p:cTn>
                        </p:par>
                        <p:par>
                          <p:cTn id="38" fill="hold">
                            <p:stCondLst>
                              <p:cond delay="1500"/>
                            </p:stCondLst>
                            <p:childTnLst>
                              <p:par>
                                <p:cTn id="39" presetID="12" presetClass="entr" presetSubtype="8" fill="hold" grpId="0" nodeType="afterEffect">
                                  <p:stCondLst>
                                    <p:cond delay="0"/>
                                  </p:stCondLst>
                                  <p:childTnLst>
                                    <p:set>
                                      <p:cBhvr>
                                        <p:cTn id="40" dur="1" fill="hold">
                                          <p:stCondLst>
                                            <p:cond delay="0"/>
                                          </p:stCondLst>
                                        </p:cTn>
                                        <p:tgtEl>
                                          <p:spTgt spid="13"/>
                                        </p:tgtEl>
                                        <p:attrNameLst>
                                          <p:attrName>style.visibility</p:attrName>
                                        </p:attrNameLst>
                                      </p:cBhvr>
                                      <p:to>
                                        <p:strVal val="visible"/>
                                      </p:to>
                                    </p:set>
                                    <p:anim calcmode="lin" valueType="num">
                                      <p:cBhvr additive="base">
                                        <p:cTn id="41" dur="500"/>
                                        <p:tgtEl>
                                          <p:spTgt spid="13"/>
                                        </p:tgtEl>
                                        <p:attrNameLst>
                                          <p:attrName>ppt_x</p:attrName>
                                        </p:attrNameLst>
                                      </p:cBhvr>
                                      <p:tavLst>
                                        <p:tav tm="0">
                                          <p:val>
                                            <p:strVal val="#ppt_x-#ppt_w*1.125000"/>
                                          </p:val>
                                        </p:tav>
                                        <p:tav tm="100000">
                                          <p:val>
                                            <p:strVal val="#ppt_x"/>
                                          </p:val>
                                        </p:tav>
                                      </p:tavLst>
                                    </p:anim>
                                    <p:animEffect transition="in" filter="wipe(right)">
                                      <p:cBhvr>
                                        <p:cTn id="42" dur="500"/>
                                        <p:tgtEl>
                                          <p:spTgt spid="13"/>
                                        </p:tgtEl>
                                      </p:cBhvr>
                                    </p:animEffect>
                                  </p:childTnLst>
                                </p:cTn>
                              </p:par>
                            </p:childTnLst>
                          </p:cTn>
                        </p:par>
                        <p:par>
                          <p:cTn id="43" fill="hold">
                            <p:stCondLst>
                              <p:cond delay="2000"/>
                            </p:stCondLst>
                            <p:childTnLst>
                              <p:par>
                                <p:cTn id="44" presetID="12" presetClass="entr" presetSubtype="8" fill="hold" grpId="0" nodeType="afterEffect">
                                  <p:stCondLst>
                                    <p:cond delay="0"/>
                                  </p:stCondLst>
                                  <p:childTnLst>
                                    <p:set>
                                      <p:cBhvr>
                                        <p:cTn id="45" dur="1" fill="hold">
                                          <p:stCondLst>
                                            <p:cond delay="0"/>
                                          </p:stCondLst>
                                        </p:cTn>
                                        <p:tgtEl>
                                          <p:spTgt spid="14"/>
                                        </p:tgtEl>
                                        <p:attrNameLst>
                                          <p:attrName>style.visibility</p:attrName>
                                        </p:attrNameLst>
                                      </p:cBhvr>
                                      <p:to>
                                        <p:strVal val="visible"/>
                                      </p:to>
                                    </p:set>
                                    <p:anim calcmode="lin" valueType="num">
                                      <p:cBhvr additive="base">
                                        <p:cTn id="46" dur="500"/>
                                        <p:tgtEl>
                                          <p:spTgt spid="14"/>
                                        </p:tgtEl>
                                        <p:attrNameLst>
                                          <p:attrName>ppt_x</p:attrName>
                                        </p:attrNameLst>
                                      </p:cBhvr>
                                      <p:tavLst>
                                        <p:tav tm="0">
                                          <p:val>
                                            <p:strVal val="#ppt_x-#ppt_w*1.125000"/>
                                          </p:val>
                                        </p:tav>
                                        <p:tav tm="100000">
                                          <p:val>
                                            <p:strVal val="#ppt_x"/>
                                          </p:val>
                                        </p:tav>
                                      </p:tavLst>
                                    </p:anim>
                                    <p:animEffect transition="in" filter="wipe(right)">
                                      <p:cBhvr>
                                        <p:cTn id="4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2" grpId="0"/>
      <p:bldP spid="13" grpId="0"/>
      <p:bldP spid="14" grpId="0"/>
      <p:bldP spid="17"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40"/>
          <p:cNvGrpSpPr/>
          <p:nvPr/>
        </p:nvGrpSpPr>
        <p:grpSpPr>
          <a:xfrm>
            <a:off x="1249454" y="1065912"/>
            <a:ext cx="2826702" cy="3548062"/>
            <a:chOff x="1665167" y="1115627"/>
            <a:chExt cx="3769590" cy="4730110"/>
          </a:xfrm>
        </p:grpSpPr>
        <p:sp>
          <p:nvSpPr>
            <p:cNvPr id="42" name="圆角矩形 41"/>
            <p:cNvSpPr/>
            <p:nvPr/>
          </p:nvSpPr>
          <p:spPr>
            <a:xfrm>
              <a:off x="1665167" y="1190610"/>
              <a:ext cx="3769590" cy="4655127"/>
            </a:xfrm>
            <a:prstGeom prst="roundRect">
              <a:avLst>
                <a:gd name="adj" fmla="val 4670"/>
              </a:avLst>
            </a:prstGeom>
            <a:solidFill>
              <a:schemeClr val="accent2"/>
            </a:solidFill>
            <a:ln w="22225">
              <a:gradFill flip="none" rotWithShape="1">
                <a:gsLst>
                  <a:gs pos="0">
                    <a:schemeClr val="bg1">
                      <a:lumMod val="65000"/>
                    </a:schemeClr>
                  </a:gs>
                  <a:gs pos="100000">
                    <a:schemeClr val="tx1">
                      <a:lumMod val="85000"/>
                      <a:lumOff val="15000"/>
                    </a:schemeClr>
                  </a:gs>
                </a:gsLst>
                <a:lin ang="2700000" scaled="1"/>
                <a:tileRect/>
              </a:gradFill>
            </a:ln>
            <a:effectLst>
              <a:outerShdw blurRad="1397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43" name="圆角矩形 42"/>
            <p:cNvSpPr/>
            <p:nvPr/>
          </p:nvSpPr>
          <p:spPr>
            <a:xfrm>
              <a:off x="1884385" y="1360824"/>
              <a:ext cx="3331153" cy="4156364"/>
            </a:xfrm>
            <a:prstGeom prst="roundRect">
              <a:avLst>
                <a:gd name="adj" fmla="val 0"/>
              </a:avLst>
            </a:prstGeom>
            <a:gradFill>
              <a:gsLst>
                <a:gs pos="52000">
                  <a:srgbClr val="F4F4F4"/>
                </a:gs>
                <a:gs pos="0">
                  <a:schemeClr val="bg1"/>
                </a:gs>
                <a:gs pos="100000">
                  <a:srgbClr val="E2E2E2"/>
                </a:gs>
              </a:gsLst>
              <a:lin ang="0" scaled="0"/>
            </a:gradFill>
            <a:ln w="25400">
              <a:noFill/>
            </a:ln>
            <a:effectLst>
              <a:outerShdw blurRad="177800" dist="889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3" name="组合 43"/>
            <p:cNvGrpSpPr/>
            <p:nvPr/>
          </p:nvGrpSpPr>
          <p:grpSpPr>
            <a:xfrm>
              <a:off x="1965492" y="1443022"/>
              <a:ext cx="3168938" cy="213302"/>
              <a:chOff x="2149634" y="1165384"/>
              <a:chExt cx="3485832" cy="234632"/>
            </a:xfrm>
          </p:grpSpPr>
          <p:grpSp>
            <p:nvGrpSpPr>
              <p:cNvPr id="4" name="组合 78"/>
              <p:cNvGrpSpPr/>
              <p:nvPr/>
            </p:nvGrpSpPr>
            <p:grpSpPr>
              <a:xfrm>
                <a:off x="2149634" y="1165384"/>
                <a:ext cx="234632" cy="234632"/>
                <a:chOff x="2483009" y="1114425"/>
                <a:chExt cx="209550" cy="209550"/>
              </a:xfrm>
            </p:grpSpPr>
            <p:sp>
              <p:nvSpPr>
                <p:cNvPr id="107" name="椭圆 106"/>
                <p:cNvSpPr/>
                <p:nvPr/>
              </p:nvSpPr>
              <p:spPr>
                <a:xfrm>
                  <a:off x="2483009" y="1114425"/>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08" name="椭圆 107"/>
                <p:cNvSpPr/>
                <p:nvPr/>
              </p:nvSpPr>
              <p:spPr>
                <a:xfrm>
                  <a:off x="2502059"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5" name="组合 79"/>
              <p:cNvGrpSpPr/>
              <p:nvPr/>
            </p:nvGrpSpPr>
            <p:grpSpPr>
              <a:xfrm>
                <a:off x="2510879" y="1165384"/>
                <a:ext cx="234632" cy="234632"/>
                <a:chOff x="2483009" y="1114425"/>
                <a:chExt cx="209550" cy="209550"/>
              </a:xfrm>
            </p:grpSpPr>
            <p:sp>
              <p:nvSpPr>
                <p:cNvPr id="105" name="椭圆 104"/>
                <p:cNvSpPr/>
                <p:nvPr/>
              </p:nvSpPr>
              <p:spPr>
                <a:xfrm>
                  <a:off x="2483009" y="1114425"/>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06" name="椭圆 105"/>
                <p:cNvSpPr/>
                <p:nvPr/>
              </p:nvSpPr>
              <p:spPr>
                <a:xfrm>
                  <a:off x="2502059"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6" name="组合 80"/>
              <p:cNvGrpSpPr/>
              <p:nvPr/>
            </p:nvGrpSpPr>
            <p:grpSpPr>
              <a:xfrm>
                <a:off x="2872123" y="1165384"/>
                <a:ext cx="234632" cy="234632"/>
                <a:chOff x="2483009" y="1114425"/>
                <a:chExt cx="209550" cy="209550"/>
              </a:xfrm>
            </p:grpSpPr>
            <p:sp>
              <p:nvSpPr>
                <p:cNvPr id="103" name="椭圆 102"/>
                <p:cNvSpPr/>
                <p:nvPr/>
              </p:nvSpPr>
              <p:spPr>
                <a:xfrm>
                  <a:off x="2483009" y="1114425"/>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04" name="椭圆 103"/>
                <p:cNvSpPr/>
                <p:nvPr/>
              </p:nvSpPr>
              <p:spPr>
                <a:xfrm>
                  <a:off x="2502059"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7" name="组合 81"/>
              <p:cNvGrpSpPr/>
              <p:nvPr/>
            </p:nvGrpSpPr>
            <p:grpSpPr>
              <a:xfrm>
                <a:off x="3233367" y="1165384"/>
                <a:ext cx="234632" cy="234632"/>
                <a:chOff x="2483009" y="1114425"/>
                <a:chExt cx="209550" cy="209550"/>
              </a:xfrm>
            </p:grpSpPr>
            <p:sp>
              <p:nvSpPr>
                <p:cNvPr id="101" name="椭圆 100"/>
                <p:cNvSpPr/>
                <p:nvPr/>
              </p:nvSpPr>
              <p:spPr>
                <a:xfrm>
                  <a:off x="2483009" y="1114425"/>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02" name="椭圆 101"/>
                <p:cNvSpPr/>
                <p:nvPr/>
              </p:nvSpPr>
              <p:spPr>
                <a:xfrm>
                  <a:off x="2502059"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8" name="组合 82"/>
              <p:cNvGrpSpPr/>
              <p:nvPr/>
            </p:nvGrpSpPr>
            <p:grpSpPr>
              <a:xfrm>
                <a:off x="3594612" y="1165384"/>
                <a:ext cx="234632" cy="234632"/>
                <a:chOff x="2483009" y="1114425"/>
                <a:chExt cx="209550" cy="209550"/>
              </a:xfrm>
            </p:grpSpPr>
            <p:sp>
              <p:nvSpPr>
                <p:cNvPr id="99" name="椭圆 98"/>
                <p:cNvSpPr/>
                <p:nvPr/>
              </p:nvSpPr>
              <p:spPr>
                <a:xfrm>
                  <a:off x="2483009" y="1114425"/>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00" name="椭圆 99"/>
                <p:cNvSpPr/>
                <p:nvPr/>
              </p:nvSpPr>
              <p:spPr>
                <a:xfrm>
                  <a:off x="2502059"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9" name="组合 83"/>
              <p:cNvGrpSpPr/>
              <p:nvPr/>
            </p:nvGrpSpPr>
            <p:grpSpPr>
              <a:xfrm>
                <a:off x="3955856" y="1165384"/>
                <a:ext cx="234632" cy="234632"/>
                <a:chOff x="2483009" y="1114425"/>
                <a:chExt cx="209550" cy="209550"/>
              </a:xfrm>
            </p:grpSpPr>
            <p:sp>
              <p:nvSpPr>
                <p:cNvPr id="97" name="椭圆 96"/>
                <p:cNvSpPr/>
                <p:nvPr/>
              </p:nvSpPr>
              <p:spPr>
                <a:xfrm>
                  <a:off x="2483009" y="1114425"/>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98" name="椭圆 97"/>
                <p:cNvSpPr/>
                <p:nvPr/>
              </p:nvSpPr>
              <p:spPr>
                <a:xfrm>
                  <a:off x="2502059"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0" name="组合 84"/>
              <p:cNvGrpSpPr/>
              <p:nvPr/>
            </p:nvGrpSpPr>
            <p:grpSpPr>
              <a:xfrm>
                <a:off x="4317101" y="1165384"/>
                <a:ext cx="234632" cy="234632"/>
                <a:chOff x="2483009" y="1114425"/>
                <a:chExt cx="209550" cy="209550"/>
              </a:xfrm>
            </p:grpSpPr>
            <p:sp>
              <p:nvSpPr>
                <p:cNvPr id="95" name="椭圆 94"/>
                <p:cNvSpPr/>
                <p:nvPr/>
              </p:nvSpPr>
              <p:spPr>
                <a:xfrm>
                  <a:off x="2483009" y="1114425"/>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96" name="椭圆 95"/>
                <p:cNvSpPr/>
                <p:nvPr/>
              </p:nvSpPr>
              <p:spPr>
                <a:xfrm>
                  <a:off x="2502059"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1" name="组合 85"/>
              <p:cNvGrpSpPr/>
              <p:nvPr/>
            </p:nvGrpSpPr>
            <p:grpSpPr>
              <a:xfrm>
                <a:off x="4678345" y="1165384"/>
                <a:ext cx="234632" cy="234632"/>
                <a:chOff x="2483009" y="1114425"/>
                <a:chExt cx="209550" cy="209550"/>
              </a:xfrm>
            </p:grpSpPr>
            <p:sp>
              <p:nvSpPr>
                <p:cNvPr id="93" name="椭圆 92"/>
                <p:cNvSpPr/>
                <p:nvPr/>
              </p:nvSpPr>
              <p:spPr>
                <a:xfrm>
                  <a:off x="2483009" y="1114425"/>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94" name="椭圆 93"/>
                <p:cNvSpPr/>
                <p:nvPr/>
              </p:nvSpPr>
              <p:spPr>
                <a:xfrm>
                  <a:off x="2502059"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2" name="组合 86"/>
              <p:cNvGrpSpPr/>
              <p:nvPr/>
            </p:nvGrpSpPr>
            <p:grpSpPr>
              <a:xfrm>
                <a:off x="5039590" y="1165384"/>
                <a:ext cx="234632" cy="234632"/>
                <a:chOff x="2483009" y="1114425"/>
                <a:chExt cx="209550" cy="209550"/>
              </a:xfrm>
            </p:grpSpPr>
            <p:sp>
              <p:nvSpPr>
                <p:cNvPr id="91" name="椭圆 90"/>
                <p:cNvSpPr/>
                <p:nvPr/>
              </p:nvSpPr>
              <p:spPr>
                <a:xfrm>
                  <a:off x="2483009" y="1114425"/>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92" name="椭圆 91"/>
                <p:cNvSpPr/>
                <p:nvPr/>
              </p:nvSpPr>
              <p:spPr>
                <a:xfrm>
                  <a:off x="2502059"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3" name="组合 87"/>
              <p:cNvGrpSpPr/>
              <p:nvPr/>
            </p:nvGrpSpPr>
            <p:grpSpPr>
              <a:xfrm>
                <a:off x="5400834" y="1165384"/>
                <a:ext cx="234632" cy="234632"/>
                <a:chOff x="2483009" y="1114425"/>
                <a:chExt cx="209550" cy="209550"/>
              </a:xfrm>
            </p:grpSpPr>
            <p:sp>
              <p:nvSpPr>
                <p:cNvPr id="89" name="椭圆 88"/>
                <p:cNvSpPr/>
                <p:nvPr/>
              </p:nvSpPr>
              <p:spPr>
                <a:xfrm>
                  <a:off x="2483009" y="1114425"/>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90" name="椭圆 89"/>
                <p:cNvSpPr/>
                <p:nvPr/>
              </p:nvSpPr>
              <p:spPr>
                <a:xfrm>
                  <a:off x="2502059"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14" name="组合 44"/>
            <p:cNvGrpSpPr/>
            <p:nvPr/>
          </p:nvGrpSpPr>
          <p:grpSpPr>
            <a:xfrm>
              <a:off x="2020452" y="1115627"/>
              <a:ext cx="86065" cy="440911"/>
              <a:chOff x="2244442" y="772895"/>
              <a:chExt cx="94671" cy="485002"/>
            </a:xfrm>
          </p:grpSpPr>
          <p:sp>
            <p:nvSpPr>
              <p:cNvPr id="77" name="圆角矩形 76"/>
              <p:cNvSpPr/>
              <p:nvPr/>
            </p:nvSpPr>
            <p:spPr>
              <a:xfrm>
                <a:off x="2244442"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78" name="圆角矩形 77"/>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5" name="组合 45"/>
            <p:cNvGrpSpPr/>
            <p:nvPr/>
          </p:nvGrpSpPr>
          <p:grpSpPr>
            <a:xfrm>
              <a:off x="2350139" y="1115627"/>
              <a:ext cx="86065" cy="440911"/>
              <a:chOff x="2244442" y="772895"/>
              <a:chExt cx="94671" cy="485002"/>
            </a:xfrm>
          </p:grpSpPr>
          <p:sp>
            <p:nvSpPr>
              <p:cNvPr id="75" name="圆角矩形 74"/>
              <p:cNvSpPr/>
              <p:nvPr/>
            </p:nvSpPr>
            <p:spPr>
              <a:xfrm>
                <a:off x="2244442"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76" name="圆角矩形 75"/>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6" name="组合 46"/>
            <p:cNvGrpSpPr/>
            <p:nvPr/>
          </p:nvGrpSpPr>
          <p:grpSpPr>
            <a:xfrm>
              <a:off x="2679826" y="1115627"/>
              <a:ext cx="86065" cy="440911"/>
              <a:chOff x="2244442" y="772895"/>
              <a:chExt cx="94671" cy="485002"/>
            </a:xfrm>
          </p:grpSpPr>
          <p:sp>
            <p:nvSpPr>
              <p:cNvPr id="73" name="圆角矩形 72"/>
              <p:cNvSpPr/>
              <p:nvPr/>
            </p:nvSpPr>
            <p:spPr>
              <a:xfrm>
                <a:off x="2244442"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74" name="圆角矩形 73"/>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7" name="组合 47"/>
            <p:cNvGrpSpPr/>
            <p:nvPr/>
          </p:nvGrpSpPr>
          <p:grpSpPr>
            <a:xfrm>
              <a:off x="3009512" y="1115627"/>
              <a:ext cx="86065" cy="440911"/>
              <a:chOff x="2244442" y="772895"/>
              <a:chExt cx="94671" cy="485002"/>
            </a:xfrm>
          </p:grpSpPr>
          <p:sp>
            <p:nvSpPr>
              <p:cNvPr id="71" name="圆角矩形 70"/>
              <p:cNvSpPr/>
              <p:nvPr/>
            </p:nvSpPr>
            <p:spPr>
              <a:xfrm>
                <a:off x="2244442"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72" name="圆角矩形 71"/>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8" name="组合 48"/>
            <p:cNvGrpSpPr/>
            <p:nvPr/>
          </p:nvGrpSpPr>
          <p:grpSpPr>
            <a:xfrm>
              <a:off x="3339200" y="1115627"/>
              <a:ext cx="86065" cy="440911"/>
              <a:chOff x="2244442" y="772895"/>
              <a:chExt cx="94671" cy="485002"/>
            </a:xfrm>
          </p:grpSpPr>
          <p:sp>
            <p:nvSpPr>
              <p:cNvPr id="69" name="圆角矩形 68"/>
              <p:cNvSpPr/>
              <p:nvPr/>
            </p:nvSpPr>
            <p:spPr>
              <a:xfrm>
                <a:off x="2244442"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70" name="圆角矩形 69"/>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9" name="组合 49"/>
            <p:cNvGrpSpPr/>
            <p:nvPr/>
          </p:nvGrpSpPr>
          <p:grpSpPr>
            <a:xfrm>
              <a:off x="3668886" y="1115627"/>
              <a:ext cx="86065" cy="440911"/>
              <a:chOff x="2244442" y="772895"/>
              <a:chExt cx="94671" cy="485002"/>
            </a:xfrm>
          </p:grpSpPr>
          <p:sp>
            <p:nvSpPr>
              <p:cNvPr id="67" name="圆角矩形 66"/>
              <p:cNvSpPr/>
              <p:nvPr/>
            </p:nvSpPr>
            <p:spPr>
              <a:xfrm>
                <a:off x="2244442"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68" name="圆角矩形 67"/>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0" name="组合 50"/>
            <p:cNvGrpSpPr/>
            <p:nvPr/>
          </p:nvGrpSpPr>
          <p:grpSpPr>
            <a:xfrm>
              <a:off x="3998573" y="1115627"/>
              <a:ext cx="86065" cy="440911"/>
              <a:chOff x="2244442" y="772895"/>
              <a:chExt cx="94671" cy="485002"/>
            </a:xfrm>
          </p:grpSpPr>
          <p:sp>
            <p:nvSpPr>
              <p:cNvPr id="65" name="圆角矩形 64"/>
              <p:cNvSpPr/>
              <p:nvPr/>
            </p:nvSpPr>
            <p:spPr>
              <a:xfrm>
                <a:off x="2244442"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66" name="圆角矩形 65"/>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1" name="组合 51"/>
            <p:cNvGrpSpPr/>
            <p:nvPr/>
          </p:nvGrpSpPr>
          <p:grpSpPr>
            <a:xfrm>
              <a:off x="4328260" y="1115627"/>
              <a:ext cx="86065" cy="440911"/>
              <a:chOff x="2244442" y="772895"/>
              <a:chExt cx="94671" cy="485002"/>
            </a:xfrm>
          </p:grpSpPr>
          <p:sp>
            <p:nvSpPr>
              <p:cNvPr id="63" name="圆角矩形 62"/>
              <p:cNvSpPr/>
              <p:nvPr/>
            </p:nvSpPr>
            <p:spPr>
              <a:xfrm>
                <a:off x="2244442"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64" name="圆角矩形 63"/>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2" name="组合 52"/>
            <p:cNvGrpSpPr/>
            <p:nvPr/>
          </p:nvGrpSpPr>
          <p:grpSpPr>
            <a:xfrm>
              <a:off x="4657947" y="1115627"/>
              <a:ext cx="86065" cy="440911"/>
              <a:chOff x="2244442" y="772895"/>
              <a:chExt cx="94671" cy="485002"/>
            </a:xfrm>
          </p:grpSpPr>
          <p:sp>
            <p:nvSpPr>
              <p:cNvPr id="61" name="圆角矩形 60"/>
              <p:cNvSpPr/>
              <p:nvPr/>
            </p:nvSpPr>
            <p:spPr>
              <a:xfrm>
                <a:off x="2244442"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62" name="圆角矩形 61"/>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3" name="组合 53"/>
            <p:cNvGrpSpPr/>
            <p:nvPr/>
          </p:nvGrpSpPr>
          <p:grpSpPr>
            <a:xfrm>
              <a:off x="4987634" y="1115627"/>
              <a:ext cx="86065" cy="440911"/>
              <a:chOff x="2244442" y="772895"/>
              <a:chExt cx="94671" cy="485002"/>
            </a:xfrm>
          </p:grpSpPr>
          <p:sp>
            <p:nvSpPr>
              <p:cNvPr id="59" name="圆角矩形 58"/>
              <p:cNvSpPr/>
              <p:nvPr/>
            </p:nvSpPr>
            <p:spPr>
              <a:xfrm>
                <a:off x="2244442"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60" name="圆角矩形 59"/>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4" name="组合 54"/>
            <p:cNvGrpSpPr/>
            <p:nvPr/>
          </p:nvGrpSpPr>
          <p:grpSpPr>
            <a:xfrm>
              <a:off x="2257122" y="4085551"/>
              <a:ext cx="2775213" cy="1053069"/>
              <a:chOff x="7142824" y="2269975"/>
              <a:chExt cx="2085058" cy="1053069"/>
            </a:xfrm>
          </p:grpSpPr>
          <p:sp>
            <p:nvSpPr>
              <p:cNvPr id="57" name="文本框 435"/>
              <p:cNvSpPr txBox="1"/>
              <p:nvPr/>
            </p:nvSpPr>
            <p:spPr>
              <a:xfrm>
                <a:off x="7447415" y="2269975"/>
                <a:ext cx="1780467" cy="369218"/>
              </a:xfrm>
              <a:prstGeom prst="rect">
                <a:avLst/>
              </a:prstGeom>
              <a:noFill/>
            </p:spPr>
            <p:txBody>
              <a:bodyPr wrap="square" rtlCol="0">
                <a:spAutoFit/>
              </a:bodyPr>
              <a:lstStyle/>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在此添加标题</a:t>
                </a:r>
              </a:p>
            </p:txBody>
          </p:sp>
          <p:sp>
            <p:nvSpPr>
              <p:cNvPr id="58" name="文本框 436"/>
              <p:cNvSpPr txBox="1"/>
              <p:nvPr/>
            </p:nvSpPr>
            <p:spPr>
              <a:xfrm>
                <a:off x="7142824" y="2719987"/>
                <a:ext cx="1915029" cy="603057"/>
              </a:xfrm>
              <a:prstGeom prst="rect">
                <a:avLst/>
              </a:prstGeom>
              <a:noFill/>
            </p:spPr>
            <p:txBody>
              <a:bodyPr wrap="square" rtlCol="0">
                <a:spAutoFit/>
              </a:bodyPr>
              <a:lstStyle/>
              <a:p>
                <a:pPr algn="ctr">
                  <a:lnSpc>
                    <a:spcPct val="13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此处添加详细文本描述，建议与标题相关并符合整体语言风格。</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pic>
          <p:nvPicPr>
            <p:cNvPr id="56" name="图片 5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60062" y="1952521"/>
              <a:ext cx="2968346" cy="1854644"/>
            </a:xfrm>
            <a:prstGeom prst="rect">
              <a:avLst/>
            </a:prstGeom>
          </p:spPr>
        </p:pic>
      </p:grpSp>
      <p:sp>
        <p:nvSpPr>
          <p:cNvPr id="109" name="椭圆 108"/>
          <p:cNvSpPr/>
          <p:nvPr/>
        </p:nvSpPr>
        <p:spPr>
          <a:xfrm>
            <a:off x="3736783" y="852350"/>
            <a:ext cx="2854764" cy="884920"/>
          </a:xfrm>
          <a:prstGeom prst="ellipse">
            <a:avLst/>
          </a:prstGeom>
          <a:gradFill flip="none" rotWithShape="1">
            <a:gsLst>
              <a:gs pos="47000">
                <a:srgbClr val="747474">
                  <a:alpha val="15000"/>
                </a:srgbClr>
              </a:gs>
              <a:gs pos="0">
                <a:schemeClr val="tx1">
                  <a:alpha val="23000"/>
                </a:schemeClr>
              </a:gs>
              <a:gs pos="100000">
                <a:srgbClr val="E8E8E8">
                  <a:alpha val="0"/>
                </a:srgbClr>
              </a:gs>
            </a:gsLst>
            <a:path path="shap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lIns="68568" tIns="34284" rIns="68568" bIns="34284" rtlCol="0" anchor="ctr"/>
          <a:lstStyle/>
          <a:p>
            <a:pPr algn="ctr"/>
            <a:endParaRPr lang="zh-CN" altLang="en-US">
              <a:solidFill>
                <a:prstClr val="white"/>
              </a:solidFill>
            </a:endParaRPr>
          </a:p>
        </p:txBody>
      </p:sp>
      <p:sp>
        <p:nvSpPr>
          <p:cNvPr id="110" name="椭圆 109"/>
          <p:cNvSpPr/>
          <p:nvPr/>
        </p:nvSpPr>
        <p:spPr>
          <a:xfrm>
            <a:off x="3682772" y="3911238"/>
            <a:ext cx="2854764" cy="884920"/>
          </a:xfrm>
          <a:prstGeom prst="ellipse">
            <a:avLst/>
          </a:prstGeom>
          <a:gradFill flip="none" rotWithShape="1">
            <a:gsLst>
              <a:gs pos="47000">
                <a:srgbClr val="747474">
                  <a:alpha val="15000"/>
                </a:srgbClr>
              </a:gs>
              <a:gs pos="0">
                <a:schemeClr val="tx1">
                  <a:alpha val="23000"/>
                </a:schemeClr>
              </a:gs>
              <a:gs pos="100000">
                <a:srgbClr val="E8E8E8">
                  <a:alpha val="0"/>
                </a:srgbClr>
              </a:gs>
            </a:gsLst>
            <a:path path="shap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lIns="68568" tIns="34284" rIns="68568" bIns="34284" rtlCol="0" anchor="ctr"/>
          <a:lstStyle/>
          <a:p>
            <a:pPr algn="ctr"/>
            <a:endParaRPr lang="zh-CN" altLang="en-US">
              <a:solidFill>
                <a:prstClr val="white"/>
              </a:solidFill>
            </a:endParaRPr>
          </a:p>
        </p:txBody>
      </p:sp>
      <p:grpSp>
        <p:nvGrpSpPr>
          <p:cNvPr id="25" name="组合 110"/>
          <p:cNvGrpSpPr/>
          <p:nvPr/>
        </p:nvGrpSpPr>
        <p:grpSpPr>
          <a:xfrm>
            <a:off x="3904790" y="1055243"/>
            <a:ext cx="1366982" cy="3441954"/>
            <a:chOff x="5206229" y="1101404"/>
            <a:chExt cx="1822958" cy="4588652"/>
          </a:xfrm>
        </p:grpSpPr>
        <p:grpSp>
          <p:nvGrpSpPr>
            <p:cNvPr id="26" name="组合 111"/>
            <p:cNvGrpSpPr/>
            <p:nvPr/>
          </p:nvGrpSpPr>
          <p:grpSpPr>
            <a:xfrm>
              <a:off x="5624034" y="1101404"/>
              <a:ext cx="860661" cy="1640723"/>
              <a:chOff x="5537459" y="941354"/>
              <a:chExt cx="946727" cy="1804795"/>
            </a:xfrm>
            <a:scene3d>
              <a:camera prst="orthographicFront">
                <a:rot lat="600000" lon="20399993" rev="0"/>
              </a:camera>
              <a:lightRig rig="threePt" dir="t"/>
            </a:scene3d>
          </p:grpSpPr>
          <p:sp>
            <p:nvSpPr>
              <p:cNvPr id="128" name="圆角矩形 127"/>
              <p:cNvSpPr/>
              <p:nvPr/>
            </p:nvSpPr>
            <p:spPr>
              <a:xfrm rot="5400000">
                <a:off x="5108425" y="1370388"/>
                <a:ext cx="1804795" cy="946727"/>
              </a:xfrm>
              <a:prstGeom prst="roundRect">
                <a:avLst>
                  <a:gd name="adj" fmla="val 19898"/>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00">
                  <a:solidFill>
                    <a:schemeClr val="tx1">
                      <a:lumMod val="50000"/>
                      <a:lumOff val="50000"/>
                    </a:schemeClr>
                  </a:solidFill>
                  <a:latin typeface="微软雅黑" pitchFamily="34" charset="-122"/>
                  <a:ea typeface="微软雅黑" pitchFamily="34" charset="-122"/>
                  <a:sym typeface="Arial" panose="020B0604020202020204" pitchFamily="34" charset="0"/>
                </a:endParaRPr>
              </a:p>
            </p:txBody>
          </p:sp>
          <p:sp>
            <p:nvSpPr>
              <p:cNvPr id="129" name="圆角矩形 128"/>
              <p:cNvSpPr/>
              <p:nvPr/>
            </p:nvSpPr>
            <p:spPr>
              <a:xfrm rot="5400000">
                <a:off x="5222427" y="1446913"/>
                <a:ext cx="1579634" cy="753287"/>
              </a:xfrm>
              <a:prstGeom prst="roundRect">
                <a:avLst>
                  <a:gd name="adj" fmla="val 15457"/>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00">
                  <a:solidFill>
                    <a:schemeClr val="tx1">
                      <a:lumMod val="50000"/>
                      <a:lumOff val="50000"/>
                    </a:schemeClr>
                  </a:solidFill>
                  <a:latin typeface="微软雅黑" pitchFamily="34" charset="-122"/>
                  <a:ea typeface="微软雅黑" pitchFamily="34" charset="-122"/>
                  <a:sym typeface="Arial" panose="020B0604020202020204" pitchFamily="34" charset="0"/>
                </a:endParaRPr>
              </a:p>
            </p:txBody>
          </p:sp>
        </p:grpSp>
        <p:sp>
          <p:nvSpPr>
            <p:cNvPr id="113" name="梯形 112"/>
            <p:cNvSpPr/>
            <p:nvPr/>
          </p:nvSpPr>
          <p:spPr>
            <a:xfrm rot="16200000">
              <a:off x="3776493" y="2613514"/>
              <a:ext cx="4506278" cy="1646805"/>
            </a:xfrm>
            <a:prstGeom prst="trapezoid">
              <a:avLst>
                <a:gd name="adj" fmla="val 9948"/>
              </a:avLst>
            </a:prstGeom>
            <a:solidFill>
              <a:srgbClr val="FDFDF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00">
                <a:solidFill>
                  <a:schemeClr val="tx1">
                    <a:lumMod val="50000"/>
                    <a:lumOff val="50000"/>
                  </a:schemeClr>
                </a:solidFill>
                <a:latin typeface="微软雅黑" pitchFamily="34" charset="-122"/>
                <a:ea typeface="微软雅黑" pitchFamily="34" charset="-122"/>
              </a:endParaRPr>
            </a:p>
          </p:txBody>
        </p:sp>
        <p:grpSp>
          <p:nvGrpSpPr>
            <p:cNvPr id="27" name="组合 113"/>
            <p:cNvGrpSpPr/>
            <p:nvPr/>
          </p:nvGrpSpPr>
          <p:grpSpPr>
            <a:xfrm>
              <a:off x="5767215" y="1136749"/>
              <a:ext cx="568651" cy="996955"/>
              <a:chOff x="5695240" y="977137"/>
              <a:chExt cx="625516" cy="1096651"/>
            </a:xfrm>
            <a:scene3d>
              <a:camera prst="orthographicFront">
                <a:rot lat="600000" lon="20399993" rev="0"/>
              </a:camera>
              <a:lightRig rig="threePt" dir="t"/>
            </a:scene3d>
          </p:grpSpPr>
          <p:sp>
            <p:nvSpPr>
              <p:cNvPr id="126" name="任意多边形 125"/>
              <p:cNvSpPr>
                <a:spLocks/>
              </p:cNvSpPr>
              <p:nvPr/>
            </p:nvSpPr>
            <p:spPr bwMode="auto">
              <a:xfrm rot="5400000">
                <a:off x="5533884" y="1302921"/>
                <a:ext cx="923924" cy="527529"/>
              </a:xfrm>
              <a:custGeom>
                <a:avLst/>
                <a:gdLst>
                  <a:gd name="connsiteX0" fmla="*/ 0 w 1232570"/>
                  <a:gd name="connsiteY0" fmla="*/ 0 h 1080876"/>
                  <a:gd name="connsiteX1" fmla="*/ 13985 w 1232570"/>
                  <a:gd name="connsiteY1" fmla="*/ 0 h 1080876"/>
                  <a:gd name="connsiteX2" fmla="*/ 90502 w 1232570"/>
                  <a:gd name="connsiteY2" fmla="*/ 0 h 1080876"/>
                  <a:gd name="connsiteX3" fmla="*/ 150524 w 1232570"/>
                  <a:gd name="connsiteY3" fmla="*/ 0 h 1080876"/>
                  <a:gd name="connsiteX4" fmla="*/ 156832 w 1232570"/>
                  <a:gd name="connsiteY4" fmla="*/ 0 h 1080876"/>
                  <a:gd name="connsiteX5" fmla="*/ 213704 w 1232570"/>
                  <a:gd name="connsiteY5" fmla="*/ 0 h 1080876"/>
                  <a:gd name="connsiteX6" fmla="*/ 237954 w 1232570"/>
                  <a:gd name="connsiteY6" fmla="*/ 0 h 1080876"/>
                  <a:gd name="connsiteX7" fmla="*/ 261845 w 1232570"/>
                  <a:gd name="connsiteY7" fmla="*/ 0 h 1080876"/>
                  <a:gd name="connsiteX8" fmla="*/ 301983 w 1232570"/>
                  <a:gd name="connsiteY8" fmla="*/ 0 h 1080876"/>
                  <a:gd name="connsiteX9" fmla="*/ 314471 w 1232570"/>
                  <a:gd name="connsiteY9" fmla="*/ 0 h 1080876"/>
                  <a:gd name="connsiteX10" fmla="*/ 361158 w 1232570"/>
                  <a:gd name="connsiteY10" fmla="*/ 0 h 1080876"/>
                  <a:gd name="connsiteX11" fmla="*/ 378443 w 1232570"/>
                  <a:gd name="connsiteY11" fmla="*/ 0 h 1080876"/>
                  <a:gd name="connsiteX12" fmla="*/ 380801 w 1232570"/>
                  <a:gd name="connsiteY12" fmla="*/ 0 h 1080876"/>
                  <a:gd name="connsiteX13" fmla="*/ 397052 w 1232570"/>
                  <a:gd name="connsiteY13" fmla="*/ 0 h 1080876"/>
                  <a:gd name="connsiteX14" fmla="*/ 423245 w 1232570"/>
                  <a:gd name="connsiteY14" fmla="*/ 0 h 1080876"/>
                  <a:gd name="connsiteX15" fmla="*/ 437673 w 1232570"/>
                  <a:gd name="connsiteY15" fmla="*/ 0 h 1080876"/>
                  <a:gd name="connsiteX16" fmla="*/ 465873 w 1232570"/>
                  <a:gd name="connsiteY16" fmla="*/ 0 h 1080876"/>
                  <a:gd name="connsiteX17" fmla="*/ 506837 w 1232570"/>
                  <a:gd name="connsiteY17" fmla="*/ 0 h 1080876"/>
                  <a:gd name="connsiteX18" fmla="*/ 542389 w 1232570"/>
                  <a:gd name="connsiteY18" fmla="*/ 0 h 1080876"/>
                  <a:gd name="connsiteX19" fmla="*/ 558813 w 1232570"/>
                  <a:gd name="connsiteY19" fmla="*/ 0 h 1080876"/>
                  <a:gd name="connsiteX20" fmla="*/ 596056 w 1232570"/>
                  <a:gd name="connsiteY20" fmla="*/ 0 h 1080876"/>
                  <a:gd name="connsiteX21" fmla="*/ 608720 w 1232570"/>
                  <a:gd name="connsiteY21" fmla="*/ 0 h 1080876"/>
                  <a:gd name="connsiteX22" fmla="*/ 621020 w 1232570"/>
                  <a:gd name="connsiteY22" fmla="*/ 0 h 1080876"/>
                  <a:gd name="connsiteX23" fmla="*/ 647214 w 1232570"/>
                  <a:gd name="connsiteY23" fmla="*/ 0 h 1080876"/>
                  <a:gd name="connsiteX24" fmla="*/ 665591 w 1232570"/>
                  <a:gd name="connsiteY24" fmla="*/ 0 h 1080876"/>
                  <a:gd name="connsiteX25" fmla="*/ 875132 w 1232570"/>
                  <a:gd name="connsiteY25" fmla="*/ 0 h 1080876"/>
                  <a:gd name="connsiteX26" fmla="*/ 970922 w 1232570"/>
                  <a:gd name="connsiteY26" fmla="*/ 55020 h 1080876"/>
                  <a:gd name="connsiteX27" fmla="*/ 1219266 w 1232570"/>
                  <a:gd name="connsiteY27" fmla="*/ 485418 h 1080876"/>
                  <a:gd name="connsiteX28" fmla="*/ 1219266 w 1232570"/>
                  <a:gd name="connsiteY28" fmla="*/ 595458 h 1080876"/>
                  <a:gd name="connsiteX29" fmla="*/ 970922 w 1232570"/>
                  <a:gd name="connsiteY29" fmla="*/ 1025856 h 1080876"/>
                  <a:gd name="connsiteX30" fmla="*/ 875132 w 1232570"/>
                  <a:gd name="connsiteY30" fmla="*/ 1080876 h 1080876"/>
                  <a:gd name="connsiteX31" fmla="*/ 647214 w 1232570"/>
                  <a:gd name="connsiteY31" fmla="*/ 1080876 h 1080876"/>
                  <a:gd name="connsiteX32" fmla="*/ 423245 w 1232570"/>
                  <a:gd name="connsiteY32" fmla="*/ 1080876 h 1080876"/>
                  <a:gd name="connsiteX33" fmla="*/ 378443 w 1232570"/>
                  <a:gd name="connsiteY33" fmla="*/ 1080876 h 1080876"/>
                  <a:gd name="connsiteX34" fmla="*/ 150524 w 1232570"/>
                  <a:gd name="connsiteY34" fmla="*/ 1080876 h 1080876"/>
                  <a:gd name="connsiteX35" fmla="*/ 0 w 1232570"/>
                  <a:gd name="connsiteY35" fmla="*/ 1080876 h 10808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232570" h="1080876">
                    <a:moveTo>
                      <a:pt x="0" y="0"/>
                    </a:moveTo>
                    <a:lnTo>
                      <a:pt x="13985" y="0"/>
                    </a:lnTo>
                    <a:cubicBezTo>
                      <a:pt x="41269" y="0"/>
                      <a:pt x="66735" y="0"/>
                      <a:pt x="90502" y="0"/>
                    </a:cubicBezTo>
                    <a:lnTo>
                      <a:pt x="150524" y="0"/>
                    </a:lnTo>
                    <a:lnTo>
                      <a:pt x="156832" y="0"/>
                    </a:lnTo>
                    <a:cubicBezTo>
                      <a:pt x="177325" y="0"/>
                      <a:pt x="196242" y="0"/>
                      <a:pt x="213704" y="0"/>
                    </a:cubicBezTo>
                    <a:lnTo>
                      <a:pt x="237954" y="0"/>
                    </a:lnTo>
                    <a:lnTo>
                      <a:pt x="261845" y="0"/>
                    </a:lnTo>
                    <a:cubicBezTo>
                      <a:pt x="276518" y="0"/>
                      <a:pt x="289856" y="0"/>
                      <a:pt x="301983" y="0"/>
                    </a:cubicBezTo>
                    <a:lnTo>
                      <a:pt x="314471" y="0"/>
                    </a:lnTo>
                    <a:lnTo>
                      <a:pt x="361158" y="0"/>
                    </a:lnTo>
                    <a:lnTo>
                      <a:pt x="378443" y="0"/>
                    </a:lnTo>
                    <a:lnTo>
                      <a:pt x="380801" y="0"/>
                    </a:lnTo>
                    <a:lnTo>
                      <a:pt x="397052" y="0"/>
                    </a:lnTo>
                    <a:cubicBezTo>
                      <a:pt x="423245" y="0"/>
                      <a:pt x="423245" y="0"/>
                      <a:pt x="423245" y="0"/>
                    </a:cubicBezTo>
                    <a:lnTo>
                      <a:pt x="437673" y="0"/>
                    </a:lnTo>
                    <a:lnTo>
                      <a:pt x="465873" y="0"/>
                    </a:lnTo>
                    <a:lnTo>
                      <a:pt x="506837" y="0"/>
                    </a:lnTo>
                    <a:lnTo>
                      <a:pt x="542389" y="0"/>
                    </a:lnTo>
                    <a:lnTo>
                      <a:pt x="558813" y="0"/>
                    </a:lnTo>
                    <a:cubicBezTo>
                      <a:pt x="573547" y="0"/>
                      <a:pt x="585824" y="0"/>
                      <a:pt x="596056" y="0"/>
                    </a:cubicBezTo>
                    <a:lnTo>
                      <a:pt x="608720" y="0"/>
                    </a:lnTo>
                    <a:lnTo>
                      <a:pt x="621020" y="0"/>
                    </a:lnTo>
                    <a:cubicBezTo>
                      <a:pt x="647214" y="0"/>
                      <a:pt x="647214" y="0"/>
                      <a:pt x="647214" y="0"/>
                    </a:cubicBezTo>
                    <a:lnTo>
                      <a:pt x="665591" y="0"/>
                    </a:lnTo>
                    <a:cubicBezTo>
                      <a:pt x="875132" y="0"/>
                      <a:pt x="875132" y="0"/>
                      <a:pt x="875132" y="0"/>
                    </a:cubicBezTo>
                    <a:cubicBezTo>
                      <a:pt x="910609" y="0"/>
                      <a:pt x="953183" y="24848"/>
                      <a:pt x="970922" y="55020"/>
                    </a:cubicBezTo>
                    <a:cubicBezTo>
                      <a:pt x="1219266" y="485418"/>
                      <a:pt x="1219266" y="485418"/>
                      <a:pt x="1219266" y="485418"/>
                    </a:cubicBezTo>
                    <a:cubicBezTo>
                      <a:pt x="1237005" y="515590"/>
                      <a:pt x="1237005" y="565286"/>
                      <a:pt x="1219266" y="595458"/>
                    </a:cubicBezTo>
                    <a:cubicBezTo>
                      <a:pt x="970922" y="1025856"/>
                      <a:pt x="970922" y="1025856"/>
                      <a:pt x="970922" y="1025856"/>
                    </a:cubicBezTo>
                    <a:cubicBezTo>
                      <a:pt x="953183" y="1056029"/>
                      <a:pt x="910609" y="1080876"/>
                      <a:pt x="875132" y="1080876"/>
                    </a:cubicBezTo>
                    <a:lnTo>
                      <a:pt x="647214" y="1080876"/>
                    </a:lnTo>
                    <a:lnTo>
                      <a:pt x="423245" y="1080876"/>
                    </a:lnTo>
                    <a:lnTo>
                      <a:pt x="378443" y="1080876"/>
                    </a:lnTo>
                    <a:lnTo>
                      <a:pt x="150524" y="1080876"/>
                    </a:lnTo>
                    <a:lnTo>
                      <a:pt x="0" y="1080876"/>
                    </a:lnTo>
                    <a:close/>
                  </a:path>
                </a:pathLst>
              </a:custGeom>
              <a:solidFill>
                <a:srgbClr val="01A9BB"/>
              </a:solidFill>
              <a:ln w="25400">
                <a:noFill/>
              </a:ln>
              <a:effectLst>
                <a:outerShdw blurRad="215900" dist="76200" dir="2700000" algn="tl" rotWithShape="0">
                  <a:prstClr val="black">
                    <a:alpha val="37000"/>
                  </a:prstClr>
                </a:outerShdw>
              </a:effectLst>
            </p:spPr>
            <p:txBody>
              <a:bodyPr vert="horz" wrap="square" lIns="91424" tIns="45712" rIns="91424" bIns="45712" numCol="1" anchor="t" anchorCtr="0" compatLnSpc="1">
                <a:prstTxWarp prst="textNoShape">
                  <a:avLst/>
                </a:prstTxWarp>
                <a:noAutofit/>
              </a:bodyPr>
              <a:lstStyle/>
              <a:p>
                <a:endParaRPr lang="zh-CN" altLang="en-US" sz="900">
                  <a:solidFill>
                    <a:schemeClr val="tx1">
                      <a:lumMod val="50000"/>
                      <a:lumOff val="50000"/>
                    </a:schemeClr>
                  </a:solidFill>
                  <a:latin typeface="微软雅黑" pitchFamily="34" charset="-122"/>
                  <a:ea typeface="微软雅黑" pitchFamily="34" charset="-122"/>
                  <a:sym typeface="Arial" panose="020B0604020202020204" pitchFamily="34" charset="0"/>
                </a:endParaRPr>
              </a:p>
            </p:txBody>
          </p:sp>
          <p:sp>
            <p:nvSpPr>
              <p:cNvPr id="127" name="任意多边形 126"/>
              <p:cNvSpPr>
                <a:spLocks/>
              </p:cNvSpPr>
              <p:nvPr/>
            </p:nvSpPr>
            <p:spPr bwMode="auto">
              <a:xfrm rot="5400000">
                <a:off x="5459672" y="1212705"/>
                <a:ext cx="1096651" cy="625516"/>
              </a:xfrm>
              <a:custGeom>
                <a:avLst/>
                <a:gdLst>
                  <a:gd name="connsiteX0" fmla="*/ 0 w 1232570"/>
                  <a:gd name="connsiteY0" fmla="*/ 0 h 1080876"/>
                  <a:gd name="connsiteX1" fmla="*/ 13985 w 1232570"/>
                  <a:gd name="connsiteY1" fmla="*/ 0 h 1080876"/>
                  <a:gd name="connsiteX2" fmla="*/ 90502 w 1232570"/>
                  <a:gd name="connsiteY2" fmla="*/ 0 h 1080876"/>
                  <a:gd name="connsiteX3" fmla="*/ 150524 w 1232570"/>
                  <a:gd name="connsiteY3" fmla="*/ 0 h 1080876"/>
                  <a:gd name="connsiteX4" fmla="*/ 156832 w 1232570"/>
                  <a:gd name="connsiteY4" fmla="*/ 0 h 1080876"/>
                  <a:gd name="connsiteX5" fmla="*/ 213704 w 1232570"/>
                  <a:gd name="connsiteY5" fmla="*/ 0 h 1080876"/>
                  <a:gd name="connsiteX6" fmla="*/ 237954 w 1232570"/>
                  <a:gd name="connsiteY6" fmla="*/ 0 h 1080876"/>
                  <a:gd name="connsiteX7" fmla="*/ 261845 w 1232570"/>
                  <a:gd name="connsiteY7" fmla="*/ 0 h 1080876"/>
                  <a:gd name="connsiteX8" fmla="*/ 301983 w 1232570"/>
                  <a:gd name="connsiteY8" fmla="*/ 0 h 1080876"/>
                  <a:gd name="connsiteX9" fmla="*/ 314471 w 1232570"/>
                  <a:gd name="connsiteY9" fmla="*/ 0 h 1080876"/>
                  <a:gd name="connsiteX10" fmla="*/ 361158 w 1232570"/>
                  <a:gd name="connsiteY10" fmla="*/ 0 h 1080876"/>
                  <a:gd name="connsiteX11" fmla="*/ 378443 w 1232570"/>
                  <a:gd name="connsiteY11" fmla="*/ 0 h 1080876"/>
                  <a:gd name="connsiteX12" fmla="*/ 380801 w 1232570"/>
                  <a:gd name="connsiteY12" fmla="*/ 0 h 1080876"/>
                  <a:gd name="connsiteX13" fmla="*/ 397052 w 1232570"/>
                  <a:gd name="connsiteY13" fmla="*/ 0 h 1080876"/>
                  <a:gd name="connsiteX14" fmla="*/ 423245 w 1232570"/>
                  <a:gd name="connsiteY14" fmla="*/ 0 h 1080876"/>
                  <a:gd name="connsiteX15" fmla="*/ 437673 w 1232570"/>
                  <a:gd name="connsiteY15" fmla="*/ 0 h 1080876"/>
                  <a:gd name="connsiteX16" fmla="*/ 465873 w 1232570"/>
                  <a:gd name="connsiteY16" fmla="*/ 0 h 1080876"/>
                  <a:gd name="connsiteX17" fmla="*/ 506837 w 1232570"/>
                  <a:gd name="connsiteY17" fmla="*/ 0 h 1080876"/>
                  <a:gd name="connsiteX18" fmla="*/ 542389 w 1232570"/>
                  <a:gd name="connsiteY18" fmla="*/ 0 h 1080876"/>
                  <a:gd name="connsiteX19" fmla="*/ 558813 w 1232570"/>
                  <a:gd name="connsiteY19" fmla="*/ 0 h 1080876"/>
                  <a:gd name="connsiteX20" fmla="*/ 596056 w 1232570"/>
                  <a:gd name="connsiteY20" fmla="*/ 0 h 1080876"/>
                  <a:gd name="connsiteX21" fmla="*/ 608720 w 1232570"/>
                  <a:gd name="connsiteY21" fmla="*/ 0 h 1080876"/>
                  <a:gd name="connsiteX22" fmla="*/ 621020 w 1232570"/>
                  <a:gd name="connsiteY22" fmla="*/ 0 h 1080876"/>
                  <a:gd name="connsiteX23" fmla="*/ 647214 w 1232570"/>
                  <a:gd name="connsiteY23" fmla="*/ 0 h 1080876"/>
                  <a:gd name="connsiteX24" fmla="*/ 665591 w 1232570"/>
                  <a:gd name="connsiteY24" fmla="*/ 0 h 1080876"/>
                  <a:gd name="connsiteX25" fmla="*/ 875132 w 1232570"/>
                  <a:gd name="connsiteY25" fmla="*/ 0 h 1080876"/>
                  <a:gd name="connsiteX26" fmla="*/ 970922 w 1232570"/>
                  <a:gd name="connsiteY26" fmla="*/ 55020 h 1080876"/>
                  <a:gd name="connsiteX27" fmla="*/ 1219266 w 1232570"/>
                  <a:gd name="connsiteY27" fmla="*/ 485418 h 1080876"/>
                  <a:gd name="connsiteX28" fmla="*/ 1219266 w 1232570"/>
                  <a:gd name="connsiteY28" fmla="*/ 595458 h 1080876"/>
                  <a:gd name="connsiteX29" fmla="*/ 970922 w 1232570"/>
                  <a:gd name="connsiteY29" fmla="*/ 1025856 h 1080876"/>
                  <a:gd name="connsiteX30" fmla="*/ 875132 w 1232570"/>
                  <a:gd name="connsiteY30" fmla="*/ 1080876 h 1080876"/>
                  <a:gd name="connsiteX31" fmla="*/ 647214 w 1232570"/>
                  <a:gd name="connsiteY31" fmla="*/ 1080876 h 1080876"/>
                  <a:gd name="connsiteX32" fmla="*/ 423245 w 1232570"/>
                  <a:gd name="connsiteY32" fmla="*/ 1080876 h 1080876"/>
                  <a:gd name="connsiteX33" fmla="*/ 378443 w 1232570"/>
                  <a:gd name="connsiteY33" fmla="*/ 1080876 h 1080876"/>
                  <a:gd name="connsiteX34" fmla="*/ 150524 w 1232570"/>
                  <a:gd name="connsiteY34" fmla="*/ 1080876 h 1080876"/>
                  <a:gd name="connsiteX35" fmla="*/ 0 w 1232570"/>
                  <a:gd name="connsiteY35" fmla="*/ 1080876 h 10808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232570" h="1080876">
                    <a:moveTo>
                      <a:pt x="0" y="0"/>
                    </a:moveTo>
                    <a:lnTo>
                      <a:pt x="13985" y="0"/>
                    </a:lnTo>
                    <a:cubicBezTo>
                      <a:pt x="41269" y="0"/>
                      <a:pt x="66735" y="0"/>
                      <a:pt x="90502" y="0"/>
                    </a:cubicBezTo>
                    <a:lnTo>
                      <a:pt x="150524" y="0"/>
                    </a:lnTo>
                    <a:lnTo>
                      <a:pt x="156832" y="0"/>
                    </a:lnTo>
                    <a:cubicBezTo>
                      <a:pt x="177325" y="0"/>
                      <a:pt x="196242" y="0"/>
                      <a:pt x="213704" y="0"/>
                    </a:cubicBezTo>
                    <a:lnTo>
                      <a:pt x="237954" y="0"/>
                    </a:lnTo>
                    <a:lnTo>
                      <a:pt x="261845" y="0"/>
                    </a:lnTo>
                    <a:cubicBezTo>
                      <a:pt x="276518" y="0"/>
                      <a:pt x="289856" y="0"/>
                      <a:pt x="301983" y="0"/>
                    </a:cubicBezTo>
                    <a:lnTo>
                      <a:pt x="314471" y="0"/>
                    </a:lnTo>
                    <a:lnTo>
                      <a:pt x="361158" y="0"/>
                    </a:lnTo>
                    <a:lnTo>
                      <a:pt x="378443" y="0"/>
                    </a:lnTo>
                    <a:lnTo>
                      <a:pt x="380801" y="0"/>
                    </a:lnTo>
                    <a:lnTo>
                      <a:pt x="397052" y="0"/>
                    </a:lnTo>
                    <a:cubicBezTo>
                      <a:pt x="423245" y="0"/>
                      <a:pt x="423245" y="0"/>
                      <a:pt x="423245" y="0"/>
                    </a:cubicBezTo>
                    <a:lnTo>
                      <a:pt x="437673" y="0"/>
                    </a:lnTo>
                    <a:lnTo>
                      <a:pt x="465873" y="0"/>
                    </a:lnTo>
                    <a:lnTo>
                      <a:pt x="506837" y="0"/>
                    </a:lnTo>
                    <a:lnTo>
                      <a:pt x="542389" y="0"/>
                    </a:lnTo>
                    <a:lnTo>
                      <a:pt x="558813" y="0"/>
                    </a:lnTo>
                    <a:cubicBezTo>
                      <a:pt x="573547" y="0"/>
                      <a:pt x="585824" y="0"/>
                      <a:pt x="596056" y="0"/>
                    </a:cubicBezTo>
                    <a:lnTo>
                      <a:pt x="608720" y="0"/>
                    </a:lnTo>
                    <a:lnTo>
                      <a:pt x="621020" y="0"/>
                    </a:lnTo>
                    <a:cubicBezTo>
                      <a:pt x="647214" y="0"/>
                      <a:pt x="647214" y="0"/>
                      <a:pt x="647214" y="0"/>
                    </a:cubicBezTo>
                    <a:lnTo>
                      <a:pt x="665591" y="0"/>
                    </a:lnTo>
                    <a:cubicBezTo>
                      <a:pt x="875132" y="0"/>
                      <a:pt x="875132" y="0"/>
                      <a:pt x="875132" y="0"/>
                    </a:cubicBezTo>
                    <a:cubicBezTo>
                      <a:pt x="910609" y="0"/>
                      <a:pt x="953183" y="24848"/>
                      <a:pt x="970922" y="55020"/>
                    </a:cubicBezTo>
                    <a:cubicBezTo>
                      <a:pt x="1219266" y="485418"/>
                      <a:pt x="1219266" y="485418"/>
                      <a:pt x="1219266" y="485418"/>
                    </a:cubicBezTo>
                    <a:cubicBezTo>
                      <a:pt x="1237005" y="515590"/>
                      <a:pt x="1237005" y="565286"/>
                      <a:pt x="1219266" y="595458"/>
                    </a:cubicBezTo>
                    <a:cubicBezTo>
                      <a:pt x="970922" y="1025856"/>
                      <a:pt x="970922" y="1025856"/>
                      <a:pt x="970922" y="1025856"/>
                    </a:cubicBezTo>
                    <a:cubicBezTo>
                      <a:pt x="953183" y="1056029"/>
                      <a:pt x="910609" y="1080876"/>
                      <a:pt x="875132" y="1080876"/>
                    </a:cubicBezTo>
                    <a:lnTo>
                      <a:pt x="647214" y="1080876"/>
                    </a:lnTo>
                    <a:lnTo>
                      <a:pt x="423245" y="1080876"/>
                    </a:lnTo>
                    <a:lnTo>
                      <a:pt x="378443" y="1080876"/>
                    </a:lnTo>
                    <a:lnTo>
                      <a:pt x="150524" y="1080876"/>
                    </a:lnTo>
                    <a:lnTo>
                      <a:pt x="0" y="1080876"/>
                    </a:lnTo>
                    <a:close/>
                  </a:path>
                </a:pathLst>
              </a:custGeom>
              <a:solidFill>
                <a:schemeClr val="accent1"/>
              </a:solidFill>
              <a:ln w="25400">
                <a:solidFill>
                  <a:schemeClr val="accent1"/>
                </a:solidFill>
              </a:ln>
              <a:effectLst/>
            </p:spPr>
            <p:txBody>
              <a:bodyPr vert="horz" wrap="square" lIns="91424" tIns="45712" rIns="91424" bIns="45712" numCol="1" anchor="t" anchorCtr="0" compatLnSpc="1">
                <a:prstTxWarp prst="textNoShape">
                  <a:avLst/>
                </a:prstTxWarp>
                <a:noAutofit/>
              </a:bodyPr>
              <a:lstStyle/>
              <a:p>
                <a:endParaRPr lang="zh-CN" altLang="en-US" sz="900">
                  <a:solidFill>
                    <a:schemeClr val="tx1">
                      <a:lumMod val="50000"/>
                      <a:lumOff val="50000"/>
                    </a:schemeClr>
                  </a:solidFill>
                  <a:latin typeface="微软雅黑" pitchFamily="34" charset="-122"/>
                  <a:ea typeface="微软雅黑" pitchFamily="34" charset="-122"/>
                  <a:sym typeface="Arial" panose="020B0604020202020204" pitchFamily="34" charset="0"/>
                </a:endParaRPr>
              </a:p>
            </p:txBody>
          </p:sp>
        </p:grpSp>
        <p:grpSp>
          <p:nvGrpSpPr>
            <p:cNvPr id="28" name="组合 114"/>
            <p:cNvGrpSpPr/>
            <p:nvPr/>
          </p:nvGrpSpPr>
          <p:grpSpPr>
            <a:xfrm>
              <a:off x="5542590" y="2593211"/>
              <a:ext cx="1000117" cy="904558"/>
              <a:chOff x="4123036" y="1134371"/>
              <a:chExt cx="1000117" cy="904558"/>
            </a:xfrm>
            <a:scene3d>
              <a:camera prst="perspectiveFront">
                <a:rot lat="0" lon="1799981" rev="0"/>
              </a:camera>
              <a:lightRig rig="threePt" dir="t"/>
            </a:scene3d>
          </p:grpSpPr>
          <p:sp>
            <p:nvSpPr>
              <p:cNvPr id="124" name="文本框 200"/>
              <p:cNvSpPr txBox="1"/>
              <p:nvPr/>
            </p:nvSpPr>
            <p:spPr>
              <a:xfrm>
                <a:off x="4123036" y="1134371"/>
                <a:ext cx="1000117" cy="492291"/>
              </a:xfrm>
              <a:prstGeom prst="rect">
                <a:avLst/>
              </a:prstGeom>
              <a:noFill/>
            </p:spPr>
            <p:txBody>
              <a:bodyPr wrap="square" rtlCol="0">
                <a:spAutoFit/>
              </a:bodyPr>
              <a:lstStyle/>
              <a:p>
                <a:pPr algn="ctr"/>
                <a:r>
                  <a:rPr lang="en-US" altLang="zh-CN" dirty="0">
                    <a:solidFill>
                      <a:schemeClr val="tx1">
                        <a:lumMod val="75000"/>
                        <a:lumOff val="25000"/>
                      </a:schemeClr>
                    </a:solidFill>
                    <a:latin typeface="微软雅黑" pitchFamily="34" charset="-122"/>
                    <a:ea typeface="微软雅黑" pitchFamily="34" charset="-122"/>
                  </a:rPr>
                  <a:t>01</a:t>
                </a:r>
                <a:endParaRPr lang="zh-CN" altLang="en-US" dirty="0">
                  <a:solidFill>
                    <a:schemeClr val="tx1">
                      <a:lumMod val="75000"/>
                      <a:lumOff val="25000"/>
                    </a:schemeClr>
                  </a:solidFill>
                  <a:latin typeface="微软雅黑" pitchFamily="34" charset="-122"/>
                  <a:ea typeface="微软雅黑" pitchFamily="34" charset="-122"/>
                </a:endParaRPr>
              </a:p>
            </p:txBody>
          </p:sp>
          <p:sp>
            <p:nvSpPr>
              <p:cNvPr id="125" name="文本框 201"/>
              <p:cNvSpPr txBox="1"/>
              <p:nvPr/>
            </p:nvSpPr>
            <p:spPr>
              <a:xfrm>
                <a:off x="4188959" y="1731248"/>
                <a:ext cx="895896" cy="307681"/>
              </a:xfrm>
              <a:prstGeom prst="rect">
                <a:avLst/>
              </a:prstGeom>
              <a:noFill/>
            </p:spPr>
            <p:txBody>
              <a:bodyPr wrap="square" rtlCol="0">
                <a:spAutoFit/>
              </a:bodyPr>
              <a:lstStyle/>
              <a:p>
                <a:pPr algn="ctr"/>
                <a:endParaRPr lang="zh-CN" altLang="en-US" sz="900" dirty="0">
                  <a:solidFill>
                    <a:schemeClr val="tx1">
                      <a:lumMod val="50000"/>
                      <a:lumOff val="50000"/>
                    </a:schemeClr>
                  </a:solidFill>
                  <a:latin typeface="微软雅黑" pitchFamily="34" charset="-122"/>
                  <a:ea typeface="微软雅黑" pitchFamily="34" charset="-122"/>
                </a:endParaRPr>
              </a:p>
            </p:txBody>
          </p:sp>
        </p:grpSp>
        <p:grpSp>
          <p:nvGrpSpPr>
            <p:cNvPr id="29" name="组合 115"/>
            <p:cNvGrpSpPr/>
            <p:nvPr/>
          </p:nvGrpSpPr>
          <p:grpSpPr>
            <a:xfrm>
              <a:off x="5248720" y="3608720"/>
              <a:ext cx="1780467" cy="1392753"/>
              <a:chOff x="7488048" y="2621083"/>
              <a:chExt cx="1780467" cy="1392753"/>
            </a:xfrm>
            <a:scene3d>
              <a:camera prst="perspectiveFront">
                <a:rot lat="0" lon="2099990" rev="0"/>
              </a:camera>
              <a:lightRig rig="threePt" dir="t"/>
            </a:scene3d>
          </p:grpSpPr>
          <p:sp>
            <p:nvSpPr>
              <p:cNvPr id="122" name="文本框 209"/>
              <p:cNvSpPr txBox="1"/>
              <p:nvPr/>
            </p:nvSpPr>
            <p:spPr>
              <a:xfrm>
                <a:off x="7488048" y="2621083"/>
                <a:ext cx="1780467" cy="369218"/>
              </a:xfrm>
              <a:prstGeom prst="rect">
                <a:avLst/>
              </a:prstGeom>
              <a:noFill/>
            </p:spPr>
            <p:txBody>
              <a:bodyPr wrap="square" rtlCol="0">
                <a:spAutoFit/>
              </a:bodyPr>
              <a:lstStyle/>
              <a:p>
                <a:r>
                  <a:rPr lang="zh-CN" altLang="en-US" sz="1200" dirty="0">
                    <a:solidFill>
                      <a:schemeClr val="tx1">
                        <a:lumMod val="75000"/>
                        <a:lumOff val="25000"/>
                      </a:schemeClr>
                    </a:solidFill>
                    <a:latin typeface="微软雅黑" pitchFamily="34" charset="-122"/>
                    <a:ea typeface="微软雅黑" pitchFamily="34" charset="-122"/>
                  </a:rPr>
                  <a:t>在此添加标题</a:t>
                </a:r>
              </a:p>
            </p:txBody>
          </p:sp>
          <p:sp>
            <p:nvSpPr>
              <p:cNvPr id="123" name="文本框 210"/>
              <p:cNvSpPr txBox="1"/>
              <p:nvPr/>
            </p:nvSpPr>
            <p:spPr>
              <a:xfrm>
                <a:off x="7492053" y="2930798"/>
                <a:ext cx="1571976" cy="1083038"/>
              </a:xfrm>
              <a:prstGeom prst="rect">
                <a:avLst/>
              </a:prstGeom>
              <a:noFill/>
            </p:spPr>
            <p:txBody>
              <a:bodyPr wrap="square" rtlCol="0">
                <a:spAutoFit/>
              </a:bodyPr>
              <a:lstStyle/>
              <a:p>
                <a:pPr>
                  <a:lnSpc>
                    <a:spcPct val="130000"/>
                  </a:lnSpc>
                </a:pPr>
                <a:r>
                  <a:rPr lang="zh-CN" altLang="en-US" sz="900" dirty="0">
                    <a:solidFill>
                      <a:schemeClr val="tx1">
                        <a:lumMod val="50000"/>
                        <a:lumOff val="50000"/>
                      </a:schemeClr>
                    </a:solidFill>
                    <a:latin typeface="微软雅黑" pitchFamily="34" charset="-122"/>
                    <a:ea typeface="微软雅黑" pitchFamily="34" charset="-122"/>
                  </a:rPr>
                  <a:t>此处添加详细文本描述，建议与标题相关并符合整体语言风格。</a:t>
                </a:r>
                <a:endParaRPr lang="en-US" altLang="zh-CN" sz="900" dirty="0">
                  <a:solidFill>
                    <a:schemeClr val="tx1">
                      <a:lumMod val="50000"/>
                      <a:lumOff val="50000"/>
                    </a:schemeClr>
                  </a:solidFill>
                  <a:latin typeface="微软雅黑" pitchFamily="34" charset="-122"/>
                  <a:ea typeface="微软雅黑" pitchFamily="34" charset="-122"/>
                </a:endParaRPr>
              </a:p>
            </p:txBody>
          </p:sp>
        </p:grpSp>
        <p:grpSp>
          <p:nvGrpSpPr>
            <p:cNvPr id="30" name="Group 4"/>
            <p:cNvGrpSpPr>
              <a:grpSpLocks noChangeAspect="1"/>
            </p:cNvGrpSpPr>
            <p:nvPr/>
          </p:nvGrpSpPr>
          <p:grpSpPr bwMode="auto">
            <a:xfrm>
              <a:off x="6321857" y="5034452"/>
              <a:ext cx="347592" cy="407338"/>
              <a:chOff x="1776" y="1776"/>
              <a:chExt cx="64" cy="75"/>
            </a:xfrm>
            <a:solidFill>
              <a:schemeClr val="tx1">
                <a:lumMod val="50000"/>
                <a:lumOff val="50000"/>
              </a:schemeClr>
            </a:solidFill>
            <a:scene3d>
              <a:camera prst="perspectiveFront">
                <a:rot lat="0" lon="1799990" rev="0"/>
              </a:camera>
              <a:lightRig rig="threePt" dir="t"/>
            </a:scene3d>
          </p:grpSpPr>
          <p:sp>
            <p:nvSpPr>
              <p:cNvPr id="118" name="Freeform 5"/>
              <p:cNvSpPr>
                <a:spLocks/>
              </p:cNvSpPr>
              <p:nvPr/>
            </p:nvSpPr>
            <p:spPr bwMode="auto">
              <a:xfrm>
                <a:off x="1795" y="1779"/>
                <a:ext cx="29" cy="26"/>
              </a:xfrm>
              <a:custGeom>
                <a:avLst/>
                <a:gdLst>
                  <a:gd name="T0" fmla="*/ 5 w 11"/>
                  <a:gd name="T1" fmla="*/ 10 h 10"/>
                  <a:gd name="T2" fmla="*/ 5 w 11"/>
                  <a:gd name="T3" fmla="*/ 10 h 10"/>
                  <a:gd name="T4" fmla="*/ 11 w 11"/>
                  <a:gd name="T5" fmla="*/ 5 h 10"/>
                  <a:gd name="T6" fmla="*/ 5 w 11"/>
                  <a:gd name="T7" fmla="*/ 0 h 10"/>
                  <a:gd name="T8" fmla="*/ 5 w 11"/>
                  <a:gd name="T9" fmla="*/ 0 h 10"/>
                  <a:gd name="T10" fmla="*/ 0 w 11"/>
                  <a:gd name="T11" fmla="*/ 5 h 10"/>
                  <a:gd name="T12" fmla="*/ 5 w 11"/>
                  <a:gd name="T13" fmla="*/ 10 h 10"/>
                </a:gdLst>
                <a:ahLst/>
                <a:cxnLst>
                  <a:cxn ang="0">
                    <a:pos x="T0" y="T1"/>
                  </a:cxn>
                  <a:cxn ang="0">
                    <a:pos x="T2" y="T3"/>
                  </a:cxn>
                  <a:cxn ang="0">
                    <a:pos x="T4" y="T5"/>
                  </a:cxn>
                  <a:cxn ang="0">
                    <a:pos x="T6" y="T7"/>
                  </a:cxn>
                  <a:cxn ang="0">
                    <a:pos x="T8" y="T9"/>
                  </a:cxn>
                  <a:cxn ang="0">
                    <a:pos x="T10" y="T11"/>
                  </a:cxn>
                  <a:cxn ang="0">
                    <a:pos x="T12" y="T13"/>
                  </a:cxn>
                </a:cxnLst>
                <a:rect l="0" t="0" r="r" b="b"/>
                <a:pathLst>
                  <a:path w="11" h="10">
                    <a:moveTo>
                      <a:pt x="5" y="10"/>
                    </a:moveTo>
                    <a:cubicBezTo>
                      <a:pt x="5" y="10"/>
                      <a:pt x="5" y="10"/>
                      <a:pt x="5" y="10"/>
                    </a:cubicBezTo>
                    <a:cubicBezTo>
                      <a:pt x="8" y="10"/>
                      <a:pt x="11" y="8"/>
                      <a:pt x="11" y="5"/>
                    </a:cubicBezTo>
                    <a:cubicBezTo>
                      <a:pt x="11" y="2"/>
                      <a:pt x="8" y="0"/>
                      <a:pt x="5" y="0"/>
                    </a:cubicBezTo>
                    <a:cubicBezTo>
                      <a:pt x="5" y="0"/>
                      <a:pt x="5" y="0"/>
                      <a:pt x="5" y="0"/>
                    </a:cubicBezTo>
                    <a:cubicBezTo>
                      <a:pt x="2" y="1"/>
                      <a:pt x="0" y="3"/>
                      <a:pt x="0" y="5"/>
                    </a:cubicBezTo>
                    <a:cubicBezTo>
                      <a:pt x="0" y="8"/>
                      <a:pt x="2" y="10"/>
                      <a:pt x="5"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4" tIns="45712" rIns="91424" bIns="45712" numCol="1" anchor="t" anchorCtr="0" compatLnSpc="1">
                <a:prstTxWarp prst="textNoShape">
                  <a:avLst/>
                </a:prstTxWarp>
              </a:bodyPr>
              <a:lstStyle/>
              <a:p>
                <a:endParaRPr lang="zh-CN" altLang="en-US" sz="900">
                  <a:solidFill>
                    <a:schemeClr val="tx1">
                      <a:lumMod val="50000"/>
                      <a:lumOff val="50000"/>
                    </a:schemeClr>
                  </a:solidFill>
                  <a:latin typeface="微软雅黑" pitchFamily="34" charset="-122"/>
                  <a:ea typeface="微软雅黑" pitchFamily="34" charset="-122"/>
                  <a:sym typeface="Arial" panose="020B0604020202020204" pitchFamily="34" charset="0"/>
                </a:endParaRPr>
              </a:p>
            </p:txBody>
          </p:sp>
          <p:sp>
            <p:nvSpPr>
              <p:cNvPr id="119" name="Freeform 6"/>
              <p:cNvSpPr>
                <a:spLocks/>
              </p:cNvSpPr>
              <p:nvPr/>
            </p:nvSpPr>
            <p:spPr bwMode="auto">
              <a:xfrm>
                <a:off x="1776" y="1810"/>
                <a:ext cx="64" cy="41"/>
              </a:xfrm>
              <a:custGeom>
                <a:avLst/>
                <a:gdLst>
                  <a:gd name="T0" fmla="*/ 23 w 24"/>
                  <a:gd name="T1" fmla="*/ 3 h 16"/>
                  <a:gd name="T2" fmla="*/ 19 w 24"/>
                  <a:gd name="T3" fmla="*/ 0 h 16"/>
                  <a:gd name="T4" fmla="*/ 19 w 24"/>
                  <a:gd name="T5" fmla="*/ 0 h 16"/>
                  <a:gd name="T6" fmla="*/ 17 w 24"/>
                  <a:gd name="T7" fmla="*/ 0 h 16"/>
                  <a:gd name="T8" fmla="*/ 15 w 24"/>
                  <a:gd name="T9" fmla="*/ 5 h 16"/>
                  <a:gd name="T10" fmla="*/ 12 w 24"/>
                  <a:gd name="T11" fmla="*/ 11 h 16"/>
                  <a:gd name="T12" fmla="*/ 14 w 24"/>
                  <a:gd name="T13" fmla="*/ 7 h 16"/>
                  <a:gd name="T14" fmla="*/ 13 w 24"/>
                  <a:gd name="T15" fmla="*/ 1 h 16"/>
                  <a:gd name="T16" fmla="*/ 13 w 24"/>
                  <a:gd name="T17" fmla="*/ 1 h 16"/>
                  <a:gd name="T18" fmla="*/ 12 w 24"/>
                  <a:gd name="T19" fmla="*/ 0 h 16"/>
                  <a:gd name="T20" fmla="*/ 12 w 24"/>
                  <a:gd name="T21" fmla="*/ 0 h 16"/>
                  <a:gd name="T22" fmla="*/ 12 w 24"/>
                  <a:gd name="T23" fmla="*/ 1 h 16"/>
                  <a:gd name="T24" fmla="*/ 12 w 24"/>
                  <a:gd name="T25" fmla="*/ 1 h 16"/>
                  <a:gd name="T26" fmla="*/ 11 w 24"/>
                  <a:gd name="T27" fmla="*/ 7 h 16"/>
                  <a:gd name="T28" fmla="*/ 10 w 24"/>
                  <a:gd name="T29" fmla="*/ 5 h 16"/>
                  <a:gd name="T30" fmla="*/ 8 w 24"/>
                  <a:gd name="T31" fmla="*/ 0 h 16"/>
                  <a:gd name="T32" fmla="*/ 5 w 24"/>
                  <a:gd name="T33" fmla="*/ 0 h 16"/>
                  <a:gd name="T34" fmla="*/ 5 w 24"/>
                  <a:gd name="T35" fmla="*/ 0 h 16"/>
                  <a:gd name="T36" fmla="*/ 1 w 24"/>
                  <a:gd name="T37" fmla="*/ 3 h 16"/>
                  <a:gd name="T38" fmla="*/ 0 w 24"/>
                  <a:gd name="T39" fmla="*/ 16 h 16"/>
                  <a:gd name="T40" fmla="*/ 4 w 24"/>
                  <a:gd name="T41" fmla="*/ 16 h 16"/>
                  <a:gd name="T42" fmla="*/ 4 w 24"/>
                  <a:gd name="T43" fmla="*/ 6 h 16"/>
                  <a:gd name="T44" fmla="*/ 5 w 24"/>
                  <a:gd name="T45" fmla="*/ 6 h 16"/>
                  <a:gd name="T46" fmla="*/ 5 w 24"/>
                  <a:gd name="T47" fmla="*/ 16 h 16"/>
                  <a:gd name="T48" fmla="*/ 12 w 24"/>
                  <a:gd name="T49" fmla="*/ 16 h 16"/>
                  <a:gd name="T50" fmla="*/ 19 w 24"/>
                  <a:gd name="T51" fmla="*/ 16 h 16"/>
                  <a:gd name="T52" fmla="*/ 19 w 24"/>
                  <a:gd name="T53" fmla="*/ 6 h 16"/>
                  <a:gd name="T54" fmla="*/ 19 w 24"/>
                  <a:gd name="T55" fmla="*/ 6 h 16"/>
                  <a:gd name="T56" fmla="*/ 20 w 24"/>
                  <a:gd name="T57" fmla="*/ 6 h 16"/>
                  <a:gd name="T58" fmla="*/ 20 w 24"/>
                  <a:gd name="T59" fmla="*/ 16 h 16"/>
                  <a:gd name="T60" fmla="*/ 23 w 24"/>
                  <a:gd name="T61" fmla="*/ 16 h 16"/>
                  <a:gd name="T62" fmla="*/ 23 w 24"/>
                  <a:gd name="T63" fmla="*/ 3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4" h="16">
                    <a:moveTo>
                      <a:pt x="23" y="3"/>
                    </a:moveTo>
                    <a:cubicBezTo>
                      <a:pt x="22" y="1"/>
                      <a:pt x="20" y="0"/>
                      <a:pt x="19" y="0"/>
                    </a:cubicBezTo>
                    <a:cubicBezTo>
                      <a:pt x="19" y="0"/>
                      <a:pt x="19" y="0"/>
                      <a:pt x="19" y="0"/>
                    </a:cubicBezTo>
                    <a:cubicBezTo>
                      <a:pt x="17" y="0"/>
                      <a:pt x="17" y="0"/>
                      <a:pt x="17" y="0"/>
                    </a:cubicBezTo>
                    <a:cubicBezTo>
                      <a:pt x="15" y="5"/>
                      <a:pt x="15" y="5"/>
                      <a:pt x="15" y="5"/>
                    </a:cubicBezTo>
                    <a:cubicBezTo>
                      <a:pt x="12" y="11"/>
                      <a:pt x="12" y="11"/>
                      <a:pt x="12" y="11"/>
                    </a:cubicBezTo>
                    <a:cubicBezTo>
                      <a:pt x="14" y="7"/>
                      <a:pt x="14" y="7"/>
                      <a:pt x="14" y="7"/>
                    </a:cubicBezTo>
                    <a:cubicBezTo>
                      <a:pt x="13" y="1"/>
                      <a:pt x="13" y="1"/>
                      <a:pt x="13" y="1"/>
                    </a:cubicBezTo>
                    <a:cubicBezTo>
                      <a:pt x="13" y="1"/>
                      <a:pt x="13" y="1"/>
                      <a:pt x="13" y="1"/>
                    </a:cubicBezTo>
                    <a:cubicBezTo>
                      <a:pt x="13" y="0"/>
                      <a:pt x="13" y="0"/>
                      <a:pt x="12" y="0"/>
                    </a:cubicBezTo>
                    <a:cubicBezTo>
                      <a:pt x="12" y="0"/>
                      <a:pt x="12" y="0"/>
                      <a:pt x="12" y="0"/>
                    </a:cubicBezTo>
                    <a:cubicBezTo>
                      <a:pt x="12" y="0"/>
                      <a:pt x="12" y="0"/>
                      <a:pt x="12" y="1"/>
                    </a:cubicBezTo>
                    <a:cubicBezTo>
                      <a:pt x="12" y="1"/>
                      <a:pt x="12" y="1"/>
                      <a:pt x="12" y="1"/>
                    </a:cubicBezTo>
                    <a:cubicBezTo>
                      <a:pt x="11" y="7"/>
                      <a:pt x="11" y="7"/>
                      <a:pt x="11" y="7"/>
                    </a:cubicBezTo>
                    <a:cubicBezTo>
                      <a:pt x="10" y="5"/>
                      <a:pt x="10" y="5"/>
                      <a:pt x="10" y="5"/>
                    </a:cubicBezTo>
                    <a:cubicBezTo>
                      <a:pt x="8" y="0"/>
                      <a:pt x="8" y="0"/>
                      <a:pt x="8" y="0"/>
                    </a:cubicBezTo>
                    <a:cubicBezTo>
                      <a:pt x="5" y="0"/>
                      <a:pt x="5" y="0"/>
                      <a:pt x="5" y="0"/>
                    </a:cubicBezTo>
                    <a:cubicBezTo>
                      <a:pt x="5" y="0"/>
                      <a:pt x="5" y="0"/>
                      <a:pt x="5" y="0"/>
                    </a:cubicBezTo>
                    <a:cubicBezTo>
                      <a:pt x="3" y="0"/>
                      <a:pt x="2" y="1"/>
                      <a:pt x="1" y="3"/>
                    </a:cubicBezTo>
                    <a:cubicBezTo>
                      <a:pt x="0" y="5"/>
                      <a:pt x="0" y="11"/>
                      <a:pt x="0" y="16"/>
                    </a:cubicBezTo>
                    <a:cubicBezTo>
                      <a:pt x="4" y="16"/>
                      <a:pt x="4" y="16"/>
                      <a:pt x="4" y="16"/>
                    </a:cubicBezTo>
                    <a:cubicBezTo>
                      <a:pt x="4" y="6"/>
                      <a:pt x="4" y="6"/>
                      <a:pt x="4" y="6"/>
                    </a:cubicBezTo>
                    <a:cubicBezTo>
                      <a:pt x="4" y="6"/>
                      <a:pt x="4" y="6"/>
                      <a:pt x="5" y="6"/>
                    </a:cubicBezTo>
                    <a:cubicBezTo>
                      <a:pt x="5" y="16"/>
                      <a:pt x="5" y="16"/>
                      <a:pt x="5" y="16"/>
                    </a:cubicBezTo>
                    <a:cubicBezTo>
                      <a:pt x="12" y="16"/>
                      <a:pt x="12" y="16"/>
                      <a:pt x="12" y="16"/>
                    </a:cubicBezTo>
                    <a:cubicBezTo>
                      <a:pt x="19" y="16"/>
                      <a:pt x="19" y="16"/>
                      <a:pt x="19" y="16"/>
                    </a:cubicBezTo>
                    <a:cubicBezTo>
                      <a:pt x="19" y="6"/>
                      <a:pt x="19" y="6"/>
                      <a:pt x="19" y="6"/>
                    </a:cubicBezTo>
                    <a:cubicBezTo>
                      <a:pt x="19" y="6"/>
                      <a:pt x="19" y="6"/>
                      <a:pt x="19" y="6"/>
                    </a:cubicBezTo>
                    <a:cubicBezTo>
                      <a:pt x="19" y="6"/>
                      <a:pt x="20" y="6"/>
                      <a:pt x="20" y="6"/>
                    </a:cubicBezTo>
                    <a:cubicBezTo>
                      <a:pt x="20" y="16"/>
                      <a:pt x="20" y="16"/>
                      <a:pt x="20" y="16"/>
                    </a:cubicBezTo>
                    <a:cubicBezTo>
                      <a:pt x="23" y="16"/>
                      <a:pt x="23" y="16"/>
                      <a:pt x="23" y="16"/>
                    </a:cubicBezTo>
                    <a:cubicBezTo>
                      <a:pt x="24" y="11"/>
                      <a:pt x="24" y="5"/>
                      <a:pt x="23"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4" tIns="45712" rIns="91424" bIns="45712" numCol="1" anchor="t" anchorCtr="0" compatLnSpc="1">
                <a:prstTxWarp prst="textNoShape">
                  <a:avLst/>
                </a:prstTxWarp>
              </a:bodyPr>
              <a:lstStyle/>
              <a:p>
                <a:endParaRPr lang="zh-CN" altLang="en-US" sz="900">
                  <a:solidFill>
                    <a:schemeClr val="tx1">
                      <a:lumMod val="50000"/>
                      <a:lumOff val="50000"/>
                    </a:schemeClr>
                  </a:solidFill>
                  <a:latin typeface="微软雅黑" pitchFamily="34" charset="-122"/>
                  <a:ea typeface="微软雅黑" pitchFamily="34" charset="-122"/>
                  <a:sym typeface="Arial" panose="020B0604020202020204" pitchFamily="34" charset="0"/>
                </a:endParaRPr>
              </a:p>
            </p:txBody>
          </p:sp>
          <p:sp>
            <p:nvSpPr>
              <p:cNvPr id="120" name="Freeform 7"/>
              <p:cNvSpPr>
                <a:spLocks/>
              </p:cNvSpPr>
              <p:nvPr/>
            </p:nvSpPr>
            <p:spPr bwMode="auto">
              <a:xfrm>
                <a:off x="1795" y="1776"/>
                <a:ext cx="29" cy="26"/>
              </a:xfrm>
              <a:custGeom>
                <a:avLst/>
                <a:gdLst>
                  <a:gd name="T0" fmla="*/ 5 w 11"/>
                  <a:gd name="T1" fmla="*/ 10 h 10"/>
                  <a:gd name="T2" fmla="*/ 5 w 11"/>
                  <a:gd name="T3" fmla="*/ 10 h 10"/>
                  <a:gd name="T4" fmla="*/ 11 w 11"/>
                  <a:gd name="T5" fmla="*/ 5 h 10"/>
                  <a:gd name="T6" fmla="*/ 5 w 11"/>
                  <a:gd name="T7" fmla="*/ 0 h 10"/>
                  <a:gd name="T8" fmla="*/ 5 w 11"/>
                  <a:gd name="T9" fmla="*/ 0 h 10"/>
                  <a:gd name="T10" fmla="*/ 0 w 11"/>
                  <a:gd name="T11" fmla="*/ 5 h 10"/>
                  <a:gd name="T12" fmla="*/ 5 w 11"/>
                  <a:gd name="T13" fmla="*/ 10 h 10"/>
                </a:gdLst>
                <a:ahLst/>
                <a:cxnLst>
                  <a:cxn ang="0">
                    <a:pos x="T0" y="T1"/>
                  </a:cxn>
                  <a:cxn ang="0">
                    <a:pos x="T2" y="T3"/>
                  </a:cxn>
                  <a:cxn ang="0">
                    <a:pos x="T4" y="T5"/>
                  </a:cxn>
                  <a:cxn ang="0">
                    <a:pos x="T6" y="T7"/>
                  </a:cxn>
                  <a:cxn ang="0">
                    <a:pos x="T8" y="T9"/>
                  </a:cxn>
                  <a:cxn ang="0">
                    <a:pos x="T10" y="T11"/>
                  </a:cxn>
                  <a:cxn ang="0">
                    <a:pos x="T12" y="T13"/>
                  </a:cxn>
                </a:cxnLst>
                <a:rect l="0" t="0" r="r" b="b"/>
                <a:pathLst>
                  <a:path w="11" h="10">
                    <a:moveTo>
                      <a:pt x="5" y="10"/>
                    </a:moveTo>
                    <a:cubicBezTo>
                      <a:pt x="5" y="10"/>
                      <a:pt x="5" y="10"/>
                      <a:pt x="5" y="10"/>
                    </a:cubicBezTo>
                    <a:cubicBezTo>
                      <a:pt x="8" y="10"/>
                      <a:pt x="11" y="8"/>
                      <a:pt x="11" y="5"/>
                    </a:cubicBezTo>
                    <a:cubicBezTo>
                      <a:pt x="11" y="2"/>
                      <a:pt x="8" y="0"/>
                      <a:pt x="5" y="0"/>
                    </a:cubicBezTo>
                    <a:cubicBezTo>
                      <a:pt x="5" y="0"/>
                      <a:pt x="5" y="0"/>
                      <a:pt x="5" y="0"/>
                    </a:cubicBezTo>
                    <a:cubicBezTo>
                      <a:pt x="2" y="1"/>
                      <a:pt x="0" y="3"/>
                      <a:pt x="0" y="5"/>
                    </a:cubicBezTo>
                    <a:cubicBezTo>
                      <a:pt x="0" y="8"/>
                      <a:pt x="2" y="10"/>
                      <a:pt x="5" y="10"/>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4" tIns="45712" rIns="91424" bIns="45712" numCol="1" anchor="t" anchorCtr="0" compatLnSpc="1">
                <a:prstTxWarp prst="textNoShape">
                  <a:avLst/>
                </a:prstTxWarp>
              </a:bodyPr>
              <a:lstStyle/>
              <a:p>
                <a:endParaRPr lang="zh-CN" altLang="en-US" sz="900">
                  <a:solidFill>
                    <a:schemeClr val="tx1">
                      <a:lumMod val="50000"/>
                      <a:lumOff val="50000"/>
                    </a:schemeClr>
                  </a:solidFill>
                  <a:latin typeface="微软雅黑" pitchFamily="34" charset="-122"/>
                  <a:ea typeface="微软雅黑" pitchFamily="34" charset="-122"/>
                  <a:sym typeface="Arial" panose="020B0604020202020204" pitchFamily="34" charset="0"/>
                </a:endParaRPr>
              </a:p>
            </p:txBody>
          </p:sp>
          <p:sp>
            <p:nvSpPr>
              <p:cNvPr id="121" name="Freeform 8"/>
              <p:cNvSpPr>
                <a:spLocks/>
              </p:cNvSpPr>
              <p:nvPr/>
            </p:nvSpPr>
            <p:spPr bwMode="auto">
              <a:xfrm>
                <a:off x="1776" y="1807"/>
                <a:ext cx="64" cy="42"/>
              </a:xfrm>
              <a:custGeom>
                <a:avLst/>
                <a:gdLst>
                  <a:gd name="T0" fmla="*/ 23 w 24"/>
                  <a:gd name="T1" fmla="*/ 3 h 16"/>
                  <a:gd name="T2" fmla="*/ 19 w 24"/>
                  <a:gd name="T3" fmla="*/ 0 h 16"/>
                  <a:gd name="T4" fmla="*/ 19 w 24"/>
                  <a:gd name="T5" fmla="*/ 0 h 16"/>
                  <a:gd name="T6" fmla="*/ 17 w 24"/>
                  <a:gd name="T7" fmla="*/ 0 h 16"/>
                  <a:gd name="T8" fmla="*/ 15 w 24"/>
                  <a:gd name="T9" fmla="*/ 5 h 16"/>
                  <a:gd name="T10" fmla="*/ 12 w 24"/>
                  <a:gd name="T11" fmla="*/ 11 h 16"/>
                  <a:gd name="T12" fmla="*/ 14 w 24"/>
                  <a:gd name="T13" fmla="*/ 7 h 16"/>
                  <a:gd name="T14" fmla="*/ 13 w 24"/>
                  <a:gd name="T15" fmla="*/ 1 h 16"/>
                  <a:gd name="T16" fmla="*/ 13 w 24"/>
                  <a:gd name="T17" fmla="*/ 1 h 16"/>
                  <a:gd name="T18" fmla="*/ 12 w 24"/>
                  <a:gd name="T19" fmla="*/ 0 h 16"/>
                  <a:gd name="T20" fmla="*/ 12 w 24"/>
                  <a:gd name="T21" fmla="*/ 0 h 16"/>
                  <a:gd name="T22" fmla="*/ 12 w 24"/>
                  <a:gd name="T23" fmla="*/ 1 h 16"/>
                  <a:gd name="T24" fmla="*/ 12 w 24"/>
                  <a:gd name="T25" fmla="*/ 1 h 16"/>
                  <a:gd name="T26" fmla="*/ 11 w 24"/>
                  <a:gd name="T27" fmla="*/ 7 h 16"/>
                  <a:gd name="T28" fmla="*/ 10 w 24"/>
                  <a:gd name="T29" fmla="*/ 5 h 16"/>
                  <a:gd name="T30" fmla="*/ 8 w 24"/>
                  <a:gd name="T31" fmla="*/ 0 h 16"/>
                  <a:gd name="T32" fmla="*/ 5 w 24"/>
                  <a:gd name="T33" fmla="*/ 0 h 16"/>
                  <a:gd name="T34" fmla="*/ 5 w 24"/>
                  <a:gd name="T35" fmla="*/ 0 h 16"/>
                  <a:gd name="T36" fmla="*/ 1 w 24"/>
                  <a:gd name="T37" fmla="*/ 3 h 16"/>
                  <a:gd name="T38" fmla="*/ 0 w 24"/>
                  <a:gd name="T39" fmla="*/ 16 h 16"/>
                  <a:gd name="T40" fmla="*/ 4 w 24"/>
                  <a:gd name="T41" fmla="*/ 16 h 16"/>
                  <a:gd name="T42" fmla="*/ 4 w 24"/>
                  <a:gd name="T43" fmla="*/ 6 h 16"/>
                  <a:gd name="T44" fmla="*/ 5 w 24"/>
                  <a:gd name="T45" fmla="*/ 6 h 16"/>
                  <a:gd name="T46" fmla="*/ 5 w 24"/>
                  <a:gd name="T47" fmla="*/ 16 h 16"/>
                  <a:gd name="T48" fmla="*/ 12 w 24"/>
                  <a:gd name="T49" fmla="*/ 16 h 16"/>
                  <a:gd name="T50" fmla="*/ 19 w 24"/>
                  <a:gd name="T51" fmla="*/ 16 h 16"/>
                  <a:gd name="T52" fmla="*/ 19 w 24"/>
                  <a:gd name="T53" fmla="*/ 6 h 16"/>
                  <a:gd name="T54" fmla="*/ 19 w 24"/>
                  <a:gd name="T55" fmla="*/ 6 h 16"/>
                  <a:gd name="T56" fmla="*/ 20 w 24"/>
                  <a:gd name="T57" fmla="*/ 6 h 16"/>
                  <a:gd name="T58" fmla="*/ 20 w 24"/>
                  <a:gd name="T59" fmla="*/ 16 h 16"/>
                  <a:gd name="T60" fmla="*/ 23 w 24"/>
                  <a:gd name="T61" fmla="*/ 16 h 16"/>
                  <a:gd name="T62" fmla="*/ 23 w 24"/>
                  <a:gd name="T63" fmla="*/ 3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4" h="16">
                    <a:moveTo>
                      <a:pt x="23" y="3"/>
                    </a:moveTo>
                    <a:cubicBezTo>
                      <a:pt x="22" y="1"/>
                      <a:pt x="20" y="0"/>
                      <a:pt x="19" y="0"/>
                    </a:cubicBezTo>
                    <a:cubicBezTo>
                      <a:pt x="19" y="0"/>
                      <a:pt x="19" y="0"/>
                      <a:pt x="19" y="0"/>
                    </a:cubicBezTo>
                    <a:cubicBezTo>
                      <a:pt x="17" y="0"/>
                      <a:pt x="17" y="0"/>
                      <a:pt x="17" y="0"/>
                    </a:cubicBezTo>
                    <a:cubicBezTo>
                      <a:pt x="15" y="5"/>
                      <a:pt x="15" y="5"/>
                      <a:pt x="15" y="5"/>
                    </a:cubicBezTo>
                    <a:cubicBezTo>
                      <a:pt x="12" y="11"/>
                      <a:pt x="12" y="11"/>
                      <a:pt x="12" y="11"/>
                    </a:cubicBezTo>
                    <a:cubicBezTo>
                      <a:pt x="14" y="7"/>
                      <a:pt x="14" y="7"/>
                      <a:pt x="14" y="7"/>
                    </a:cubicBezTo>
                    <a:cubicBezTo>
                      <a:pt x="13" y="1"/>
                      <a:pt x="13" y="1"/>
                      <a:pt x="13" y="1"/>
                    </a:cubicBezTo>
                    <a:cubicBezTo>
                      <a:pt x="13" y="1"/>
                      <a:pt x="13" y="1"/>
                      <a:pt x="13" y="1"/>
                    </a:cubicBezTo>
                    <a:cubicBezTo>
                      <a:pt x="13" y="0"/>
                      <a:pt x="13" y="0"/>
                      <a:pt x="12" y="0"/>
                    </a:cubicBezTo>
                    <a:cubicBezTo>
                      <a:pt x="12" y="0"/>
                      <a:pt x="12" y="0"/>
                      <a:pt x="12" y="0"/>
                    </a:cubicBezTo>
                    <a:cubicBezTo>
                      <a:pt x="12" y="0"/>
                      <a:pt x="12" y="0"/>
                      <a:pt x="12" y="1"/>
                    </a:cubicBezTo>
                    <a:cubicBezTo>
                      <a:pt x="12" y="1"/>
                      <a:pt x="12" y="1"/>
                      <a:pt x="12" y="1"/>
                    </a:cubicBezTo>
                    <a:cubicBezTo>
                      <a:pt x="11" y="7"/>
                      <a:pt x="11" y="7"/>
                      <a:pt x="11" y="7"/>
                    </a:cubicBezTo>
                    <a:cubicBezTo>
                      <a:pt x="10" y="5"/>
                      <a:pt x="10" y="5"/>
                      <a:pt x="10" y="5"/>
                    </a:cubicBezTo>
                    <a:cubicBezTo>
                      <a:pt x="8" y="0"/>
                      <a:pt x="8" y="0"/>
                      <a:pt x="8" y="0"/>
                    </a:cubicBezTo>
                    <a:cubicBezTo>
                      <a:pt x="5" y="0"/>
                      <a:pt x="5" y="0"/>
                      <a:pt x="5" y="0"/>
                    </a:cubicBezTo>
                    <a:cubicBezTo>
                      <a:pt x="5" y="0"/>
                      <a:pt x="5" y="0"/>
                      <a:pt x="5" y="0"/>
                    </a:cubicBezTo>
                    <a:cubicBezTo>
                      <a:pt x="3" y="0"/>
                      <a:pt x="2" y="1"/>
                      <a:pt x="1" y="3"/>
                    </a:cubicBezTo>
                    <a:cubicBezTo>
                      <a:pt x="0" y="5"/>
                      <a:pt x="0" y="11"/>
                      <a:pt x="0" y="16"/>
                    </a:cubicBezTo>
                    <a:cubicBezTo>
                      <a:pt x="4" y="16"/>
                      <a:pt x="4" y="16"/>
                      <a:pt x="4" y="16"/>
                    </a:cubicBezTo>
                    <a:cubicBezTo>
                      <a:pt x="4" y="6"/>
                      <a:pt x="4" y="6"/>
                      <a:pt x="4" y="6"/>
                    </a:cubicBezTo>
                    <a:cubicBezTo>
                      <a:pt x="4" y="6"/>
                      <a:pt x="4" y="6"/>
                      <a:pt x="5" y="6"/>
                    </a:cubicBezTo>
                    <a:cubicBezTo>
                      <a:pt x="5" y="16"/>
                      <a:pt x="5" y="16"/>
                      <a:pt x="5" y="16"/>
                    </a:cubicBezTo>
                    <a:cubicBezTo>
                      <a:pt x="12" y="16"/>
                      <a:pt x="12" y="16"/>
                      <a:pt x="12" y="16"/>
                    </a:cubicBezTo>
                    <a:cubicBezTo>
                      <a:pt x="19" y="16"/>
                      <a:pt x="19" y="16"/>
                      <a:pt x="19" y="16"/>
                    </a:cubicBezTo>
                    <a:cubicBezTo>
                      <a:pt x="19" y="6"/>
                      <a:pt x="19" y="6"/>
                      <a:pt x="19" y="6"/>
                    </a:cubicBezTo>
                    <a:cubicBezTo>
                      <a:pt x="19" y="6"/>
                      <a:pt x="19" y="6"/>
                      <a:pt x="19" y="6"/>
                    </a:cubicBezTo>
                    <a:cubicBezTo>
                      <a:pt x="19" y="6"/>
                      <a:pt x="20" y="6"/>
                      <a:pt x="20" y="6"/>
                    </a:cubicBezTo>
                    <a:cubicBezTo>
                      <a:pt x="20" y="16"/>
                      <a:pt x="20" y="16"/>
                      <a:pt x="20" y="16"/>
                    </a:cubicBezTo>
                    <a:cubicBezTo>
                      <a:pt x="23" y="16"/>
                      <a:pt x="23" y="16"/>
                      <a:pt x="23" y="16"/>
                    </a:cubicBezTo>
                    <a:cubicBezTo>
                      <a:pt x="24" y="11"/>
                      <a:pt x="24" y="5"/>
                      <a:pt x="23" y="3"/>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4" tIns="45712" rIns="91424" bIns="45712" numCol="1" anchor="t" anchorCtr="0" compatLnSpc="1">
                <a:prstTxWarp prst="textNoShape">
                  <a:avLst/>
                </a:prstTxWarp>
              </a:bodyPr>
              <a:lstStyle/>
              <a:p>
                <a:endParaRPr lang="zh-CN" altLang="en-US" sz="900">
                  <a:solidFill>
                    <a:schemeClr val="tx1">
                      <a:lumMod val="50000"/>
                      <a:lumOff val="50000"/>
                    </a:schemeClr>
                  </a:solidFill>
                  <a:latin typeface="微软雅黑" pitchFamily="34" charset="-122"/>
                  <a:ea typeface="微软雅黑" pitchFamily="34" charset="-122"/>
                  <a:sym typeface="Arial" panose="020B0604020202020204" pitchFamily="34" charset="0"/>
                </a:endParaRPr>
              </a:p>
            </p:txBody>
          </p:sp>
        </p:grpSp>
      </p:grpSp>
      <p:grpSp>
        <p:nvGrpSpPr>
          <p:cNvPr id="31" name="组合 129"/>
          <p:cNvGrpSpPr/>
          <p:nvPr/>
        </p:nvGrpSpPr>
        <p:grpSpPr>
          <a:xfrm>
            <a:off x="5139055" y="1076203"/>
            <a:ext cx="1361193" cy="3420995"/>
            <a:chOff x="6852202" y="1129344"/>
            <a:chExt cx="1815238" cy="4560711"/>
          </a:xfrm>
        </p:grpSpPr>
        <p:grpSp>
          <p:nvGrpSpPr>
            <p:cNvPr id="32" name="组合 130"/>
            <p:cNvGrpSpPr/>
            <p:nvPr/>
          </p:nvGrpSpPr>
          <p:grpSpPr>
            <a:xfrm>
              <a:off x="7264831" y="1129344"/>
              <a:ext cx="860661" cy="1640723"/>
              <a:chOff x="5537459" y="941354"/>
              <a:chExt cx="946727" cy="1804795"/>
            </a:xfrm>
            <a:scene3d>
              <a:camera prst="orthographicFront">
                <a:rot lat="20967539" lon="19191102" rev="113251"/>
              </a:camera>
              <a:lightRig rig="threePt" dir="t"/>
            </a:scene3d>
          </p:grpSpPr>
          <p:sp>
            <p:nvSpPr>
              <p:cNvPr id="145" name="圆角矩形 144"/>
              <p:cNvSpPr/>
              <p:nvPr/>
            </p:nvSpPr>
            <p:spPr>
              <a:xfrm rot="5400000">
                <a:off x="5108425" y="1370388"/>
                <a:ext cx="1804795" cy="946727"/>
              </a:xfrm>
              <a:prstGeom prst="roundRect">
                <a:avLst>
                  <a:gd name="adj" fmla="val 19898"/>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00">
                  <a:solidFill>
                    <a:schemeClr val="tx1">
                      <a:lumMod val="50000"/>
                      <a:lumOff val="50000"/>
                    </a:schemeClr>
                  </a:solidFill>
                  <a:latin typeface="微软雅黑" pitchFamily="34" charset="-122"/>
                  <a:ea typeface="微软雅黑" pitchFamily="34" charset="-122"/>
                  <a:sym typeface="Arial" panose="020B0604020202020204" pitchFamily="34" charset="0"/>
                </a:endParaRPr>
              </a:p>
            </p:txBody>
          </p:sp>
          <p:sp>
            <p:nvSpPr>
              <p:cNvPr id="146" name="圆角矩形 145"/>
              <p:cNvSpPr/>
              <p:nvPr/>
            </p:nvSpPr>
            <p:spPr>
              <a:xfrm rot="5400000">
                <a:off x="5222427" y="1446913"/>
                <a:ext cx="1579634" cy="753287"/>
              </a:xfrm>
              <a:prstGeom prst="roundRect">
                <a:avLst>
                  <a:gd name="adj" fmla="val 15457"/>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00">
                  <a:solidFill>
                    <a:schemeClr val="tx1">
                      <a:lumMod val="50000"/>
                      <a:lumOff val="50000"/>
                    </a:schemeClr>
                  </a:solidFill>
                  <a:latin typeface="微软雅黑" pitchFamily="34" charset="-122"/>
                  <a:ea typeface="微软雅黑" pitchFamily="34" charset="-122"/>
                  <a:sym typeface="Arial" panose="020B0604020202020204" pitchFamily="34" charset="0"/>
                </a:endParaRPr>
              </a:p>
            </p:txBody>
          </p:sp>
        </p:grpSp>
        <p:sp>
          <p:nvSpPr>
            <p:cNvPr id="132" name="梯形 131"/>
            <p:cNvSpPr/>
            <p:nvPr/>
          </p:nvSpPr>
          <p:spPr>
            <a:xfrm rot="5400000" flipH="1">
              <a:off x="5422466" y="2613513"/>
              <a:ext cx="4506278" cy="1646805"/>
            </a:xfrm>
            <a:prstGeom prst="trapezoid">
              <a:avLst>
                <a:gd name="adj" fmla="val 11105"/>
              </a:avLst>
            </a:prstGeom>
            <a:solidFill>
              <a:srgbClr val="E8E8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00">
                <a:solidFill>
                  <a:schemeClr val="tx1">
                    <a:lumMod val="50000"/>
                    <a:lumOff val="50000"/>
                  </a:schemeClr>
                </a:solidFill>
                <a:latin typeface="微软雅黑" pitchFamily="34" charset="-122"/>
                <a:ea typeface="微软雅黑" pitchFamily="34" charset="-122"/>
              </a:endParaRPr>
            </a:p>
          </p:txBody>
        </p:sp>
        <p:grpSp>
          <p:nvGrpSpPr>
            <p:cNvPr id="33" name="组合 132"/>
            <p:cNvGrpSpPr/>
            <p:nvPr/>
          </p:nvGrpSpPr>
          <p:grpSpPr>
            <a:xfrm>
              <a:off x="7411034" y="1166629"/>
              <a:ext cx="568651" cy="996956"/>
              <a:chOff x="5695240" y="977137"/>
              <a:chExt cx="625516" cy="1096651"/>
            </a:xfrm>
            <a:scene3d>
              <a:camera prst="orthographicFront">
                <a:rot lat="20944032" lon="19239453" rev="161931"/>
              </a:camera>
              <a:lightRig rig="threePt" dir="t"/>
            </a:scene3d>
          </p:grpSpPr>
          <p:sp>
            <p:nvSpPr>
              <p:cNvPr id="143" name="任意多边形 142"/>
              <p:cNvSpPr>
                <a:spLocks/>
              </p:cNvSpPr>
              <p:nvPr/>
            </p:nvSpPr>
            <p:spPr bwMode="auto">
              <a:xfrm rot="5400000">
                <a:off x="5533885" y="1302922"/>
                <a:ext cx="923924" cy="527529"/>
              </a:xfrm>
              <a:custGeom>
                <a:avLst/>
                <a:gdLst>
                  <a:gd name="connsiteX0" fmla="*/ 0 w 1232570"/>
                  <a:gd name="connsiteY0" fmla="*/ 0 h 1080876"/>
                  <a:gd name="connsiteX1" fmla="*/ 13985 w 1232570"/>
                  <a:gd name="connsiteY1" fmla="*/ 0 h 1080876"/>
                  <a:gd name="connsiteX2" fmla="*/ 90502 w 1232570"/>
                  <a:gd name="connsiteY2" fmla="*/ 0 h 1080876"/>
                  <a:gd name="connsiteX3" fmla="*/ 150524 w 1232570"/>
                  <a:gd name="connsiteY3" fmla="*/ 0 h 1080876"/>
                  <a:gd name="connsiteX4" fmla="*/ 156832 w 1232570"/>
                  <a:gd name="connsiteY4" fmla="*/ 0 h 1080876"/>
                  <a:gd name="connsiteX5" fmla="*/ 213704 w 1232570"/>
                  <a:gd name="connsiteY5" fmla="*/ 0 h 1080876"/>
                  <a:gd name="connsiteX6" fmla="*/ 237954 w 1232570"/>
                  <a:gd name="connsiteY6" fmla="*/ 0 h 1080876"/>
                  <a:gd name="connsiteX7" fmla="*/ 261845 w 1232570"/>
                  <a:gd name="connsiteY7" fmla="*/ 0 h 1080876"/>
                  <a:gd name="connsiteX8" fmla="*/ 301983 w 1232570"/>
                  <a:gd name="connsiteY8" fmla="*/ 0 h 1080876"/>
                  <a:gd name="connsiteX9" fmla="*/ 314471 w 1232570"/>
                  <a:gd name="connsiteY9" fmla="*/ 0 h 1080876"/>
                  <a:gd name="connsiteX10" fmla="*/ 361158 w 1232570"/>
                  <a:gd name="connsiteY10" fmla="*/ 0 h 1080876"/>
                  <a:gd name="connsiteX11" fmla="*/ 378443 w 1232570"/>
                  <a:gd name="connsiteY11" fmla="*/ 0 h 1080876"/>
                  <a:gd name="connsiteX12" fmla="*/ 380801 w 1232570"/>
                  <a:gd name="connsiteY12" fmla="*/ 0 h 1080876"/>
                  <a:gd name="connsiteX13" fmla="*/ 397052 w 1232570"/>
                  <a:gd name="connsiteY13" fmla="*/ 0 h 1080876"/>
                  <a:gd name="connsiteX14" fmla="*/ 423245 w 1232570"/>
                  <a:gd name="connsiteY14" fmla="*/ 0 h 1080876"/>
                  <a:gd name="connsiteX15" fmla="*/ 437673 w 1232570"/>
                  <a:gd name="connsiteY15" fmla="*/ 0 h 1080876"/>
                  <a:gd name="connsiteX16" fmla="*/ 465873 w 1232570"/>
                  <a:gd name="connsiteY16" fmla="*/ 0 h 1080876"/>
                  <a:gd name="connsiteX17" fmla="*/ 506837 w 1232570"/>
                  <a:gd name="connsiteY17" fmla="*/ 0 h 1080876"/>
                  <a:gd name="connsiteX18" fmla="*/ 542389 w 1232570"/>
                  <a:gd name="connsiteY18" fmla="*/ 0 h 1080876"/>
                  <a:gd name="connsiteX19" fmla="*/ 558813 w 1232570"/>
                  <a:gd name="connsiteY19" fmla="*/ 0 h 1080876"/>
                  <a:gd name="connsiteX20" fmla="*/ 596056 w 1232570"/>
                  <a:gd name="connsiteY20" fmla="*/ 0 h 1080876"/>
                  <a:gd name="connsiteX21" fmla="*/ 608720 w 1232570"/>
                  <a:gd name="connsiteY21" fmla="*/ 0 h 1080876"/>
                  <a:gd name="connsiteX22" fmla="*/ 621020 w 1232570"/>
                  <a:gd name="connsiteY22" fmla="*/ 0 h 1080876"/>
                  <a:gd name="connsiteX23" fmla="*/ 647214 w 1232570"/>
                  <a:gd name="connsiteY23" fmla="*/ 0 h 1080876"/>
                  <a:gd name="connsiteX24" fmla="*/ 665591 w 1232570"/>
                  <a:gd name="connsiteY24" fmla="*/ 0 h 1080876"/>
                  <a:gd name="connsiteX25" fmla="*/ 875132 w 1232570"/>
                  <a:gd name="connsiteY25" fmla="*/ 0 h 1080876"/>
                  <a:gd name="connsiteX26" fmla="*/ 970922 w 1232570"/>
                  <a:gd name="connsiteY26" fmla="*/ 55020 h 1080876"/>
                  <a:gd name="connsiteX27" fmla="*/ 1219266 w 1232570"/>
                  <a:gd name="connsiteY27" fmla="*/ 485418 h 1080876"/>
                  <a:gd name="connsiteX28" fmla="*/ 1219266 w 1232570"/>
                  <a:gd name="connsiteY28" fmla="*/ 595458 h 1080876"/>
                  <a:gd name="connsiteX29" fmla="*/ 970922 w 1232570"/>
                  <a:gd name="connsiteY29" fmla="*/ 1025856 h 1080876"/>
                  <a:gd name="connsiteX30" fmla="*/ 875132 w 1232570"/>
                  <a:gd name="connsiteY30" fmla="*/ 1080876 h 1080876"/>
                  <a:gd name="connsiteX31" fmla="*/ 647214 w 1232570"/>
                  <a:gd name="connsiteY31" fmla="*/ 1080876 h 1080876"/>
                  <a:gd name="connsiteX32" fmla="*/ 423245 w 1232570"/>
                  <a:gd name="connsiteY32" fmla="*/ 1080876 h 1080876"/>
                  <a:gd name="connsiteX33" fmla="*/ 378443 w 1232570"/>
                  <a:gd name="connsiteY33" fmla="*/ 1080876 h 1080876"/>
                  <a:gd name="connsiteX34" fmla="*/ 150524 w 1232570"/>
                  <a:gd name="connsiteY34" fmla="*/ 1080876 h 1080876"/>
                  <a:gd name="connsiteX35" fmla="*/ 0 w 1232570"/>
                  <a:gd name="connsiteY35" fmla="*/ 1080876 h 10808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232570" h="1080876">
                    <a:moveTo>
                      <a:pt x="0" y="0"/>
                    </a:moveTo>
                    <a:lnTo>
                      <a:pt x="13985" y="0"/>
                    </a:lnTo>
                    <a:cubicBezTo>
                      <a:pt x="41269" y="0"/>
                      <a:pt x="66735" y="0"/>
                      <a:pt x="90502" y="0"/>
                    </a:cubicBezTo>
                    <a:lnTo>
                      <a:pt x="150524" y="0"/>
                    </a:lnTo>
                    <a:lnTo>
                      <a:pt x="156832" y="0"/>
                    </a:lnTo>
                    <a:cubicBezTo>
                      <a:pt x="177325" y="0"/>
                      <a:pt x="196242" y="0"/>
                      <a:pt x="213704" y="0"/>
                    </a:cubicBezTo>
                    <a:lnTo>
                      <a:pt x="237954" y="0"/>
                    </a:lnTo>
                    <a:lnTo>
                      <a:pt x="261845" y="0"/>
                    </a:lnTo>
                    <a:cubicBezTo>
                      <a:pt x="276518" y="0"/>
                      <a:pt x="289856" y="0"/>
                      <a:pt x="301983" y="0"/>
                    </a:cubicBezTo>
                    <a:lnTo>
                      <a:pt x="314471" y="0"/>
                    </a:lnTo>
                    <a:lnTo>
                      <a:pt x="361158" y="0"/>
                    </a:lnTo>
                    <a:lnTo>
                      <a:pt x="378443" y="0"/>
                    </a:lnTo>
                    <a:lnTo>
                      <a:pt x="380801" y="0"/>
                    </a:lnTo>
                    <a:lnTo>
                      <a:pt x="397052" y="0"/>
                    </a:lnTo>
                    <a:cubicBezTo>
                      <a:pt x="423245" y="0"/>
                      <a:pt x="423245" y="0"/>
                      <a:pt x="423245" y="0"/>
                    </a:cubicBezTo>
                    <a:lnTo>
                      <a:pt x="437673" y="0"/>
                    </a:lnTo>
                    <a:lnTo>
                      <a:pt x="465873" y="0"/>
                    </a:lnTo>
                    <a:lnTo>
                      <a:pt x="506837" y="0"/>
                    </a:lnTo>
                    <a:lnTo>
                      <a:pt x="542389" y="0"/>
                    </a:lnTo>
                    <a:lnTo>
                      <a:pt x="558813" y="0"/>
                    </a:lnTo>
                    <a:cubicBezTo>
                      <a:pt x="573547" y="0"/>
                      <a:pt x="585824" y="0"/>
                      <a:pt x="596056" y="0"/>
                    </a:cubicBezTo>
                    <a:lnTo>
                      <a:pt x="608720" y="0"/>
                    </a:lnTo>
                    <a:lnTo>
                      <a:pt x="621020" y="0"/>
                    </a:lnTo>
                    <a:cubicBezTo>
                      <a:pt x="647214" y="0"/>
                      <a:pt x="647214" y="0"/>
                      <a:pt x="647214" y="0"/>
                    </a:cubicBezTo>
                    <a:lnTo>
                      <a:pt x="665591" y="0"/>
                    </a:lnTo>
                    <a:cubicBezTo>
                      <a:pt x="875132" y="0"/>
                      <a:pt x="875132" y="0"/>
                      <a:pt x="875132" y="0"/>
                    </a:cubicBezTo>
                    <a:cubicBezTo>
                      <a:pt x="910609" y="0"/>
                      <a:pt x="953183" y="24848"/>
                      <a:pt x="970922" y="55020"/>
                    </a:cubicBezTo>
                    <a:cubicBezTo>
                      <a:pt x="1219266" y="485418"/>
                      <a:pt x="1219266" y="485418"/>
                      <a:pt x="1219266" y="485418"/>
                    </a:cubicBezTo>
                    <a:cubicBezTo>
                      <a:pt x="1237005" y="515590"/>
                      <a:pt x="1237005" y="565286"/>
                      <a:pt x="1219266" y="595458"/>
                    </a:cubicBezTo>
                    <a:cubicBezTo>
                      <a:pt x="970922" y="1025856"/>
                      <a:pt x="970922" y="1025856"/>
                      <a:pt x="970922" y="1025856"/>
                    </a:cubicBezTo>
                    <a:cubicBezTo>
                      <a:pt x="953183" y="1056029"/>
                      <a:pt x="910609" y="1080876"/>
                      <a:pt x="875132" y="1080876"/>
                    </a:cubicBezTo>
                    <a:lnTo>
                      <a:pt x="647214" y="1080876"/>
                    </a:lnTo>
                    <a:lnTo>
                      <a:pt x="423245" y="1080876"/>
                    </a:lnTo>
                    <a:lnTo>
                      <a:pt x="378443" y="1080876"/>
                    </a:lnTo>
                    <a:lnTo>
                      <a:pt x="150524" y="1080876"/>
                    </a:lnTo>
                    <a:lnTo>
                      <a:pt x="0" y="1080876"/>
                    </a:lnTo>
                    <a:close/>
                  </a:path>
                </a:pathLst>
              </a:custGeom>
              <a:gradFill>
                <a:gsLst>
                  <a:gs pos="38000">
                    <a:srgbClr val="E04949"/>
                  </a:gs>
                  <a:gs pos="0">
                    <a:srgbClr val="E04949"/>
                  </a:gs>
                  <a:gs pos="100000">
                    <a:srgbClr val="E04949"/>
                  </a:gs>
                </a:gsLst>
                <a:lin ang="0" scaled="0"/>
              </a:gradFill>
              <a:ln w="25400">
                <a:noFill/>
              </a:ln>
              <a:effectLst>
                <a:outerShdw blurRad="215900" dist="76200" dir="2700000" algn="tl" rotWithShape="0">
                  <a:prstClr val="black">
                    <a:alpha val="37000"/>
                  </a:prstClr>
                </a:outerShdw>
              </a:effectLst>
            </p:spPr>
            <p:txBody>
              <a:bodyPr vert="horz" wrap="square" lIns="91424" tIns="45712" rIns="91424" bIns="45712" numCol="1" anchor="t" anchorCtr="0" compatLnSpc="1">
                <a:prstTxWarp prst="textNoShape">
                  <a:avLst/>
                </a:prstTxWarp>
                <a:noAutofit/>
              </a:bodyPr>
              <a:lstStyle/>
              <a:p>
                <a:endParaRPr lang="zh-CN" altLang="en-US" sz="900">
                  <a:solidFill>
                    <a:schemeClr val="tx1">
                      <a:lumMod val="50000"/>
                      <a:lumOff val="50000"/>
                    </a:schemeClr>
                  </a:solidFill>
                  <a:latin typeface="微软雅黑" pitchFamily="34" charset="-122"/>
                  <a:ea typeface="微软雅黑" pitchFamily="34" charset="-122"/>
                  <a:sym typeface="Arial" panose="020B0604020202020204" pitchFamily="34" charset="0"/>
                </a:endParaRPr>
              </a:p>
            </p:txBody>
          </p:sp>
          <p:sp>
            <p:nvSpPr>
              <p:cNvPr id="144" name="任意多边形 143"/>
              <p:cNvSpPr>
                <a:spLocks/>
              </p:cNvSpPr>
              <p:nvPr/>
            </p:nvSpPr>
            <p:spPr bwMode="auto">
              <a:xfrm rot="5400000">
                <a:off x="5459672" y="1212705"/>
                <a:ext cx="1096651" cy="625516"/>
              </a:xfrm>
              <a:custGeom>
                <a:avLst/>
                <a:gdLst>
                  <a:gd name="connsiteX0" fmla="*/ 0 w 1232570"/>
                  <a:gd name="connsiteY0" fmla="*/ 0 h 1080876"/>
                  <a:gd name="connsiteX1" fmla="*/ 13985 w 1232570"/>
                  <a:gd name="connsiteY1" fmla="*/ 0 h 1080876"/>
                  <a:gd name="connsiteX2" fmla="*/ 90502 w 1232570"/>
                  <a:gd name="connsiteY2" fmla="*/ 0 h 1080876"/>
                  <a:gd name="connsiteX3" fmla="*/ 150524 w 1232570"/>
                  <a:gd name="connsiteY3" fmla="*/ 0 h 1080876"/>
                  <a:gd name="connsiteX4" fmla="*/ 156832 w 1232570"/>
                  <a:gd name="connsiteY4" fmla="*/ 0 h 1080876"/>
                  <a:gd name="connsiteX5" fmla="*/ 213704 w 1232570"/>
                  <a:gd name="connsiteY5" fmla="*/ 0 h 1080876"/>
                  <a:gd name="connsiteX6" fmla="*/ 237954 w 1232570"/>
                  <a:gd name="connsiteY6" fmla="*/ 0 h 1080876"/>
                  <a:gd name="connsiteX7" fmla="*/ 261845 w 1232570"/>
                  <a:gd name="connsiteY7" fmla="*/ 0 h 1080876"/>
                  <a:gd name="connsiteX8" fmla="*/ 301983 w 1232570"/>
                  <a:gd name="connsiteY8" fmla="*/ 0 h 1080876"/>
                  <a:gd name="connsiteX9" fmla="*/ 314471 w 1232570"/>
                  <a:gd name="connsiteY9" fmla="*/ 0 h 1080876"/>
                  <a:gd name="connsiteX10" fmla="*/ 361158 w 1232570"/>
                  <a:gd name="connsiteY10" fmla="*/ 0 h 1080876"/>
                  <a:gd name="connsiteX11" fmla="*/ 378443 w 1232570"/>
                  <a:gd name="connsiteY11" fmla="*/ 0 h 1080876"/>
                  <a:gd name="connsiteX12" fmla="*/ 380801 w 1232570"/>
                  <a:gd name="connsiteY12" fmla="*/ 0 h 1080876"/>
                  <a:gd name="connsiteX13" fmla="*/ 397052 w 1232570"/>
                  <a:gd name="connsiteY13" fmla="*/ 0 h 1080876"/>
                  <a:gd name="connsiteX14" fmla="*/ 423245 w 1232570"/>
                  <a:gd name="connsiteY14" fmla="*/ 0 h 1080876"/>
                  <a:gd name="connsiteX15" fmla="*/ 437673 w 1232570"/>
                  <a:gd name="connsiteY15" fmla="*/ 0 h 1080876"/>
                  <a:gd name="connsiteX16" fmla="*/ 465873 w 1232570"/>
                  <a:gd name="connsiteY16" fmla="*/ 0 h 1080876"/>
                  <a:gd name="connsiteX17" fmla="*/ 506837 w 1232570"/>
                  <a:gd name="connsiteY17" fmla="*/ 0 h 1080876"/>
                  <a:gd name="connsiteX18" fmla="*/ 542389 w 1232570"/>
                  <a:gd name="connsiteY18" fmla="*/ 0 h 1080876"/>
                  <a:gd name="connsiteX19" fmla="*/ 558813 w 1232570"/>
                  <a:gd name="connsiteY19" fmla="*/ 0 h 1080876"/>
                  <a:gd name="connsiteX20" fmla="*/ 596056 w 1232570"/>
                  <a:gd name="connsiteY20" fmla="*/ 0 h 1080876"/>
                  <a:gd name="connsiteX21" fmla="*/ 608720 w 1232570"/>
                  <a:gd name="connsiteY21" fmla="*/ 0 h 1080876"/>
                  <a:gd name="connsiteX22" fmla="*/ 621020 w 1232570"/>
                  <a:gd name="connsiteY22" fmla="*/ 0 h 1080876"/>
                  <a:gd name="connsiteX23" fmla="*/ 647214 w 1232570"/>
                  <a:gd name="connsiteY23" fmla="*/ 0 h 1080876"/>
                  <a:gd name="connsiteX24" fmla="*/ 665591 w 1232570"/>
                  <a:gd name="connsiteY24" fmla="*/ 0 h 1080876"/>
                  <a:gd name="connsiteX25" fmla="*/ 875132 w 1232570"/>
                  <a:gd name="connsiteY25" fmla="*/ 0 h 1080876"/>
                  <a:gd name="connsiteX26" fmla="*/ 970922 w 1232570"/>
                  <a:gd name="connsiteY26" fmla="*/ 55020 h 1080876"/>
                  <a:gd name="connsiteX27" fmla="*/ 1219266 w 1232570"/>
                  <a:gd name="connsiteY27" fmla="*/ 485418 h 1080876"/>
                  <a:gd name="connsiteX28" fmla="*/ 1219266 w 1232570"/>
                  <a:gd name="connsiteY28" fmla="*/ 595458 h 1080876"/>
                  <a:gd name="connsiteX29" fmla="*/ 970922 w 1232570"/>
                  <a:gd name="connsiteY29" fmla="*/ 1025856 h 1080876"/>
                  <a:gd name="connsiteX30" fmla="*/ 875132 w 1232570"/>
                  <a:gd name="connsiteY30" fmla="*/ 1080876 h 1080876"/>
                  <a:gd name="connsiteX31" fmla="*/ 647214 w 1232570"/>
                  <a:gd name="connsiteY31" fmla="*/ 1080876 h 1080876"/>
                  <a:gd name="connsiteX32" fmla="*/ 423245 w 1232570"/>
                  <a:gd name="connsiteY32" fmla="*/ 1080876 h 1080876"/>
                  <a:gd name="connsiteX33" fmla="*/ 378443 w 1232570"/>
                  <a:gd name="connsiteY33" fmla="*/ 1080876 h 1080876"/>
                  <a:gd name="connsiteX34" fmla="*/ 150524 w 1232570"/>
                  <a:gd name="connsiteY34" fmla="*/ 1080876 h 1080876"/>
                  <a:gd name="connsiteX35" fmla="*/ 0 w 1232570"/>
                  <a:gd name="connsiteY35" fmla="*/ 1080876 h 10808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232570" h="1080876">
                    <a:moveTo>
                      <a:pt x="0" y="0"/>
                    </a:moveTo>
                    <a:lnTo>
                      <a:pt x="13985" y="0"/>
                    </a:lnTo>
                    <a:cubicBezTo>
                      <a:pt x="41269" y="0"/>
                      <a:pt x="66735" y="0"/>
                      <a:pt x="90502" y="0"/>
                    </a:cubicBezTo>
                    <a:lnTo>
                      <a:pt x="150524" y="0"/>
                    </a:lnTo>
                    <a:lnTo>
                      <a:pt x="156832" y="0"/>
                    </a:lnTo>
                    <a:cubicBezTo>
                      <a:pt x="177325" y="0"/>
                      <a:pt x="196242" y="0"/>
                      <a:pt x="213704" y="0"/>
                    </a:cubicBezTo>
                    <a:lnTo>
                      <a:pt x="237954" y="0"/>
                    </a:lnTo>
                    <a:lnTo>
                      <a:pt x="261845" y="0"/>
                    </a:lnTo>
                    <a:cubicBezTo>
                      <a:pt x="276518" y="0"/>
                      <a:pt x="289856" y="0"/>
                      <a:pt x="301983" y="0"/>
                    </a:cubicBezTo>
                    <a:lnTo>
                      <a:pt x="314471" y="0"/>
                    </a:lnTo>
                    <a:lnTo>
                      <a:pt x="361158" y="0"/>
                    </a:lnTo>
                    <a:lnTo>
                      <a:pt x="378443" y="0"/>
                    </a:lnTo>
                    <a:lnTo>
                      <a:pt x="380801" y="0"/>
                    </a:lnTo>
                    <a:lnTo>
                      <a:pt x="397052" y="0"/>
                    </a:lnTo>
                    <a:cubicBezTo>
                      <a:pt x="423245" y="0"/>
                      <a:pt x="423245" y="0"/>
                      <a:pt x="423245" y="0"/>
                    </a:cubicBezTo>
                    <a:lnTo>
                      <a:pt x="437673" y="0"/>
                    </a:lnTo>
                    <a:lnTo>
                      <a:pt x="465873" y="0"/>
                    </a:lnTo>
                    <a:lnTo>
                      <a:pt x="506837" y="0"/>
                    </a:lnTo>
                    <a:lnTo>
                      <a:pt x="542389" y="0"/>
                    </a:lnTo>
                    <a:lnTo>
                      <a:pt x="558813" y="0"/>
                    </a:lnTo>
                    <a:cubicBezTo>
                      <a:pt x="573547" y="0"/>
                      <a:pt x="585824" y="0"/>
                      <a:pt x="596056" y="0"/>
                    </a:cubicBezTo>
                    <a:lnTo>
                      <a:pt x="608720" y="0"/>
                    </a:lnTo>
                    <a:lnTo>
                      <a:pt x="621020" y="0"/>
                    </a:lnTo>
                    <a:cubicBezTo>
                      <a:pt x="647214" y="0"/>
                      <a:pt x="647214" y="0"/>
                      <a:pt x="647214" y="0"/>
                    </a:cubicBezTo>
                    <a:lnTo>
                      <a:pt x="665591" y="0"/>
                    </a:lnTo>
                    <a:cubicBezTo>
                      <a:pt x="875132" y="0"/>
                      <a:pt x="875132" y="0"/>
                      <a:pt x="875132" y="0"/>
                    </a:cubicBezTo>
                    <a:cubicBezTo>
                      <a:pt x="910609" y="0"/>
                      <a:pt x="953183" y="24848"/>
                      <a:pt x="970922" y="55020"/>
                    </a:cubicBezTo>
                    <a:cubicBezTo>
                      <a:pt x="1219266" y="485418"/>
                      <a:pt x="1219266" y="485418"/>
                      <a:pt x="1219266" y="485418"/>
                    </a:cubicBezTo>
                    <a:cubicBezTo>
                      <a:pt x="1237005" y="515590"/>
                      <a:pt x="1237005" y="565286"/>
                      <a:pt x="1219266" y="595458"/>
                    </a:cubicBezTo>
                    <a:cubicBezTo>
                      <a:pt x="970922" y="1025856"/>
                      <a:pt x="970922" y="1025856"/>
                      <a:pt x="970922" y="1025856"/>
                    </a:cubicBezTo>
                    <a:cubicBezTo>
                      <a:pt x="953183" y="1056029"/>
                      <a:pt x="910609" y="1080876"/>
                      <a:pt x="875132" y="1080876"/>
                    </a:cubicBezTo>
                    <a:lnTo>
                      <a:pt x="647214" y="1080876"/>
                    </a:lnTo>
                    <a:lnTo>
                      <a:pt x="423245" y="1080876"/>
                    </a:lnTo>
                    <a:lnTo>
                      <a:pt x="378443" y="1080876"/>
                    </a:lnTo>
                    <a:lnTo>
                      <a:pt x="150524" y="1080876"/>
                    </a:lnTo>
                    <a:lnTo>
                      <a:pt x="0" y="1080876"/>
                    </a:lnTo>
                    <a:close/>
                  </a:path>
                </a:pathLst>
              </a:custGeom>
              <a:solidFill>
                <a:schemeClr val="accent1"/>
              </a:solidFill>
              <a:ln w="25400">
                <a:solidFill>
                  <a:schemeClr val="accent1"/>
                </a:solidFill>
              </a:ln>
              <a:effectLst/>
            </p:spPr>
            <p:txBody>
              <a:bodyPr vert="horz" wrap="square" lIns="91424" tIns="45712" rIns="91424" bIns="45712" numCol="1" anchor="t" anchorCtr="0" compatLnSpc="1">
                <a:prstTxWarp prst="textNoShape">
                  <a:avLst/>
                </a:prstTxWarp>
                <a:noAutofit/>
              </a:bodyPr>
              <a:lstStyle/>
              <a:p>
                <a:endParaRPr lang="zh-CN" altLang="en-US" sz="900">
                  <a:solidFill>
                    <a:schemeClr val="tx1">
                      <a:lumMod val="50000"/>
                      <a:lumOff val="50000"/>
                    </a:schemeClr>
                  </a:solidFill>
                  <a:latin typeface="微软雅黑" pitchFamily="34" charset="-122"/>
                  <a:ea typeface="微软雅黑" pitchFamily="34" charset="-122"/>
                  <a:sym typeface="Arial" panose="020B0604020202020204" pitchFamily="34" charset="0"/>
                </a:endParaRPr>
              </a:p>
            </p:txBody>
          </p:sp>
        </p:grpSp>
        <p:grpSp>
          <p:nvGrpSpPr>
            <p:cNvPr id="34" name="组合 133"/>
            <p:cNvGrpSpPr/>
            <p:nvPr/>
          </p:nvGrpSpPr>
          <p:grpSpPr>
            <a:xfrm>
              <a:off x="7162891" y="2593211"/>
              <a:ext cx="1000117" cy="904556"/>
              <a:chOff x="4123036" y="1134371"/>
              <a:chExt cx="1000117" cy="904556"/>
            </a:xfrm>
            <a:scene3d>
              <a:camera prst="perspectiveFront">
                <a:rot lat="0" lon="19799991" rev="0"/>
              </a:camera>
              <a:lightRig rig="threePt" dir="t"/>
            </a:scene3d>
          </p:grpSpPr>
          <p:sp>
            <p:nvSpPr>
              <p:cNvPr id="141" name="文本框 203"/>
              <p:cNvSpPr txBox="1"/>
              <p:nvPr/>
            </p:nvSpPr>
            <p:spPr>
              <a:xfrm>
                <a:off x="4123036" y="1134371"/>
                <a:ext cx="1000117" cy="492291"/>
              </a:xfrm>
              <a:prstGeom prst="rect">
                <a:avLst/>
              </a:prstGeom>
              <a:noFill/>
            </p:spPr>
            <p:txBody>
              <a:bodyPr wrap="square" rtlCol="0">
                <a:spAutoFit/>
              </a:bodyPr>
              <a:lstStyle/>
              <a:p>
                <a:pPr algn="ctr"/>
                <a:r>
                  <a:rPr lang="en-US" altLang="zh-CN" dirty="0">
                    <a:solidFill>
                      <a:schemeClr val="tx1">
                        <a:lumMod val="75000"/>
                        <a:lumOff val="25000"/>
                      </a:schemeClr>
                    </a:solidFill>
                    <a:latin typeface="微软雅黑" pitchFamily="34" charset="-122"/>
                    <a:ea typeface="微软雅黑" pitchFamily="34" charset="-122"/>
                  </a:rPr>
                  <a:t>02</a:t>
                </a:r>
                <a:endParaRPr lang="zh-CN" altLang="en-US" dirty="0">
                  <a:solidFill>
                    <a:schemeClr val="tx1">
                      <a:lumMod val="75000"/>
                      <a:lumOff val="25000"/>
                    </a:schemeClr>
                  </a:solidFill>
                  <a:latin typeface="微软雅黑" pitchFamily="34" charset="-122"/>
                  <a:ea typeface="微软雅黑" pitchFamily="34" charset="-122"/>
                </a:endParaRPr>
              </a:p>
            </p:txBody>
          </p:sp>
          <p:sp>
            <p:nvSpPr>
              <p:cNvPr id="142" name="文本框 204"/>
              <p:cNvSpPr txBox="1"/>
              <p:nvPr/>
            </p:nvSpPr>
            <p:spPr>
              <a:xfrm>
                <a:off x="4188959" y="1731246"/>
                <a:ext cx="895896" cy="307681"/>
              </a:xfrm>
              <a:prstGeom prst="rect">
                <a:avLst/>
              </a:prstGeom>
              <a:noFill/>
            </p:spPr>
            <p:txBody>
              <a:bodyPr wrap="square" rtlCol="0">
                <a:spAutoFit/>
              </a:bodyPr>
              <a:lstStyle/>
              <a:p>
                <a:pPr algn="ctr"/>
                <a:endParaRPr lang="zh-CN" altLang="en-US" sz="900" dirty="0">
                  <a:solidFill>
                    <a:schemeClr val="tx1">
                      <a:lumMod val="50000"/>
                      <a:lumOff val="50000"/>
                    </a:schemeClr>
                  </a:solidFill>
                  <a:latin typeface="微软雅黑" pitchFamily="34" charset="-122"/>
                  <a:ea typeface="微软雅黑" pitchFamily="34" charset="-122"/>
                </a:endParaRPr>
              </a:p>
            </p:txBody>
          </p:sp>
        </p:grpSp>
        <p:grpSp>
          <p:nvGrpSpPr>
            <p:cNvPr id="35" name="组合 134"/>
            <p:cNvGrpSpPr/>
            <p:nvPr/>
          </p:nvGrpSpPr>
          <p:grpSpPr>
            <a:xfrm>
              <a:off x="6886973" y="3608720"/>
              <a:ext cx="1780467" cy="1392754"/>
              <a:chOff x="7488048" y="2621083"/>
              <a:chExt cx="1780467" cy="1392754"/>
            </a:xfrm>
            <a:scene3d>
              <a:camera prst="perspectiveFront">
                <a:rot lat="0" lon="19799991" rev="0"/>
              </a:camera>
              <a:lightRig rig="threePt" dir="t"/>
            </a:scene3d>
          </p:grpSpPr>
          <p:sp>
            <p:nvSpPr>
              <p:cNvPr id="139" name="文本框 212"/>
              <p:cNvSpPr txBox="1"/>
              <p:nvPr/>
            </p:nvSpPr>
            <p:spPr>
              <a:xfrm>
                <a:off x="7488048" y="2621083"/>
                <a:ext cx="1780467" cy="369218"/>
              </a:xfrm>
              <a:prstGeom prst="rect">
                <a:avLst/>
              </a:prstGeom>
              <a:noFill/>
            </p:spPr>
            <p:txBody>
              <a:bodyPr wrap="square" rtlCol="0">
                <a:spAutoFit/>
              </a:bodyPr>
              <a:lstStyle/>
              <a:p>
                <a:r>
                  <a:rPr lang="zh-CN" altLang="en-US" sz="1200" dirty="0">
                    <a:solidFill>
                      <a:schemeClr val="tx1">
                        <a:lumMod val="75000"/>
                        <a:lumOff val="25000"/>
                      </a:schemeClr>
                    </a:solidFill>
                    <a:latin typeface="微软雅黑" pitchFamily="34" charset="-122"/>
                    <a:ea typeface="微软雅黑" pitchFamily="34" charset="-122"/>
                  </a:rPr>
                  <a:t>在此添加标题</a:t>
                </a:r>
              </a:p>
            </p:txBody>
          </p:sp>
          <p:sp>
            <p:nvSpPr>
              <p:cNvPr id="140" name="文本框 213"/>
              <p:cNvSpPr txBox="1"/>
              <p:nvPr/>
            </p:nvSpPr>
            <p:spPr>
              <a:xfrm>
                <a:off x="7492053" y="2930798"/>
                <a:ext cx="1571976" cy="1083039"/>
              </a:xfrm>
              <a:prstGeom prst="rect">
                <a:avLst/>
              </a:prstGeom>
              <a:noFill/>
            </p:spPr>
            <p:txBody>
              <a:bodyPr wrap="square" rtlCol="0">
                <a:spAutoFit/>
              </a:bodyPr>
              <a:lstStyle/>
              <a:p>
                <a:pPr>
                  <a:lnSpc>
                    <a:spcPct val="130000"/>
                  </a:lnSpc>
                </a:pPr>
                <a:r>
                  <a:rPr lang="zh-CN" altLang="en-US" sz="900" dirty="0">
                    <a:solidFill>
                      <a:schemeClr val="tx1">
                        <a:lumMod val="50000"/>
                        <a:lumOff val="50000"/>
                      </a:schemeClr>
                    </a:solidFill>
                    <a:latin typeface="微软雅黑" pitchFamily="34" charset="-122"/>
                    <a:ea typeface="微软雅黑" pitchFamily="34" charset="-122"/>
                  </a:rPr>
                  <a:t>此处添加详细文本描述，建议与标题相关并符合整体语言风格。</a:t>
                </a:r>
                <a:endParaRPr lang="en-US" altLang="zh-CN" sz="900" dirty="0">
                  <a:solidFill>
                    <a:schemeClr val="tx1">
                      <a:lumMod val="50000"/>
                      <a:lumOff val="50000"/>
                    </a:schemeClr>
                  </a:solidFill>
                  <a:latin typeface="微软雅黑" pitchFamily="34" charset="-122"/>
                  <a:ea typeface="微软雅黑" pitchFamily="34" charset="-122"/>
                </a:endParaRPr>
              </a:p>
            </p:txBody>
          </p:sp>
        </p:grpSp>
        <p:grpSp>
          <p:nvGrpSpPr>
            <p:cNvPr id="36" name="Group 13"/>
            <p:cNvGrpSpPr>
              <a:grpSpLocks noChangeAspect="1"/>
            </p:cNvGrpSpPr>
            <p:nvPr/>
          </p:nvGrpSpPr>
          <p:grpSpPr bwMode="auto">
            <a:xfrm>
              <a:off x="7975650" y="4994409"/>
              <a:ext cx="423877" cy="428882"/>
              <a:chOff x="2426" y="2781"/>
              <a:chExt cx="593" cy="600"/>
            </a:xfrm>
            <a:solidFill>
              <a:schemeClr val="tx1">
                <a:lumMod val="50000"/>
                <a:lumOff val="50000"/>
              </a:schemeClr>
            </a:solidFill>
            <a:scene3d>
              <a:camera prst="perspectiveFront">
                <a:rot lat="0" lon="19799991" rev="0"/>
              </a:camera>
              <a:lightRig rig="threePt" dir="t"/>
            </a:scene3d>
          </p:grpSpPr>
          <p:sp>
            <p:nvSpPr>
              <p:cNvPr id="137" name="Freeform 14"/>
              <p:cNvSpPr>
                <a:spLocks/>
              </p:cNvSpPr>
              <p:nvPr/>
            </p:nvSpPr>
            <p:spPr bwMode="auto">
              <a:xfrm>
                <a:off x="2442" y="2805"/>
                <a:ext cx="577" cy="576"/>
              </a:xfrm>
              <a:custGeom>
                <a:avLst/>
                <a:gdLst>
                  <a:gd name="T0" fmla="*/ 0 w 241"/>
                  <a:gd name="T1" fmla="*/ 115 h 241"/>
                  <a:gd name="T2" fmla="*/ 0 w 241"/>
                  <a:gd name="T3" fmla="*/ 121 h 241"/>
                  <a:gd name="T4" fmla="*/ 121 w 241"/>
                  <a:gd name="T5" fmla="*/ 241 h 241"/>
                  <a:gd name="T6" fmla="*/ 241 w 241"/>
                  <a:gd name="T7" fmla="*/ 121 h 241"/>
                  <a:gd name="T8" fmla="*/ 121 w 241"/>
                  <a:gd name="T9" fmla="*/ 0 h 241"/>
                  <a:gd name="T10" fmla="*/ 121 w 241"/>
                  <a:gd name="T11" fmla="*/ 115 h 241"/>
                  <a:gd name="T12" fmla="*/ 0 w 241"/>
                  <a:gd name="T13" fmla="*/ 115 h 241"/>
                </a:gdLst>
                <a:ahLst/>
                <a:cxnLst>
                  <a:cxn ang="0">
                    <a:pos x="T0" y="T1"/>
                  </a:cxn>
                  <a:cxn ang="0">
                    <a:pos x="T2" y="T3"/>
                  </a:cxn>
                  <a:cxn ang="0">
                    <a:pos x="T4" y="T5"/>
                  </a:cxn>
                  <a:cxn ang="0">
                    <a:pos x="T6" y="T7"/>
                  </a:cxn>
                  <a:cxn ang="0">
                    <a:pos x="T8" y="T9"/>
                  </a:cxn>
                  <a:cxn ang="0">
                    <a:pos x="T10" y="T11"/>
                  </a:cxn>
                  <a:cxn ang="0">
                    <a:pos x="T12" y="T13"/>
                  </a:cxn>
                </a:cxnLst>
                <a:rect l="0" t="0" r="r" b="b"/>
                <a:pathLst>
                  <a:path w="241" h="241">
                    <a:moveTo>
                      <a:pt x="0" y="115"/>
                    </a:moveTo>
                    <a:cubicBezTo>
                      <a:pt x="0" y="117"/>
                      <a:pt x="0" y="119"/>
                      <a:pt x="0" y="121"/>
                    </a:cubicBezTo>
                    <a:cubicBezTo>
                      <a:pt x="0" y="187"/>
                      <a:pt x="54" y="241"/>
                      <a:pt x="121" y="241"/>
                    </a:cubicBezTo>
                    <a:cubicBezTo>
                      <a:pt x="187" y="241"/>
                      <a:pt x="241" y="187"/>
                      <a:pt x="241" y="121"/>
                    </a:cubicBezTo>
                    <a:cubicBezTo>
                      <a:pt x="241" y="54"/>
                      <a:pt x="187" y="0"/>
                      <a:pt x="121" y="0"/>
                    </a:cubicBezTo>
                    <a:cubicBezTo>
                      <a:pt x="121" y="115"/>
                      <a:pt x="121" y="115"/>
                      <a:pt x="121" y="115"/>
                    </a:cubicBezTo>
                    <a:lnTo>
                      <a:pt x="0" y="115"/>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4" tIns="45712" rIns="91424" bIns="45712" numCol="1" anchor="t" anchorCtr="0" compatLnSpc="1">
                <a:prstTxWarp prst="textNoShape">
                  <a:avLst/>
                </a:prstTxWarp>
              </a:bodyPr>
              <a:lstStyle/>
              <a:p>
                <a:endParaRPr lang="zh-CN" altLang="en-US" sz="900">
                  <a:solidFill>
                    <a:schemeClr val="tx1">
                      <a:lumMod val="50000"/>
                      <a:lumOff val="50000"/>
                    </a:schemeClr>
                  </a:solidFill>
                  <a:latin typeface="微软雅黑" pitchFamily="34" charset="-122"/>
                  <a:ea typeface="微软雅黑" pitchFamily="34" charset="-122"/>
                  <a:sym typeface="Arial" panose="020B0604020202020204" pitchFamily="34" charset="0"/>
                </a:endParaRPr>
              </a:p>
            </p:txBody>
          </p:sp>
          <p:sp>
            <p:nvSpPr>
              <p:cNvPr id="138" name="Freeform 15"/>
              <p:cNvSpPr>
                <a:spLocks noEditPoints="1"/>
              </p:cNvSpPr>
              <p:nvPr/>
            </p:nvSpPr>
            <p:spPr bwMode="auto">
              <a:xfrm>
                <a:off x="2426" y="2781"/>
                <a:ext cx="275" cy="273"/>
              </a:xfrm>
              <a:custGeom>
                <a:avLst/>
                <a:gdLst>
                  <a:gd name="T0" fmla="*/ 0 w 115"/>
                  <a:gd name="T1" fmla="*/ 114 h 114"/>
                  <a:gd name="T2" fmla="*/ 115 w 115"/>
                  <a:gd name="T3" fmla="*/ 114 h 114"/>
                  <a:gd name="T4" fmla="*/ 115 w 115"/>
                  <a:gd name="T5" fmla="*/ 0 h 114"/>
                  <a:gd name="T6" fmla="*/ 0 w 115"/>
                  <a:gd name="T7" fmla="*/ 114 h 114"/>
                  <a:gd name="T8" fmla="*/ 15 w 115"/>
                  <a:gd name="T9" fmla="*/ 104 h 114"/>
                  <a:gd name="T10" fmla="*/ 104 w 115"/>
                  <a:gd name="T11" fmla="*/ 14 h 114"/>
                  <a:gd name="T12" fmla="*/ 104 w 115"/>
                  <a:gd name="T13" fmla="*/ 104 h 114"/>
                  <a:gd name="T14" fmla="*/ 15 w 115"/>
                  <a:gd name="T15" fmla="*/ 104 h 1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5" h="114">
                    <a:moveTo>
                      <a:pt x="0" y="114"/>
                    </a:moveTo>
                    <a:cubicBezTo>
                      <a:pt x="115" y="114"/>
                      <a:pt x="115" y="114"/>
                      <a:pt x="115" y="114"/>
                    </a:cubicBezTo>
                    <a:cubicBezTo>
                      <a:pt x="115" y="0"/>
                      <a:pt x="115" y="0"/>
                      <a:pt x="115" y="0"/>
                    </a:cubicBezTo>
                    <a:cubicBezTo>
                      <a:pt x="51" y="0"/>
                      <a:pt x="0" y="51"/>
                      <a:pt x="0" y="114"/>
                    </a:cubicBezTo>
                    <a:close/>
                    <a:moveTo>
                      <a:pt x="15" y="104"/>
                    </a:moveTo>
                    <a:cubicBezTo>
                      <a:pt x="15" y="54"/>
                      <a:pt x="55" y="14"/>
                      <a:pt x="104" y="14"/>
                    </a:cubicBezTo>
                    <a:cubicBezTo>
                      <a:pt x="104" y="104"/>
                      <a:pt x="104" y="104"/>
                      <a:pt x="104" y="104"/>
                    </a:cubicBezTo>
                    <a:lnTo>
                      <a:pt x="15" y="104"/>
                    </a:lnTo>
                    <a:close/>
                  </a:path>
                </a:pathLst>
              </a:custGeom>
              <a:grpFill/>
              <a:ln>
                <a:solidFill>
                  <a:schemeClr val="accent1"/>
                </a:solidFill>
              </a:ln>
              <a:extLst/>
            </p:spPr>
            <p:txBody>
              <a:bodyPr vert="horz" wrap="square" lIns="91424" tIns="45712" rIns="91424" bIns="45712" numCol="1" anchor="t" anchorCtr="0" compatLnSpc="1">
                <a:prstTxWarp prst="textNoShape">
                  <a:avLst/>
                </a:prstTxWarp>
              </a:bodyPr>
              <a:lstStyle/>
              <a:p>
                <a:endParaRPr lang="zh-CN" altLang="en-US" sz="900">
                  <a:solidFill>
                    <a:schemeClr val="tx1">
                      <a:lumMod val="50000"/>
                      <a:lumOff val="50000"/>
                    </a:schemeClr>
                  </a:solidFill>
                  <a:latin typeface="微软雅黑" pitchFamily="34" charset="-122"/>
                  <a:ea typeface="微软雅黑" pitchFamily="34" charset="-122"/>
                  <a:sym typeface="Arial" panose="020B0604020202020204" pitchFamily="34" charset="0"/>
                </a:endParaRPr>
              </a:p>
            </p:txBody>
          </p:sp>
        </p:grpSp>
      </p:grpSp>
      <p:grpSp>
        <p:nvGrpSpPr>
          <p:cNvPr id="37" name="组合 146"/>
          <p:cNvGrpSpPr/>
          <p:nvPr/>
        </p:nvGrpSpPr>
        <p:grpSpPr>
          <a:xfrm>
            <a:off x="6373942" y="819664"/>
            <a:ext cx="1520606" cy="3800864"/>
            <a:chOff x="8499007" y="784648"/>
            <a:chExt cx="2027826" cy="5067134"/>
          </a:xfrm>
        </p:grpSpPr>
        <p:grpSp>
          <p:nvGrpSpPr>
            <p:cNvPr id="38" name="组合 147"/>
            <p:cNvGrpSpPr/>
            <p:nvPr/>
          </p:nvGrpSpPr>
          <p:grpSpPr>
            <a:xfrm>
              <a:off x="8910113" y="1110294"/>
              <a:ext cx="860661" cy="1640723"/>
              <a:chOff x="5537459" y="941354"/>
              <a:chExt cx="946727" cy="1804795"/>
            </a:xfrm>
            <a:scene3d>
              <a:camera prst="orthographicFront">
                <a:rot lat="600000" lon="20399993" rev="0"/>
              </a:camera>
              <a:lightRig rig="threePt" dir="t"/>
            </a:scene3d>
          </p:grpSpPr>
          <p:sp>
            <p:nvSpPr>
              <p:cNvPr id="165" name="圆角矩形 164"/>
              <p:cNvSpPr/>
              <p:nvPr/>
            </p:nvSpPr>
            <p:spPr>
              <a:xfrm rot="5400000">
                <a:off x="5108425" y="1370388"/>
                <a:ext cx="1804795" cy="946727"/>
              </a:xfrm>
              <a:prstGeom prst="roundRect">
                <a:avLst>
                  <a:gd name="adj" fmla="val 19898"/>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00">
                  <a:solidFill>
                    <a:schemeClr val="tx1">
                      <a:lumMod val="50000"/>
                      <a:lumOff val="50000"/>
                    </a:schemeClr>
                  </a:solidFill>
                  <a:latin typeface="微软雅黑" pitchFamily="34" charset="-122"/>
                  <a:ea typeface="微软雅黑" pitchFamily="34" charset="-122"/>
                  <a:sym typeface="Arial" panose="020B0604020202020204" pitchFamily="34" charset="0"/>
                </a:endParaRPr>
              </a:p>
            </p:txBody>
          </p:sp>
          <p:sp>
            <p:nvSpPr>
              <p:cNvPr id="166" name="圆角矩形 165"/>
              <p:cNvSpPr/>
              <p:nvPr/>
            </p:nvSpPr>
            <p:spPr>
              <a:xfrm rot="5400000">
                <a:off x="5222427" y="1446913"/>
                <a:ext cx="1579634" cy="753287"/>
              </a:xfrm>
              <a:prstGeom prst="roundRect">
                <a:avLst>
                  <a:gd name="adj" fmla="val 15457"/>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00">
                  <a:solidFill>
                    <a:schemeClr val="tx1">
                      <a:lumMod val="50000"/>
                      <a:lumOff val="50000"/>
                    </a:schemeClr>
                  </a:solidFill>
                  <a:latin typeface="微软雅黑" pitchFamily="34" charset="-122"/>
                  <a:ea typeface="微软雅黑" pitchFamily="34" charset="-122"/>
                  <a:sym typeface="Arial" panose="020B0604020202020204" pitchFamily="34" charset="0"/>
                </a:endParaRPr>
              </a:p>
            </p:txBody>
          </p:sp>
        </p:grpSp>
        <p:sp>
          <p:nvSpPr>
            <p:cNvPr id="149" name="椭圆 148"/>
            <p:cNvSpPr/>
            <p:nvPr/>
          </p:nvSpPr>
          <p:spPr>
            <a:xfrm rot="5400000">
              <a:off x="7505773" y="2830722"/>
              <a:ext cx="5067134" cy="974986"/>
            </a:xfrm>
            <a:prstGeom prst="ellipse">
              <a:avLst/>
            </a:prstGeom>
            <a:gradFill flip="none" rotWithShape="1">
              <a:gsLst>
                <a:gs pos="47000">
                  <a:srgbClr val="747474">
                    <a:alpha val="15000"/>
                  </a:srgbClr>
                </a:gs>
                <a:gs pos="0">
                  <a:schemeClr val="tx1">
                    <a:alpha val="23000"/>
                  </a:schemeClr>
                </a:gs>
                <a:gs pos="100000">
                  <a:srgbClr val="E8E8E8">
                    <a:alpha val="0"/>
                  </a:srgbClr>
                </a:gs>
              </a:gsLst>
              <a:path path="shap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00">
                <a:solidFill>
                  <a:schemeClr val="tx1">
                    <a:lumMod val="50000"/>
                    <a:lumOff val="50000"/>
                  </a:schemeClr>
                </a:solidFill>
                <a:latin typeface="微软雅黑" pitchFamily="34" charset="-122"/>
                <a:ea typeface="微软雅黑" pitchFamily="34" charset="-122"/>
              </a:endParaRPr>
            </a:p>
          </p:txBody>
        </p:sp>
        <p:sp>
          <p:nvSpPr>
            <p:cNvPr id="150" name="梯形 149"/>
            <p:cNvSpPr/>
            <p:nvPr/>
          </p:nvSpPr>
          <p:spPr>
            <a:xfrm rot="16200000">
              <a:off x="7069271" y="2613513"/>
              <a:ext cx="4506278" cy="1646805"/>
            </a:xfrm>
            <a:prstGeom prst="trapezoid">
              <a:avLst>
                <a:gd name="adj" fmla="val 11105"/>
              </a:avLst>
            </a:prstGeom>
            <a:solidFill>
              <a:srgbClr val="FDFDF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00">
                <a:solidFill>
                  <a:schemeClr val="tx1">
                    <a:lumMod val="50000"/>
                    <a:lumOff val="50000"/>
                  </a:schemeClr>
                </a:solidFill>
                <a:latin typeface="微软雅黑" pitchFamily="34" charset="-122"/>
                <a:ea typeface="微软雅黑" pitchFamily="34" charset="-122"/>
              </a:endParaRPr>
            </a:p>
          </p:txBody>
        </p:sp>
        <p:grpSp>
          <p:nvGrpSpPr>
            <p:cNvPr id="39" name="组合 150"/>
            <p:cNvGrpSpPr/>
            <p:nvPr/>
          </p:nvGrpSpPr>
          <p:grpSpPr>
            <a:xfrm>
              <a:off x="9053294" y="1145639"/>
              <a:ext cx="568651" cy="996955"/>
              <a:chOff x="5695240" y="977137"/>
              <a:chExt cx="625516" cy="1096651"/>
            </a:xfrm>
            <a:scene3d>
              <a:camera prst="orthographicFront">
                <a:rot lat="600000" lon="20399993" rev="0"/>
              </a:camera>
              <a:lightRig rig="threePt" dir="t"/>
            </a:scene3d>
          </p:grpSpPr>
          <p:sp>
            <p:nvSpPr>
              <p:cNvPr id="163" name="任意多边形 162"/>
              <p:cNvSpPr>
                <a:spLocks/>
              </p:cNvSpPr>
              <p:nvPr/>
            </p:nvSpPr>
            <p:spPr bwMode="auto">
              <a:xfrm rot="5400000">
                <a:off x="5533884" y="1302921"/>
                <a:ext cx="923924" cy="527529"/>
              </a:xfrm>
              <a:custGeom>
                <a:avLst/>
                <a:gdLst>
                  <a:gd name="connsiteX0" fmla="*/ 0 w 1232570"/>
                  <a:gd name="connsiteY0" fmla="*/ 0 h 1080876"/>
                  <a:gd name="connsiteX1" fmla="*/ 13985 w 1232570"/>
                  <a:gd name="connsiteY1" fmla="*/ 0 h 1080876"/>
                  <a:gd name="connsiteX2" fmla="*/ 90502 w 1232570"/>
                  <a:gd name="connsiteY2" fmla="*/ 0 h 1080876"/>
                  <a:gd name="connsiteX3" fmla="*/ 150524 w 1232570"/>
                  <a:gd name="connsiteY3" fmla="*/ 0 h 1080876"/>
                  <a:gd name="connsiteX4" fmla="*/ 156832 w 1232570"/>
                  <a:gd name="connsiteY4" fmla="*/ 0 h 1080876"/>
                  <a:gd name="connsiteX5" fmla="*/ 213704 w 1232570"/>
                  <a:gd name="connsiteY5" fmla="*/ 0 h 1080876"/>
                  <a:gd name="connsiteX6" fmla="*/ 237954 w 1232570"/>
                  <a:gd name="connsiteY6" fmla="*/ 0 h 1080876"/>
                  <a:gd name="connsiteX7" fmla="*/ 261845 w 1232570"/>
                  <a:gd name="connsiteY7" fmla="*/ 0 h 1080876"/>
                  <a:gd name="connsiteX8" fmla="*/ 301983 w 1232570"/>
                  <a:gd name="connsiteY8" fmla="*/ 0 h 1080876"/>
                  <a:gd name="connsiteX9" fmla="*/ 314471 w 1232570"/>
                  <a:gd name="connsiteY9" fmla="*/ 0 h 1080876"/>
                  <a:gd name="connsiteX10" fmla="*/ 361158 w 1232570"/>
                  <a:gd name="connsiteY10" fmla="*/ 0 h 1080876"/>
                  <a:gd name="connsiteX11" fmla="*/ 378443 w 1232570"/>
                  <a:gd name="connsiteY11" fmla="*/ 0 h 1080876"/>
                  <a:gd name="connsiteX12" fmla="*/ 380801 w 1232570"/>
                  <a:gd name="connsiteY12" fmla="*/ 0 h 1080876"/>
                  <a:gd name="connsiteX13" fmla="*/ 397052 w 1232570"/>
                  <a:gd name="connsiteY13" fmla="*/ 0 h 1080876"/>
                  <a:gd name="connsiteX14" fmla="*/ 423245 w 1232570"/>
                  <a:gd name="connsiteY14" fmla="*/ 0 h 1080876"/>
                  <a:gd name="connsiteX15" fmla="*/ 437673 w 1232570"/>
                  <a:gd name="connsiteY15" fmla="*/ 0 h 1080876"/>
                  <a:gd name="connsiteX16" fmla="*/ 465873 w 1232570"/>
                  <a:gd name="connsiteY16" fmla="*/ 0 h 1080876"/>
                  <a:gd name="connsiteX17" fmla="*/ 506837 w 1232570"/>
                  <a:gd name="connsiteY17" fmla="*/ 0 h 1080876"/>
                  <a:gd name="connsiteX18" fmla="*/ 542389 w 1232570"/>
                  <a:gd name="connsiteY18" fmla="*/ 0 h 1080876"/>
                  <a:gd name="connsiteX19" fmla="*/ 558813 w 1232570"/>
                  <a:gd name="connsiteY19" fmla="*/ 0 h 1080876"/>
                  <a:gd name="connsiteX20" fmla="*/ 596056 w 1232570"/>
                  <a:gd name="connsiteY20" fmla="*/ 0 h 1080876"/>
                  <a:gd name="connsiteX21" fmla="*/ 608720 w 1232570"/>
                  <a:gd name="connsiteY21" fmla="*/ 0 h 1080876"/>
                  <a:gd name="connsiteX22" fmla="*/ 621020 w 1232570"/>
                  <a:gd name="connsiteY22" fmla="*/ 0 h 1080876"/>
                  <a:gd name="connsiteX23" fmla="*/ 647214 w 1232570"/>
                  <a:gd name="connsiteY23" fmla="*/ 0 h 1080876"/>
                  <a:gd name="connsiteX24" fmla="*/ 665591 w 1232570"/>
                  <a:gd name="connsiteY24" fmla="*/ 0 h 1080876"/>
                  <a:gd name="connsiteX25" fmla="*/ 875132 w 1232570"/>
                  <a:gd name="connsiteY25" fmla="*/ 0 h 1080876"/>
                  <a:gd name="connsiteX26" fmla="*/ 970922 w 1232570"/>
                  <a:gd name="connsiteY26" fmla="*/ 55020 h 1080876"/>
                  <a:gd name="connsiteX27" fmla="*/ 1219266 w 1232570"/>
                  <a:gd name="connsiteY27" fmla="*/ 485418 h 1080876"/>
                  <a:gd name="connsiteX28" fmla="*/ 1219266 w 1232570"/>
                  <a:gd name="connsiteY28" fmla="*/ 595458 h 1080876"/>
                  <a:gd name="connsiteX29" fmla="*/ 970922 w 1232570"/>
                  <a:gd name="connsiteY29" fmla="*/ 1025856 h 1080876"/>
                  <a:gd name="connsiteX30" fmla="*/ 875132 w 1232570"/>
                  <a:gd name="connsiteY30" fmla="*/ 1080876 h 1080876"/>
                  <a:gd name="connsiteX31" fmla="*/ 647214 w 1232570"/>
                  <a:gd name="connsiteY31" fmla="*/ 1080876 h 1080876"/>
                  <a:gd name="connsiteX32" fmla="*/ 423245 w 1232570"/>
                  <a:gd name="connsiteY32" fmla="*/ 1080876 h 1080876"/>
                  <a:gd name="connsiteX33" fmla="*/ 378443 w 1232570"/>
                  <a:gd name="connsiteY33" fmla="*/ 1080876 h 1080876"/>
                  <a:gd name="connsiteX34" fmla="*/ 150524 w 1232570"/>
                  <a:gd name="connsiteY34" fmla="*/ 1080876 h 1080876"/>
                  <a:gd name="connsiteX35" fmla="*/ 0 w 1232570"/>
                  <a:gd name="connsiteY35" fmla="*/ 1080876 h 10808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232570" h="1080876">
                    <a:moveTo>
                      <a:pt x="0" y="0"/>
                    </a:moveTo>
                    <a:lnTo>
                      <a:pt x="13985" y="0"/>
                    </a:lnTo>
                    <a:cubicBezTo>
                      <a:pt x="41269" y="0"/>
                      <a:pt x="66735" y="0"/>
                      <a:pt x="90502" y="0"/>
                    </a:cubicBezTo>
                    <a:lnTo>
                      <a:pt x="150524" y="0"/>
                    </a:lnTo>
                    <a:lnTo>
                      <a:pt x="156832" y="0"/>
                    </a:lnTo>
                    <a:cubicBezTo>
                      <a:pt x="177325" y="0"/>
                      <a:pt x="196242" y="0"/>
                      <a:pt x="213704" y="0"/>
                    </a:cubicBezTo>
                    <a:lnTo>
                      <a:pt x="237954" y="0"/>
                    </a:lnTo>
                    <a:lnTo>
                      <a:pt x="261845" y="0"/>
                    </a:lnTo>
                    <a:cubicBezTo>
                      <a:pt x="276518" y="0"/>
                      <a:pt x="289856" y="0"/>
                      <a:pt x="301983" y="0"/>
                    </a:cubicBezTo>
                    <a:lnTo>
                      <a:pt x="314471" y="0"/>
                    </a:lnTo>
                    <a:lnTo>
                      <a:pt x="361158" y="0"/>
                    </a:lnTo>
                    <a:lnTo>
                      <a:pt x="378443" y="0"/>
                    </a:lnTo>
                    <a:lnTo>
                      <a:pt x="380801" y="0"/>
                    </a:lnTo>
                    <a:lnTo>
                      <a:pt x="397052" y="0"/>
                    </a:lnTo>
                    <a:cubicBezTo>
                      <a:pt x="423245" y="0"/>
                      <a:pt x="423245" y="0"/>
                      <a:pt x="423245" y="0"/>
                    </a:cubicBezTo>
                    <a:lnTo>
                      <a:pt x="437673" y="0"/>
                    </a:lnTo>
                    <a:lnTo>
                      <a:pt x="465873" y="0"/>
                    </a:lnTo>
                    <a:lnTo>
                      <a:pt x="506837" y="0"/>
                    </a:lnTo>
                    <a:lnTo>
                      <a:pt x="542389" y="0"/>
                    </a:lnTo>
                    <a:lnTo>
                      <a:pt x="558813" y="0"/>
                    </a:lnTo>
                    <a:cubicBezTo>
                      <a:pt x="573547" y="0"/>
                      <a:pt x="585824" y="0"/>
                      <a:pt x="596056" y="0"/>
                    </a:cubicBezTo>
                    <a:lnTo>
                      <a:pt x="608720" y="0"/>
                    </a:lnTo>
                    <a:lnTo>
                      <a:pt x="621020" y="0"/>
                    </a:lnTo>
                    <a:cubicBezTo>
                      <a:pt x="647214" y="0"/>
                      <a:pt x="647214" y="0"/>
                      <a:pt x="647214" y="0"/>
                    </a:cubicBezTo>
                    <a:lnTo>
                      <a:pt x="665591" y="0"/>
                    </a:lnTo>
                    <a:cubicBezTo>
                      <a:pt x="875132" y="0"/>
                      <a:pt x="875132" y="0"/>
                      <a:pt x="875132" y="0"/>
                    </a:cubicBezTo>
                    <a:cubicBezTo>
                      <a:pt x="910609" y="0"/>
                      <a:pt x="953183" y="24848"/>
                      <a:pt x="970922" y="55020"/>
                    </a:cubicBezTo>
                    <a:cubicBezTo>
                      <a:pt x="1219266" y="485418"/>
                      <a:pt x="1219266" y="485418"/>
                      <a:pt x="1219266" y="485418"/>
                    </a:cubicBezTo>
                    <a:cubicBezTo>
                      <a:pt x="1237005" y="515590"/>
                      <a:pt x="1237005" y="565286"/>
                      <a:pt x="1219266" y="595458"/>
                    </a:cubicBezTo>
                    <a:cubicBezTo>
                      <a:pt x="970922" y="1025856"/>
                      <a:pt x="970922" y="1025856"/>
                      <a:pt x="970922" y="1025856"/>
                    </a:cubicBezTo>
                    <a:cubicBezTo>
                      <a:pt x="953183" y="1056029"/>
                      <a:pt x="910609" y="1080876"/>
                      <a:pt x="875132" y="1080876"/>
                    </a:cubicBezTo>
                    <a:lnTo>
                      <a:pt x="647214" y="1080876"/>
                    </a:lnTo>
                    <a:lnTo>
                      <a:pt x="423245" y="1080876"/>
                    </a:lnTo>
                    <a:lnTo>
                      <a:pt x="378443" y="1080876"/>
                    </a:lnTo>
                    <a:lnTo>
                      <a:pt x="150524" y="1080876"/>
                    </a:lnTo>
                    <a:lnTo>
                      <a:pt x="0" y="1080876"/>
                    </a:lnTo>
                    <a:close/>
                  </a:path>
                </a:pathLst>
              </a:custGeom>
              <a:solidFill>
                <a:srgbClr val="01A9BB"/>
              </a:solidFill>
              <a:ln w="25400">
                <a:noFill/>
              </a:ln>
              <a:effectLst>
                <a:outerShdw blurRad="215900" dist="76200" dir="2700000" algn="tl" rotWithShape="0">
                  <a:prstClr val="black">
                    <a:alpha val="37000"/>
                  </a:prstClr>
                </a:outerShdw>
              </a:effectLst>
            </p:spPr>
            <p:txBody>
              <a:bodyPr vert="horz" wrap="square" lIns="91424" tIns="45712" rIns="91424" bIns="45712" numCol="1" anchor="t" anchorCtr="0" compatLnSpc="1">
                <a:prstTxWarp prst="textNoShape">
                  <a:avLst/>
                </a:prstTxWarp>
                <a:noAutofit/>
              </a:bodyPr>
              <a:lstStyle/>
              <a:p>
                <a:endParaRPr lang="zh-CN" altLang="en-US" sz="900">
                  <a:solidFill>
                    <a:schemeClr val="tx1">
                      <a:lumMod val="50000"/>
                      <a:lumOff val="50000"/>
                    </a:schemeClr>
                  </a:solidFill>
                  <a:latin typeface="微软雅黑" pitchFamily="34" charset="-122"/>
                  <a:ea typeface="微软雅黑" pitchFamily="34" charset="-122"/>
                  <a:sym typeface="Arial" panose="020B0604020202020204" pitchFamily="34" charset="0"/>
                </a:endParaRPr>
              </a:p>
            </p:txBody>
          </p:sp>
          <p:sp>
            <p:nvSpPr>
              <p:cNvPr id="164" name="任意多边形 163"/>
              <p:cNvSpPr>
                <a:spLocks/>
              </p:cNvSpPr>
              <p:nvPr/>
            </p:nvSpPr>
            <p:spPr bwMode="auto">
              <a:xfrm rot="5400000">
                <a:off x="5459672" y="1212705"/>
                <a:ext cx="1096651" cy="625516"/>
              </a:xfrm>
              <a:custGeom>
                <a:avLst/>
                <a:gdLst>
                  <a:gd name="connsiteX0" fmla="*/ 0 w 1232570"/>
                  <a:gd name="connsiteY0" fmla="*/ 0 h 1080876"/>
                  <a:gd name="connsiteX1" fmla="*/ 13985 w 1232570"/>
                  <a:gd name="connsiteY1" fmla="*/ 0 h 1080876"/>
                  <a:gd name="connsiteX2" fmla="*/ 90502 w 1232570"/>
                  <a:gd name="connsiteY2" fmla="*/ 0 h 1080876"/>
                  <a:gd name="connsiteX3" fmla="*/ 150524 w 1232570"/>
                  <a:gd name="connsiteY3" fmla="*/ 0 h 1080876"/>
                  <a:gd name="connsiteX4" fmla="*/ 156832 w 1232570"/>
                  <a:gd name="connsiteY4" fmla="*/ 0 h 1080876"/>
                  <a:gd name="connsiteX5" fmla="*/ 213704 w 1232570"/>
                  <a:gd name="connsiteY5" fmla="*/ 0 h 1080876"/>
                  <a:gd name="connsiteX6" fmla="*/ 237954 w 1232570"/>
                  <a:gd name="connsiteY6" fmla="*/ 0 h 1080876"/>
                  <a:gd name="connsiteX7" fmla="*/ 261845 w 1232570"/>
                  <a:gd name="connsiteY7" fmla="*/ 0 h 1080876"/>
                  <a:gd name="connsiteX8" fmla="*/ 301983 w 1232570"/>
                  <a:gd name="connsiteY8" fmla="*/ 0 h 1080876"/>
                  <a:gd name="connsiteX9" fmla="*/ 314471 w 1232570"/>
                  <a:gd name="connsiteY9" fmla="*/ 0 h 1080876"/>
                  <a:gd name="connsiteX10" fmla="*/ 361158 w 1232570"/>
                  <a:gd name="connsiteY10" fmla="*/ 0 h 1080876"/>
                  <a:gd name="connsiteX11" fmla="*/ 378443 w 1232570"/>
                  <a:gd name="connsiteY11" fmla="*/ 0 h 1080876"/>
                  <a:gd name="connsiteX12" fmla="*/ 380801 w 1232570"/>
                  <a:gd name="connsiteY12" fmla="*/ 0 h 1080876"/>
                  <a:gd name="connsiteX13" fmla="*/ 397052 w 1232570"/>
                  <a:gd name="connsiteY13" fmla="*/ 0 h 1080876"/>
                  <a:gd name="connsiteX14" fmla="*/ 423245 w 1232570"/>
                  <a:gd name="connsiteY14" fmla="*/ 0 h 1080876"/>
                  <a:gd name="connsiteX15" fmla="*/ 437673 w 1232570"/>
                  <a:gd name="connsiteY15" fmla="*/ 0 h 1080876"/>
                  <a:gd name="connsiteX16" fmla="*/ 465873 w 1232570"/>
                  <a:gd name="connsiteY16" fmla="*/ 0 h 1080876"/>
                  <a:gd name="connsiteX17" fmla="*/ 506837 w 1232570"/>
                  <a:gd name="connsiteY17" fmla="*/ 0 h 1080876"/>
                  <a:gd name="connsiteX18" fmla="*/ 542389 w 1232570"/>
                  <a:gd name="connsiteY18" fmla="*/ 0 h 1080876"/>
                  <a:gd name="connsiteX19" fmla="*/ 558813 w 1232570"/>
                  <a:gd name="connsiteY19" fmla="*/ 0 h 1080876"/>
                  <a:gd name="connsiteX20" fmla="*/ 596056 w 1232570"/>
                  <a:gd name="connsiteY20" fmla="*/ 0 h 1080876"/>
                  <a:gd name="connsiteX21" fmla="*/ 608720 w 1232570"/>
                  <a:gd name="connsiteY21" fmla="*/ 0 h 1080876"/>
                  <a:gd name="connsiteX22" fmla="*/ 621020 w 1232570"/>
                  <a:gd name="connsiteY22" fmla="*/ 0 h 1080876"/>
                  <a:gd name="connsiteX23" fmla="*/ 647214 w 1232570"/>
                  <a:gd name="connsiteY23" fmla="*/ 0 h 1080876"/>
                  <a:gd name="connsiteX24" fmla="*/ 665591 w 1232570"/>
                  <a:gd name="connsiteY24" fmla="*/ 0 h 1080876"/>
                  <a:gd name="connsiteX25" fmla="*/ 875132 w 1232570"/>
                  <a:gd name="connsiteY25" fmla="*/ 0 h 1080876"/>
                  <a:gd name="connsiteX26" fmla="*/ 970922 w 1232570"/>
                  <a:gd name="connsiteY26" fmla="*/ 55020 h 1080876"/>
                  <a:gd name="connsiteX27" fmla="*/ 1219266 w 1232570"/>
                  <a:gd name="connsiteY27" fmla="*/ 485418 h 1080876"/>
                  <a:gd name="connsiteX28" fmla="*/ 1219266 w 1232570"/>
                  <a:gd name="connsiteY28" fmla="*/ 595458 h 1080876"/>
                  <a:gd name="connsiteX29" fmla="*/ 970922 w 1232570"/>
                  <a:gd name="connsiteY29" fmla="*/ 1025856 h 1080876"/>
                  <a:gd name="connsiteX30" fmla="*/ 875132 w 1232570"/>
                  <a:gd name="connsiteY30" fmla="*/ 1080876 h 1080876"/>
                  <a:gd name="connsiteX31" fmla="*/ 647214 w 1232570"/>
                  <a:gd name="connsiteY31" fmla="*/ 1080876 h 1080876"/>
                  <a:gd name="connsiteX32" fmla="*/ 423245 w 1232570"/>
                  <a:gd name="connsiteY32" fmla="*/ 1080876 h 1080876"/>
                  <a:gd name="connsiteX33" fmla="*/ 378443 w 1232570"/>
                  <a:gd name="connsiteY33" fmla="*/ 1080876 h 1080876"/>
                  <a:gd name="connsiteX34" fmla="*/ 150524 w 1232570"/>
                  <a:gd name="connsiteY34" fmla="*/ 1080876 h 1080876"/>
                  <a:gd name="connsiteX35" fmla="*/ 0 w 1232570"/>
                  <a:gd name="connsiteY35" fmla="*/ 1080876 h 10808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232570" h="1080876">
                    <a:moveTo>
                      <a:pt x="0" y="0"/>
                    </a:moveTo>
                    <a:lnTo>
                      <a:pt x="13985" y="0"/>
                    </a:lnTo>
                    <a:cubicBezTo>
                      <a:pt x="41269" y="0"/>
                      <a:pt x="66735" y="0"/>
                      <a:pt x="90502" y="0"/>
                    </a:cubicBezTo>
                    <a:lnTo>
                      <a:pt x="150524" y="0"/>
                    </a:lnTo>
                    <a:lnTo>
                      <a:pt x="156832" y="0"/>
                    </a:lnTo>
                    <a:cubicBezTo>
                      <a:pt x="177325" y="0"/>
                      <a:pt x="196242" y="0"/>
                      <a:pt x="213704" y="0"/>
                    </a:cubicBezTo>
                    <a:lnTo>
                      <a:pt x="237954" y="0"/>
                    </a:lnTo>
                    <a:lnTo>
                      <a:pt x="261845" y="0"/>
                    </a:lnTo>
                    <a:cubicBezTo>
                      <a:pt x="276518" y="0"/>
                      <a:pt x="289856" y="0"/>
                      <a:pt x="301983" y="0"/>
                    </a:cubicBezTo>
                    <a:lnTo>
                      <a:pt x="314471" y="0"/>
                    </a:lnTo>
                    <a:lnTo>
                      <a:pt x="361158" y="0"/>
                    </a:lnTo>
                    <a:lnTo>
                      <a:pt x="378443" y="0"/>
                    </a:lnTo>
                    <a:lnTo>
                      <a:pt x="380801" y="0"/>
                    </a:lnTo>
                    <a:lnTo>
                      <a:pt x="397052" y="0"/>
                    </a:lnTo>
                    <a:cubicBezTo>
                      <a:pt x="423245" y="0"/>
                      <a:pt x="423245" y="0"/>
                      <a:pt x="423245" y="0"/>
                    </a:cubicBezTo>
                    <a:lnTo>
                      <a:pt x="437673" y="0"/>
                    </a:lnTo>
                    <a:lnTo>
                      <a:pt x="465873" y="0"/>
                    </a:lnTo>
                    <a:lnTo>
                      <a:pt x="506837" y="0"/>
                    </a:lnTo>
                    <a:lnTo>
                      <a:pt x="542389" y="0"/>
                    </a:lnTo>
                    <a:lnTo>
                      <a:pt x="558813" y="0"/>
                    </a:lnTo>
                    <a:cubicBezTo>
                      <a:pt x="573547" y="0"/>
                      <a:pt x="585824" y="0"/>
                      <a:pt x="596056" y="0"/>
                    </a:cubicBezTo>
                    <a:lnTo>
                      <a:pt x="608720" y="0"/>
                    </a:lnTo>
                    <a:lnTo>
                      <a:pt x="621020" y="0"/>
                    </a:lnTo>
                    <a:cubicBezTo>
                      <a:pt x="647214" y="0"/>
                      <a:pt x="647214" y="0"/>
                      <a:pt x="647214" y="0"/>
                    </a:cubicBezTo>
                    <a:lnTo>
                      <a:pt x="665591" y="0"/>
                    </a:lnTo>
                    <a:cubicBezTo>
                      <a:pt x="875132" y="0"/>
                      <a:pt x="875132" y="0"/>
                      <a:pt x="875132" y="0"/>
                    </a:cubicBezTo>
                    <a:cubicBezTo>
                      <a:pt x="910609" y="0"/>
                      <a:pt x="953183" y="24848"/>
                      <a:pt x="970922" y="55020"/>
                    </a:cubicBezTo>
                    <a:cubicBezTo>
                      <a:pt x="1219266" y="485418"/>
                      <a:pt x="1219266" y="485418"/>
                      <a:pt x="1219266" y="485418"/>
                    </a:cubicBezTo>
                    <a:cubicBezTo>
                      <a:pt x="1237005" y="515590"/>
                      <a:pt x="1237005" y="565286"/>
                      <a:pt x="1219266" y="595458"/>
                    </a:cubicBezTo>
                    <a:cubicBezTo>
                      <a:pt x="970922" y="1025856"/>
                      <a:pt x="970922" y="1025856"/>
                      <a:pt x="970922" y="1025856"/>
                    </a:cubicBezTo>
                    <a:cubicBezTo>
                      <a:pt x="953183" y="1056029"/>
                      <a:pt x="910609" y="1080876"/>
                      <a:pt x="875132" y="1080876"/>
                    </a:cubicBezTo>
                    <a:lnTo>
                      <a:pt x="647214" y="1080876"/>
                    </a:lnTo>
                    <a:lnTo>
                      <a:pt x="423245" y="1080876"/>
                    </a:lnTo>
                    <a:lnTo>
                      <a:pt x="378443" y="1080876"/>
                    </a:lnTo>
                    <a:lnTo>
                      <a:pt x="150524" y="1080876"/>
                    </a:lnTo>
                    <a:lnTo>
                      <a:pt x="0" y="1080876"/>
                    </a:lnTo>
                    <a:close/>
                  </a:path>
                </a:pathLst>
              </a:custGeom>
              <a:solidFill>
                <a:schemeClr val="accent1"/>
              </a:solidFill>
              <a:ln w="25400">
                <a:solidFill>
                  <a:schemeClr val="accent1"/>
                </a:solidFill>
              </a:ln>
              <a:effectLst/>
            </p:spPr>
            <p:txBody>
              <a:bodyPr vert="horz" wrap="square" lIns="91424" tIns="45712" rIns="91424" bIns="45712" numCol="1" anchor="t" anchorCtr="0" compatLnSpc="1">
                <a:prstTxWarp prst="textNoShape">
                  <a:avLst/>
                </a:prstTxWarp>
                <a:noAutofit/>
              </a:bodyPr>
              <a:lstStyle/>
              <a:p>
                <a:endParaRPr lang="zh-CN" altLang="en-US" sz="900">
                  <a:solidFill>
                    <a:schemeClr val="tx1">
                      <a:lumMod val="50000"/>
                      <a:lumOff val="50000"/>
                    </a:schemeClr>
                  </a:solidFill>
                  <a:latin typeface="微软雅黑" pitchFamily="34" charset="-122"/>
                  <a:ea typeface="微软雅黑" pitchFamily="34" charset="-122"/>
                  <a:sym typeface="Arial" panose="020B0604020202020204" pitchFamily="34" charset="0"/>
                </a:endParaRPr>
              </a:p>
            </p:txBody>
          </p:sp>
        </p:grpSp>
        <p:grpSp>
          <p:nvGrpSpPr>
            <p:cNvPr id="40" name="组合 151"/>
            <p:cNvGrpSpPr/>
            <p:nvPr/>
          </p:nvGrpSpPr>
          <p:grpSpPr>
            <a:xfrm>
              <a:off x="8846802" y="2593211"/>
              <a:ext cx="1000117" cy="904558"/>
              <a:chOff x="4123036" y="1134371"/>
              <a:chExt cx="1000117" cy="904558"/>
            </a:xfrm>
            <a:scene3d>
              <a:camera prst="perspectiveFront">
                <a:rot lat="0" lon="1800000" rev="0"/>
              </a:camera>
              <a:lightRig rig="threePt" dir="t"/>
            </a:scene3d>
          </p:grpSpPr>
          <p:sp>
            <p:nvSpPr>
              <p:cNvPr id="161" name="文本框 206"/>
              <p:cNvSpPr txBox="1"/>
              <p:nvPr/>
            </p:nvSpPr>
            <p:spPr>
              <a:xfrm>
                <a:off x="4123036" y="1134371"/>
                <a:ext cx="1000117" cy="492291"/>
              </a:xfrm>
              <a:prstGeom prst="rect">
                <a:avLst/>
              </a:prstGeom>
              <a:noFill/>
            </p:spPr>
            <p:txBody>
              <a:bodyPr wrap="square" rtlCol="0">
                <a:spAutoFit/>
              </a:bodyPr>
              <a:lstStyle/>
              <a:p>
                <a:pPr algn="ctr"/>
                <a:r>
                  <a:rPr lang="en-US" altLang="zh-CN" dirty="0">
                    <a:solidFill>
                      <a:schemeClr val="tx1">
                        <a:lumMod val="75000"/>
                        <a:lumOff val="25000"/>
                      </a:schemeClr>
                    </a:solidFill>
                    <a:latin typeface="微软雅黑" pitchFamily="34" charset="-122"/>
                    <a:ea typeface="微软雅黑" pitchFamily="34" charset="-122"/>
                  </a:rPr>
                  <a:t>03</a:t>
                </a:r>
                <a:endParaRPr lang="zh-CN" altLang="en-US" dirty="0">
                  <a:solidFill>
                    <a:schemeClr val="tx1">
                      <a:lumMod val="75000"/>
                      <a:lumOff val="25000"/>
                    </a:schemeClr>
                  </a:solidFill>
                  <a:latin typeface="微软雅黑" pitchFamily="34" charset="-122"/>
                  <a:ea typeface="微软雅黑" pitchFamily="34" charset="-122"/>
                </a:endParaRPr>
              </a:p>
            </p:txBody>
          </p:sp>
          <p:sp>
            <p:nvSpPr>
              <p:cNvPr id="162" name="文本框 207"/>
              <p:cNvSpPr txBox="1"/>
              <p:nvPr/>
            </p:nvSpPr>
            <p:spPr>
              <a:xfrm>
                <a:off x="4188959" y="1731248"/>
                <a:ext cx="895896" cy="307681"/>
              </a:xfrm>
              <a:prstGeom prst="rect">
                <a:avLst/>
              </a:prstGeom>
              <a:noFill/>
            </p:spPr>
            <p:txBody>
              <a:bodyPr wrap="square" rtlCol="0">
                <a:spAutoFit/>
              </a:bodyPr>
              <a:lstStyle/>
              <a:p>
                <a:pPr algn="ctr"/>
                <a:endParaRPr lang="zh-CN" altLang="en-US" sz="900" dirty="0">
                  <a:solidFill>
                    <a:schemeClr val="tx1">
                      <a:lumMod val="50000"/>
                      <a:lumOff val="50000"/>
                    </a:schemeClr>
                  </a:solidFill>
                  <a:latin typeface="微软雅黑" pitchFamily="34" charset="-122"/>
                  <a:ea typeface="微软雅黑" pitchFamily="34" charset="-122"/>
                </a:endParaRPr>
              </a:p>
            </p:txBody>
          </p:sp>
        </p:grpSp>
        <p:grpSp>
          <p:nvGrpSpPr>
            <p:cNvPr id="41" name="组合 152"/>
            <p:cNvGrpSpPr/>
            <p:nvPr/>
          </p:nvGrpSpPr>
          <p:grpSpPr>
            <a:xfrm>
              <a:off x="8500750" y="3608720"/>
              <a:ext cx="1780467" cy="1392754"/>
              <a:chOff x="7488048" y="2621083"/>
              <a:chExt cx="1780467" cy="1392754"/>
            </a:xfrm>
            <a:scene3d>
              <a:camera prst="perspectiveFront">
                <a:rot lat="0" lon="1800000" rev="0"/>
              </a:camera>
              <a:lightRig rig="threePt" dir="t"/>
            </a:scene3d>
          </p:grpSpPr>
          <p:sp>
            <p:nvSpPr>
              <p:cNvPr id="159" name="文本框 215"/>
              <p:cNvSpPr txBox="1"/>
              <p:nvPr/>
            </p:nvSpPr>
            <p:spPr>
              <a:xfrm>
                <a:off x="7488048" y="2621083"/>
                <a:ext cx="1780467" cy="369218"/>
              </a:xfrm>
              <a:prstGeom prst="rect">
                <a:avLst/>
              </a:prstGeom>
              <a:noFill/>
            </p:spPr>
            <p:txBody>
              <a:bodyPr wrap="square" rtlCol="0">
                <a:spAutoFit/>
              </a:bodyPr>
              <a:lstStyle/>
              <a:p>
                <a:r>
                  <a:rPr lang="zh-CN" altLang="en-US" sz="1200" dirty="0">
                    <a:solidFill>
                      <a:schemeClr val="tx1">
                        <a:lumMod val="75000"/>
                        <a:lumOff val="25000"/>
                      </a:schemeClr>
                    </a:solidFill>
                    <a:latin typeface="微软雅黑" pitchFamily="34" charset="-122"/>
                    <a:ea typeface="微软雅黑" pitchFamily="34" charset="-122"/>
                  </a:rPr>
                  <a:t>在此添加标题</a:t>
                </a:r>
              </a:p>
            </p:txBody>
          </p:sp>
          <p:sp>
            <p:nvSpPr>
              <p:cNvPr id="160" name="文本框 216"/>
              <p:cNvSpPr txBox="1"/>
              <p:nvPr/>
            </p:nvSpPr>
            <p:spPr>
              <a:xfrm>
                <a:off x="7492053" y="2930798"/>
                <a:ext cx="1571976" cy="1083039"/>
              </a:xfrm>
              <a:prstGeom prst="rect">
                <a:avLst/>
              </a:prstGeom>
              <a:noFill/>
            </p:spPr>
            <p:txBody>
              <a:bodyPr wrap="square" rtlCol="0">
                <a:spAutoFit/>
              </a:bodyPr>
              <a:lstStyle/>
              <a:p>
                <a:pPr>
                  <a:lnSpc>
                    <a:spcPct val="130000"/>
                  </a:lnSpc>
                </a:pPr>
                <a:r>
                  <a:rPr lang="zh-CN" altLang="en-US" sz="900" dirty="0">
                    <a:solidFill>
                      <a:schemeClr val="tx1">
                        <a:lumMod val="50000"/>
                        <a:lumOff val="50000"/>
                      </a:schemeClr>
                    </a:solidFill>
                    <a:latin typeface="微软雅黑" pitchFamily="34" charset="-122"/>
                    <a:ea typeface="微软雅黑" pitchFamily="34" charset="-122"/>
                  </a:rPr>
                  <a:t>此处添加详细文本描述，建议与标题相关并符合整体语言风格。</a:t>
                </a:r>
                <a:endParaRPr lang="en-US" altLang="zh-CN" sz="900" dirty="0">
                  <a:solidFill>
                    <a:schemeClr val="tx1">
                      <a:lumMod val="50000"/>
                      <a:lumOff val="50000"/>
                    </a:schemeClr>
                  </a:solidFill>
                  <a:latin typeface="微软雅黑" pitchFamily="34" charset="-122"/>
                  <a:ea typeface="微软雅黑" pitchFamily="34" charset="-122"/>
                </a:endParaRPr>
              </a:p>
            </p:txBody>
          </p:sp>
        </p:grpSp>
        <p:grpSp>
          <p:nvGrpSpPr>
            <p:cNvPr id="44" name="组合 153"/>
            <p:cNvGrpSpPr/>
            <p:nvPr/>
          </p:nvGrpSpPr>
          <p:grpSpPr>
            <a:xfrm>
              <a:off x="9546100" y="5045457"/>
              <a:ext cx="400684" cy="436036"/>
              <a:chOff x="4873626" y="1965325"/>
              <a:chExt cx="269876" cy="293688"/>
            </a:xfrm>
            <a:solidFill>
              <a:schemeClr val="tx1">
                <a:lumMod val="50000"/>
                <a:lumOff val="50000"/>
              </a:schemeClr>
            </a:solidFill>
            <a:scene3d>
              <a:camera prst="perspectiveFront">
                <a:rot lat="0" lon="1799990" rev="0"/>
              </a:camera>
              <a:lightRig rig="threePt" dir="t"/>
            </a:scene3d>
          </p:grpSpPr>
          <p:sp>
            <p:nvSpPr>
              <p:cNvPr id="155" name="Freeform 502"/>
              <p:cNvSpPr>
                <a:spLocks/>
              </p:cNvSpPr>
              <p:nvPr/>
            </p:nvSpPr>
            <p:spPr bwMode="auto">
              <a:xfrm>
                <a:off x="4873626" y="2127250"/>
                <a:ext cx="112713" cy="131763"/>
              </a:xfrm>
              <a:custGeom>
                <a:avLst/>
                <a:gdLst>
                  <a:gd name="T0" fmla="*/ 2 w 30"/>
                  <a:gd name="T1" fmla="*/ 0 h 35"/>
                  <a:gd name="T2" fmla="*/ 28 w 30"/>
                  <a:gd name="T3" fmla="*/ 0 h 35"/>
                  <a:gd name="T4" fmla="*/ 30 w 30"/>
                  <a:gd name="T5" fmla="*/ 1 h 35"/>
                  <a:gd name="T6" fmla="*/ 28 w 30"/>
                  <a:gd name="T7" fmla="*/ 3 h 35"/>
                  <a:gd name="T8" fmla="*/ 3 w 30"/>
                  <a:gd name="T9" fmla="*/ 3 h 35"/>
                  <a:gd name="T10" fmla="*/ 3 w 30"/>
                  <a:gd name="T11" fmla="*/ 33 h 35"/>
                  <a:gd name="T12" fmla="*/ 2 w 30"/>
                  <a:gd name="T13" fmla="*/ 35 h 35"/>
                  <a:gd name="T14" fmla="*/ 0 w 30"/>
                  <a:gd name="T15" fmla="*/ 33 h 35"/>
                  <a:gd name="T16" fmla="*/ 0 w 30"/>
                  <a:gd name="T17" fmla="*/ 1 h 35"/>
                  <a:gd name="T18" fmla="*/ 2 w 30"/>
                  <a:gd name="T19" fmla="*/ 0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0" h="35">
                    <a:moveTo>
                      <a:pt x="2" y="0"/>
                    </a:moveTo>
                    <a:cubicBezTo>
                      <a:pt x="28" y="0"/>
                      <a:pt x="28" y="0"/>
                      <a:pt x="28" y="0"/>
                    </a:cubicBezTo>
                    <a:cubicBezTo>
                      <a:pt x="29" y="0"/>
                      <a:pt x="30" y="1"/>
                      <a:pt x="30" y="1"/>
                    </a:cubicBezTo>
                    <a:cubicBezTo>
                      <a:pt x="30" y="2"/>
                      <a:pt x="29" y="3"/>
                      <a:pt x="28" y="3"/>
                    </a:cubicBezTo>
                    <a:cubicBezTo>
                      <a:pt x="3" y="3"/>
                      <a:pt x="3" y="3"/>
                      <a:pt x="3" y="3"/>
                    </a:cubicBezTo>
                    <a:cubicBezTo>
                      <a:pt x="3" y="33"/>
                      <a:pt x="3" y="33"/>
                      <a:pt x="3" y="33"/>
                    </a:cubicBezTo>
                    <a:cubicBezTo>
                      <a:pt x="3" y="34"/>
                      <a:pt x="3" y="35"/>
                      <a:pt x="2" y="35"/>
                    </a:cubicBezTo>
                    <a:cubicBezTo>
                      <a:pt x="1" y="35"/>
                      <a:pt x="0" y="34"/>
                      <a:pt x="0" y="33"/>
                    </a:cubicBezTo>
                    <a:cubicBezTo>
                      <a:pt x="0" y="1"/>
                      <a:pt x="0" y="1"/>
                      <a:pt x="0" y="1"/>
                    </a:cubicBezTo>
                    <a:cubicBezTo>
                      <a:pt x="0" y="1"/>
                      <a:pt x="1" y="0"/>
                      <a:pt x="2" y="0"/>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4" tIns="45712" rIns="91424" bIns="45712" numCol="1" anchor="t" anchorCtr="0" compatLnSpc="1">
                <a:prstTxWarp prst="textNoShape">
                  <a:avLst/>
                </a:prstTxWarp>
              </a:bodyPr>
              <a:lstStyle/>
              <a:p>
                <a:endParaRPr lang="zh-CN" altLang="en-US" sz="900">
                  <a:solidFill>
                    <a:schemeClr val="tx1">
                      <a:lumMod val="50000"/>
                      <a:lumOff val="50000"/>
                    </a:schemeClr>
                  </a:solidFill>
                  <a:latin typeface="微软雅黑" pitchFamily="34" charset="-122"/>
                  <a:ea typeface="微软雅黑" pitchFamily="34" charset="-122"/>
                  <a:sym typeface="Arial" panose="020B0604020202020204" pitchFamily="34" charset="0"/>
                </a:endParaRPr>
              </a:p>
            </p:txBody>
          </p:sp>
          <p:sp>
            <p:nvSpPr>
              <p:cNvPr id="156" name="Freeform 503"/>
              <p:cNvSpPr>
                <a:spLocks/>
              </p:cNvSpPr>
              <p:nvPr/>
            </p:nvSpPr>
            <p:spPr bwMode="auto">
              <a:xfrm>
                <a:off x="4884739" y="1973263"/>
                <a:ext cx="41275" cy="146050"/>
              </a:xfrm>
              <a:custGeom>
                <a:avLst/>
                <a:gdLst>
                  <a:gd name="T0" fmla="*/ 11 w 11"/>
                  <a:gd name="T1" fmla="*/ 34 h 39"/>
                  <a:gd name="T2" fmla="*/ 11 w 11"/>
                  <a:gd name="T3" fmla="*/ 6 h 39"/>
                  <a:gd name="T4" fmla="*/ 5 w 11"/>
                  <a:gd name="T5" fmla="*/ 0 h 39"/>
                  <a:gd name="T6" fmla="*/ 0 w 11"/>
                  <a:gd name="T7" fmla="*/ 6 h 39"/>
                  <a:gd name="T8" fmla="*/ 0 w 11"/>
                  <a:gd name="T9" fmla="*/ 34 h 39"/>
                  <a:gd name="T10" fmla="*/ 5 w 11"/>
                  <a:gd name="T11" fmla="*/ 39 h 39"/>
                  <a:gd name="T12" fmla="*/ 11 w 11"/>
                  <a:gd name="T13" fmla="*/ 34 h 39"/>
                </a:gdLst>
                <a:ahLst/>
                <a:cxnLst>
                  <a:cxn ang="0">
                    <a:pos x="T0" y="T1"/>
                  </a:cxn>
                  <a:cxn ang="0">
                    <a:pos x="T2" y="T3"/>
                  </a:cxn>
                  <a:cxn ang="0">
                    <a:pos x="T4" y="T5"/>
                  </a:cxn>
                  <a:cxn ang="0">
                    <a:pos x="T6" y="T7"/>
                  </a:cxn>
                  <a:cxn ang="0">
                    <a:pos x="T8" y="T9"/>
                  </a:cxn>
                  <a:cxn ang="0">
                    <a:pos x="T10" y="T11"/>
                  </a:cxn>
                  <a:cxn ang="0">
                    <a:pos x="T12" y="T13"/>
                  </a:cxn>
                </a:cxnLst>
                <a:rect l="0" t="0" r="r" b="b"/>
                <a:pathLst>
                  <a:path w="11" h="39">
                    <a:moveTo>
                      <a:pt x="11" y="34"/>
                    </a:moveTo>
                    <a:cubicBezTo>
                      <a:pt x="11" y="6"/>
                      <a:pt x="11" y="6"/>
                      <a:pt x="11" y="6"/>
                    </a:cubicBezTo>
                    <a:cubicBezTo>
                      <a:pt x="11" y="3"/>
                      <a:pt x="9" y="0"/>
                      <a:pt x="5" y="0"/>
                    </a:cubicBezTo>
                    <a:cubicBezTo>
                      <a:pt x="2" y="0"/>
                      <a:pt x="0" y="3"/>
                      <a:pt x="0" y="6"/>
                    </a:cubicBezTo>
                    <a:cubicBezTo>
                      <a:pt x="0" y="34"/>
                      <a:pt x="0" y="34"/>
                      <a:pt x="0" y="34"/>
                    </a:cubicBezTo>
                    <a:cubicBezTo>
                      <a:pt x="0" y="37"/>
                      <a:pt x="2" y="39"/>
                      <a:pt x="5" y="39"/>
                    </a:cubicBezTo>
                    <a:cubicBezTo>
                      <a:pt x="9" y="39"/>
                      <a:pt x="11" y="37"/>
                      <a:pt x="11" y="34"/>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4" tIns="45712" rIns="91424" bIns="45712" numCol="1" anchor="t" anchorCtr="0" compatLnSpc="1">
                <a:prstTxWarp prst="textNoShape">
                  <a:avLst/>
                </a:prstTxWarp>
              </a:bodyPr>
              <a:lstStyle/>
              <a:p>
                <a:endParaRPr lang="zh-CN" altLang="en-US" sz="900">
                  <a:solidFill>
                    <a:schemeClr val="tx1">
                      <a:lumMod val="50000"/>
                      <a:lumOff val="50000"/>
                    </a:schemeClr>
                  </a:solidFill>
                  <a:latin typeface="微软雅黑" pitchFamily="34" charset="-122"/>
                  <a:ea typeface="微软雅黑" pitchFamily="34" charset="-122"/>
                  <a:sym typeface="Arial" panose="020B0604020202020204" pitchFamily="34" charset="0"/>
                </a:endParaRPr>
              </a:p>
            </p:txBody>
          </p:sp>
          <p:sp>
            <p:nvSpPr>
              <p:cNvPr id="157" name="Freeform 504"/>
              <p:cNvSpPr>
                <a:spLocks/>
              </p:cNvSpPr>
              <p:nvPr/>
            </p:nvSpPr>
            <p:spPr bwMode="auto">
              <a:xfrm>
                <a:off x="4940301" y="1965325"/>
                <a:ext cx="177800" cy="293688"/>
              </a:xfrm>
              <a:custGeom>
                <a:avLst/>
                <a:gdLst>
                  <a:gd name="T0" fmla="*/ 5 w 47"/>
                  <a:gd name="T1" fmla="*/ 69 h 78"/>
                  <a:gd name="T2" fmla="*/ 6 w 47"/>
                  <a:gd name="T3" fmla="*/ 77 h 78"/>
                  <a:gd name="T4" fmla="*/ 9 w 47"/>
                  <a:gd name="T5" fmla="*/ 78 h 78"/>
                  <a:gd name="T6" fmla="*/ 14 w 47"/>
                  <a:gd name="T7" fmla="*/ 76 h 78"/>
                  <a:gd name="T8" fmla="*/ 26 w 47"/>
                  <a:gd name="T9" fmla="*/ 57 h 78"/>
                  <a:gd name="T10" fmla="*/ 46 w 47"/>
                  <a:gd name="T11" fmla="*/ 57 h 78"/>
                  <a:gd name="T12" fmla="*/ 47 w 47"/>
                  <a:gd name="T13" fmla="*/ 56 h 78"/>
                  <a:gd name="T14" fmla="*/ 47 w 47"/>
                  <a:gd name="T15" fmla="*/ 42 h 78"/>
                  <a:gd name="T16" fmla="*/ 32 w 47"/>
                  <a:gd name="T17" fmla="*/ 19 h 78"/>
                  <a:gd name="T18" fmla="*/ 30 w 47"/>
                  <a:gd name="T19" fmla="*/ 20 h 78"/>
                  <a:gd name="T20" fmla="*/ 35 w 47"/>
                  <a:gd name="T21" fmla="*/ 10 h 78"/>
                  <a:gd name="T22" fmla="*/ 24 w 47"/>
                  <a:gd name="T23" fmla="*/ 0 h 78"/>
                  <a:gd name="T24" fmla="*/ 14 w 47"/>
                  <a:gd name="T25" fmla="*/ 10 h 78"/>
                  <a:gd name="T26" fmla="*/ 24 w 47"/>
                  <a:gd name="T27" fmla="*/ 21 h 78"/>
                  <a:gd name="T28" fmla="*/ 27 w 47"/>
                  <a:gd name="T29" fmla="*/ 20 h 78"/>
                  <a:gd name="T30" fmla="*/ 21 w 47"/>
                  <a:gd name="T31" fmla="*/ 27 h 78"/>
                  <a:gd name="T32" fmla="*/ 5 w 47"/>
                  <a:gd name="T33" fmla="*/ 31 h 78"/>
                  <a:gd name="T34" fmla="*/ 1 w 47"/>
                  <a:gd name="T35" fmla="*/ 34 h 78"/>
                  <a:gd name="T36" fmla="*/ 1 w 47"/>
                  <a:gd name="T37" fmla="*/ 38 h 78"/>
                  <a:gd name="T38" fmla="*/ 6 w 47"/>
                  <a:gd name="T39" fmla="*/ 42 h 78"/>
                  <a:gd name="T40" fmla="*/ 8 w 47"/>
                  <a:gd name="T41" fmla="*/ 42 h 78"/>
                  <a:gd name="T42" fmla="*/ 17 w 47"/>
                  <a:gd name="T43" fmla="*/ 40 h 78"/>
                  <a:gd name="T44" fmla="*/ 17 w 47"/>
                  <a:gd name="T45" fmla="*/ 43 h 78"/>
                  <a:gd name="T46" fmla="*/ 17 w 47"/>
                  <a:gd name="T47" fmla="*/ 47 h 78"/>
                  <a:gd name="T48" fmla="*/ 5 w 47"/>
                  <a:gd name="T49" fmla="*/ 69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7" h="78">
                    <a:moveTo>
                      <a:pt x="5" y="69"/>
                    </a:moveTo>
                    <a:cubicBezTo>
                      <a:pt x="3" y="72"/>
                      <a:pt x="3" y="76"/>
                      <a:pt x="6" y="77"/>
                    </a:cubicBezTo>
                    <a:cubicBezTo>
                      <a:pt x="7" y="78"/>
                      <a:pt x="8" y="78"/>
                      <a:pt x="9" y="78"/>
                    </a:cubicBezTo>
                    <a:cubicBezTo>
                      <a:pt x="11" y="78"/>
                      <a:pt x="13" y="77"/>
                      <a:pt x="14" y="76"/>
                    </a:cubicBezTo>
                    <a:cubicBezTo>
                      <a:pt x="26" y="57"/>
                      <a:pt x="26" y="57"/>
                      <a:pt x="26" y="57"/>
                    </a:cubicBezTo>
                    <a:cubicBezTo>
                      <a:pt x="46" y="57"/>
                      <a:pt x="46" y="57"/>
                      <a:pt x="46" y="57"/>
                    </a:cubicBezTo>
                    <a:cubicBezTo>
                      <a:pt x="47" y="57"/>
                      <a:pt x="47" y="57"/>
                      <a:pt x="47" y="56"/>
                    </a:cubicBezTo>
                    <a:cubicBezTo>
                      <a:pt x="47" y="42"/>
                      <a:pt x="47" y="42"/>
                      <a:pt x="47" y="42"/>
                    </a:cubicBezTo>
                    <a:cubicBezTo>
                      <a:pt x="47" y="29"/>
                      <a:pt x="41" y="19"/>
                      <a:pt x="32" y="19"/>
                    </a:cubicBezTo>
                    <a:cubicBezTo>
                      <a:pt x="31" y="19"/>
                      <a:pt x="30" y="19"/>
                      <a:pt x="30" y="20"/>
                    </a:cubicBezTo>
                    <a:cubicBezTo>
                      <a:pt x="33" y="18"/>
                      <a:pt x="35" y="14"/>
                      <a:pt x="35" y="10"/>
                    </a:cubicBezTo>
                    <a:cubicBezTo>
                      <a:pt x="35" y="5"/>
                      <a:pt x="30" y="0"/>
                      <a:pt x="24" y="0"/>
                    </a:cubicBezTo>
                    <a:cubicBezTo>
                      <a:pt x="19" y="0"/>
                      <a:pt x="14" y="5"/>
                      <a:pt x="14" y="10"/>
                    </a:cubicBezTo>
                    <a:cubicBezTo>
                      <a:pt x="14" y="16"/>
                      <a:pt x="19" y="21"/>
                      <a:pt x="24" y="21"/>
                    </a:cubicBezTo>
                    <a:cubicBezTo>
                      <a:pt x="25" y="21"/>
                      <a:pt x="26" y="21"/>
                      <a:pt x="27" y="20"/>
                    </a:cubicBezTo>
                    <a:cubicBezTo>
                      <a:pt x="25" y="22"/>
                      <a:pt x="23" y="24"/>
                      <a:pt x="21" y="27"/>
                    </a:cubicBezTo>
                    <a:cubicBezTo>
                      <a:pt x="5" y="31"/>
                      <a:pt x="5" y="31"/>
                      <a:pt x="5" y="31"/>
                    </a:cubicBezTo>
                    <a:cubicBezTo>
                      <a:pt x="3" y="32"/>
                      <a:pt x="2" y="32"/>
                      <a:pt x="1" y="34"/>
                    </a:cubicBezTo>
                    <a:cubicBezTo>
                      <a:pt x="1" y="35"/>
                      <a:pt x="0" y="37"/>
                      <a:pt x="1" y="38"/>
                    </a:cubicBezTo>
                    <a:cubicBezTo>
                      <a:pt x="1" y="41"/>
                      <a:pt x="4" y="42"/>
                      <a:pt x="6" y="42"/>
                    </a:cubicBezTo>
                    <a:cubicBezTo>
                      <a:pt x="7" y="42"/>
                      <a:pt x="7" y="42"/>
                      <a:pt x="8" y="42"/>
                    </a:cubicBezTo>
                    <a:cubicBezTo>
                      <a:pt x="17" y="40"/>
                      <a:pt x="17" y="40"/>
                      <a:pt x="17" y="40"/>
                    </a:cubicBezTo>
                    <a:cubicBezTo>
                      <a:pt x="17" y="41"/>
                      <a:pt x="17" y="42"/>
                      <a:pt x="17" y="43"/>
                    </a:cubicBezTo>
                    <a:cubicBezTo>
                      <a:pt x="17" y="47"/>
                      <a:pt x="17" y="47"/>
                      <a:pt x="17" y="47"/>
                    </a:cubicBezTo>
                    <a:lnTo>
                      <a:pt x="5" y="69"/>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4" tIns="45712" rIns="91424" bIns="45712" numCol="1" anchor="t" anchorCtr="0" compatLnSpc="1">
                <a:prstTxWarp prst="textNoShape">
                  <a:avLst/>
                </a:prstTxWarp>
              </a:bodyPr>
              <a:lstStyle/>
              <a:p>
                <a:endParaRPr lang="zh-CN" altLang="en-US" sz="900">
                  <a:solidFill>
                    <a:schemeClr val="tx1">
                      <a:lumMod val="50000"/>
                      <a:lumOff val="50000"/>
                    </a:schemeClr>
                  </a:solidFill>
                  <a:latin typeface="微软雅黑" pitchFamily="34" charset="-122"/>
                  <a:ea typeface="微软雅黑" pitchFamily="34" charset="-122"/>
                  <a:sym typeface="Arial" panose="020B0604020202020204" pitchFamily="34" charset="0"/>
                </a:endParaRPr>
              </a:p>
            </p:txBody>
          </p:sp>
          <p:sp>
            <p:nvSpPr>
              <p:cNvPr id="158" name="Freeform 505"/>
              <p:cNvSpPr>
                <a:spLocks/>
              </p:cNvSpPr>
              <p:nvPr/>
            </p:nvSpPr>
            <p:spPr bwMode="auto">
              <a:xfrm>
                <a:off x="5046664" y="2093913"/>
                <a:ext cx="96838" cy="112713"/>
              </a:xfrm>
              <a:custGeom>
                <a:avLst/>
                <a:gdLst>
                  <a:gd name="T0" fmla="*/ 1 w 26"/>
                  <a:gd name="T1" fmla="*/ 27 h 30"/>
                  <a:gd name="T2" fmla="*/ 23 w 26"/>
                  <a:gd name="T3" fmla="*/ 27 h 30"/>
                  <a:gd name="T4" fmla="*/ 23 w 26"/>
                  <a:gd name="T5" fmla="*/ 2 h 30"/>
                  <a:gd name="T6" fmla="*/ 24 w 26"/>
                  <a:gd name="T7" fmla="*/ 0 h 30"/>
                  <a:gd name="T8" fmla="*/ 26 w 26"/>
                  <a:gd name="T9" fmla="*/ 2 h 30"/>
                  <a:gd name="T10" fmla="*/ 26 w 26"/>
                  <a:gd name="T11" fmla="*/ 28 h 30"/>
                  <a:gd name="T12" fmla="*/ 24 w 26"/>
                  <a:gd name="T13" fmla="*/ 30 h 30"/>
                  <a:gd name="T14" fmla="*/ 1 w 26"/>
                  <a:gd name="T15" fmla="*/ 30 h 30"/>
                  <a:gd name="T16" fmla="*/ 0 w 26"/>
                  <a:gd name="T17" fmla="*/ 28 h 30"/>
                  <a:gd name="T18" fmla="*/ 1 w 26"/>
                  <a:gd name="T19" fmla="*/ 27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 h="30">
                    <a:moveTo>
                      <a:pt x="1" y="27"/>
                    </a:moveTo>
                    <a:cubicBezTo>
                      <a:pt x="23" y="27"/>
                      <a:pt x="23" y="27"/>
                      <a:pt x="23" y="27"/>
                    </a:cubicBezTo>
                    <a:cubicBezTo>
                      <a:pt x="23" y="2"/>
                      <a:pt x="23" y="2"/>
                      <a:pt x="23" y="2"/>
                    </a:cubicBezTo>
                    <a:cubicBezTo>
                      <a:pt x="23" y="1"/>
                      <a:pt x="23" y="0"/>
                      <a:pt x="24" y="0"/>
                    </a:cubicBezTo>
                    <a:cubicBezTo>
                      <a:pt x="25" y="0"/>
                      <a:pt x="26" y="1"/>
                      <a:pt x="26" y="2"/>
                    </a:cubicBezTo>
                    <a:cubicBezTo>
                      <a:pt x="26" y="28"/>
                      <a:pt x="26" y="28"/>
                      <a:pt x="26" y="28"/>
                    </a:cubicBezTo>
                    <a:cubicBezTo>
                      <a:pt x="26" y="29"/>
                      <a:pt x="25" y="30"/>
                      <a:pt x="24" y="30"/>
                    </a:cubicBezTo>
                    <a:cubicBezTo>
                      <a:pt x="1" y="30"/>
                      <a:pt x="1" y="30"/>
                      <a:pt x="1" y="30"/>
                    </a:cubicBezTo>
                    <a:cubicBezTo>
                      <a:pt x="0" y="30"/>
                      <a:pt x="0" y="29"/>
                      <a:pt x="0" y="28"/>
                    </a:cubicBezTo>
                    <a:cubicBezTo>
                      <a:pt x="0" y="27"/>
                      <a:pt x="0" y="27"/>
                      <a:pt x="1" y="27"/>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24" tIns="45712" rIns="91424" bIns="45712" numCol="1" anchor="t" anchorCtr="0" compatLnSpc="1">
                <a:prstTxWarp prst="textNoShape">
                  <a:avLst/>
                </a:prstTxWarp>
              </a:bodyPr>
              <a:lstStyle/>
              <a:p>
                <a:endParaRPr lang="zh-CN" altLang="en-US" sz="900">
                  <a:solidFill>
                    <a:schemeClr val="tx1">
                      <a:lumMod val="50000"/>
                      <a:lumOff val="50000"/>
                    </a:schemeClr>
                  </a:solidFill>
                  <a:latin typeface="微软雅黑" pitchFamily="34" charset="-122"/>
                  <a:ea typeface="微软雅黑" pitchFamily="34" charset="-122"/>
                  <a:sym typeface="Arial" panose="020B0604020202020204" pitchFamily="34" charset="0"/>
                </a:endParaRPr>
              </a:p>
            </p:txBody>
          </p:sp>
        </p:grpSp>
      </p:grpSp>
    </p:spTree>
    <p:extLst>
      <p:ext uri="{BB962C8B-B14F-4D97-AF65-F5344CB8AC3E}">
        <p14:creationId xmlns:p14="http://schemas.microsoft.com/office/powerpoint/2010/main" val="2643925131"/>
      </p:ext>
    </p:extLst>
  </p:cSld>
  <p:clrMapOvr>
    <a:masterClrMapping/>
  </p:clrMapOvr>
  <mc:AlternateContent xmlns:mc="http://schemas.openxmlformats.org/markup-compatibility/2006" xmlns:p14="http://schemas.microsoft.com/office/powerpoint/2010/main">
    <mc:Choice Requires="p14">
      <p:transition spd="slow" p14:dur="800" advClick="0" advTm="0">
        <p:circle/>
      </p:transition>
    </mc:Choice>
    <mc:Fallback xmlns="">
      <p:transition spd="slow" advClick="0" advTm="0">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17" presetClass="entr" presetSubtype="8" fill="hold" nodeType="afterEffect">
                                  <p:stCondLst>
                                    <p:cond delay="0"/>
                                  </p:stCondLst>
                                  <p:childTnLst>
                                    <p:set>
                                      <p:cBhvr>
                                        <p:cTn id="10" dur="1" fill="hold">
                                          <p:stCondLst>
                                            <p:cond delay="0"/>
                                          </p:stCondLst>
                                        </p:cTn>
                                        <p:tgtEl>
                                          <p:spTgt spid="25"/>
                                        </p:tgtEl>
                                        <p:attrNameLst>
                                          <p:attrName>style.visibility</p:attrName>
                                        </p:attrNameLst>
                                      </p:cBhvr>
                                      <p:to>
                                        <p:strVal val="visible"/>
                                      </p:to>
                                    </p:set>
                                    <p:anim calcmode="lin" valueType="num">
                                      <p:cBhvr>
                                        <p:cTn id="11" dur="500" fill="hold"/>
                                        <p:tgtEl>
                                          <p:spTgt spid="25"/>
                                        </p:tgtEl>
                                        <p:attrNameLst>
                                          <p:attrName>ppt_x</p:attrName>
                                        </p:attrNameLst>
                                      </p:cBhvr>
                                      <p:tavLst>
                                        <p:tav tm="0">
                                          <p:val>
                                            <p:strVal val="#ppt_x-#ppt_w/2"/>
                                          </p:val>
                                        </p:tav>
                                        <p:tav tm="100000">
                                          <p:val>
                                            <p:strVal val="#ppt_x"/>
                                          </p:val>
                                        </p:tav>
                                      </p:tavLst>
                                    </p:anim>
                                    <p:anim calcmode="lin" valueType="num">
                                      <p:cBhvr>
                                        <p:cTn id="12" dur="500" fill="hold"/>
                                        <p:tgtEl>
                                          <p:spTgt spid="25"/>
                                        </p:tgtEl>
                                        <p:attrNameLst>
                                          <p:attrName>ppt_y</p:attrName>
                                        </p:attrNameLst>
                                      </p:cBhvr>
                                      <p:tavLst>
                                        <p:tav tm="0">
                                          <p:val>
                                            <p:strVal val="#ppt_y"/>
                                          </p:val>
                                        </p:tav>
                                        <p:tav tm="100000">
                                          <p:val>
                                            <p:strVal val="#ppt_y"/>
                                          </p:val>
                                        </p:tav>
                                      </p:tavLst>
                                    </p:anim>
                                    <p:anim calcmode="lin" valueType="num">
                                      <p:cBhvr>
                                        <p:cTn id="13" dur="500" fill="hold"/>
                                        <p:tgtEl>
                                          <p:spTgt spid="25"/>
                                        </p:tgtEl>
                                        <p:attrNameLst>
                                          <p:attrName>ppt_w</p:attrName>
                                        </p:attrNameLst>
                                      </p:cBhvr>
                                      <p:tavLst>
                                        <p:tav tm="0">
                                          <p:val>
                                            <p:fltVal val="0"/>
                                          </p:val>
                                        </p:tav>
                                        <p:tav tm="100000">
                                          <p:val>
                                            <p:strVal val="#ppt_w"/>
                                          </p:val>
                                        </p:tav>
                                      </p:tavLst>
                                    </p:anim>
                                    <p:anim calcmode="lin" valueType="num">
                                      <p:cBhvr>
                                        <p:cTn id="14" dur="500" fill="hold"/>
                                        <p:tgtEl>
                                          <p:spTgt spid="25"/>
                                        </p:tgtEl>
                                        <p:attrNameLst>
                                          <p:attrName>ppt_h</p:attrName>
                                        </p:attrNameLst>
                                      </p:cBhvr>
                                      <p:tavLst>
                                        <p:tav tm="0">
                                          <p:val>
                                            <p:strVal val="#ppt_h"/>
                                          </p:val>
                                        </p:tav>
                                        <p:tav tm="100000">
                                          <p:val>
                                            <p:strVal val="#ppt_h"/>
                                          </p:val>
                                        </p:tav>
                                      </p:tavLst>
                                    </p:anim>
                                  </p:childTnLst>
                                </p:cTn>
                              </p:par>
                              <p:par>
                                <p:cTn id="15" presetID="10" presetClass="entr" presetSubtype="0" fill="hold" grpId="0" nodeType="withEffect">
                                  <p:stCondLst>
                                    <p:cond delay="500"/>
                                  </p:stCondLst>
                                  <p:childTnLst>
                                    <p:set>
                                      <p:cBhvr>
                                        <p:cTn id="16" dur="1" fill="hold">
                                          <p:stCondLst>
                                            <p:cond delay="0"/>
                                          </p:stCondLst>
                                        </p:cTn>
                                        <p:tgtEl>
                                          <p:spTgt spid="110"/>
                                        </p:tgtEl>
                                        <p:attrNameLst>
                                          <p:attrName>style.visibility</p:attrName>
                                        </p:attrNameLst>
                                      </p:cBhvr>
                                      <p:to>
                                        <p:strVal val="visible"/>
                                      </p:to>
                                    </p:set>
                                    <p:animEffect transition="in" filter="fade">
                                      <p:cBhvr>
                                        <p:cTn id="17" dur="500"/>
                                        <p:tgtEl>
                                          <p:spTgt spid="110"/>
                                        </p:tgtEl>
                                      </p:cBhvr>
                                    </p:animEffect>
                                  </p:childTnLst>
                                </p:cTn>
                              </p:par>
                              <p:par>
                                <p:cTn id="18" presetID="10" presetClass="entr" presetSubtype="0" fill="hold" grpId="0" nodeType="withEffect">
                                  <p:stCondLst>
                                    <p:cond delay="500"/>
                                  </p:stCondLst>
                                  <p:childTnLst>
                                    <p:set>
                                      <p:cBhvr>
                                        <p:cTn id="19" dur="1" fill="hold">
                                          <p:stCondLst>
                                            <p:cond delay="0"/>
                                          </p:stCondLst>
                                        </p:cTn>
                                        <p:tgtEl>
                                          <p:spTgt spid="109"/>
                                        </p:tgtEl>
                                        <p:attrNameLst>
                                          <p:attrName>style.visibility</p:attrName>
                                        </p:attrNameLst>
                                      </p:cBhvr>
                                      <p:to>
                                        <p:strVal val="visible"/>
                                      </p:to>
                                    </p:set>
                                    <p:animEffect transition="in" filter="fade">
                                      <p:cBhvr>
                                        <p:cTn id="20" dur="500"/>
                                        <p:tgtEl>
                                          <p:spTgt spid="109"/>
                                        </p:tgtEl>
                                      </p:cBhvr>
                                    </p:animEffect>
                                  </p:childTnLst>
                                </p:cTn>
                              </p:par>
                              <p:par>
                                <p:cTn id="21" presetID="17" presetClass="entr" presetSubtype="8" fill="hold" nodeType="withEffect">
                                  <p:stCondLst>
                                    <p:cond delay="500"/>
                                  </p:stCondLst>
                                  <p:childTnLst>
                                    <p:set>
                                      <p:cBhvr>
                                        <p:cTn id="22" dur="1" fill="hold">
                                          <p:stCondLst>
                                            <p:cond delay="0"/>
                                          </p:stCondLst>
                                        </p:cTn>
                                        <p:tgtEl>
                                          <p:spTgt spid="31"/>
                                        </p:tgtEl>
                                        <p:attrNameLst>
                                          <p:attrName>style.visibility</p:attrName>
                                        </p:attrNameLst>
                                      </p:cBhvr>
                                      <p:to>
                                        <p:strVal val="visible"/>
                                      </p:to>
                                    </p:set>
                                    <p:anim calcmode="lin" valueType="num">
                                      <p:cBhvr>
                                        <p:cTn id="23" dur="500" fill="hold"/>
                                        <p:tgtEl>
                                          <p:spTgt spid="31"/>
                                        </p:tgtEl>
                                        <p:attrNameLst>
                                          <p:attrName>ppt_x</p:attrName>
                                        </p:attrNameLst>
                                      </p:cBhvr>
                                      <p:tavLst>
                                        <p:tav tm="0">
                                          <p:val>
                                            <p:strVal val="#ppt_x-#ppt_w/2"/>
                                          </p:val>
                                        </p:tav>
                                        <p:tav tm="100000">
                                          <p:val>
                                            <p:strVal val="#ppt_x"/>
                                          </p:val>
                                        </p:tav>
                                      </p:tavLst>
                                    </p:anim>
                                    <p:anim calcmode="lin" valueType="num">
                                      <p:cBhvr>
                                        <p:cTn id="24" dur="500" fill="hold"/>
                                        <p:tgtEl>
                                          <p:spTgt spid="31"/>
                                        </p:tgtEl>
                                        <p:attrNameLst>
                                          <p:attrName>ppt_y</p:attrName>
                                        </p:attrNameLst>
                                      </p:cBhvr>
                                      <p:tavLst>
                                        <p:tav tm="0">
                                          <p:val>
                                            <p:strVal val="#ppt_y"/>
                                          </p:val>
                                        </p:tav>
                                        <p:tav tm="100000">
                                          <p:val>
                                            <p:strVal val="#ppt_y"/>
                                          </p:val>
                                        </p:tav>
                                      </p:tavLst>
                                    </p:anim>
                                    <p:anim calcmode="lin" valueType="num">
                                      <p:cBhvr>
                                        <p:cTn id="25" dur="500" fill="hold"/>
                                        <p:tgtEl>
                                          <p:spTgt spid="31"/>
                                        </p:tgtEl>
                                        <p:attrNameLst>
                                          <p:attrName>ppt_w</p:attrName>
                                        </p:attrNameLst>
                                      </p:cBhvr>
                                      <p:tavLst>
                                        <p:tav tm="0">
                                          <p:val>
                                            <p:fltVal val="0"/>
                                          </p:val>
                                        </p:tav>
                                        <p:tav tm="100000">
                                          <p:val>
                                            <p:strVal val="#ppt_w"/>
                                          </p:val>
                                        </p:tav>
                                      </p:tavLst>
                                    </p:anim>
                                    <p:anim calcmode="lin" valueType="num">
                                      <p:cBhvr>
                                        <p:cTn id="26" dur="500" fill="hold"/>
                                        <p:tgtEl>
                                          <p:spTgt spid="31"/>
                                        </p:tgtEl>
                                        <p:attrNameLst>
                                          <p:attrName>ppt_h</p:attrName>
                                        </p:attrNameLst>
                                      </p:cBhvr>
                                      <p:tavLst>
                                        <p:tav tm="0">
                                          <p:val>
                                            <p:strVal val="#ppt_h"/>
                                          </p:val>
                                        </p:tav>
                                        <p:tav tm="100000">
                                          <p:val>
                                            <p:strVal val="#ppt_h"/>
                                          </p:val>
                                        </p:tav>
                                      </p:tavLst>
                                    </p:anim>
                                  </p:childTnLst>
                                </p:cTn>
                              </p:par>
                              <p:par>
                                <p:cTn id="27" presetID="17" presetClass="entr" presetSubtype="8" fill="hold" nodeType="withEffect">
                                  <p:stCondLst>
                                    <p:cond delay="1000"/>
                                  </p:stCondLst>
                                  <p:childTnLst>
                                    <p:set>
                                      <p:cBhvr>
                                        <p:cTn id="28" dur="1" fill="hold">
                                          <p:stCondLst>
                                            <p:cond delay="0"/>
                                          </p:stCondLst>
                                        </p:cTn>
                                        <p:tgtEl>
                                          <p:spTgt spid="37"/>
                                        </p:tgtEl>
                                        <p:attrNameLst>
                                          <p:attrName>style.visibility</p:attrName>
                                        </p:attrNameLst>
                                      </p:cBhvr>
                                      <p:to>
                                        <p:strVal val="visible"/>
                                      </p:to>
                                    </p:set>
                                    <p:anim calcmode="lin" valueType="num">
                                      <p:cBhvr>
                                        <p:cTn id="29" dur="500" fill="hold"/>
                                        <p:tgtEl>
                                          <p:spTgt spid="37"/>
                                        </p:tgtEl>
                                        <p:attrNameLst>
                                          <p:attrName>ppt_x</p:attrName>
                                        </p:attrNameLst>
                                      </p:cBhvr>
                                      <p:tavLst>
                                        <p:tav tm="0">
                                          <p:val>
                                            <p:strVal val="#ppt_x-#ppt_w/2"/>
                                          </p:val>
                                        </p:tav>
                                        <p:tav tm="100000">
                                          <p:val>
                                            <p:strVal val="#ppt_x"/>
                                          </p:val>
                                        </p:tav>
                                      </p:tavLst>
                                    </p:anim>
                                    <p:anim calcmode="lin" valueType="num">
                                      <p:cBhvr>
                                        <p:cTn id="30" dur="500" fill="hold"/>
                                        <p:tgtEl>
                                          <p:spTgt spid="37"/>
                                        </p:tgtEl>
                                        <p:attrNameLst>
                                          <p:attrName>ppt_y</p:attrName>
                                        </p:attrNameLst>
                                      </p:cBhvr>
                                      <p:tavLst>
                                        <p:tav tm="0">
                                          <p:val>
                                            <p:strVal val="#ppt_y"/>
                                          </p:val>
                                        </p:tav>
                                        <p:tav tm="100000">
                                          <p:val>
                                            <p:strVal val="#ppt_y"/>
                                          </p:val>
                                        </p:tav>
                                      </p:tavLst>
                                    </p:anim>
                                    <p:anim calcmode="lin" valueType="num">
                                      <p:cBhvr>
                                        <p:cTn id="31" dur="500" fill="hold"/>
                                        <p:tgtEl>
                                          <p:spTgt spid="37"/>
                                        </p:tgtEl>
                                        <p:attrNameLst>
                                          <p:attrName>ppt_w</p:attrName>
                                        </p:attrNameLst>
                                      </p:cBhvr>
                                      <p:tavLst>
                                        <p:tav tm="0">
                                          <p:val>
                                            <p:fltVal val="0"/>
                                          </p:val>
                                        </p:tav>
                                        <p:tav tm="100000">
                                          <p:val>
                                            <p:strVal val="#ppt_w"/>
                                          </p:val>
                                        </p:tav>
                                      </p:tavLst>
                                    </p:anim>
                                    <p:anim calcmode="lin" valueType="num">
                                      <p:cBhvr>
                                        <p:cTn id="32" dur="500" fill="hold"/>
                                        <p:tgtEl>
                                          <p:spTgt spid="37"/>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9" grpId="0" animBg="1"/>
      <p:bldP spid="110"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433874" y="3039194"/>
            <a:ext cx="1133668" cy="113382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77" tIns="34289" rIns="68577" bIns="34289" rtlCol="0" anchor="ctr"/>
          <a:lstStyle/>
          <a:p>
            <a:pPr algn="ctr"/>
            <a:r>
              <a:rPr lang="en-US" altLang="zh-CN" sz="1200" dirty="0">
                <a:latin typeface="微软雅黑" panose="020B0503020204020204" pitchFamily="34" charset="-122"/>
                <a:ea typeface="微软雅黑" panose="020B0503020204020204" pitchFamily="34" charset="-122"/>
              </a:rPr>
              <a:t>YOUR TEXT IN HERE</a:t>
            </a:r>
            <a:endParaRPr lang="zh-CN" altLang="en-US" sz="1200" dirty="0">
              <a:latin typeface="微软雅黑" panose="020B0503020204020204" pitchFamily="34" charset="-122"/>
              <a:ea typeface="微软雅黑" panose="020B0503020204020204" pitchFamily="34" charset="-122"/>
            </a:endParaRPr>
          </a:p>
        </p:txBody>
      </p:sp>
      <p:sp>
        <p:nvSpPr>
          <p:cNvPr id="7" name="矩形 6"/>
          <p:cNvSpPr/>
          <p:nvPr/>
        </p:nvSpPr>
        <p:spPr>
          <a:xfrm>
            <a:off x="1725266" y="3039194"/>
            <a:ext cx="1133668" cy="1133822"/>
          </a:xfrm>
          <a:prstGeom prst="rect">
            <a:avLst/>
          </a:prstGeom>
          <a:solidFill>
            <a:schemeClr val="tx1">
              <a:lumMod val="75000"/>
              <a:lumOff val="25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77" tIns="34289" rIns="68577" bIns="34289" rtlCol="0" anchor="ctr"/>
          <a:lstStyle/>
          <a:p>
            <a:pPr algn="ctr"/>
            <a:endParaRPr lang="zh-CN" altLang="en-US"/>
          </a:p>
        </p:txBody>
      </p:sp>
      <p:sp>
        <p:nvSpPr>
          <p:cNvPr id="8" name="矩形 7"/>
          <p:cNvSpPr/>
          <p:nvPr/>
        </p:nvSpPr>
        <p:spPr>
          <a:xfrm>
            <a:off x="3521651" y="3039194"/>
            <a:ext cx="1133668" cy="113382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77" tIns="34289" rIns="68577" bIns="34289" rtlCol="0" anchor="ctr"/>
          <a:lstStyle/>
          <a:p>
            <a:pPr algn="ctr"/>
            <a:r>
              <a:rPr lang="en-US" altLang="zh-CN" sz="1200" dirty="0">
                <a:latin typeface="微软雅黑" panose="020B0503020204020204" pitchFamily="34" charset="-122"/>
                <a:ea typeface="微软雅黑" panose="020B0503020204020204" pitchFamily="34" charset="-122"/>
              </a:rPr>
              <a:t>YOUR TEXT IN HERE</a:t>
            </a:r>
            <a:endParaRPr lang="zh-CN" altLang="en-US" sz="1200" dirty="0">
              <a:latin typeface="微软雅黑" panose="020B0503020204020204" pitchFamily="34" charset="-122"/>
              <a:ea typeface="微软雅黑" panose="020B0503020204020204" pitchFamily="34" charset="-122"/>
            </a:endParaRPr>
          </a:p>
        </p:txBody>
      </p:sp>
      <p:sp>
        <p:nvSpPr>
          <p:cNvPr id="9" name="矩形 8"/>
          <p:cNvSpPr/>
          <p:nvPr/>
        </p:nvSpPr>
        <p:spPr>
          <a:xfrm>
            <a:off x="4088486" y="3039194"/>
            <a:ext cx="1133668" cy="1133822"/>
          </a:xfrm>
          <a:prstGeom prst="rect">
            <a:avLst/>
          </a:prstGeom>
          <a:solidFill>
            <a:schemeClr val="tx1">
              <a:lumMod val="75000"/>
              <a:lumOff val="25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77" tIns="34289" rIns="68577" bIns="34289" rtlCol="0" anchor="ctr"/>
          <a:lstStyle/>
          <a:p>
            <a:pPr algn="ctr"/>
            <a:endParaRPr lang="zh-CN" altLang="en-US"/>
          </a:p>
        </p:txBody>
      </p:sp>
      <p:sp>
        <p:nvSpPr>
          <p:cNvPr id="10" name="矩形 9"/>
          <p:cNvSpPr/>
          <p:nvPr/>
        </p:nvSpPr>
        <p:spPr>
          <a:xfrm>
            <a:off x="6399247" y="3039194"/>
            <a:ext cx="1133668" cy="113382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77" tIns="34289" rIns="68577" bIns="34289" rtlCol="0" anchor="ctr"/>
          <a:lstStyle/>
          <a:p>
            <a:pPr algn="ctr"/>
            <a:r>
              <a:rPr lang="en-US" altLang="zh-CN" sz="1200" dirty="0">
                <a:latin typeface="微软雅黑" panose="020B0503020204020204" pitchFamily="34" charset="-122"/>
                <a:ea typeface="微软雅黑" panose="020B0503020204020204" pitchFamily="34" charset="-122"/>
              </a:rPr>
              <a:t>YOUR TEXT IN HERE</a:t>
            </a:r>
            <a:endParaRPr lang="zh-CN" altLang="en-US" sz="1200" dirty="0">
              <a:latin typeface="微软雅黑" panose="020B0503020204020204" pitchFamily="34" charset="-122"/>
              <a:ea typeface="微软雅黑" panose="020B0503020204020204" pitchFamily="34" charset="-122"/>
            </a:endParaRPr>
          </a:p>
        </p:txBody>
      </p:sp>
      <p:sp>
        <p:nvSpPr>
          <p:cNvPr id="11" name="矩形 10"/>
          <p:cNvSpPr/>
          <p:nvPr/>
        </p:nvSpPr>
        <p:spPr>
          <a:xfrm>
            <a:off x="6399247" y="3039194"/>
            <a:ext cx="1133668" cy="1133822"/>
          </a:xfrm>
          <a:prstGeom prst="rect">
            <a:avLst/>
          </a:prstGeom>
          <a:solidFill>
            <a:schemeClr val="tx1">
              <a:lumMod val="75000"/>
              <a:lumOff val="25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77" tIns="34289" rIns="68577" bIns="34289" rtlCol="0" anchor="ctr"/>
          <a:lstStyle/>
          <a:p>
            <a:pPr algn="ctr"/>
            <a:endParaRPr lang="zh-CN" altLang="en-US"/>
          </a:p>
        </p:txBody>
      </p:sp>
      <p:cxnSp>
        <p:nvCxnSpPr>
          <p:cNvPr id="12" name="直接连接符 11"/>
          <p:cNvCxnSpPr/>
          <p:nvPr/>
        </p:nvCxnSpPr>
        <p:spPr>
          <a:xfrm>
            <a:off x="3220617" y="1820162"/>
            <a:ext cx="0" cy="2366851"/>
          </a:xfrm>
          <a:prstGeom prst="line">
            <a:avLst/>
          </a:prstGeom>
          <a:ln>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a:off x="5945814" y="1820162"/>
            <a:ext cx="0" cy="2366851"/>
          </a:xfrm>
          <a:prstGeom prst="line">
            <a:avLst/>
          </a:prstGeom>
          <a:ln>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sp>
        <p:nvSpPr>
          <p:cNvPr id="14" name="文本框 13"/>
          <p:cNvSpPr txBox="1"/>
          <p:nvPr/>
        </p:nvSpPr>
        <p:spPr>
          <a:xfrm>
            <a:off x="433873" y="1820162"/>
            <a:ext cx="2424163" cy="315469"/>
          </a:xfrm>
          <a:prstGeom prst="rect">
            <a:avLst/>
          </a:prstGeom>
          <a:noFill/>
        </p:spPr>
        <p:txBody>
          <a:bodyPr wrap="square" lIns="0" tIns="34289" rIns="0" bIns="34289" rtlCol="0">
            <a:spAutoFit/>
          </a:bodyPr>
          <a:lstStyle/>
          <a:p>
            <a:pPr>
              <a:spcAft>
                <a:spcPts val="450"/>
              </a:spcAft>
            </a:pPr>
            <a:r>
              <a:rPr lang="en-US" altLang="zh-CN" sz="1600" dirty="0">
                <a:latin typeface="微软雅黑" panose="020B0503020204020204" pitchFamily="34" charset="-122"/>
                <a:ea typeface="微软雅黑" panose="020B0503020204020204" pitchFamily="34" charset="-122"/>
              </a:rPr>
              <a:t>SUBTITLE IN HERE</a:t>
            </a:r>
            <a:endParaRPr lang="zh-CN" altLang="en-US" sz="1600" dirty="0">
              <a:latin typeface="微软雅黑" panose="020B0503020204020204" pitchFamily="34" charset="-122"/>
              <a:ea typeface="微软雅黑" panose="020B0503020204020204" pitchFamily="34" charset="-122"/>
            </a:endParaRPr>
          </a:p>
        </p:txBody>
      </p:sp>
      <p:sp>
        <p:nvSpPr>
          <p:cNvPr id="15" name="文本框 14"/>
          <p:cNvSpPr txBox="1"/>
          <p:nvPr/>
        </p:nvSpPr>
        <p:spPr>
          <a:xfrm>
            <a:off x="433873" y="2159238"/>
            <a:ext cx="2424163" cy="656781"/>
          </a:xfrm>
          <a:prstGeom prst="rect">
            <a:avLst/>
          </a:prstGeom>
          <a:noFill/>
        </p:spPr>
        <p:txBody>
          <a:bodyPr wrap="square" lIns="0" tIns="34289" rIns="0" bIns="34289" rtlCol="0">
            <a:spAutoFit/>
          </a:bodyPr>
          <a:lstStyle/>
          <a:p>
            <a:pPr>
              <a:lnSpc>
                <a:spcPct val="125000"/>
              </a:lnSpc>
            </a:pPr>
            <a:r>
              <a:rPr lang="en-US" altLang="zh-CN" sz="1050" dirty="0">
                <a:solidFill>
                  <a:schemeClr val="tx1">
                    <a:lumMod val="50000"/>
                    <a:lumOff val="50000"/>
                  </a:schemeClr>
                </a:solidFill>
                <a:latin typeface="微软雅黑" panose="020B0503020204020204" pitchFamily="34" charset="-122"/>
                <a:ea typeface="微软雅黑" panose="020B0503020204020204" pitchFamily="34" charset="-122"/>
              </a:rPr>
              <a:t>CLICK HERE TO ADD YOUR DESCRIPTION SENTENCES ABOUT THIS PART</a:t>
            </a:r>
            <a:endParaRPr lang="zh-CN" altLang="en-US" sz="105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6" name="文本框 15"/>
          <p:cNvSpPr txBox="1"/>
          <p:nvPr/>
        </p:nvSpPr>
        <p:spPr>
          <a:xfrm>
            <a:off x="3521650" y="1820162"/>
            <a:ext cx="2424163" cy="315469"/>
          </a:xfrm>
          <a:prstGeom prst="rect">
            <a:avLst/>
          </a:prstGeom>
          <a:noFill/>
        </p:spPr>
        <p:txBody>
          <a:bodyPr wrap="square" lIns="0" tIns="34289" rIns="0" bIns="34289" rtlCol="0">
            <a:spAutoFit/>
          </a:bodyPr>
          <a:lstStyle/>
          <a:p>
            <a:pPr>
              <a:spcAft>
                <a:spcPts val="450"/>
              </a:spcAft>
            </a:pPr>
            <a:r>
              <a:rPr lang="en-US" altLang="zh-CN" sz="1600" dirty="0">
                <a:latin typeface="微软雅黑" panose="020B0503020204020204" pitchFamily="34" charset="-122"/>
                <a:ea typeface="微软雅黑" panose="020B0503020204020204" pitchFamily="34" charset="-122"/>
              </a:rPr>
              <a:t>SUBTITLE IN HERE</a:t>
            </a:r>
            <a:endParaRPr lang="zh-CN" altLang="en-US" sz="1600" dirty="0">
              <a:latin typeface="微软雅黑" panose="020B0503020204020204" pitchFamily="34" charset="-122"/>
              <a:ea typeface="微软雅黑" panose="020B0503020204020204" pitchFamily="34" charset="-122"/>
            </a:endParaRPr>
          </a:p>
        </p:txBody>
      </p:sp>
      <p:sp>
        <p:nvSpPr>
          <p:cNvPr id="17" name="文本框 16"/>
          <p:cNvSpPr txBox="1"/>
          <p:nvPr/>
        </p:nvSpPr>
        <p:spPr>
          <a:xfrm>
            <a:off x="3521650" y="2159238"/>
            <a:ext cx="2424163" cy="656781"/>
          </a:xfrm>
          <a:prstGeom prst="rect">
            <a:avLst/>
          </a:prstGeom>
          <a:noFill/>
        </p:spPr>
        <p:txBody>
          <a:bodyPr wrap="square" lIns="0" tIns="34289" rIns="0" bIns="34289" rtlCol="0">
            <a:spAutoFit/>
          </a:bodyPr>
          <a:lstStyle/>
          <a:p>
            <a:pPr>
              <a:lnSpc>
                <a:spcPct val="125000"/>
              </a:lnSpc>
            </a:pPr>
            <a:r>
              <a:rPr lang="en-US" altLang="zh-CN" sz="1050" dirty="0">
                <a:solidFill>
                  <a:schemeClr val="tx1">
                    <a:lumMod val="50000"/>
                    <a:lumOff val="50000"/>
                  </a:schemeClr>
                </a:solidFill>
                <a:latin typeface="微软雅黑" panose="020B0503020204020204" pitchFamily="34" charset="-122"/>
                <a:ea typeface="微软雅黑" panose="020B0503020204020204" pitchFamily="34" charset="-122"/>
              </a:rPr>
              <a:t>CLICK HERE TO ADD YOUR DESCRIPTION SENTENCES ABOUT THIS PART</a:t>
            </a:r>
            <a:endParaRPr lang="zh-CN" altLang="en-US" sz="105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8" name="文本框 17"/>
          <p:cNvSpPr txBox="1"/>
          <p:nvPr/>
        </p:nvSpPr>
        <p:spPr>
          <a:xfrm>
            <a:off x="6399247" y="1820162"/>
            <a:ext cx="2424163" cy="315469"/>
          </a:xfrm>
          <a:prstGeom prst="rect">
            <a:avLst/>
          </a:prstGeom>
          <a:noFill/>
        </p:spPr>
        <p:txBody>
          <a:bodyPr wrap="square" lIns="0" tIns="34289" rIns="0" bIns="34289" rtlCol="0">
            <a:spAutoFit/>
          </a:bodyPr>
          <a:lstStyle/>
          <a:p>
            <a:pPr>
              <a:spcAft>
                <a:spcPts val="450"/>
              </a:spcAft>
            </a:pPr>
            <a:r>
              <a:rPr lang="en-US" altLang="zh-CN" sz="1600" dirty="0">
                <a:latin typeface="微软雅黑" panose="020B0503020204020204" pitchFamily="34" charset="-122"/>
                <a:ea typeface="微软雅黑" panose="020B0503020204020204" pitchFamily="34" charset="-122"/>
              </a:rPr>
              <a:t>SUBTITLE IN HERE</a:t>
            </a:r>
            <a:endParaRPr lang="zh-CN" altLang="en-US" sz="1600" dirty="0">
              <a:latin typeface="微软雅黑" panose="020B0503020204020204" pitchFamily="34" charset="-122"/>
              <a:ea typeface="微软雅黑" panose="020B0503020204020204" pitchFamily="34" charset="-122"/>
            </a:endParaRPr>
          </a:p>
        </p:txBody>
      </p:sp>
      <p:sp>
        <p:nvSpPr>
          <p:cNvPr id="19" name="文本框 18"/>
          <p:cNvSpPr txBox="1"/>
          <p:nvPr/>
        </p:nvSpPr>
        <p:spPr>
          <a:xfrm>
            <a:off x="6399247" y="2159238"/>
            <a:ext cx="2424163" cy="656781"/>
          </a:xfrm>
          <a:prstGeom prst="rect">
            <a:avLst/>
          </a:prstGeom>
          <a:noFill/>
        </p:spPr>
        <p:txBody>
          <a:bodyPr wrap="square" lIns="0" tIns="34289" rIns="0" bIns="34289" rtlCol="0">
            <a:spAutoFit/>
          </a:bodyPr>
          <a:lstStyle/>
          <a:p>
            <a:pPr>
              <a:lnSpc>
                <a:spcPct val="125000"/>
              </a:lnSpc>
            </a:pPr>
            <a:r>
              <a:rPr lang="en-US" altLang="zh-CN" sz="1050" dirty="0">
                <a:solidFill>
                  <a:schemeClr val="tx1">
                    <a:lumMod val="50000"/>
                    <a:lumOff val="50000"/>
                  </a:schemeClr>
                </a:solidFill>
                <a:latin typeface="微软雅黑" panose="020B0503020204020204" pitchFamily="34" charset="-122"/>
                <a:ea typeface="微软雅黑" panose="020B0503020204020204" pitchFamily="34" charset="-122"/>
              </a:rPr>
              <a:t>CLICK HERE TO ADD YOUR DESCRIPTION SENTENCES ABOUT THIS PART</a:t>
            </a:r>
            <a:endParaRPr lang="zh-CN" altLang="en-US" sz="105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529307199"/>
      </p:ext>
    </p:extLst>
  </p:cSld>
  <p:clrMapOvr>
    <a:masterClrMapping/>
  </p:clrMapOvr>
  <mc:AlternateContent xmlns:mc="http://schemas.openxmlformats.org/markup-compatibility/2006" xmlns:p14="http://schemas.microsoft.com/office/powerpoint/2010/main">
    <mc:Choice Requires="p14">
      <p:transition spd="slow" p14:dur="800" advClick="0" advTm="0">
        <p:circle/>
      </p:transition>
    </mc:Choice>
    <mc:Fallback xmlns="">
      <p:transition spd="slow" advClick="0" advTm="0">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750"/>
                                        <p:tgtEl>
                                          <p:spTgt spid="10"/>
                                        </p:tgtEl>
                                      </p:cBhvr>
                                    </p:animEffect>
                                  </p:childTnLst>
                                </p:cTn>
                              </p:par>
                            </p:childTnLst>
                          </p:cTn>
                        </p:par>
                        <p:par>
                          <p:cTn id="8" fill="hold">
                            <p:stCondLst>
                              <p:cond delay="750"/>
                            </p:stCondLst>
                            <p:childTnLst>
                              <p:par>
                                <p:cTn id="9" presetID="12" presetClass="entr" presetSubtype="2"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p:tgtEl>
                                          <p:spTgt spid="7"/>
                                        </p:tgtEl>
                                        <p:attrNameLst>
                                          <p:attrName>ppt_x</p:attrName>
                                        </p:attrNameLst>
                                      </p:cBhvr>
                                      <p:tavLst>
                                        <p:tav tm="0">
                                          <p:val>
                                            <p:strVal val="#ppt_x+#ppt_w*1.125000"/>
                                          </p:val>
                                        </p:tav>
                                        <p:tav tm="100000">
                                          <p:val>
                                            <p:strVal val="#ppt_x"/>
                                          </p:val>
                                        </p:tav>
                                      </p:tavLst>
                                    </p:anim>
                                    <p:animEffect transition="in" filter="wipe(left)">
                                      <p:cBhvr>
                                        <p:cTn id="12" dur="500"/>
                                        <p:tgtEl>
                                          <p:spTgt spid="7"/>
                                        </p:tgtEl>
                                      </p:cBhvr>
                                    </p:animEffect>
                                  </p:childTnLst>
                                </p:cTn>
                              </p:par>
                            </p:childTnLst>
                          </p:cTn>
                        </p:par>
                        <p:par>
                          <p:cTn id="13" fill="hold">
                            <p:stCondLst>
                              <p:cond delay="1250"/>
                            </p:stCondLst>
                            <p:childTnLst>
                              <p:par>
                                <p:cTn id="14" presetID="22" presetClass="entr" presetSubtype="2" fill="hold" grpId="0" nodeType="afterEffect">
                                  <p:stCondLst>
                                    <p:cond delay="0"/>
                                  </p:stCondLst>
                                  <p:childTnLst>
                                    <p:set>
                                      <p:cBhvr>
                                        <p:cTn id="15" dur="1" fill="hold">
                                          <p:stCondLst>
                                            <p:cond delay="0"/>
                                          </p:stCondLst>
                                        </p:cTn>
                                        <p:tgtEl>
                                          <p:spTgt spid="14"/>
                                        </p:tgtEl>
                                        <p:attrNameLst>
                                          <p:attrName>style.visibility</p:attrName>
                                        </p:attrNameLst>
                                      </p:cBhvr>
                                      <p:to>
                                        <p:strVal val="visible"/>
                                      </p:to>
                                    </p:set>
                                    <p:animEffect transition="in" filter="wipe(right)">
                                      <p:cBhvr>
                                        <p:cTn id="16" dur="1000"/>
                                        <p:tgtEl>
                                          <p:spTgt spid="14"/>
                                        </p:tgtEl>
                                      </p:cBhvr>
                                    </p:animEffect>
                                  </p:childTnLst>
                                </p:cTn>
                              </p:par>
                            </p:childTnLst>
                          </p:cTn>
                        </p:par>
                        <p:par>
                          <p:cTn id="17" fill="hold">
                            <p:stCondLst>
                              <p:cond delay="2250"/>
                            </p:stCondLst>
                            <p:childTnLst>
                              <p:par>
                                <p:cTn id="18" presetID="22" presetClass="entr" presetSubtype="2" fill="hold" grpId="0" nodeType="afterEffect">
                                  <p:stCondLst>
                                    <p:cond delay="0"/>
                                  </p:stCondLst>
                                  <p:childTnLst>
                                    <p:set>
                                      <p:cBhvr>
                                        <p:cTn id="19" dur="1" fill="hold">
                                          <p:stCondLst>
                                            <p:cond delay="0"/>
                                          </p:stCondLst>
                                        </p:cTn>
                                        <p:tgtEl>
                                          <p:spTgt spid="15"/>
                                        </p:tgtEl>
                                        <p:attrNameLst>
                                          <p:attrName>style.visibility</p:attrName>
                                        </p:attrNameLst>
                                      </p:cBhvr>
                                      <p:to>
                                        <p:strVal val="visible"/>
                                      </p:to>
                                    </p:set>
                                    <p:animEffect transition="in" filter="wipe(right)">
                                      <p:cBhvr>
                                        <p:cTn id="20" dur="1000"/>
                                        <p:tgtEl>
                                          <p:spTgt spid="15"/>
                                        </p:tgtEl>
                                      </p:cBhvr>
                                    </p:animEffect>
                                  </p:childTnLst>
                                </p:cTn>
                              </p:par>
                            </p:childTnLst>
                          </p:cTn>
                        </p:par>
                        <p:par>
                          <p:cTn id="21" fill="hold">
                            <p:stCondLst>
                              <p:cond delay="3250"/>
                            </p:stCondLst>
                            <p:childTnLst>
                              <p:par>
                                <p:cTn id="22" presetID="22" presetClass="entr" presetSubtype="4" fill="hold" nodeType="afterEffect">
                                  <p:stCondLst>
                                    <p:cond delay="0"/>
                                  </p:stCondLst>
                                  <p:childTnLst>
                                    <p:set>
                                      <p:cBhvr>
                                        <p:cTn id="23" dur="1" fill="hold">
                                          <p:stCondLst>
                                            <p:cond delay="0"/>
                                          </p:stCondLst>
                                        </p:cTn>
                                        <p:tgtEl>
                                          <p:spTgt spid="12"/>
                                        </p:tgtEl>
                                        <p:attrNameLst>
                                          <p:attrName>style.visibility</p:attrName>
                                        </p:attrNameLst>
                                      </p:cBhvr>
                                      <p:to>
                                        <p:strVal val="visible"/>
                                      </p:to>
                                    </p:set>
                                    <p:animEffect transition="in" filter="wipe(down)">
                                      <p:cBhvr>
                                        <p:cTn id="24" dur="500"/>
                                        <p:tgtEl>
                                          <p:spTgt spid="12"/>
                                        </p:tgtEl>
                                      </p:cBhvr>
                                    </p:animEffect>
                                  </p:childTnLst>
                                </p:cTn>
                              </p:par>
                            </p:childTnLst>
                          </p:cTn>
                        </p:par>
                        <p:par>
                          <p:cTn id="25" fill="hold">
                            <p:stCondLst>
                              <p:cond delay="3750"/>
                            </p:stCondLst>
                            <p:childTnLst>
                              <p:par>
                                <p:cTn id="26" presetID="10" presetClass="entr" presetSubtype="0" fill="hold" grpId="0" nodeType="afterEffect">
                                  <p:stCondLst>
                                    <p:cond delay="0"/>
                                  </p:stCondLst>
                                  <p:childTnLst>
                                    <p:set>
                                      <p:cBhvr>
                                        <p:cTn id="27" dur="1" fill="hold">
                                          <p:stCondLst>
                                            <p:cond delay="0"/>
                                          </p:stCondLst>
                                        </p:cTn>
                                        <p:tgtEl>
                                          <p:spTgt spid="8"/>
                                        </p:tgtEl>
                                        <p:attrNameLst>
                                          <p:attrName>style.visibility</p:attrName>
                                        </p:attrNameLst>
                                      </p:cBhvr>
                                      <p:to>
                                        <p:strVal val="visible"/>
                                      </p:to>
                                    </p:set>
                                    <p:animEffect transition="in" filter="fade">
                                      <p:cBhvr>
                                        <p:cTn id="28" dur="750"/>
                                        <p:tgtEl>
                                          <p:spTgt spid="8"/>
                                        </p:tgtEl>
                                      </p:cBhvr>
                                    </p:animEffect>
                                  </p:childTnLst>
                                </p:cTn>
                              </p:par>
                            </p:childTnLst>
                          </p:cTn>
                        </p:par>
                        <p:par>
                          <p:cTn id="29" fill="hold">
                            <p:stCondLst>
                              <p:cond delay="4500"/>
                            </p:stCondLst>
                            <p:childTnLst>
                              <p:par>
                                <p:cTn id="30" presetID="12" presetClass="entr" presetSubtype="2" fill="hold" grpId="0" nodeType="afterEffect">
                                  <p:stCondLst>
                                    <p:cond delay="0"/>
                                  </p:stCondLst>
                                  <p:childTnLst>
                                    <p:set>
                                      <p:cBhvr>
                                        <p:cTn id="31" dur="1" fill="hold">
                                          <p:stCondLst>
                                            <p:cond delay="0"/>
                                          </p:stCondLst>
                                        </p:cTn>
                                        <p:tgtEl>
                                          <p:spTgt spid="9"/>
                                        </p:tgtEl>
                                        <p:attrNameLst>
                                          <p:attrName>style.visibility</p:attrName>
                                        </p:attrNameLst>
                                      </p:cBhvr>
                                      <p:to>
                                        <p:strVal val="visible"/>
                                      </p:to>
                                    </p:set>
                                    <p:anim calcmode="lin" valueType="num">
                                      <p:cBhvr additive="base">
                                        <p:cTn id="32" dur="500"/>
                                        <p:tgtEl>
                                          <p:spTgt spid="9"/>
                                        </p:tgtEl>
                                        <p:attrNameLst>
                                          <p:attrName>ppt_x</p:attrName>
                                        </p:attrNameLst>
                                      </p:cBhvr>
                                      <p:tavLst>
                                        <p:tav tm="0">
                                          <p:val>
                                            <p:strVal val="#ppt_x+#ppt_w*1.125000"/>
                                          </p:val>
                                        </p:tav>
                                        <p:tav tm="100000">
                                          <p:val>
                                            <p:strVal val="#ppt_x"/>
                                          </p:val>
                                        </p:tav>
                                      </p:tavLst>
                                    </p:anim>
                                    <p:animEffect transition="in" filter="wipe(left)">
                                      <p:cBhvr>
                                        <p:cTn id="33" dur="500"/>
                                        <p:tgtEl>
                                          <p:spTgt spid="9"/>
                                        </p:tgtEl>
                                      </p:cBhvr>
                                    </p:animEffect>
                                  </p:childTnLst>
                                </p:cTn>
                              </p:par>
                            </p:childTnLst>
                          </p:cTn>
                        </p:par>
                        <p:par>
                          <p:cTn id="34" fill="hold">
                            <p:stCondLst>
                              <p:cond delay="5000"/>
                            </p:stCondLst>
                            <p:childTnLst>
                              <p:par>
                                <p:cTn id="35" presetID="22" presetClass="entr" presetSubtype="2" fill="hold" grpId="0" nodeType="afterEffect">
                                  <p:stCondLst>
                                    <p:cond delay="0"/>
                                  </p:stCondLst>
                                  <p:childTnLst>
                                    <p:set>
                                      <p:cBhvr>
                                        <p:cTn id="36" dur="1" fill="hold">
                                          <p:stCondLst>
                                            <p:cond delay="0"/>
                                          </p:stCondLst>
                                        </p:cTn>
                                        <p:tgtEl>
                                          <p:spTgt spid="16"/>
                                        </p:tgtEl>
                                        <p:attrNameLst>
                                          <p:attrName>style.visibility</p:attrName>
                                        </p:attrNameLst>
                                      </p:cBhvr>
                                      <p:to>
                                        <p:strVal val="visible"/>
                                      </p:to>
                                    </p:set>
                                    <p:animEffect transition="in" filter="wipe(right)">
                                      <p:cBhvr>
                                        <p:cTn id="37" dur="1000"/>
                                        <p:tgtEl>
                                          <p:spTgt spid="16"/>
                                        </p:tgtEl>
                                      </p:cBhvr>
                                    </p:animEffect>
                                  </p:childTnLst>
                                </p:cTn>
                              </p:par>
                            </p:childTnLst>
                          </p:cTn>
                        </p:par>
                        <p:par>
                          <p:cTn id="38" fill="hold">
                            <p:stCondLst>
                              <p:cond delay="6000"/>
                            </p:stCondLst>
                            <p:childTnLst>
                              <p:par>
                                <p:cTn id="39" presetID="22" presetClass="entr" presetSubtype="2" fill="hold" grpId="0" nodeType="afterEffect">
                                  <p:stCondLst>
                                    <p:cond delay="0"/>
                                  </p:stCondLst>
                                  <p:childTnLst>
                                    <p:set>
                                      <p:cBhvr>
                                        <p:cTn id="40" dur="1" fill="hold">
                                          <p:stCondLst>
                                            <p:cond delay="0"/>
                                          </p:stCondLst>
                                        </p:cTn>
                                        <p:tgtEl>
                                          <p:spTgt spid="17"/>
                                        </p:tgtEl>
                                        <p:attrNameLst>
                                          <p:attrName>style.visibility</p:attrName>
                                        </p:attrNameLst>
                                      </p:cBhvr>
                                      <p:to>
                                        <p:strVal val="visible"/>
                                      </p:to>
                                    </p:set>
                                    <p:animEffect transition="in" filter="wipe(right)">
                                      <p:cBhvr>
                                        <p:cTn id="41" dur="1000"/>
                                        <p:tgtEl>
                                          <p:spTgt spid="17"/>
                                        </p:tgtEl>
                                      </p:cBhvr>
                                    </p:animEffect>
                                  </p:childTnLst>
                                </p:cTn>
                              </p:par>
                            </p:childTnLst>
                          </p:cTn>
                        </p:par>
                        <p:par>
                          <p:cTn id="42" fill="hold">
                            <p:stCondLst>
                              <p:cond delay="7000"/>
                            </p:stCondLst>
                            <p:childTnLst>
                              <p:par>
                                <p:cTn id="43" presetID="22" presetClass="entr" presetSubtype="4" fill="hold" nodeType="afterEffect">
                                  <p:stCondLst>
                                    <p:cond delay="0"/>
                                  </p:stCondLst>
                                  <p:childTnLst>
                                    <p:set>
                                      <p:cBhvr>
                                        <p:cTn id="44" dur="1" fill="hold">
                                          <p:stCondLst>
                                            <p:cond delay="0"/>
                                          </p:stCondLst>
                                        </p:cTn>
                                        <p:tgtEl>
                                          <p:spTgt spid="13"/>
                                        </p:tgtEl>
                                        <p:attrNameLst>
                                          <p:attrName>style.visibility</p:attrName>
                                        </p:attrNameLst>
                                      </p:cBhvr>
                                      <p:to>
                                        <p:strVal val="visible"/>
                                      </p:to>
                                    </p:set>
                                    <p:animEffect transition="in" filter="wipe(down)">
                                      <p:cBhvr>
                                        <p:cTn id="45" dur="500"/>
                                        <p:tgtEl>
                                          <p:spTgt spid="13"/>
                                        </p:tgtEl>
                                      </p:cBhvr>
                                    </p:animEffect>
                                  </p:childTnLst>
                                </p:cTn>
                              </p:par>
                            </p:childTnLst>
                          </p:cTn>
                        </p:par>
                        <p:par>
                          <p:cTn id="46" fill="hold">
                            <p:stCondLst>
                              <p:cond delay="7500"/>
                            </p:stCondLst>
                            <p:childTnLst>
                              <p:par>
                                <p:cTn id="47" presetID="10" presetClass="entr" presetSubtype="0" fill="hold" grpId="0" nodeType="afterEffect">
                                  <p:stCondLst>
                                    <p:cond delay="0"/>
                                  </p:stCondLst>
                                  <p:childTnLst>
                                    <p:set>
                                      <p:cBhvr>
                                        <p:cTn id="48" dur="1" fill="hold">
                                          <p:stCondLst>
                                            <p:cond delay="0"/>
                                          </p:stCondLst>
                                        </p:cTn>
                                        <p:tgtEl>
                                          <p:spTgt spid="6"/>
                                        </p:tgtEl>
                                        <p:attrNameLst>
                                          <p:attrName>style.visibility</p:attrName>
                                        </p:attrNameLst>
                                      </p:cBhvr>
                                      <p:to>
                                        <p:strVal val="visible"/>
                                      </p:to>
                                    </p:set>
                                    <p:animEffect transition="in" filter="fade">
                                      <p:cBhvr>
                                        <p:cTn id="49" dur="750"/>
                                        <p:tgtEl>
                                          <p:spTgt spid="6"/>
                                        </p:tgtEl>
                                      </p:cBhvr>
                                    </p:animEffect>
                                  </p:childTnLst>
                                </p:cTn>
                              </p:par>
                            </p:childTnLst>
                          </p:cTn>
                        </p:par>
                        <p:par>
                          <p:cTn id="50" fill="hold">
                            <p:stCondLst>
                              <p:cond delay="8250"/>
                            </p:stCondLst>
                            <p:childTnLst>
                              <p:par>
                                <p:cTn id="51" presetID="12" presetClass="entr" presetSubtype="2" fill="hold" grpId="0" nodeType="afterEffect">
                                  <p:stCondLst>
                                    <p:cond delay="0"/>
                                  </p:stCondLst>
                                  <p:childTnLst>
                                    <p:set>
                                      <p:cBhvr>
                                        <p:cTn id="52" dur="1" fill="hold">
                                          <p:stCondLst>
                                            <p:cond delay="0"/>
                                          </p:stCondLst>
                                        </p:cTn>
                                        <p:tgtEl>
                                          <p:spTgt spid="11"/>
                                        </p:tgtEl>
                                        <p:attrNameLst>
                                          <p:attrName>style.visibility</p:attrName>
                                        </p:attrNameLst>
                                      </p:cBhvr>
                                      <p:to>
                                        <p:strVal val="visible"/>
                                      </p:to>
                                    </p:set>
                                    <p:anim calcmode="lin" valueType="num">
                                      <p:cBhvr additive="base">
                                        <p:cTn id="53" dur="500"/>
                                        <p:tgtEl>
                                          <p:spTgt spid="11"/>
                                        </p:tgtEl>
                                        <p:attrNameLst>
                                          <p:attrName>ppt_x</p:attrName>
                                        </p:attrNameLst>
                                      </p:cBhvr>
                                      <p:tavLst>
                                        <p:tav tm="0">
                                          <p:val>
                                            <p:strVal val="#ppt_x+#ppt_w*1.125000"/>
                                          </p:val>
                                        </p:tav>
                                        <p:tav tm="100000">
                                          <p:val>
                                            <p:strVal val="#ppt_x"/>
                                          </p:val>
                                        </p:tav>
                                      </p:tavLst>
                                    </p:anim>
                                    <p:animEffect transition="in" filter="wipe(left)">
                                      <p:cBhvr>
                                        <p:cTn id="54" dur="500"/>
                                        <p:tgtEl>
                                          <p:spTgt spid="11"/>
                                        </p:tgtEl>
                                      </p:cBhvr>
                                    </p:animEffect>
                                  </p:childTnLst>
                                </p:cTn>
                              </p:par>
                            </p:childTnLst>
                          </p:cTn>
                        </p:par>
                        <p:par>
                          <p:cTn id="55" fill="hold">
                            <p:stCondLst>
                              <p:cond delay="8750"/>
                            </p:stCondLst>
                            <p:childTnLst>
                              <p:par>
                                <p:cTn id="56" presetID="22" presetClass="entr" presetSubtype="2" fill="hold" grpId="0" nodeType="afterEffect">
                                  <p:stCondLst>
                                    <p:cond delay="0"/>
                                  </p:stCondLst>
                                  <p:childTnLst>
                                    <p:set>
                                      <p:cBhvr>
                                        <p:cTn id="57" dur="1" fill="hold">
                                          <p:stCondLst>
                                            <p:cond delay="0"/>
                                          </p:stCondLst>
                                        </p:cTn>
                                        <p:tgtEl>
                                          <p:spTgt spid="18"/>
                                        </p:tgtEl>
                                        <p:attrNameLst>
                                          <p:attrName>style.visibility</p:attrName>
                                        </p:attrNameLst>
                                      </p:cBhvr>
                                      <p:to>
                                        <p:strVal val="visible"/>
                                      </p:to>
                                    </p:set>
                                    <p:animEffect transition="in" filter="wipe(right)">
                                      <p:cBhvr>
                                        <p:cTn id="58" dur="1000"/>
                                        <p:tgtEl>
                                          <p:spTgt spid="18"/>
                                        </p:tgtEl>
                                      </p:cBhvr>
                                    </p:animEffect>
                                  </p:childTnLst>
                                </p:cTn>
                              </p:par>
                            </p:childTnLst>
                          </p:cTn>
                        </p:par>
                        <p:par>
                          <p:cTn id="59" fill="hold">
                            <p:stCondLst>
                              <p:cond delay="9750"/>
                            </p:stCondLst>
                            <p:childTnLst>
                              <p:par>
                                <p:cTn id="60" presetID="22" presetClass="entr" presetSubtype="2" fill="hold" grpId="0" nodeType="afterEffect">
                                  <p:stCondLst>
                                    <p:cond delay="0"/>
                                  </p:stCondLst>
                                  <p:childTnLst>
                                    <p:set>
                                      <p:cBhvr>
                                        <p:cTn id="61" dur="1" fill="hold">
                                          <p:stCondLst>
                                            <p:cond delay="0"/>
                                          </p:stCondLst>
                                        </p:cTn>
                                        <p:tgtEl>
                                          <p:spTgt spid="19"/>
                                        </p:tgtEl>
                                        <p:attrNameLst>
                                          <p:attrName>style.visibility</p:attrName>
                                        </p:attrNameLst>
                                      </p:cBhvr>
                                      <p:to>
                                        <p:strVal val="visible"/>
                                      </p:to>
                                    </p:set>
                                    <p:animEffect transition="in" filter="wipe(right)">
                                      <p:cBhvr>
                                        <p:cTn id="62" dur="10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P spid="11" grpId="0" animBg="1"/>
      <p:bldP spid="14" grpId="0"/>
      <p:bldP spid="15" grpId="0"/>
      <p:bldP spid="16" grpId="0"/>
      <p:bldP spid="17" grpId="0"/>
      <p:bldP spid="18" grpId="0"/>
      <p:bldP spid="19"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381848" y="1269801"/>
            <a:ext cx="2540481" cy="2540074"/>
            <a:chOff x="4642306" y="2163198"/>
            <a:chExt cx="3572551" cy="3570877"/>
          </a:xfrm>
        </p:grpSpPr>
        <p:sp>
          <p:nvSpPr>
            <p:cNvPr id="30722" name="Freeform 5"/>
            <p:cNvSpPr>
              <a:spLocks/>
            </p:cNvSpPr>
            <p:nvPr/>
          </p:nvSpPr>
          <p:spPr bwMode="auto">
            <a:xfrm>
              <a:off x="6467086" y="3258066"/>
              <a:ext cx="1747771" cy="2460941"/>
            </a:xfrm>
            <a:custGeom>
              <a:avLst/>
              <a:gdLst>
                <a:gd name="T0" fmla="*/ 2147483647 w 1467"/>
                <a:gd name="T1" fmla="*/ 2147483647 h 2068"/>
                <a:gd name="T2" fmla="*/ 2147483647 w 1467"/>
                <a:gd name="T3" fmla="*/ 2147483647 h 2068"/>
                <a:gd name="T4" fmla="*/ 2147483647 w 1467"/>
                <a:gd name="T5" fmla="*/ 2147483647 h 2068"/>
                <a:gd name="T6" fmla="*/ 2147483647 w 1467"/>
                <a:gd name="T7" fmla="*/ 2147483647 h 2068"/>
                <a:gd name="T8" fmla="*/ 2147483647 w 1467"/>
                <a:gd name="T9" fmla="*/ 2147483647 h 2068"/>
                <a:gd name="T10" fmla="*/ 2147483647 w 1467"/>
                <a:gd name="T11" fmla="*/ 2147483647 h 2068"/>
                <a:gd name="T12" fmla="*/ 2147483647 w 1467"/>
                <a:gd name="T13" fmla="*/ 2147483647 h 2068"/>
                <a:gd name="T14" fmla="*/ 2147483647 w 1467"/>
                <a:gd name="T15" fmla="*/ 1436382298 h 2068"/>
                <a:gd name="T16" fmla="*/ 0 w 1467"/>
                <a:gd name="T17" fmla="*/ 0 h 2068"/>
                <a:gd name="T18" fmla="*/ 2147483647 w 1467"/>
                <a:gd name="T19" fmla="*/ 0 h 2068"/>
                <a:gd name="T20" fmla="*/ 2147483647 w 1467"/>
                <a:gd name="T21" fmla="*/ 2147483647 h 206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1467" h="2068">
                  <a:moveTo>
                    <a:pt x="1467" y="571"/>
                  </a:moveTo>
                  <a:cubicBezTo>
                    <a:pt x="1467" y="1909"/>
                    <a:pt x="1467" y="1909"/>
                    <a:pt x="1467" y="1909"/>
                  </a:cubicBezTo>
                  <a:cubicBezTo>
                    <a:pt x="1467" y="1996"/>
                    <a:pt x="1396" y="2068"/>
                    <a:pt x="1309" y="2068"/>
                  </a:cubicBezTo>
                  <a:cubicBezTo>
                    <a:pt x="724" y="2068"/>
                    <a:pt x="724" y="2068"/>
                    <a:pt x="724" y="2068"/>
                  </a:cubicBezTo>
                  <a:cubicBezTo>
                    <a:pt x="637" y="2068"/>
                    <a:pt x="566" y="1996"/>
                    <a:pt x="566" y="1909"/>
                  </a:cubicBezTo>
                  <a:cubicBezTo>
                    <a:pt x="566" y="571"/>
                    <a:pt x="566" y="571"/>
                    <a:pt x="566" y="571"/>
                  </a:cubicBezTo>
                  <a:cubicBezTo>
                    <a:pt x="566" y="568"/>
                    <a:pt x="566" y="565"/>
                    <a:pt x="566" y="562"/>
                  </a:cubicBezTo>
                  <a:cubicBezTo>
                    <a:pt x="556" y="262"/>
                    <a:pt x="311" y="19"/>
                    <a:pt x="3" y="1"/>
                  </a:cubicBezTo>
                  <a:cubicBezTo>
                    <a:pt x="2" y="1"/>
                    <a:pt x="1" y="0"/>
                    <a:pt x="0" y="0"/>
                  </a:cubicBezTo>
                  <a:cubicBezTo>
                    <a:pt x="896" y="0"/>
                    <a:pt x="896" y="0"/>
                    <a:pt x="896" y="0"/>
                  </a:cubicBezTo>
                  <a:cubicBezTo>
                    <a:pt x="1211" y="0"/>
                    <a:pt x="1467" y="256"/>
                    <a:pt x="1467" y="571"/>
                  </a:cubicBezTo>
                  <a:close/>
                </a:path>
              </a:pathLst>
            </a:custGeom>
            <a:solidFill>
              <a:schemeClr val="accent1"/>
            </a:solidFill>
            <a:ln>
              <a:noFill/>
            </a:ln>
            <a:extLst/>
          </p:spPr>
          <p:txBody>
            <a:bodyPr/>
            <a:lstStyle/>
            <a:p>
              <a:endParaRPr lang="zh-CN" altLang="en-US" sz="1280"/>
            </a:p>
          </p:txBody>
        </p:sp>
        <p:sp>
          <p:nvSpPr>
            <p:cNvPr id="30723" name="Freeform 6"/>
            <p:cNvSpPr>
              <a:spLocks/>
            </p:cNvSpPr>
            <p:nvPr/>
          </p:nvSpPr>
          <p:spPr bwMode="auto">
            <a:xfrm>
              <a:off x="5740523" y="2163198"/>
              <a:ext cx="2459267" cy="1746097"/>
            </a:xfrm>
            <a:custGeom>
              <a:avLst/>
              <a:gdLst>
                <a:gd name="T0" fmla="*/ 2147483647 w 2067"/>
                <a:gd name="T1" fmla="*/ 0 h 1468"/>
                <a:gd name="T2" fmla="*/ 2147483647 w 2067"/>
                <a:gd name="T3" fmla="*/ 0 h 1468"/>
                <a:gd name="T4" fmla="*/ 2147483647 w 2067"/>
                <a:gd name="T5" fmla="*/ 2147483647 h 1468"/>
                <a:gd name="T6" fmla="*/ 2147483647 w 2067"/>
                <a:gd name="T7" fmla="*/ 2147483647 h 1468"/>
                <a:gd name="T8" fmla="*/ 2147483647 w 2067"/>
                <a:gd name="T9" fmla="*/ 2147483647 h 1468"/>
                <a:gd name="T10" fmla="*/ 2147483647 w 2067"/>
                <a:gd name="T11" fmla="*/ 2147483647 h 1468"/>
                <a:gd name="T12" fmla="*/ 2147483647 w 2067"/>
                <a:gd name="T13" fmla="*/ 2147483647 h 1468"/>
                <a:gd name="T14" fmla="*/ 1435817242 w 2067"/>
                <a:gd name="T15" fmla="*/ 2147483647 h 1468"/>
                <a:gd name="T16" fmla="*/ 0 w 2067"/>
                <a:gd name="T17" fmla="*/ 2147483647 h 1468"/>
                <a:gd name="T18" fmla="*/ 0 w 2067"/>
                <a:gd name="T19" fmla="*/ 2147483647 h 1468"/>
                <a:gd name="T20" fmla="*/ 2147483647 w 2067"/>
                <a:gd name="T21" fmla="*/ 0 h 146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2067" h="1468">
                  <a:moveTo>
                    <a:pt x="571" y="0"/>
                  </a:moveTo>
                  <a:cubicBezTo>
                    <a:pt x="1909" y="0"/>
                    <a:pt x="1909" y="0"/>
                    <a:pt x="1909" y="0"/>
                  </a:cubicBezTo>
                  <a:cubicBezTo>
                    <a:pt x="1996" y="0"/>
                    <a:pt x="2067" y="71"/>
                    <a:pt x="2067" y="159"/>
                  </a:cubicBezTo>
                  <a:cubicBezTo>
                    <a:pt x="2067" y="743"/>
                    <a:pt x="2067" y="743"/>
                    <a:pt x="2067" y="743"/>
                  </a:cubicBezTo>
                  <a:cubicBezTo>
                    <a:pt x="2067" y="831"/>
                    <a:pt x="1996" y="902"/>
                    <a:pt x="1909" y="902"/>
                  </a:cubicBezTo>
                  <a:cubicBezTo>
                    <a:pt x="571" y="902"/>
                    <a:pt x="571" y="902"/>
                    <a:pt x="571" y="902"/>
                  </a:cubicBezTo>
                  <a:cubicBezTo>
                    <a:pt x="568" y="902"/>
                    <a:pt x="565" y="902"/>
                    <a:pt x="562" y="902"/>
                  </a:cubicBezTo>
                  <a:cubicBezTo>
                    <a:pt x="261" y="911"/>
                    <a:pt x="19" y="1156"/>
                    <a:pt x="1" y="1464"/>
                  </a:cubicBezTo>
                  <a:cubicBezTo>
                    <a:pt x="0" y="1465"/>
                    <a:pt x="0" y="1467"/>
                    <a:pt x="0" y="1468"/>
                  </a:cubicBezTo>
                  <a:cubicBezTo>
                    <a:pt x="0" y="571"/>
                    <a:pt x="0" y="571"/>
                    <a:pt x="0" y="571"/>
                  </a:cubicBezTo>
                  <a:cubicBezTo>
                    <a:pt x="0" y="256"/>
                    <a:pt x="256" y="0"/>
                    <a:pt x="571" y="0"/>
                  </a:cubicBezTo>
                  <a:close/>
                </a:path>
              </a:pathLst>
            </a:custGeom>
            <a:solidFill>
              <a:schemeClr val="accent2"/>
            </a:solidFill>
            <a:ln>
              <a:noFill/>
            </a:ln>
            <a:extLst/>
          </p:spPr>
          <p:txBody>
            <a:bodyPr/>
            <a:lstStyle/>
            <a:p>
              <a:endParaRPr lang="zh-CN" altLang="en-US" sz="1280"/>
            </a:p>
          </p:txBody>
        </p:sp>
        <p:sp>
          <p:nvSpPr>
            <p:cNvPr id="30724" name="Freeform 7"/>
            <p:cNvSpPr>
              <a:spLocks/>
            </p:cNvSpPr>
            <p:nvPr/>
          </p:nvSpPr>
          <p:spPr bwMode="auto">
            <a:xfrm>
              <a:off x="4642306" y="2178266"/>
              <a:ext cx="1747771" cy="2459267"/>
            </a:xfrm>
            <a:custGeom>
              <a:avLst/>
              <a:gdLst>
                <a:gd name="T0" fmla="*/ 0 w 1467"/>
                <a:gd name="T1" fmla="*/ 2147483647 h 2068"/>
                <a:gd name="T2" fmla="*/ 0 w 1467"/>
                <a:gd name="T3" fmla="*/ 2147483647 h 2068"/>
                <a:gd name="T4" fmla="*/ 2147483647 w 1467"/>
                <a:gd name="T5" fmla="*/ 0 h 2068"/>
                <a:gd name="T6" fmla="*/ 2147483647 w 1467"/>
                <a:gd name="T7" fmla="*/ 0 h 2068"/>
                <a:gd name="T8" fmla="*/ 2147483647 w 1467"/>
                <a:gd name="T9" fmla="*/ 2147483647 h 2068"/>
                <a:gd name="T10" fmla="*/ 2147483647 w 1467"/>
                <a:gd name="T11" fmla="*/ 2147483647 h 2068"/>
                <a:gd name="T12" fmla="*/ 2147483647 w 1467"/>
                <a:gd name="T13" fmla="*/ 2147483647 h 2068"/>
                <a:gd name="T14" fmla="*/ 2147483647 w 1467"/>
                <a:gd name="T15" fmla="*/ 2147483647 h 2068"/>
                <a:gd name="T16" fmla="*/ 2147483647 w 1467"/>
                <a:gd name="T17" fmla="*/ 2147483647 h 2068"/>
                <a:gd name="T18" fmla="*/ 2147483647 w 1467"/>
                <a:gd name="T19" fmla="*/ 2147483647 h 2068"/>
                <a:gd name="T20" fmla="*/ 0 w 1467"/>
                <a:gd name="T21" fmla="*/ 2147483647 h 206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1467" h="2068">
                  <a:moveTo>
                    <a:pt x="0" y="1497"/>
                  </a:moveTo>
                  <a:cubicBezTo>
                    <a:pt x="0" y="159"/>
                    <a:pt x="0" y="159"/>
                    <a:pt x="0" y="159"/>
                  </a:cubicBezTo>
                  <a:cubicBezTo>
                    <a:pt x="0" y="72"/>
                    <a:pt x="71" y="0"/>
                    <a:pt x="158" y="0"/>
                  </a:cubicBezTo>
                  <a:cubicBezTo>
                    <a:pt x="743" y="0"/>
                    <a:pt x="743" y="0"/>
                    <a:pt x="743" y="0"/>
                  </a:cubicBezTo>
                  <a:cubicBezTo>
                    <a:pt x="830" y="0"/>
                    <a:pt x="901" y="72"/>
                    <a:pt x="901" y="159"/>
                  </a:cubicBezTo>
                  <a:cubicBezTo>
                    <a:pt x="901" y="1497"/>
                    <a:pt x="901" y="1497"/>
                    <a:pt x="901" y="1497"/>
                  </a:cubicBezTo>
                  <a:cubicBezTo>
                    <a:pt x="901" y="1500"/>
                    <a:pt x="901" y="1503"/>
                    <a:pt x="902" y="1506"/>
                  </a:cubicBezTo>
                  <a:cubicBezTo>
                    <a:pt x="911" y="1806"/>
                    <a:pt x="1156" y="2049"/>
                    <a:pt x="1464" y="2067"/>
                  </a:cubicBezTo>
                  <a:cubicBezTo>
                    <a:pt x="1465" y="2067"/>
                    <a:pt x="1466" y="2068"/>
                    <a:pt x="1467" y="2068"/>
                  </a:cubicBezTo>
                  <a:cubicBezTo>
                    <a:pt x="571" y="2068"/>
                    <a:pt x="571" y="2068"/>
                    <a:pt x="571" y="2068"/>
                  </a:cubicBezTo>
                  <a:cubicBezTo>
                    <a:pt x="256" y="2068"/>
                    <a:pt x="0" y="1812"/>
                    <a:pt x="0" y="1497"/>
                  </a:cubicBezTo>
                  <a:close/>
                </a:path>
              </a:pathLst>
            </a:custGeom>
            <a:solidFill>
              <a:schemeClr val="accent1"/>
            </a:solidFill>
            <a:ln>
              <a:noFill/>
            </a:ln>
            <a:extLst/>
          </p:spPr>
          <p:txBody>
            <a:bodyPr/>
            <a:lstStyle/>
            <a:p>
              <a:endParaRPr lang="zh-CN" altLang="en-US" sz="1280"/>
            </a:p>
          </p:txBody>
        </p:sp>
        <p:sp>
          <p:nvSpPr>
            <p:cNvPr id="30725" name="Freeform 8"/>
            <p:cNvSpPr>
              <a:spLocks/>
            </p:cNvSpPr>
            <p:nvPr/>
          </p:nvSpPr>
          <p:spPr bwMode="auto">
            <a:xfrm>
              <a:off x="4659048" y="3987978"/>
              <a:ext cx="2460941" cy="1746097"/>
            </a:xfrm>
            <a:custGeom>
              <a:avLst/>
              <a:gdLst>
                <a:gd name="T0" fmla="*/ 2147483647 w 2068"/>
                <a:gd name="T1" fmla="*/ 2147483647 h 1468"/>
                <a:gd name="T2" fmla="*/ 2147483647 w 2068"/>
                <a:gd name="T3" fmla="*/ 2147483647 h 1468"/>
                <a:gd name="T4" fmla="*/ 0 w 2068"/>
                <a:gd name="T5" fmla="*/ 2147483647 h 1468"/>
                <a:gd name="T6" fmla="*/ 0 w 2068"/>
                <a:gd name="T7" fmla="*/ 2147483647 h 1468"/>
                <a:gd name="T8" fmla="*/ 2147483647 w 2068"/>
                <a:gd name="T9" fmla="*/ 2147483647 h 1468"/>
                <a:gd name="T10" fmla="*/ 2147483647 w 2068"/>
                <a:gd name="T11" fmla="*/ 2147483647 h 1468"/>
                <a:gd name="T12" fmla="*/ 2147483647 w 2068"/>
                <a:gd name="T13" fmla="*/ 2147483647 h 1468"/>
                <a:gd name="T14" fmla="*/ 2147483647 w 2068"/>
                <a:gd name="T15" fmla="*/ 2147483647 h 1468"/>
                <a:gd name="T16" fmla="*/ 2147483647 w 2068"/>
                <a:gd name="T17" fmla="*/ 0 h 1468"/>
                <a:gd name="T18" fmla="*/ 2147483647 w 2068"/>
                <a:gd name="T19" fmla="*/ 2147483647 h 1468"/>
                <a:gd name="T20" fmla="*/ 2147483647 w 2068"/>
                <a:gd name="T21" fmla="*/ 2147483647 h 146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2068" h="1468">
                  <a:moveTo>
                    <a:pt x="1497" y="1468"/>
                  </a:moveTo>
                  <a:cubicBezTo>
                    <a:pt x="158" y="1468"/>
                    <a:pt x="158" y="1468"/>
                    <a:pt x="158" y="1468"/>
                  </a:cubicBezTo>
                  <a:cubicBezTo>
                    <a:pt x="71" y="1468"/>
                    <a:pt x="0" y="1397"/>
                    <a:pt x="0" y="1309"/>
                  </a:cubicBezTo>
                  <a:cubicBezTo>
                    <a:pt x="0" y="725"/>
                    <a:pt x="0" y="725"/>
                    <a:pt x="0" y="725"/>
                  </a:cubicBezTo>
                  <a:cubicBezTo>
                    <a:pt x="0" y="637"/>
                    <a:pt x="71" y="566"/>
                    <a:pt x="158" y="566"/>
                  </a:cubicBezTo>
                  <a:cubicBezTo>
                    <a:pt x="1497" y="566"/>
                    <a:pt x="1497" y="566"/>
                    <a:pt x="1497" y="566"/>
                  </a:cubicBezTo>
                  <a:cubicBezTo>
                    <a:pt x="1500" y="566"/>
                    <a:pt x="1503" y="566"/>
                    <a:pt x="1506" y="566"/>
                  </a:cubicBezTo>
                  <a:cubicBezTo>
                    <a:pt x="1806" y="557"/>
                    <a:pt x="2049" y="312"/>
                    <a:pt x="2067" y="4"/>
                  </a:cubicBezTo>
                  <a:cubicBezTo>
                    <a:pt x="2067" y="3"/>
                    <a:pt x="2067" y="1"/>
                    <a:pt x="2068" y="0"/>
                  </a:cubicBezTo>
                  <a:cubicBezTo>
                    <a:pt x="2068" y="897"/>
                    <a:pt x="2068" y="897"/>
                    <a:pt x="2068" y="897"/>
                  </a:cubicBezTo>
                  <a:cubicBezTo>
                    <a:pt x="2068" y="1212"/>
                    <a:pt x="1811" y="1468"/>
                    <a:pt x="1497" y="1468"/>
                  </a:cubicBezTo>
                  <a:close/>
                </a:path>
              </a:pathLst>
            </a:custGeom>
            <a:solidFill>
              <a:schemeClr val="accent2"/>
            </a:solidFill>
            <a:ln>
              <a:noFill/>
            </a:ln>
            <a:extLst/>
          </p:spPr>
          <p:txBody>
            <a:bodyPr/>
            <a:lstStyle/>
            <a:p>
              <a:endParaRPr lang="zh-CN" altLang="en-US" sz="1280"/>
            </a:p>
          </p:txBody>
        </p:sp>
      </p:grpSp>
      <p:sp>
        <p:nvSpPr>
          <p:cNvPr id="30726" name="矩形 24"/>
          <p:cNvSpPr>
            <a:spLocks noChangeArrowheads="1"/>
          </p:cNvSpPr>
          <p:nvPr/>
        </p:nvSpPr>
        <p:spPr bwMode="auto">
          <a:xfrm>
            <a:off x="3579466" y="1522260"/>
            <a:ext cx="431528" cy="4156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2100" dirty="0">
                <a:solidFill>
                  <a:schemeClr val="bg1"/>
                </a:solidFill>
                <a:latin typeface="Impact" panose="020B0806030902050204" pitchFamily="34" charset="0"/>
                <a:ea typeface="Malgun Gothic" panose="020B0503020000020004" pitchFamily="34" charset="-127"/>
                <a:cs typeface="Adobe Naskh Medium" panose="01010101010101010101" pitchFamily="50" charset="-78"/>
              </a:rPr>
              <a:t>01</a:t>
            </a:r>
            <a:endParaRPr lang="zh-CN" altLang="en-US" sz="2100" dirty="0">
              <a:solidFill>
                <a:schemeClr val="bg1"/>
              </a:solidFill>
              <a:latin typeface="Impact" panose="020B0806030902050204" pitchFamily="34" charset="0"/>
              <a:ea typeface="Malgun Gothic" panose="020B0503020000020004" pitchFamily="34" charset="-127"/>
              <a:cs typeface="Adobe Naskh Medium" panose="01010101010101010101" pitchFamily="50" charset="-78"/>
            </a:endParaRPr>
          </a:p>
        </p:txBody>
      </p:sp>
      <p:sp>
        <p:nvSpPr>
          <p:cNvPr id="30727" name="矩形 25"/>
          <p:cNvSpPr>
            <a:spLocks noChangeArrowheads="1"/>
          </p:cNvSpPr>
          <p:nvPr/>
        </p:nvSpPr>
        <p:spPr bwMode="auto">
          <a:xfrm>
            <a:off x="5404469" y="1460336"/>
            <a:ext cx="463588" cy="4156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2100">
                <a:solidFill>
                  <a:schemeClr val="bg1"/>
                </a:solidFill>
                <a:latin typeface="Impact" panose="020B0806030902050204" pitchFamily="34" charset="0"/>
                <a:ea typeface="Malgun Gothic" panose="020B0503020000020004" pitchFamily="34" charset="-127"/>
                <a:cs typeface="Adobe Naskh Medium" panose="01010101010101010101" pitchFamily="50" charset="-78"/>
              </a:rPr>
              <a:t>02</a:t>
            </a:r>
            <a:endParaRPr lang="zh-CN" altLang="en-US" sz="2100">
              <a:solidFill>
                <a:schemeClr val="bg1"/>
              </a:solidFill>
              <a:latin typeface="Impact" panose="020B0806030902050204" pitchFamily="34" charset="0"/>
              <a:ea typeface="Malgun Gothic" panose="020B0503020000020004" pitchFamily="34" charset="-127"/>
              <a:cs typeface="Adobe Naskh Medium" panose="01010101010101010101" pitchFamily="50" charset="-78"/>
            </a:endParaRPr>
          </a:p>
        </p:txBody>
      </p:sp>
      <p:sp>
        <p:nvSpPr>
          <p:cNvPr id="30728" name="矩形 26"/>
          <p:cNvSpPr>
            <a:spLocks noChangeArrowheads="1"/>
          </p:cNvSpPr>
          <p:nvPr/>
        </p:nvSpPr>
        <p:spPr bwMode="auto">
          <a:xfrm>
            <a:off x="5352088" y="3290666"/>
            <a:ext cx="471604" cy="4156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2100">
                <a:solidFill>
                  <a:schemeClr val="bg1"/>
                </a:solidFill>
                <a:latin typeface="Impact" panose="020B0806030902050204" pitchFamily="34" charset="0"/>
                <a:ea typeface="Malgun Gothic" panose="020B0503020000020004" pitchFamily="34" charset="-127"/>
                <a:cs typeface="Adobe Naskh Medium" panose="01010101010101010101" pitchFamily="50" charset="-78"/>
              </a:rPr>
              <a:t>03</a:t>
            </a:r>
            <a:endParaRPr lang="zh-CN" altLang="en-US" sz="2100">
              <a:solidFill>
                <a:schemeClr val="bg1"/>
              </a:solidFill>
              <a:latin typeface="Impact" panose="020B0806030902050204" pitchFamily="34" charset="0"/>
              <a:ea typeface="Malgun Gothic" panose="020B0503020000020004" pitchFamily="34" charset="-127"/>
              <a:cs typeface="Adobe Naskh Medium" panose="01010101010101010101" pitchFamily="50" charset="-78"/>
            </a:endParaRPr>
          </a:p>
        </p:txBody>
      </p:sp>
      <p:sp>
        <p:nvSpPr>
          <p:cNvPr id="30729" name="矩形 27"/>
          <p:cNvSpPr>
            <a:spLocks noChangeArrowheads="1"/>
          </p:cNvSpPr>
          <p:nvPr/>
        </p:nvSpPr>
        <p:spPr bwMode="auto">
          <a:xfrm>
            <a:off x="3547322" y="3231124"/>
            <a:ext cx="463588" cy="4156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2100">
                <a:solidFill>
                  <a:schemeClr val="bg1"/>
                </a:solidFill>
                <a:latin typeface="Impact" panose="020B0806030902050204" pitchFamily="34" charset="0"/>
                <a:ea typeface="Malgun Gothic" panose="020B0503020000020004" pitchFamily="34" charset="-127"/>
                <a:cs typeface="Adobe Naskh Medium" panose="01010101010101010101" pitchFamily="50" charset="-78"/>
              </a:rPr>
              <a:t>04</a:t>
            </a:r>
            <a:endParaRPr lang="zh-CN" altLang="en-US" sz="2100">
              <a:solidFill>
                <a:schemeClr val="bg1"/>
              </a:solidFill>
              <a:latin typeface="Impact" panose="020B0806030902050204" pitchFamily="34" charset="0"/>
              <a:ea typeface="Malgun Gothic" panose="020B0503020000020004" pitchFamily="34" charset="-127"/>
              <a:cs typeface="Adobe Naskh Medium" panose="01010101010101010101" pitchFamily="50" charset="-78"/>
            </a:endParaRPr>
          </a:p>
        </p:txBody>
      </p:sp>
      <p:sp>
        <p:nvSpPr>
          <p:cNvPr id="17" name="文本框 16"/>
          <p:cNvSpPr txBox="1">
            <a:spLocks noChangeArrowheads="1"/>
          </p:cNvSpPr>
          <p:nvPr/>
        </p:nvSpPr>
        <p:spPr bwMode="auto">
          <a:xfrm>
            <a:off x="673876" y="1496819"/>
            <a:ext cx="2443029" cy="6324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3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点击添加相关标题文字，点击添加相关标题文字，点击添加相关标题文字，点击添加相关标题文字，点击添加相关标题文字</a:t>
            </a:r>
            <a:endParaRPr lang="en-GB" altLang="zh-CN" sz="9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endParaRPr>
          </a:p>
        </p:txBody>
      </p:sp>
      <p:sp>
        <p:nvSpPr>
          <p:cNvPr id="20" name="文本框 19"/>
          <p:cNvSpPr txBox="1"/>
          <p:nvPr/>
        </p:nvSpPr>
        <p:spPr>
          <a:xfrm>
            <a:off x="707582" y="1131939"/>
            <a:ext cx="2157294" cy="276999"/>
          </a:xfrm>
          <a:prstGeom prst="rect">
            <a:avLst/>
          </a:prstGeom>
          <a:noFill/>
        </p:spPr>
        <p:txBody>
          <a:bodyPr>
            <a:spAutoFit/>
          </a:bodyPr>
          <a:lstStyle/>
          <a:p>
            <a:r>
              <a:rPr lang="zh-CN" altLang="en-US" sz="1200" dirty="0">
                <a:solidFill>
                  <a:schemeClr val="tx1">
                    <a:lumMod val="75000"/>
                    <a:lumOff val="25000"/>
                  </a:schemeClr>
                </a:solidFill>
                <a:latin typeface="微软雅黑" pitchFamily="34" charset="-122"/>
                <a:ea typeface="微软雅黑" pitchFamily="34" charset="-122"/>
              </a:rPr>
              <a:t>输入文字信息</a:t>
            </a:r>
            <a:endParaRPr lang="id-ID" altLang="zh-CN" sz="1200" dirty="0">
              <a:solidFill>
                <a:schemeClr val="tx1">
                  <a:lumMod val="75000"/>
                  <a:lumOff val="25000"/>
                </a:schemeClr>
              </a:solidFill>
              <a:latin typeface="微软雅黑" pitchFamily="34" charset="-122"/>
              <a:ea typeface="微软雅黑" pitchFamily="34" charset="-122"/>
            </a:endParaRPr>
          </a:p>
        </p:txBody>
      </p:sp>
      <p:sp>
        <p:nvSpPr>
          <p:cNvPr id="21" name="文本框 20"/>
          <p:cNvSpPr txBox="1">
            <a:spLocks noChangeArrowheads="1"/>
          </p:cNvSpPr>
          <p:nvPr/>
        </p:nvSpPr>
        <p:spPr bwMode="auto">
          <a:xfrm>
            <a:off x="6233428" y="1496819"/>
            <a:ext cx="2443029" cy="6324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3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点击添加相关标题文字，点击添加相关标题文字，点击添加相关标题文字，点击添加相关标题文字，点击添加相关标题文字</a:t>
            </a:r>
            <a:endParaRPr lang="en-GB" altLang="zh-CN" sz="9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endParaRPr>
          </a:p>
        </p:txBody>
      </p:sp>
      <p:sp>
        <p:nvSpPr>
          <p:cNvPr id="22" name="文本框 21"/>
          <p:cNvSpPr txBox="1"/>
          <p:nvPr/>
        </p:nvSpPr>
        <p:spPr>
          <a:xfrm>
            <a:off x="6267134" y="1131939"/>
            <a:ext cx="2157294" cy="276999"/>
          </a:xfrm>
          <a:prstGeom prst="rect">
            <a:avLst/>
          </a:prstGeom>
          <a:noFill/>
        </p:spPr>
        <p:txBody>
          <a:bodyPr>
            <a:spAutoFit/>
          </a:bodyPr>
          <a:lstStyle/>
          <a:p>
            <a:r>
              <a:rPr lang="zh-CN" altLang="en-US" sz="1200" dirty="0">
                <a:solidFill>
                  <a:schemeClr val="tx1">
                    <a:lumMod val="75000"/>
                    <a:lumOff val="25000"/>
                  </a:schemeClr>
                </a:solidFill>
                <a:latin typeface="微软雅黑" pitchFamily="34" charset="-122"/>
                <a:ea typeface="微软雅黑" pitchFamily="34" charset="-122"/>
              </a:rPr>
              <a:t>输入文字信息</a:t>
            </a:r>
            <a:endParaRPr lang="id-ID" altLang="zh-CN" sz="1200" dirty="0">
              <a:solidFill>
                <a:schemeClr val="tx1">
                  <a:lumMod val="75000"/>
                  <a:lumOff val="25000"/>
                </a:schemeClr>
              </a:solidFill>
              <a:latin typeface="微软雅黑" pitchFamily="34" charset="-122"/>
              <a:ea typeface="微软雅黑" pitchFamily="34" charset="-122"/>
            </a:endParaRPr>
          </a:p>
        </p:txBody>
      </p:sp>
      <p:sp>
        <p:nvSpPr>
          <p:cNvPr id="23" name="文本框 22"/>
          <p:cNvSpPr txBox="1">
            <a:spLocks noChangeArrowheads="1"/>
          </p:cNvSpPr>
          <p:nvPr/>
        </p:nvSpPr>
        <p:spPr bwMode="auto">
          <a:xfrm>
            <a:off x="673876" y="3383097"/>
            <a:ext cx="2443029" cy="6324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3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点击添加相关标题文字，点击添加相关标题文字，点击添加相关标题文字，点击添加相关标题文字，点击添加相关标题文字</a:t>
            </a:r>
            <a:endParaRPr lang="en-GB" altLang="zh-CN" sz="9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endParaRPr>
          </a:p>
        </p:txBody>
      </p:sp>
      <p:sp>
        <p:nvSpPr>
          <p:cNvPr id="24" name="文本框 23"/>
          <p:cNvSpPr txBox="1"/>
          <p:nvPr/>
        </p:nvSpPr>
        <p:spPr>
          <a:xfrm>
            <a:off x="707582" y="3018217"/>
            <a:ext cx="2157294" cy="276999"/>
          </a:xfrm>
          <a:prstGeom prst="rect">
            <a:avLst/>
          </a:prstGeom>
          <a:noFill/>
        </p:spPr>
        <p:txBody>
          <a:bodyPr>
            <a:spAutoFit/>
          </a:bodyPr>
          <a:lstStyle/>
          <a:p>
            <a:r>
              <a:rPr lang="zh-CN" altLang="en-US" sz="1200" dirty="0">
                <a:solidFill>
                  <a:schemeClr val="tx1">
                    <a:lumMod val="75000"/>
                    <a:lumOff val="25000"/>
                  </a:schemeClr>
                </a:solidFill>
                <a:latin typeface="微软雅黑" pitchFamily="34" charset="-122"/>
                <a:ea typeface="微软雅黑" pitchFamily="34" charset="-122"/>
              </a:rPr>
              <a:t>输入文字信息</a:t>
            </a:r>
            <a:endParaRPr lang="id-ID" altLang="zh-CN" sz="1200" dirty="0">
              <a:solidFill>
                <a:schemeClr val="tx1">
                  <a:lumMod val="75000"/>
                  <a:lumOff val="25000"/>
                </a:schemeClr>
              </a:solidFill>
              <a:latin typeface="微软雅黑" pitchFamily="34" charset="-122"/>
              <a:ea typeface="微软雅黑" pitchFamily="34" charset="-122"/>
            </a:endParaRPr>
          </a:p>
        </p:txBody>
      </p:sp>
      <p:sp>
        <p:nvSpPr>
          <p:cNvPr id="25" name="文本框 24"/>
          <p:cNvSpPr txBox="1">
            <a:spLocks noChangeArrowheads="1"/>
          </p:cNvSpPr>
          <p:nvPr/>
        </p:nvSpPr>
        <p:spPr bwMode="auto">
          <a:xfrm>
            <a:off x="6233428" y="3383097"/>
            <a:ext cx="2443029" cy="6324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3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点击添加相关标题文字，点击添加相关标题文字，点击添加相关标题文字，点击添加相关标题文字，点击添加相关标题文字</a:t>
            </a:r>
            <a:endParaRPr lang="en-GB" altLang="zh-CN" sz="9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endParaRPr>
          </a:p>
        </p:txBody>
      </p:sp>
      <p:sp>
        <p:nvSpPr>
          <p:cNvPr id="26" name="文本框 25"/>
          <p:cNvSpPr txBox="1"/>
          <p:nvPr/>
        </p:nvSpPr>
        <p:spPr>
          <a:xfrm>
            <a:off x="6267134" y="3018217"/>
            <a:ext cx="2157294" cy="276999"/>
          </a:xfrm>
          <a:prstGeom prst="rect">
            <a:avLst/>
          </a:prstGeom>
          <a:noFill/>
        </p:spPr>
        <p:txBody>
          <a:bodyPr>
            <a:spAutoFit/>
          </a:bodyPr>
          <a:lstStyle/>
          <a:p>
            <a:r>
              <a:rPr lang="zh-CN" altLang="en-US" sz="1200" dirty="0">
                <a:solidFill>
                  <a:schemeClr val="tx1">
                    <a:lumMod val="75000"/>
                    <a:lumOff val="25000"/>
                  </a:schemeClr>
                </a:solidFill>
                <a:latin typeface="微软雅黑" pitchFamily="34" charset="-122"/>
                <a:ea typeface="微软雅黑" pitchFamily="34" charset="-122"/>
              </a:rPr>
              <a:t>输入文字信息</a:t>
            </a:r>
            <a:endParaRPr lang="id-ID" altLang="zh-CN" sz="1200" dirty="0">
              <a:solidFill>
                <a:schemeClr val="tx1">
                  <a:lumMod val="75000"/>
                  <a:lumOff val="25000"/>
                </a:schemeClr>
              </a:solidFill>
              <a:latin typeface="微软雅黑" pitchFamily="34" charset="-122"/>
              <a:ea typeface="微软雅黑" pitchFamily="34" charset="-122"/>
            </a:endParaRPr>
          </a:p>
        </p:txBody>
      </p:sp>
    </p:spTree>
    <p:extLst>
      <p:ext uri="{BB962C8B-B14F-4D97-AF65-F5344CB8AC3E}">
        <p14:creationId xmlns:p14="http://schemas.microsoft.com/office/powerpoint/2010/main" val="911110583"/>
      </p:ext>
    </p:extLst>
  </p:cSld>
  <p:clrMapOvr>
    <a:masterClrMapping/>
  </p:clrMapOvr>
  <mc:AlternateContent xmlns:mc="http://schemas.openxmlformats.org/markup-compatibility/2006" xmlns:p14="http://schemas.microsoft.com/office/powerpoint/2010/main">
    <mc:Choice Requires="p14">
      <p:transition spd="slow" p14:dur="800" advClick="0" advTm="0">
        <p:circle/>
      </p:transition>
    </mc:Choice>
    <mc:Fallback xmlns="">
      <p:transition spd="slow" advClick="0" advTm="0">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500"/>
                                        <p:tgtEl>
                                          <p:spTgt spid="2"/>
                                        </p:tgtEl>
                                      </p:cBhvr>
                                    </p:animEffect>
                                  </p:childTnLst>
                                </p:cTn>
                              </p:par>
                              <p:par>
                                <p:cTn id="8" presetID="8" presetClass="emph" presetSubtype="0" fill="hold" nodeType="withEffect">
                                  <p:stCondLst>
                                    <p:cond delay="0"/>
                                  </p:stCondLst>
                                  <p:childTnLst>
                                    <p:animRot by="21600000">
                                      <p:cBhvr>
                                        <p:cTn id="9" dur="500" fill="hold"/>
                                        <p:tgtEl>
                                          <p:spTgt spid="2"/>
                                        </p:tgtEl>
                                        <p:attrNameLst>
                                          <p:attrName>r</p:attrName>
                                        </p:attrNameLst>
                                      </p:cBhvr>
                                    </p:animRo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30726"/>
                                        </p:tgtEl>
                                        <p:attrNameLst>
                                          <p:attrName>style.visibility</p:attrName>
                                        </p:attrNameLst>
                                      </p:cBhvr>
                                      <p:to>
                                        <p:strVal val="visible"/>
                                      </p:to>
                                    </p:set>
                                    <p:anim calcmode="lin" valueType="num">
                                      <p:cBhvr>
                                        <p:cTn id="13" dur="500" fill="hold"/>
                                        <p:tgtEl>
                                          <p:spTgt spid="30726"/>
                                        </p:tgtEl>
                                        <p:attrNameLst>
                                          <p:attrName>ppt_w</p:attrName>
                                        </p:attrNameLst>
                                      </p:cBhvr>
                                      <p:tavLst>
                                        <p:tav tm="0">
                                          <p:val>
                                            <p:fltVal val="0"/>
                                          </p:val>
                                        </p:tav>
                                        <p:tav tm="100000">
                                          <p:val>
                                            <p:strVal val="#ppt_w"/>
                                          </p:val>
                                        </p:tav>
                                      </p:tavLst>
                                    </p:anim>
                                    <p:anim calcmode="lin" valueType="num">
                                      <p:cBhvr>
                                        <p:cTn id="14" dur="500" fill="hold"/>
                                        <p:tgtEl>
                                          <p:spTgt spid="30726"/>
                                        </p:tgtEl>
                                        <p:attrNameLst>
                                          <p:attrName>ppt_h</p:attrName>
                                        </p:attrNameLst>
                                      </p:cBhvr>
                                      <p:tavLst>
                                        <p:tav tm="0">
                                          <p:val>
                                            <p:fltVal val="0"/>
                                          </p:val>
                                        </p:tav>
                                        <p:tav tm="100000">
                                          <p:val>
                                            <p:strVal val="#ppt_h"/>
                                          </p:val>
                                        </p:tav>
                                      </p:tavLst>
                                    </p:anim>
                                    <p:animEffect transition="in" filter="fade">
                                      <p:cBhvr>
                                        <p:cTn id="15" dur="500"/>
                                        <p:tgtEl>
                                          <p:spTgt spid="30726"/>
                                        </p:tgtEl>
                                      </p:cBhvr>
                                    </p:animEffect>
                                  </p:childTnLst>
                                </p:cTn>
                              </p:par>
                            </p:childTnLst>
                          </p:cTn>
                        </p:par>
                        <p:par>
                          <p:cTn id="16" fill="hold">
                            <p:stCondLst>
                              <p:cond delay="1000"/>
                            </p:stCondLst>
                            <p:childTnLst>
                              <p:par>
                                <p:cTn id="17" presetID="22" presetClass="entr" presetSubtype="1" fill="hold" grpId="0" nodeType="afterEffect">
                                  <p:stCondLst>
                                    <p:cond delay="0"/>
                                  </p:stCondLst>
                                  <p:childTnLst>
                                    <p:set>
                                      <p:cBhvr>
                                        <p:cTn id="18" dur="1" fill="hold">
                                          <p:stCondLst>
                                            <p:cond delay="0"/>
                                          </p:stCondLst>
                                        </p:cTn>
                                        <p:tgtEl>
                                          <p:spTgt spid="20"/>
                                        </p:tgtEl>
                                        <p:attrNameLst>
                                          <p:attrName>style.visibility</p:attrName>
                                        </p:attrNameLst>
                                      </p:cBhvr>
                                      <p:to>
                                        <p:strVal val="visible"/>
                                      </p:to>
                                    </p:set>
                                    <p:animEffect transition="in" filter="wipe(up)">
                                      <p:cBhvr>
                                        <p:cTn id="19" dur="500"/>
                                        <p:tgtEl>
                                          <p:spTgt spid="20"/>
                                        </p:tgtEl>
                                      </p:cBhvr>
                                    </p:animEffect>
                                  </p:childTnLst>
                                </p:cTn>
                              </p:par>
                              <p:par>
                                <p:cTn id="20" presetID="42" presetClass="entr" presetSubtype="0" fill="hold" grpId="0" nodeType="withEffect">
                                  <p:stCondLst>
                                    <p:cond delay="0"/>
                                  </p:stCondLst>
                                  <p:childTnLst>
                                    <p:set>
                                      <p:cBhvr>
                                        <p:cTn id="21" dur="1" fill="hold">
                                          <p:stCondLst>
                                            <p:cond delay="0"/>
                                          </p:stCondLst>
                                        </p:cTn>
                                        <p:tgtEl>
                                          <p:spTgt spid="17"/>
                                        </p:tgtEl>
                                        <p:attrNameLst>
                                          <p:attrName>style.visibility</p:attrName>
                                        </p:attrNameLst>
                                      </p:cBhvr>
                                      <p:to>
                                        <p:strVal val="visible"/>
                                      </p:to>
                                    </p:set>
                                    <p:animEffect transition="in" filter="fade">
                                      <p:cBhvr>
                                        <p:cTn id="22" dur="500"/>
                                        <p:tgtEl>
                                          <p:spTgt spid="17"/>
                                        </p:tgtEl>
                                      </p:cBhvr>
                                    </p:animEffect>
                                    <p:anim calcmode="lin" valueType="num">
                                      <p:cBhvr>
                                        <p:cTn id="23" dur="500" fill="hold"/>
                                        <p:tgtEl>
                                          <p:spTgt spid="17"/>
                                        </p:tgtEl>
                                        <p:attrNameLst>
                                          <p:attrName>ppt_x</p:attrName>
                                        </p:attrNameLst>
                                      </p:cBhvr>
                                      <p:tavLst>
                                        <p:tav tm="0">
                                          <p:val>
                                            <p:strVal val="#ppt_x"/>
                                          </p:val>
                                        </p:tav>
                                        <p:tav tm="100000">
                                          <p:val>
                                            <p:strVal val="#ppt_x"/>
                                          </p:val>
                                        </p:tav>
                                      </p:tavLst>
                                    </p:anim>
                                    <p:anim calcmode="lin" valueType="num">
                                      <p:cBhvr>
                                        <p:cTn id="24" dur="500" fill="hold"/>
                                        <p:tgtEl>
                                          <p:spTgt spid="17"/>
                                        </p:tgtEl>
                                        <p:attrNameLst>
                                          <p:attrName>ppt_y</p:attrName>
                                        </p:attrNameLst>
                                      </p:cBhvr>
                                      <p:tavLst>
                                        <p:tav tm="0">
                                          <p:val>
                                            <p:strVal val="#ppt_y+.1"/>
                                          </p:val>
                                        </p:tav>
                                        <p:tav tm="100000">
                                          <p:val>
                                            <p:strVal val="#ppt_y"/>
                                          </p:val>
                                        </p:tav>
                                      </p:tavLst>
                                    </p:anim>
                                  </p:childTnLst>
                                </p:cTn>
                              </p:par>
                            </p:childTnLst>
                          </p:cTn>
                        </p:par>
                        <p:par>
                          <p:cTn id="25" fill="hold">
                            <p:stCondLst>
                              <p:cond delay="1500"/>
                            </p:stCondLst>
                            <p:childTnLst>
                              <p:par>
                                <p:cTn id="26" presetID="53" presetClass="entr" presetSubtype="16" fill="hold" grpId="0" nodeType="afterEffect">
                                  <p:stCondLst>
                                    <p:cond delay="0"/>
                                  </p:stCondLst>
                                  <p:childTnLst>
                                    <p:set>
                                      <p:cBhvr>
                                        <p:cTn id="27" dur="1" fill="hold">
                                          <p:stCondLst>
                                            <p:cond delay="0"/>
                                          </p:stCondLst>
                                        </p:cTn>
                                        <p:tgtEl>
                                          <p:spTgt spid="30727"/>
                                        </p:tgtEl>
                                        <p:attrNameLst>
                                          <p:attrName>style.visibility</p:attrName>
                                        </p:attrNameLst>
                                      </p:cBhvr>
                                      <p:to>
                                        <p:strVal val="visible"/>
                                      </p:to>
                                    </p:set>
                                    <p:anim calcmode="lin" valueType="num">
                                      <p:cBhvr>
                                        <p:cTn id="28" dur="500" fill="hold"/>
                                        <p:tgtEl>
                                          <p:spTgt spid="30727"/>
                                        </p:tgtEl>
                                        <p:attrNameLst>
                                          <p:attrName>ppt_w</p:attrName>
                                        </p:attrNameLst>
                                      </p:cBhvr>
                                      <p:tavLst>
                                        <p:tav tm="0">
                                          <p:val>
                                            <p:fltVal val="0"/>
                                          </p:val>
                                        </p:tav>
                                        <p:tav tm="100000">
                                          <p:val>
                                            <p:strVal val="#ppt_w"/>
                                          </p:val>
                                        </p:tav>
                                      </p:tavLst>
                                    </p:anim>
                                    <p:anim calcmode="lin" valueType="num">
                                      <p:cBhvr>
                                        <p:cTn id="29" dur="500" fill="hold"/>
                                        <p:tgtEl>
                                          <p:spTgt spid="30727"/>
                                        </p:tgtEl>
                                        <p:attrNameLst>
                                          <p:attrName>ppt_h</p:attrName>
                                        </p:attrNameLst>
                                      </p:cBhvr>
                                      <p:tavLst>
                                        <p:tav tm="0">
                                          <p:val>
                                            <p:fltVal val="0"/>
                                          </p:val>
                                        </p:tav>
                                        <p:tav tm="100000">
                                          <p:val>
                                            <p:strVal val="#ppt_h"/>
                                          </p:val>
                                        </p:tav>
                                      </p:tavLst>
                                    </p:anim>
                                    <p:animEffect transition="in" filter="fade">
                                      <p:cBhvr>
                                        <p:cTn id="30" dur="500"/>
                                        <p:tgtEl>
                                          <p:spTgt spid="30727"/>
                                        </p:tgtEl>
                                      </p:cBhvr>
                                    </p:animEffect>
                                  </p:childTnLst>
                                </p:cTn>
                              </p:par>
                            </p:childTnLst>
                          </p:cTn>
                        </p:par>
                        <p:par>
                          <p:cTn id="31" fill="hold">
                            <p:stCondLst>
                              <p:cond delay="2000"/>
                            </p:stCondLst>
                            <p:childTnLst>
                              <p:par>
                                <p:cTn id="32" presetID="22" presetClass="entr" presetSubtype="1" fill="hold" grpId="0" nodeType="afterEffect">
                                  <p:stCondLst>
                                    <p:cond delay="0"/>
                                  </p:stCondLst>
                                  <p:childTnLst>
                                    <p:set>
                                      <p:cBhvr>
                                        <p:cTn id="33" dur="1" fill="hold">
                                          <p:stCondLst>
                                            <p:cond delay="0"/>
                                          </p:stCondLst>
                                        </p:cTn>
                                        <p:tgtEl>
                                          <p:spTgt spid="22"/>
                                        </p:tgtEl>
                                        <p:attrNameLst>
                                          <p:attrName>style.visibility</p:attrName>
                                        </p:attrNameLst>
                                      </p:cBhvr>
                                      <p:to>
                                        <p:strVal val="visible"/>
                                      </p:to>
                                    </p:set>
                                    <p:animEffect transition="in" filter="wipe(up)">
                                      <p:cBhvr>
                                        <p:cTn id="34" dur="500"/>
                                        <p:tgtEl>
                                          <p:spTgt spid="22"/>
                                        </p:tgtEl>
                                      </p:cBhvr>
                                    </p:animEffect>
                                  </p:childTnLst>
                                </p:cTn>
                              </p:par>
                              <p:par>
                                <p:cTn id="35" presetID="42" presetClass="entr" presetSubtype="0" fill="hold" grpId="0" nodeType="withEffect">
                                  <p:stCondLst>
                                    <p:cond delay="0"/>
                                  </p:stCondLst>
                                  <p:childTnLst>
                                    <p:set>
                                      <p:cBhvr>
                                        <p:cTn id="36" dur="1" fill="hold">
                                          <p:stCondLst>
                                            <p:cond delay="0"/>
                                          </p:stCondLst>
                                        </p:cTn>
                                        <p:tgtEl>
                                          <p:spTgt spid="21"/>
                                        </p:tgtEl>
                                        <p:attrNameLst>
                                          <p:attrName>style.visibility</p:attrName>
                                        </p:attrNameLst>
                                      </p:cBhvr>
                                      <p:to>
                                        <p:strVal val="visible"/>
                                      </p:to>
                                    </p:set>
                                    <p:animEffect transition="in" filter="fade">
                                      <p:cBhvr>
                                        <p:cTn id="37" dur="500"/>
                                        <p:tgtEl>
                                          <p:spTgt spid="21"/>
                                        </p:tgtEl>
                                      </p:cBhvr>
                                    </p:animEffect>
                                    <p:anim calcmode="lin" valueType="num">
                                      <p:cBhvr>
                                        <p:cTn id="38" dur="500" fill="hold"/>
                                        <p:tgtEl>
                                          <p:spTgt spid="21"/>
                                        </p:tgtEl>
                                        <p:attrNameLst>
                                          <p:attrName>ppt_x</p:attrName>
                                        </p:attrNameLst>
                                      </p:cBhvr>
                                      <p:tavLst>
                                        <p:tav tm="0">
                                          <p:val>
                                            <p:strVal val="#ppt_x"/>
                                          </p:val>
                                        </p:tav>
                                        <p:tav tm="100000">
                                          <p:val>
                                            <p:strVal val="#ppt_x"/>
                                          </p:val>
                                        </p:tav>
                                      </p:tavLst>
                                    </p:anim>
                                    <p:anim calcmode="lin" valueType="num">
                                      <p:cBhvr>
                                        <p:cTn id="39" dur="500" fill="hold"/>
                                        <p:tgtEl>
                                          <p:spTgt spid="21"/>
                                        </p:tgtEl>
                                        <p:attrNameLst>
                                          <p:attrName>ppt_y</p:attrName>
                                        </p:attrNameLst>
                                      </p:cBhvr>
                                      <p:tavLst>
                                        <p:tav tm="0">
                                          <p:val>
                                            <p:strVal val="#ppt_y+.1"/>
                                          </p:val>
                                        </p:tav>
                                        <p:tav tm="100000">
                                          <p:val>
                                            <p:strVal val="#ppt_y"/>
                                          </p:val>
                                        </p:tav>
                                      </p:tavLst>
                                    </p:anim>
                                  </p:childTnLst>
                                </p:cTn>
                              </p:par>
                            </p:childTnLst>
                          </p:cTn>
                        </p:par>
                        <p:par>
                          <p:cTn id="40" fill="hold">
                            <p:stCondLst>
                              <p:cond delay="2500"/>
                            </p:stCondLst>
                            <p:childTnLst>
                              <p:par>
                                <p:cTn id="41" presetID="53" presetClass="entr" presetSubtype="16" fill="hold" grpId="0" nodeType="afterEffect">
                                  <p:stCondLst>
                                    <p:cond delay="0"/>
                                  </p:stCondLst>
                                  <p:childTnLst>
                                    <p:set>
                                      <p:cBhvr>
                                        <p:cTn id="42" dur="1" fill="hold">
                                          <p:stCondLst>
                                            <p:cond delay="0"/>
                                          </p:stCondLst>
                                        </p:cTn>
                                        <p:tgtEl>
                                          <p:spTgt spid="30729"/>
                                        </p:tgtEl>
                                        <p:attrNameLst>
                                          <p:attrName>style.visibility</p:attrName>
                                        </p:attrNameLst>
                                      </p:cBhvr>
                                      <p:to>
                                        <p:strVal val="visible"/>
                                      </p:to>
                                    </p:set>
                                    <p:anim calcmode="lin" valueType="num">
                                      <p:cBhvr>
                                        <p:cTn id="43" dur="500" fill="hold"/>
                                        <p:tgtEl>
                                          <p:spTgt spid="30729"/>
                                        </p:tgtEl>
                                        <p:attrNameLst>
                                          <p:attrName>ppt_w</p:attrName>
                                        </p:attrNameLst>
                                      </p:cBhvr>
                                      <p:tavLst>
                                        <p:tav tm="0">
                                          <p:val>
                                            <p:fltVal val="0"/>
                                          </p:val>
                                        </p:tav>
                                        <p:tav tm="100000">
                                          <p:val>
                                            <p:strVal val="#ppt_w"/>
                                          </p:val>
                                        </p:tav>
                                      </p:tavLst>
                                    </p:anim>
                                    <p:anim calcmode="lin" valueType="num">
                                      <p:cBhvr>
                                        <p:cTn id="44" dur="500" fill="hold"/>
                                        <p:tgtEl>
                                          <p:spTgt spid="30729"/>
                                        </p:tgtEl>
                                        <p:attrNameLst>
                                          <p:attrName>ppt_h</p:attrName>
                                        </p:attrNameLst>
                                      </p:cBhvr>
                                      <p:tavLst>
                                        <p:tav tm="0">
                                          <p:val>
                                            <p:fltVal val="0"/>
                                          </p:val>
                                        </p:tav>
                                        <p:tav tm="100000">
                                          <p:val>
                                            <p:strVal val="#ppt_h"/>
                                          </p:val>
                                        </p:tav>
                                      </p:tavLst>
                                    </p:anim>
                                    <p:animEffect transition="in" filter="fade">
                                      <p:cBhvr>
                                        <p:cTn id="45" dur="500"/>
                                        <p:tgtEl>
                                          <p:spTgt spid="30729"/>
                                        </p:tgtEl>
                                      </p:cBhvr>
                                    </p:animEffect>
                                  </p:childTnLst>
                                </p:cTn>
                              </p:par>
                            </p:childTnLst>
                          </p:cTn>
                        </p:par>
                        <p:par>
                          <p:cTn id="46" fill="hold">
                            <p:stCondLst>
                              <p:cond delay="3000"/>
                            </p:stCondLst>
                            <p:childTnLst>
                              <p:par>
                                <p:cTn id="47" presetID="22" presetClass="entr" presetSubtype="1" fill="hold" grpId="0" nodeType="afterEffect">
                                  <p:stCondLst>
                                    <p:cond delay="0"/>
                                  </p:stCondLst>
                                  <p:childTnLst>
                                    <p:set>
                                      <p:cBhvr>
                                        <p:cTn id="48" dur="1" fill="hold">
                                          <p:stCondLst>
                                            <p:cond delay="0"/>
                                          </p:stCondLst>
                                        </p:cTn>
                                        <p:tgtEl>
                                          <p:spTgt spid="24"/>
                                        </p:tgtEl>
                                        <p:attrNameLst>
                                          <p:attrName>style.visibility</p:attrName>
                                        </p:attrNameLst>
                                      </p:cBhvr>
                                      <p:to>
                                        <p:strVal val="visible"/>
                                      </p:to>
                                    </p:set>
                                    <p:animEffect transition="in" filter="wipe(up)">
                                      <p:cBhvr>
                                        <p:cTn id="49" dur="500"/>
                                        <p:tgtEl>
                                          <p:spTgt spid="24"/>
                                        </p:tgtEl>
                                      </p:cBhvr>
                                    </p:animEffect>
                                  </p:childTnLst>
                                </p:cTn>
                              </p:par>
                              <p:par>
                                <p:cTn id="50" presetID="42" presetClass="entr" presetSubtype="0" fill="hold" grpId="0" nodeType="withEffect">
                                  <p:stCondLst>
                                    <p:cond delay="0"/>
                                  </p:stCondLst>
                                  <p:childTnLst>
                                    <p:set>
                                      <p:cBhvr>
                                        <p:cTn id="51" dur="1" fill="hold">
                                          <p:stCondLst>
                                            <p:cond delay="0"/>
                                          </p:stCondLst>
                                        </p:cTn>
                                        <p:tgtEl>
                                          <p:spTgt spid="23"/>
                                        </p:tgtEl>
                                        <p:attrNameLst>
                                          <p:attrName>style.visibility</p:attrName>
                                        </p:attrNameLst>
                                      </p:cBhvr>
                                      <p:to>
                                        <p:strVal val="visible"/>
                                      </p:to>
                                    </p:set>
                                    <p:animEffect transition="in" filter="fade">
                                      <p:cBhvr>
                                        <p:cTn id="52" dur="500"/>
                                        <p:tgtEl>
                                          <p:spTgt spid="23"/>
                                        </p:tgtEl>
                                      </p:cBhvr>
                                    </p:animEffect>
                                    <p:anim calcmode="lin" valueType="num">
                                      <p:cBhvr>
                                        <p:cTn id="53" dur="500" fill="hold"/>
                                        <p:tgtEl>
                                          <p:spTgt spid="23"/>
                                        </p:tgtEl>
                                        <p:attrNameLst>
                                          <p:attrName>ppt_x</p:attrName>
                                        </p:attrNameLst>
                                      </p:cBhvr>
                                      <p:tavLst>
                                        <p:tav tm="0">
                                          <p:val>
                                            <p:strVal val="#ppt_x"/>
                                          </p:val>
                                        </p:tav>
                                        <p:tav tm="100000">
                                          <p:val>
                                            <p:strVal val="#ppt_x"/>
                                          </p:val>
                                        </p:tav>
                                      </p:tavLst>
                                    </p:anim>
                                    <p:anim calcmode="lin" valueType="num">
                                      <p:cBhvr>
                                        <p:cTn id="54" dur="500" fill="hold"/>
                                        <p:tgtEl>
                                          <p:spTgt spid="23"/>
                                        </p:tgtEl>
                                        <p:attrNameLst>
                                          <p:attrName>ppt_y</p:attrName>
                                        </p:attrNameLst>
                                      </p:cBhvr>
                                      <p:tavLst>
                                        <p:tav tm="0">
                                          <p:val>
                                            <p:strVal val="#ppt_y+.1"/>
                                          </p:val>
                                        </p:tav>
                                        <p:tav tm="100000">
                                          <p:val>
                                            <p:strVal val="#ppt_y"/>
                                          </p:val>
                                        </p:tav>
                                      </p:tavLst>
                                    </p:anim>
                                  </p:childTnLst>
                                </p:cTn>
                              </p:par>
                            </p:childTnLst>
                          </p:cTn>
                        </p:par>
                        <p:par>
                          <p:cTn id="55" fill="hold">
                            <p:stCondLst>
                              <p:cond delay="3500"/>
                            </p:stCondLst>
                            <p:childTnLst>
                              <p:par>
                                <p:cTn id="56" presetID="53" presetClass="entr" presetSubtype="16" fill="hold" grpId="0" nodeType="afterEffect">
                                  <p:stCondLst>
                                    <p:cond delay="0"/>
                                  </p:stCondLst>
                                  <p:childTnLst>
                                    <p:set>
                                      <p:cBhvr>
                                        <p:cTn id="57" dur="1" fill="hold">
                                          <p:stCondLst>
                                            <p:cond delay="0"/>
                                          </p:stCondLst>
                                        </p:cTn>
                                        <p:tgtEl>
                                          <p:spTgt spid="30728"/>
                                        </p:tgtEl>
                                        <p:attrNameLst>
                                          <p:attrName>style.visibility</p:attrName>
                                        </p:attrNameLst>
                                      </p:cBhvr>
                                      <p:to>
                                        <p:strVal val="visible"/>
                                      </p:to>
                                    </p:set>
                                    <p:anim calcmode="lin" valueType="num">
                                      <p:cBhvr>
                                        <p:cTn id="58" dur="500" fill="hold"/>
                                        <p:tgtEl>
                                          <p:spTgt spid="30728"/>
                                        </p:tgtEl>
                                        <p:attrNameLst>
                                          <p:attrName>ppt_w</p:attrName>
                                        </p:attrNameLst>
                                      </p:cBhvr>
                                      <p:tavLst>
                                        <p:tav tm="0">
                                          <p:val>
                                            <p:fltVal val="0"/>
                                          </p:val>
                                        </p:tav>
                                        <p:tav tm="100000">
                                          <p:val>
                                            <p:strVal val="#ppt_w"/>
                                          </p:val>
                                        </p:tav>
                                      </p:tavLst>
                                    </p:anim>
                                    <p:anim calcmode="lin" valueType="num">
                                      <p:cBhvr>
                                        <p:cTn id="59" dur="500" fill="hold"/>
                                        <p:tgtEl>
                                          <p:spTgt spid="30728"/>
                                        </p:tgtEl>
                                        <p:attrNameLst>
                                          <p:attrName>ppt_h</p:attrName>
                                        </p:attrNameLst>
                                      </p:cBhvr>
                                      <p:tavLst>
                                        <p:tav tm="0">
                                          <p:val>
                                            <p:fltVal val="0"/>
                                          </p:val>
                                        </p:tav>
                                        <p:tav tm="100000">
                                          <p:val>
                                            <p:strVal val="#ppt_h"/>
                                          </p:val>
                                        </p:tav>
                                      </p:tavLst>
                                    </p:anim>
                                    <p:animEffect transition="in" filter="fade">
                                      <p:cBhvr>
                                        <p:cTn id="60" dur="500"/>
                                        <p:tgtEl>
                                          <p:spTgt spid="30728"/>
                                        </p:tgtEl>
                                      </p:cBhvr>
                                    </p:animEffect>
                                  </p:childTnLst>
                                </p:cTn>
                              </p:par>
                            </p:childTnLst>
                          </p:cTn>
                        </p:par>
                        <p:par>
                          <p:cTn id="61" fill="hold">
                            <p:stCondLst>
                              <p:cond delay="4000"/>
                            </p:stCondLst>
                            <p:childTnLst>
                              <p:par>
                                <p:cTn id="62" presetID="22" presetClass="entr" presetSubtype="1" fill="hold" grpId="0" nodeType="afterEffect">
                                  <p:stCondLst>
                                    <p:cond delay="0"/>
                                  </p:stCondLst>
                                  <p:childTnLst>
                                    <p:set>
                                      <p:cBhvr>
                                        <p:cTn id="63" dur="1" fill="hold">
                                          <p:stCondLst>
                                            <p:cond delay="0"/>
                                          </p:stCondLst>
                                        </p:cTn>
                                        <p:tgtEl>
                                          <p:spTgt spid="26"/>
                                        </p:tgtEl>
                                        <p:attrNameLst>
                                          <p:attrName>style.visibility</p:attrName>
                                        </p:attrNameLst>
                                      </p:cBhvr>
                                      <p:to>
                                        <p:strVal val="visible"/>
                                      </p:to>
                                    </p:set>
                                    <p:animEffect transition="in" filter="wipe(up)">
                                      <p:cBhvr>
                                        <p:cTn id="64" dur="500"/>
                                        <p:tgtEl>
                                          <p:spTgt spid="26"/>
                                        </p:tgtEl>
                                      </p:cBhvr>
                                    </p:animEffect>
                                  </p:childTnLst>
                                </p:cTn>
                              </p:par>
                              <p:par>
                                <p:cTn id="65" presetID="42" presetClass="entr" presetSubtype="0" fill="hold" grpId="0" nodeType="withEffect">
                                  <p:stCondLst>
                                    <p:cond delay="0"/>
                                  </p:stCondLst>
                                  <p:childTnLst>
                                    <p:set>
                                      <p:cBhvr>
                                        <p:cTn id="66" dur="1" fill="hold">
                                          <p:stCondLst>
                                            <p:cond delay="0"/>
                                          </p:stCondLst>
                                        </p:cTn>
                                        <p:tgtEl>
                                          <p:spTgt spid="25"/>
                                        </p:tgtEl>
                                        <p:attrNameLst>
                                          <p:attrName>style.visibility</p:attrName>
                                        </p:attrNameLst>
                                      </p:cBhvr>
                                      <p:to>
                                        <p:strVal val="visible"/>
                                      </p:to>
                                    </p:set>
                                    <p:animEffect transition="in" filter="fade">
                                      <p:cBhvr>
                                        <p:cTn id="67" dur="500"/>
                                        <p:tgtEl>
                                          <p:spTgt spid="25"/>
                                        </p:tgtEl>
                                      </p:cBhvr>
                                    </p:animEffect>
                                    <p:anim calcmode="lin" valueType="num">
                                      <p:cBhvr>
                                        <p:cTn id="68" dur="500" fill="hold"/>
                                        <p:tgtEl>
                                          <p:spTgt spid="25"/>
                                        </p:tgtEl>
                                        <p:attrNameLst>
                                          <p:attrName>ppt_x</p:attrName>
                                        </p:attrNameLst>
                                      </p:cBhvr>
                                      <p:tavLst>
                                        <p:tav tm="0">
                                          <p:val>
                                            <p:strVal val="#ppt_x"/>
                                          </p:val>
                                        </p:tav>
                                        <p:tav tm="100000">
                                          <p:val>
                                            <p:strVal val="#ppt_x"/>
                                          </p:val>
                                        </p:tav>
                                      </p:tavLst>
                                    </p:anim>
                                    <p:anim calcmode="lin" valueType="num">
                                      <p:cBhvr>
                                        <p:cTn id="69" dur="500" fill="hold"/>
                                        <p:tgtEl>
                                          <p:spTgt spid="2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26" grpId="0"/>
      <p:bldP spid="30727" grpId="0"/>
      <p:bldP spid="30728" grpId="0"/>
      <p:bldP spid="30729" grpId="0"/>
      <p:bldP spid="17" grpId="0"/>
      <p:bldP spid="20" grpId="0"/>
      <p:bldP spid="21" grpId="0"/>
      <p:bldP spid="22" grpId="0"/>
      <p:bldP spid="23" grpId="0"/>
      <p:bldP spid="24" grpId="0"/>
      <p:bldP spid="25" grpId="0"/>
      <p:bldP spid="26"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 name="TextBox 51"/>
          <p:cNvSpPr txBox="1"/>
          <p:nvPr/>
        </p:nvSpPr>
        <p:spPr>
          <a:xfrm>
            <a:off x="1710579" y="3452597"/>
            <a:ext cx="1349959" cy="346230"/>
          </a:xfrm>
          <a:prstGeom prst="rect">
            <a:avLst/>
          </a:prstGeom>
          <a:solidFill>
            <a:schemeClr val="accent1"/>
          </a:solidFill>
        </p:spPr>
        <p:txBody>
          <a:bodyPr wrap="square" lIns="68562" tIns="34281" rIns="68562" bIns="34281" rtlCol="0">
            <a:spAutoFit/>
          </a:bodyPr>
          <a:lstStyle/>
          <a:p>
            <a:pPr algn="ctr"/>
            <a:r>
              <a:rPr lang="zh-CN" altLang="en-US" dirty="0">
                <a:solidFill>
                  <a:schemeClr val="bg2"/>
                </a:solidFill>
                <a:latin typeface="+mj-ea"/>
                <a:ea typeface="+mj-ea"/>
              </a:rPr>
              <a:t>四个意义</a:t>
            </a:r>
          </a:p>
        </p:txBody>
      </p:sp>
      <p:sp>
        <p:nvSpPr>
          <p:cNvPr id="53" name="TextBox 52"/>
          <p:cNvSpPr txBox="1"/>
          <p:nvPr/>
        </p:nvSpPr>
        <p:spPr>
          <a:xfrm>
            <a:off x="5186766" y="955220"/>
            <a:ext cx="2196244" cy="284675"/>
          </a:xfrm>
          <a:prstGeom prst="rect">
            <a:avLst/>
          </a:prstGeom>
          <a:noFill/>
        </p:spPr>
        <p:txBody>
          <a:bodyPr wrap="square" lIns="68562" tIns="34281" rIns="68562" bIns="34281">
            <a:spAutoFit/>
          </a:bodyPr>
          <a:lstStyle/>
          <a:p>
            <a:pPr>
              <a:buFont typeface="Arial" pitchFamily="34" charset="0"/>
              <a:buNone/>
              <a:defRPr/>
            </a:pP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单击此处输入标题</a:t>
            </a:r>
            <a:endParaRPr lang="en-US" altLang="zh-CN" sz="1400" b="1" dirty="0">
              <a:solidFill>
                <a:schemeClr val="tx1">
                  <a:lumMod val="75000"/>
                  <a:lumOff val="25000"/>
                </a:schemeClr>
              </a:solidFill>
              <a:latin typeface="微软雅黑"/>
              <a:ea typeface="微软雅黑"/>
            </a:endParaRPr>
          </a:p>
        </p:txBody>
      </p:sp>
      <p:sp>
        <p:nvSpPr>
          <p:cNvPr id="55" name="TextBox 54"/>
          <p:cNvSpPr txBox="1"/>
          <p:nvPr/>
        </p:nvSpPr>
        <p:spPr>
          <a:xfrm>
            <a:off x="5199102" y="1803366"/>
            <a:ext cx="1967883" cy="284675"/>
          </a:xfrm>
          <a:prstGeom prst="rect">
            <a:avLst/>
          </a:prstGeom>
          <a:noFill/>
        </p:spPr>
        <p:txBody>
          <a:bodyPr wrap="square" lIns="68562" tIns="34281" rIns="68562" bIns="34281">
            <a:spAutoFit/>
          </a:bodyPr>
          <a:lstStyle/>
          <a:p>
            <a:pPr>
              <a:buFont typeface="Arial" pitchFamily="34" charset="0"/>
              <a:buNone/>
              <a:defRPr/>
            </a:pP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单击此处输入标题</a:t>
            </a:r>
            <a:endParaRPr lang="en-US" altLang="zh-CN" sz="1400" b="1" dirty="0">
              <a:solidFill>
                <a:schemeClr val="tx1">
                  <a:lumMod val="75000"/>
                  <a:lumOff val="25000"/>
                </a:schemeClr>
              </a:solidFill>
              <a:latin typeface="微软雅黑"/>
              <a:ea typeface="微软雅黑"/>
            </a:endParaRPr>
          </a:p>
        </p:txBody>
      </p:sp>
      <p:sp>
        <p:nvSpPr>
          <p:cNvPr id="57" name="TextBox 56"/>
          <p:cNvSpPr txBox="1"/>
          <p:nvPr/>
        </p:nvSpPr>
        <p:spPr>
          <a:xfrm>
            <a:off x="5187201" y="2685226"/>
            <a:ext cx="2270816" cy="284675"/>
          </a:xfrm>
          <a:prstGeom prst="rect">
            <a:avLst/>
          </a:prstGeom>
          <a:noFill/>
        </p:spPr>
        <p:txBody>
          <a:bodyPr wrap="square" lIns="68562" tIns="34281" rIns="68562" bIns="34281">
            <a:spAutoFit/>
          </a:bodyPr>
          <a:lstStyle/>
          <a:p>
            <a:pPr>
              <a:buFont typeface="Arial" pitchFamily="34" charset="0"/>
              <a:buNone/>
              <a:defRPr/>
            </a:pP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单击此处输入标题</a:t>
            </a:r>
            <a:endParaRPr lang="zh-CN" altLang="en-US" sz="1400" b="1" dirty="0">
              <a:solidFill>
                <a:schemeClr val="tx1">
                  <a:lumMod val="75000"/>
                  <a:lumOff val="25000"/>
                </a:schemeClr>
              </a:solidFill>
              <a:latin typeface="微软雅黑"/>
              <a:ea typeface="微软雅黑"/>
            </a:endParaRPr>
          </a:p>
        </p:txBody>
      </p:sp>
      <p:sp>
        <p:nvSpPr>
          <p:cNvPr id="59" name="Oval 7"/>
          <p:cNvSpPr>
            <a:spLocks noChangeArrowheads="1"/>
          </p:cNvSpPr>
          <p:nvPr/>
        </p:nvSpPr>
        <p:spPr bwMode="auto">
          <a:xfrm>
            <a:off x="4752020" y="952364"/>
            <a:ext cx="382041" cy="383500"/>
          </a:xfrm>
          <a:prstGeom prst="ellipse">
            <a:avLst/>
          </a:prstGeom>
          <a:solidFill>
            <a:schemeClr val="accent1"/>
          </a:solidFill>
          <a:ln>
            <a:noFill/>
          </a:ln>
        </p:spPr>
        <p:txBody>
          <a:bodyPr lIns="68562" tIns="34281" rIns="68562" bIns="34281"/>
          <a:lstStyle/>
          <a:p>
            <a:pPr algn="ctr">
              <a:buFont typeface="Arial" charset="0"/>
              <a:buNone/>
            </a:pPr>
            <a:r>
              <a:rPr lang="en-US" altLang="zh-CN" sz="1600" b="1" dirty="0">
                <a:solidFill>
                  <a:schemeClr val="bg2"/>
                </a:solidFill>
              </a:rPr>
              <a:t>1</a:t>
            </a:r>
            <a:endParaRPr lang="zh-CN" altLang="en-US" sz="1600" b="1" dirty="0">
              <a:solidFill>
                <a:schemeClr val="bg2"/>
              </a:solidFill>
            </a:endParaRPr>
          </a:p>
        </p:txBody>
      </p:sp>
      <p:sp>
        <p:nvSpPr>
          <p:cNvPr id="60" name="Oval 13"/>
          <p:cNvSpPr>
            <a:spLocks noChangeArrowheads="1"/>
          </p:cNvSpPr>
          <p:nvPr/>
        </p:nvSpPr>
        <p:spPr bwMode="auto">
          <a:xfrm>
            <a:off x="4752020" y="1739356"/>
            <a:ext cx="382041" cy="382309"/>
          </a:xfrm>
          <a:prstGeom prst="ellipse">
            <a:avLst/>
          </a:prstGeom>
          <a:solidFill>
            <a:schemeClr val="accent1"/>
          </a:solidFill>
          <a:ln>
            <a:noFill/>
          </a:ln>
        </p:spPr>
        <p:txBody>
          <a:bodyPr lIns="68562" tIns="34281" rIns="68562" bIns="34281"/>
          <a:lstStyle/>
          <a:p>
            <a:pPr algn="ctr">
              <a:buFont typeface="Arial" charset="0"/>
              <a:buNone/>
            </a:pPr>
            <a:r>
              <a:rPr lang="en-US" altLang="zh-CN" sz="1600" b="1" dirty="0">
                <a:solidFill>
                  <a:schemeClr val="bg2"/>
                </a:solidFill>
              </a:rPr>
              <a:t>2</a:t>
            </a:r>
            <a:endParaRPr lang="zh-CN" altLang="en-US" sz="1600" b="1" dirty="0">
              <a:solidFill>
                <a:schemeClr val="bg2"/>
              </a:solidFill>
            </a:endParaRPr>
          </a:p>
        </p:txBody>
      </p:sp>
      <p:sp>
        <p:nvSpPr>
          <p:cNvPr id="61" name="Oval 14"/>
          <p:cNvSpPr>
            <a:spLocks noChangeArrowheads="1"/>
          </p:cNvSpPr>
          <p:nvPr/>
        </p:nvSpPr>
        <p:spPr bwMode="auto">
          <a:xfrm>
            <a:off x="4752020" y="2611404"/>
            <a:ext cx="382041" cy="383500"/>
          </a:xfrm>
          <a:prstGeom prst="ellipse">
            <a:avLst/>
          </a:prstGeom>
          <a:solidFill>
            <a:schemeClr val="accent1"/>
          </a:solidFill>
          <a:ln>
            <a:noFill/>
          </a:ln>
        </p:spPr>
        <p:txBody>
          <a:bodyPr lIns="68562" tIns="34281" rIns="68562" bIns="34281"/>
          <a:lstStyle/>
          <a:p>
            <a:pPr algn="ctr">
              <a:buFont typeface="Arial" charset="0"/>
              <a:buNone/>
            </a:pPr>
            <a:r>
              <a:rPr lang="en-US" altLang="zh-CN" sz="1600" b="1" dirty="0">
                <a:solidFill>
                  <a:schemeClr val="bg2"/>
                </a:solidFill>
              </a:rPr>
              <a:t>3</a:t>
            </a:r>
            <a:endParaRPr lang="zh-CN" altLang="en-US" sz="1600" b="1" dirty="0">
              <a:solidFill>
                <a:schemeClr val="bg2"/>
              </a:solidFill>
            </a:endParaRPr>
          </a:p>
        </p:txBody>
      </p:sp>
      <p:sp>
        <p:nvSpPr>
          <p:cNvPr id="62" name="TextBox 61"/>
          <p:cNvSpPr txBox="1"/>
          <p:nvPr/>
        </p:nvSpPr>
        <p:spPr>
          <a:xfrm>
            <a:off x="5187678" y="3693109"/>
            <a:ext cx="1691276" cy="284675"/>
          </a:xfrm>
          <a:prstGeom prst="rect">
            <a:avLst/>
          </a:prstGeom>
          <a:noFill/>
        </p:spPr>
        <p:txBody>
          <a:bodyPr wrap="square" lIns="68562" tIns="34281" rIns="68562" bIns="34281">
            <a:spAutoFit/>
          </a:bodyPr>
          <a:lstStyle/>
          <a:p>
            <a:pPr>
              <a:buFont typeface="Arial" pitchFamily="34" charset="0"/>
              <a:buNone/>
              <a:defRPr/>
            </a:pP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单击此处输入标题</a:t>
            </a:r>
            <a:endParaRPr lang="zh-CN" altLang="en-US" sz="1400" b="1" dirty="0">
              <a:solidFill>
                <a:schemeClr val="tx1">
                  <a:lumMod val="75000"/>
                  <a:lumOff val="25000"/>
                </a:schemeClr>
              </a:solidFill>
              <a:latin typeface="微软雅黑"/>
              <a:ea typeface="微软雅黑"/>
            </a:endParaRPr>
          </a:p>
        </p:txBody>
      </p:sp>
      <p:sp>
        <p:nvSpPr>
          <p:cNvPr id="64" name="Oval 14"/>
          <p:cNvSpPr>
            <a:spLocks noChangeArrowheads="1"/>
          </p:cNvSpPr>
          <p:nvPr/>
        </p:nvSpPr>
        <p:spPr bwMode="auto">
          <a:xfrm>
            <a:off x="4752020" y="3619516"/>
            <a:ext cx="382041" cy="383500"/>
          </a:xfrm>
          <a:prstGeom prst="ellipse">
            <a:avLst/>
          </a:prstGeom>
          <a:solidFill>
            <a:schemeClr val="accent1"/>
          </a:solidFill>
          <a:ln>
            <a:noFill/>
          </a:ln>
        </p:spPr>
        <p:txBody>
          <a:bodyPr lIns="68562" tIns="34281" rIns="68562" bIns="34281"/>
          <a:lstStyle/>
          <a:p>
            <a:pPr algn="ctr">
              <a:buFont typeface="Arial" charset="0"/>
              <a:buNone/>
            </a:pPr>
            <a:r>
              <a:rPr lang="en-US" altLang="zh-CN" sz="1600" b="1" dirty="0">
                <a:solidFill>
                  <a:schemeClr val="bg2"/>
                </a:solidFill>
              </a:rPr>
              <a:t>4</a:t>
            </a:r>
            <a:endParaRPr lang="zh-CN" altLang="en-US" sz="1600" b="1" dirty="0">
              <a:solidFill>
                <a:schemeClr val="bg2"/>
              </a:solidFill>
            </a:endParaRPr>
          </a:p>
        </p:txBody>
      </p:sp>
      <p:sp>
        <p:nvSpPr>
          <p:cNvPr id="22" name="TextBox 21"/>
          <p:cNvSpPr txBox="1"/>
          <p:nvPr/>
        </p:nvSpPr>
        <p:spPr>
          <a:xfrm>
            <a:off x="5186765" y="1328779"/>
            <a:ext cx="2284525" cy="238509"/>
          </a:xfrm>
          <a:prstGeom prst="rect">
            <a:avLst/>
          </a:prstGeom>
          <a:noFill/>
        </p:spPr>
        <p:txBody>
          <a:bodyPr wrap="square" lIns="68562" tIns="34281" rIns="68562" bIns="34281" rtlCol="0">
            <a:spAutoFit/>
          </a:bodyPr>
          <a:lstStyle/>
          <a:p>
            <a:r>
              <a:rPr lang="zh-CN" altLang="en-US" sz="1050" dirty="0">
                <a:solidFill>
                  <a:schemeClr val="tx1">
                    <a:lumMod val="50000"/>
                    <a:lumOff val="50000"/>
                  </a:schemeClr>
                </a:solidFill>
                <a:latin typeface="+mn-ea"/>
              </a:rPr>
              <a:t>请输入具体内容阐述</a:t>
            </a:r>
          </a:p>
        </p:txBody>
      </p:sp>
      <p:sp>
        <p:nvSpPr>
          <p:cNvPr id="23" name="TextBox 22"/>
          <p:cNvSpPr txBox="1"/>
          <p:nvPr/>
        </p:nvSpPr>
        <p:spPr>
          <a:xfrm>
            <a:off x="5199102" y="2121665"/>
            <a:ext cx="1787863" cy="238509"/>
          </a:xfrm>
          <a:prstGeom prst="rect">
            <a:avLst/>
          </a:prstGeom>
          <a:noFill/>
        </p:spPr>
        <p:txBody>
          <a:bodyPr wrap="square" lIns="68562" tIns="34281" rIns="68562" bIns="34281" rtlCol="0">
            <a:spAutoFit/>
          </a:bodyPr>
          <a:lstStyle/>
          <a:p>
            <a:r>
              <a:rPr lang="zh-CN" altLang="en-US" sz="1050" dirty="0">
                <a:solidFill>
                  <a:schemeClr val="tx1">
                    <a:lumMod val="50000"/>
                    <a:lumOff val="50000"/>
                  </a:schemeClr>
                </a:solidFill>
                <a:latin typeface="+mn-ea"/>
              </a:rPr>
              <a:t>请输入具体内容阐述</a:t>
            </a:r>
          </a:p>
        </p:txBody>
      </p:sp>
      <p:sp>
        <p:nvSpPr>
          <p:cNvPr id="24" name="TextBox 23"/>
          <p:cNvSpPr txBox="1"/>
          <p:nvPr/>
        </p:nvSpPr>
        <p:spPr>
          <a:xfrm>
            <a:off x="5199102" y="3031260"/>
            <a:ext cx="1787863" cy="238509"/>
          </a:xfrm>
          <a:prstGeom prst="rect">
            <a:avLst/>
          </a:prstGeom>
          <a:noFill/>
        </p:spPr>
        <p:txBody>
          <a:bodyPr wrap="square" lIns="68562" tIns="34281" rIns="68562" bIns="34281" rtlCol="0">
            <a:spAutoFit/>
          </a:bodyPr>
          <a:lstStyle/>
          <a:p>
            <a:r>
              <a:rPr lang="zh-CN" altLang="en-US" sz="1050" dirty="0">
                <a:solidFill>
                  <a:schemeClr val="tx1">
                    <a:lumMod val="50000"/>
                    <a:lumOff val="50000"/>
                  </a:schemeClr>
                </a:solidFill>
                <a:latin typeface="+mn-ea"/>
              </a:rPr>
              <a:t>请输入具体内容阐述</a:t>
            </a:r>
          </a:p>
        </p:txBody>
      </p:sp>
      <p:sp>
        <p:nvSpPr>
          <p:cNvPr id="25" name="TextBox 24"/>
          <p:cNvSpPr txBox="1"/>
          <p:nvPr/>
        </p:nvSpPr>
        <p:spPr>
          <a:xfrm>
            <a:off x="5199102" y="4003016"/>
            <a:ext cx="1787863" cy="238509"/>
          </a:xfrm>
          <a:prstGeom prst="rect">
            <a:avLst/>
          </a:prstGeom>
          <a:noFill/>
        </p:spPr>
        <p:txBody>
          <a:bodyPr wrap="square" lIns="68562" tIns="34281" rIns="68562" bIns="34281" rtlCol="0">
            <a:spAutoFit/>
          </a:bodyPr>
          <a:lstStyle/>
          <a:p>
            <a:r>
              <a:rPr lang="zh-CN" altLang="en-US" sz="1050" dirty="0">
                <a:solidFill>
                  <a:schemeClr val="tx1">
                    <a:lumMod val="50000"/>
                    <a:lumOff val="50000"/>
                  </a:schemeClr>
                </a:solidFill>
                <a:latin typeface="+mn-ea"/>
              </a:rPr>
              <a:t>请输入具体内容阐述</a:t>
            </a:r>
          </a:p>
        </p:txBody>
      </p:sp>
      <p:pic>
        <p:nvPicPr>
          <p:cNvPr id="26" name="Group 166"/>
          <p:cNvPicPr>
            <a:picLocks noChangeArrowheads="1"/>
          </p:cNvPicPr>
          <p:nvPr/>
        </p:nvPicPr>
        <p:blipFill>
          <a:blip r:embed="rId3" cstate="print"/>
          <a:srcRect/>
          <a:stretch>
            <a:fillRect/>
          </a:stretch>
        </p:blipFill>
        <p:spPr bwMode="auto">
          <a:xfrm>
            <a:off x="1151620" y="1121437"/>
            <a:ext cx="2464224" cy="2487160"/>
          </a:xfrm>
          <a:prstGeom prst="rect">
            <a:avLst/>
          </a:prstGeom>
          <a:noFill/>
          <a:ln w="9525">
            <a:noFill/>
            <a:miter lim="800000"/>
            <a:headEnd/>
            <a:tailEnd/>
          </a:ln>
        </p:spPr>
      </p:pic>
      <p:pic>
        <p:nvPicPr>
          <p:cNvPr id="27" name="图片 35"/>
          <p:cNvPicPr>
            <a:picLocks noChangeAspect="1" noChangeArrowheads="1"/>
          </p:cNvPicPr>
          <p:nvPr/>
        </p:nvPicPr>
        <p:blipFill>
          <a:blip r:embed="rId4" cstate="print"/>
          <a:srcRect/>
          <a:stretch>
            <a:fillRect/>
          </a:stretch>
        </p:blipFill>
        <p:spPr bwMode="auto">
          <a:xfrm>
            <a:off x="2361449" y="1470113"/>
            <a:ext cx="1507932" cy="1262452"/>
          </a:xfrm>
          <a:prstGeom prst="rect">
            <a:avLst/>
          </a:prstGeom>
          <a:noFill/>
          <a:ln w="9525">
            <a:noFill/>
            <a:miter lim="800000"/>
            <a:headEnd/>
            <a:tailEnd/>
          </a:ln>
        </p:spPr>
      </p:pic>
    </p:spTree>
    <p:extLst>
      <p:ext uri="{BB962C8B-B14F-4D97-AF65-F5344CB8AC3E}">
        <p14:creationId xmlns:p14="http://schemas.microsoft.com/office/powerpoint/2010/main" val="3501837924"/>
      </p:ext>
    </p:extLst>
  </p:cSld>
  <p:clrMapOvr>
    <a:masterClrMapping/>
  </p:clrMapOvr>
  <mc:AlternateContent xmlns:mc="http://schemas.openxmlformats.org/markup-compatibility/2006" xmlns:p14="http://schemas.microsoft.com/office/powerpoint/2010/main">
    <mc:Choice Requires="p14">
      <p:transition spd="slow" p14:dur="800" advClick="0" advTm="0">
        <p:circle/>
      </p:transition>
    </mc:Choice>
    <mc:Fallback xmlns="">
      <p:transition spd="slow" advClick="0" advTm="0">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400"/>
                                  </p:stCondLst>
                                  <p:childTnLst>
                                    <p:set>
                                      <p:cBhvr>
                                        <p:cTn id="6" dur="1" fill="hold">
                                          <p:stCondLst>
                                            <p:cond delay="0"/>
                                          </p:stCondLst>
                                        </p:cTn>
                                        <p:tgtEl>
                                          <p:spTgt spid="52"/>
                                        </p:tgtEl>
                                        <p:attrNameLst>
                                          <p:attrName>style.visibility</p:attrName>
                                        </p:attrNameLst>
                                      </p:cBhvr>
                                      <p:to>
                                        <p:strVal val="visible"/>
                                      </p:to>
                                    </p:set>
                                    <p:anim calcmode="lin" valueType="num">
                                      <p:cBhvr>
                                        <p:cTn id="7" dur="400" fill="hold"/>
                                        <p:tgtEl>
                                          <p:spTgt spid="52"/>
                                        </p:tgtEl>
                                        <p:attrNameLst>
                                          <p:attrName>ppt_w</p:attrName>
                                        </p:attrNameLst>
                                      </p:cBhvr>
                                      <p:tavLst>
                                        <p:tav tm="0">
                                          <p:val>
                                            <p:fltVal val="0"/>
                                          </p:val>
                                        </p:tav>
                                        <p:tav tm="100000">
                                          <p:val>
                                            <p:strVal val="#ppt_w"/>
                                          </p:val>
                                        </p:tav>
                                      </p:tavLst>
                                    </p:anim>
                                    <p:anim calcmode="lin" valueType="num">
                                      <p:cBhvr>
                                        <p:cTn id="8" dur="400" fill="hold"/>
                                        <p:tgtEl>
                                          <p:spTgt spid="52"/>
                                        </p:tgtEl>
                                        <p:attrNameLst>
                                          <p:attrName>ppt_h</p:attrName>
                                        </p:attrNameLst>
                                      </p:cBhvr>
                                      <p:tavLst>
                                        <p:tav tm="0">
                                          <p:val>
                                            <p:fltVal val="0"/>
                                          </p:val>
                                        </p:tav>
                                        <p:tav tm="100000">
                                          <p:val>
                                            <p:strVal val="#ppt_h"/>
                                          </p:val>
                                        </p:tav>
                                      </p:tavLst>
                                    </p:anim>
                                    <p:anim calcmode="lin" valueType="num">
                                      <p:cBhvr>
                                        <p:cTn id="9" dur="400" fill="hold"/>
                                        <p:tgtEl>
                                          <p:spTgt spid="52"/>
                                        </p:tgtEl>
                                        <p:attrNameLst>
                                          <p:attrName>style.rotation</p:attrName>
                                        </p:attrNameLst>
                                      </p:cBhvr>
                                      <p:tavLst>
                                        <p:tav tm="0">
                                          <p:val>
                                            <p:fltVal val="90"/>
                                          </p:val>
                                        </p:tav>
                                        <p:tav tm="100000">
                                          <p:val>
                                            <p:fltVal val="0"/>
                                          </p:val>
                                        </p:tav>
                                      </p:tavLst>
                                    </p:anim>
                                    <p:animEffect transition="in" filter="fade">
                                      <p:cBhvr>
                                        <p:cTn id="10" dur="400"/>
                                        <p:tgtEl>
                                          <p:spTgt spid="52"/>
                                        </p:tgtEl>
                                      </p:cBhvr>
                                    </p:animEffect>
                                  </p:childTnLst>
                                </p:cTn>
                              </p:par>
                              <p:par>
                                <p:cTn id="11" presetID="8" presetClass="emph" presetSubtype="0" fill="hold" grpId="1" nodeType="withEffect">
                                  <p:stCondLst>
                                    <p:cond delay="400"/>
                                  </p:stCondLst>
                                  <p:childTnLst>
                                    <p:animRot by="21600000">
                                      <p:cBhvr>
                                        <p:cTn id="12" dur="400" fill="hold"/>
                                        <p:tgtEl>
                                          <p:spTgt spid="52"/>
                                        </p:tgtEl>
                                        <p:attrNameLst>
                                          <p:attrName>r</p:attrName>
                                        </p:attrNameLst>
                                      </p:cBhvr>
                                    </p:animRot>
                                  </p:childTnLst>
                                </p:cTn>
                              </p:par>
                            </p:childTnLst>
                          </p:cTn>
                        </p:par>
                        <p:par>
                          <p:cTn id="13" fill="hold">
                            <p:stCondLst>
                              <p:cond delay="800"/>
                            </p:stCondLst>
                            <p:childTnLst>
                              <p:par>
                                <p:cTn id="14" presetID="53" presetClass="entr" presetSubtype="16" fill="hold" grpId="0" nodeType="afterEffect">
                                  <p:stCondLst>
                                    <p:cond delay="400"/>
                                  </p:stCondLst>
                                  <p:childTnLst>
                                    <p:set>
                                      <p:cBhvr>
                                        <p:cTn id="15" dur="1" fill="hold">
                                          <p:stCondLst>
                                            <p:cond delay="0"/>
                                          </p:stCondLst>
                                        </p:cTn>
                                        <p:tgtEl>
                                          <p:spTgt spid="59"/>
                                        </p:tgtEl>
                                        <p:attrNameLst>
                                          <p:attrName>style.visibility</p:attrName>
                                        </p:attrNameLst>
                                      </p:cBhvr>
                                      <p:to>
                                        <p:strVal val="visible"/>
                                      </p:to>
                                    </p:set>
                                    <p:anim calcmode="lin" valueType="num">
                                      <p:cBhvr>
                                        <p:cTn id="16" dur="500" fill="hold"/>
                                        <p:tgtEl>
                                          <p:spTgt spid="59"/>
                                        </p:tgtEl>
                                        <p:attrNameLst>
                                          <p:attrName>ppt_w</p:attrName>
                                        </p:attrNameLst>
                                      </p:cBhvr>
                                      <p:tavLst>
                                        <p:tav tm="0">
                                          <p:val>
                                            <p:fltVal val="0"/>
                                          </p:val>
                                        </p:tav>
                                        <p:tav tm="100000">
                                          <p:val>
                                            <p:strVal val="#ppt_w"/>
                                          </p:val>
                                        </p:tav>
                                      </p:tavLst>
                                    </p:anim>
                                    <p:anim calcmode="lin" valueType="num">
                                      <p:cBhvr>
                                        <p:cTn id="17" dur="500" fill="hold"/>
                                        <p:tgtEl>
                                          <p:spTgt spid="59"/>
                                        </p:tgtEl>
                                        <p:attrNameLst>
                                          <p:attrName>ppt_h</p:attrName>
                                        </p:attrNameLst>
                                      </p:cBhvr>
                                      <p:tavLst>
                                        <p:tav tm="0">
                                          <p:val>
                                            <p:fltVal val="0"/>
                                          </p:val>
                                        </p:tav>
                                        <p:tav tm="100000">
                                          <p:val>
                                            <p:strVal val="#ppt_h"/>
                                          </p:val>
                                        </p:tav>
                                      </p:tavLst>
                                    </p:anim>
                                    <p:animEffect transition="in" filter="fade">
                                      <p:cBhvr>
                                        <p:cTn id="18" dur="500"/>
                                        <p:tgtEl>
                                          <p:spTgt spid="59"/>
                                        </p:tgtEl>
                                      </p:cBhvr>
                                    </p:animEffect>
                                  </p:childTnLst>
                                </p:cTn>
                              </p:par>
                              <p:par>
                                <p:cTn id="19" presetID="53" presetClass="entr" presetSubtype="16" fill="hold" grpId="0" nodeType="withEffect">
                                  <p:stCondLst>
                                    <p:cond delay="500"/>
                                  </p:stCondLst>
                                  <p:childTnLst>
                                    <p:set>
                                      <p:cBhvr>
                                        <p:cTn id="20" dur="1" fill="hold">
                                          <p:stCondLst>
                                            <p:cond delay="0"/>
                                          </p:stCondLst>
                                        </p:cTn>
                                        <p:tgtEl>
                                          <p:spTgt spid="60"/>
                                        </p:tgtEl>
                                        <p:attrNameLst>
                                          <p:attrName>style.visibility</p:attrName>
                                        </p:attrNameLst>
                                      </p:cBhvr>
                                      <p:to>
                                        <p:strVal val="visible"/>
                                      </p:to>
                                    </p:set>
                                    <p:anim calcmode="lin" valueType="num">
                                      <p:cBhvr>
                                        <p:cTn id="21" dur="500" fill="hold"/>
                                        <p:tgtEl>
                                          <p:spTgt spid="60"/>
                                        </p:tgtEl>
                                        <p:attrNameLst>
                                          <p:attrName>ppt_w</p:attrName>
                                        </p:attrNameLst>
                                      </p:cBhvr>
                                      <p:tavLst>
                                        <p:tav tm="0">
                                          <p:val>
                                            <p:fltVal val="0"/>
                                          </p:val>
                                        </p:tav>
                                        <p:tav tm="100000">
                                          <p:val>
                                            <p:strVal val="#ppt_w"/>
                                          </p:val>
                                        </p:tav>
                                      </p:tavLst>
                                    </p:anim>
                                    <p:anim calcmode="lin" valueType="num">
                                      <p:cBhvr>
                                        <p:cTn id="22" dur="500" fill="hold"/>
                                        <p:tgtEl>
                                          <p:spTgt spid="60"/>
                                        </p:tgtEl>
                                        <p:attrNameLst>
                                          <p:attrName>ppt_h</p:attrName>
                                        </p:attrNameLst>
                                      </p:cBhvr>
                                      <p:tavLst>
                                        <p:tav tm="0">
                                          <p:val>
                                            <p:fltVal val="0"/>
                                          </p:val>
                                        </p:tav>
                                        <p:tav tm="100000">
                                          <p:val>
                                            <p:strVal val="#ppt_h"/>
                                          </p:val>
                                        </p:tav>
                                      </p:tavLst>
                                    </p:anim>
                                    <p:animEffect transition="in" filter="fade">
                                      <p:cBhvr>
                                        <p:cTn id="23" dur="500"/>
                                        <p:tgtEl>
                                          <p:spTgt spid="60"/>
                                        </p:tgtEl>
                                      </p:cBhvr>
                                    </p:animEffect>
                                  </p:childTnLst>
                                </p:cTn>
                              </p:par>
                              <p:par>
                                <p:cTn id="24" presetID="53" presetClass="entr" presetSubtype="16" fill="hold" grpId="0" nodeType="withEffect">
                                  <p:stCondLst>
                                    <p:cond delay="600"/>
                                  </p:stCondLst>
                                  <p:childTnLst>
                                    <p:set>
                                      <p:cBhvr>
                                        <p:cTn id="25" dur="1" fill="hold">
                                          <p:stCondLst>
                                            <p:cond delay="0"/>
                                          </p:stCondLst>
                                        </p:cTn>
                                        <p:tgtEl>
                                          <p:spTgt spid="61"/>
                                        </p:tgtEl>
                                        <p:attrNameLst>
                                          <p:attrName>style.visibility</p:attrName>
                                        </p:attrNameLst>
                                      </p:cBhvr>
                                      <p:to>
                                        <p:strVal val="visible"/>
                                      </p:to>
                                    </p:set>
                                    <p:anim calcmode="lin" valueType="num">
                                      <p:cBhvr>
                                        <p:cTn id="26" dur="500" fill="hold"/>
                                        <p:tgtEl>
                                          <p:spTgt spid="61"/>
                                        </p:tgtEl>
                                        <p:attrNameLst>
                                          <p:attrName>ppt_w</p:attrName>
                                        </p:attrNameLst>
                                      </p:cBhvr>
                                      <p:tavLst>
                                        <p:tav tm="0">
                                          <p:val>
                                            <p:fltVal val="0"/>
                                          </p:val>
                                        </p:tav>
                                        <p:tav tm="100000">
                                          <p:val>
                                            <p:strVal val="#ppt_w"/>
                                          </p:val>
                                        </p:tav>
                                      </p:tavLst>
                                    </p:anim>
                                    <p:anim calcmode="lin" valueType="num">
                                      <p:cBhvr>
                                        <p:cTn id="27" dur="500" fill="hold"/>
                                        <p:tgtEl>
                                          <p:spTgt spid="61"/>
                                        </p:tgtEl>
                                        <p:attrNameLst>
                                          <p:attrName>ppt_h</p:attrName>
                                        </p:attrNameLst>
                                      </p:cBhvr>
                                      <p:tavLst>
                                        <p:tav tm="0">
                                          <p:val>
                                            <p:fltVal val="0"/>
                                          </p:val>
                                        </p:tav>
                                        <p:tav tm="100000">
                                          <p:val>
                                            <p:strVal val="#ppt_h"/>
                                          </p:val>
                                        </p:tav>
                                      </p:tavLst>
                                    </p:anim>
                                    <p:animEffect transition="in" filter="fade">
                                      <p:cBhvr>
                                        <p:cTn id="28" dur="500"/>
                                        <p:tgtEl>
                                          <p:spTgt spid="61"/>
                                        </p:tgtEl>
                                      </p:cBhvr>
                                    </p:animEffect>
                                  </p:childTnLst>
                                </p:cTn>
                              </p:par>
                              <p:par>
                                <p:cTn id="29" presetID="53" presetClass="entr" presetSubtype="16" fill="hold" grpId="0" nodeType="withEffect">
                                  <p:stCondLst>
                                    <p:cond delay="700"/>
                                  </p:stCondLst>
                                  <p:childTnLst>
                                    <p:set>
                                      <p:cBhvr>
                                        <p:cTn id="30" dur="1" fill="hold">
                                          <p:stCondLst>
                                            <p:cond delay="0"/>
                                          </p:stCondLst>
                                        </p:cTn>
                                        <p:tgtEl>
                                          <p:spTgt spid="64"/>
                                        </p:tgtEl>
                                        <p:attrNameLst>
                                          <p:attrName>style.visibility</p:attrName>
                                        </p:attrNameLst>
                                      </p:cBhvr>
                                      <p:to>
                                        <p:strVal val="visible"/>
                                      </p:to>
                                    </p:set>
                                    <p:anim calcmode="lin" valueType="num">
                                      <p:cBhvr>
                                        <p:cTn id="31" dur="500" fill="hold"/>
                                        <p:tgtEl>
                                          <p:spTgt spid="64"/>
                                        </p:tgtEl>
                                        <p:attrNameLst>
                                          <p:attrName>ppt_w</p:attrName>
                                        </p:attrNameLst>
                                      </p:cBhvr>
                                      <p:tavLst>
                                        <p:tav tm="0">
                                          <p:val>
                                            <p:fltVal val="0"/>
                                          </p:val>
                                        </p:tav>
                                        <p:tav tm="100000">
                                          <p:val>
                                            <p:strVal val="#ppt_w"/>
                                          </p:val>
                                        </p:tav>
                                      </p:tavLst>
                                    </p:anim>
                                    <p:anim calcmode="lin" valueType="num">
                                      <p:cBhvr>
                                        <p:cTn id="32" dur="500" fill="hold"/>
                                        <p:tgtEl>
                                          <p:spTgt spid="64"/>
                                        </p:tgtEl>
                                        <p:attrNameLst>
                                          <p:attrName>ppt_h</p:attrName>
                                        </p:attrNameLst>
                                      </p:cBhvr>
                                      <p:tavLst>
                                        <p:tav tm="0">
                                          <p:val>
                                            <p:fltVal val="0"/>
                                          </p:val>
                                        </p:tav>
                                        <p:tav tm="100000">
                                          <p:val>
                                            <p:strVal val="#ppt_h"/>
                                          </p:val>
                                        </p:tav>
                                      </p:tavLst>
                                    </p:anim>
                                    <p:animEffect transition="in" filter="fade">
                                      <p:cBhvr>
                                        <p:cTn id="33" dur="500"/>
                                        <p:tgtEl>
                                          <p:spTgt spid="64"/>
                                        </p:tgtEl>
                                      </p:cBhvr>
                                    </p:animEffect>
                                  </p:childTnLst>
                                </p:cTn>
                              </p:par>
                            </p:childTnLst>
                          </p:cTn>
                        </p:par>
                        <p:par>
                          <p:cTn id="34" fill="hold">
                            <p:stCondLst>
                              <p:cond delay="2000"/>
                            </p:stCondLst>
                            <p:childTnLst>
                              <p:par>
                                <p:cTn id="35" presetID="31" presetClass="entr" presetSubtype="0" fill="hold" grpId="0" nodeType="afterEffect">
                                  <p:stCondLst>
                                    <p:cond delay="0"/>
                                  </p:stCondLst>
                                  <p:childTnLst>
                                    <p:set>
                                      <p:cBhvr>
                                        <p:cTn id="36" dur="1" fill="hold">
                                          <p:stCondLst>
                                            <p:cond delay="0"/>
                                          </p:stCondLst>
                                        </p:cTn>
                                        <p:tgtEl>
                                          <p:spTgt spid="53"/>
                                        </p:tgtEl>
                                        <p:attrNameLst>
                                          <p:attrName>style.visibility</p:attrName>
                                        </p:attrNameLst>
                                      </p:cBhvr>
                                      <p:to>
                                        <p:strVal val="visible"/>
                                      </p:to>
                                    </p:set>
                                    <p:anim calcmode="lin" valueType="num">
                                      <p:cBhvr>
                                        <p:cTn id="37" dur="500" fill="hold"/>
                                        <p:tgtEl>
                                          <p:spTgt spid="53"/>
                                        </p:tgtEl>
                                        <p:attrNameLst>
                                          <p:attrName>ppt_w</p:attrName>
                                        </p:attrNameLst>
                                      </p:cBhvr>
                                      <p:tavLst>
                                        <p:tav tm="0">
                                          <p:val>
                                            <p:fltVal val="0"/>
                                          </p:val>
                                        </p:tav>
                                        <p:tav tm="100000">
                                          <p:val>
                                            <p:strVal val="#ppt_w"/>
                                          </p:val>
                                        </p:tav>
                                      </p:tavLst>
                                    </p:anim>
                                    <p:anim calcmode="lin" valueType="num">
                                      <p:cBhvr>
                                        <p:cTn id="38" dur="500" fill="hold"/>
                                        <p:tgtEl>
                                          <p:spTgt spid="53"/>
                                        </p:tgtEl>
                                        <p:attrNameLst>
                                          <p:attrName>ppt_h</p:attrName>
                                        </p:attrNameLst>
                                      </p:cBhvr>
                                      <p:tavLst>
                                        <p:tav tm="0">
                                          <p:val>
                                            <p:fltVal val="0"/>
                                          </p:val>
                                        </p:tav>
                                        <p:tav tm="100000">
                                          <p:val>
                                            <p:strVal val="#ppt_h"/>
                                          </p:val>
                                        </p:tav>
                                      </p:tavLst>
                                    </p:anim>
                                    <p:anim calcmode="lin" valueType="num">
                                      <p:cBhvr>
                                        <p:cTn id="39" dur="500" fill="hold"/>
                                        <p:tgtEl>
                                          <p:spTgt spid="53"/>
                                        </p:tgtEl>
                                        <p:attrNameLst>
                                          <p:attrName>style.rotation</p:attrName>
                                        </p:attrNameLst>
                                      </p:cBhvr>
                                      <p:tavLst>
                                        <p:tav tm="0">
                                          <p:val>
                                            <p:fltVal val="90"/>
                                          </p:val>
                                        </p:tav>
                                        <p:tav tm="100000">
                                          <p:val>
                                            <p:fltVal val="0"/>
                                          </p:val>
                                        </p:tav>
                                      </p:tavLst>
                                    </p:anim>
                                    <p:animEffect transition="in" filter="fade">
                                      <p:cBhvr>
                                        <p:cTn id="40" dur="500"/>
                                        <p:tgtEl>
                                          <p:spTgt spid="53"/>
                                        </p:tgtEl>
                                      </p:cBhvr>
                                    </p:animEffect>
                                  </p:childTnLst>
                                </p:cTn>
                              </p:par>
                            </p:childTnLst>
                          </p:cTn>
                        </p:par>
                        <p:par>
                          <p:cTn id="41" fill="hold">
                            <p:stCondLst>
                              <p:cond delay="2500"/>
                            </p:stCondLst>
                            <p:childTnLst>
                              <p:par>
                                <p:cTn id="42" presetID="31" presetClass="entr" presetSubtype="0" fill="hold" grpId="0" nodeType="afterEffect">
                                  <p:stCondLst>
                                    <p:cond delay="0"/>
                                  </p:stCondLst>
                                  <p:childTnLst>
                                    <p:set>
                                      <p:cBhvr>
                                        <p:cTn id="43" dur="1" fill="hold">
                                          <p:stCondLst>
                                            <p:cond delay="0"/>
                                          </p:stCondLst>
                                        </p:cTn>
                                        <p:tgtEl>
                                          <p:spTgt spid="55"/>
                                        </p:tgtEl>
                                        <p:attrNameLst>
                                          <p:attrName>style.visibility</p:attrName>
                                        </p:attrNameLst>
                                      </p:cBhvr>
                                      <p:to>
                                        <p:strVal val="visible"/>
                                      </p:to>
                                    </p:set>
                                    <p:anim calcmode="lin" valueType="num">
                                      <p:cBhvr>
                                        <p:cTn id="44" dur="500" fill="hold"/>
                                        <p:tgtEl>
                                          <p:spTgt spid="55"/>
                                        </p:tgtEl>
                                        <p:attrNameLst>
                                          <p:attrName>ppt_w</p:attrName>
                                        </p:attrNameLst>
                                      </p:cBhvr>
                                      <p:tavLst>
                                        <p:tav tm="0">
                                          <p:val>
                                            <p:fltVal val="0"/>
                                          </p:val>
                                        </p:tav>
                                        <p:tav tm="100000">
                                          <p:val>
                                            <p:strVal val="#ppt_w"/>
                                          </p:val>
                                        </p:tav>
                                      </p:tavLst>
                                    </p:anim>
                                    <p:anim calcmode="lin" valueType="num">
                                      <p:cBhvr>
                                        <p:cTn id="45" dur="500" fill="hold"/>
                                        <p:tgtEl>
                                          <p:spTgt spid="55"/>
                                        </p:tgtEl>
                                        <p:attrNameLst>
                                          <p:attrName>ppt_h</p:attrName>
                                        </p:attrNameLst>
                                      </p:cBhvr>
                                      <p:tavLst>
                                        <p:tav tm="0">
                                          <p:val>
                                            <p:fltVal val="0"/>
                                          </p:val>
                                        </p:tav>
                                        <p:tav tm="100000">
                                          <p:val>
                                            <p:strVal val="#ppt_h"/>
                                          </p:val>
                                        </p:tav>
                                      </p:tavLst>
                                    </p:anim>
                                    <p:anim calcmode="lin" valueType="num">
                                      <p:cBhvr>
                                        <p:cTn id="46" dur="500" fill="hold"/>
                                        <p:tgtEl>
                                          <p:spTgt spid="55"/>
                                        </p:tgtEl>
                                        <p:attrNameLst>
                                          <p:attrName>style.rotation</p:attrName>
                                        </p:attrNameLst>
                                      </p:cBhvr>
                                      <p:tavLst>
                                        <p:tav tm="0">
                                          <p:val>
                                            <p:fltVal val="90"/>
                                          </p:val>
                                        </p:tav>
                                        <p:tav tm="100000">
                                          <p:val>
                                            <p:fltVal val="0"/>
                                          </p:val>
                                        </p:tav>
                                      </p:tavLst>
                                    </p:anim>
                                    <p:animEffect transition="in" filter="fade">
                                      <p:cBhvr>
                                        <p:cTn id="47" dur="500"/>
                                        <p:tgtEl>
                                          <p:spTgt spid="55"/>
                                        </p:tgtEl>
                                      </p:cBhvr>
                                    </p:animEffect>
                                  </p:childTnLst>
                                </p:cTn>
                              </p:par>
                            </p:childTnLst>
                          </p:cTn>
                        </p:par>
                        <p:par>
                          <p:cTn id="48" fill="hold">
                            <p:stCondLst>
                              <p:cond delay="3000"/>
                            </p:stCondLst>
                            <p:childTnLst>
                              <p:par>
                                <p:cTn id="49" presetID="31" presetClass="entr" presetSubtype="0" fill="hold" grpId="0" nodeType="afterEffect">
                                  <p:stCondLst>
                                    <p:cond delay="0"/>
                                  </p:stCondLst>
                                  <p:childTnLst>
                                    <p:set>
                                      <p:cBhvr>
                                        <p:cTn id="50" dur="1" fill="hold">
                                          <p:stCondLst>
                                            <p:cond delay="0"/>
                                          </p:stCondLst>
                                        </p:cTn>
                                        <p:tgtEl>
                                          <p:spTgt spid="57"/>
                                        </p:tgtEl>
                                        <p:attrNameLst>
                                          <p:attrName>style.visibility</p:attrName>
                                        </p:attrNameLst>
                                      </p:cBhvr>
                                      <p:to>
                                        <p:strVal val="visible"/>
                                      </p:to>
                                    </p:set>
                                    <p:anim calcmode="lin" valueType="num">
                                      <p:cBhvr>
                                        <p:cTn id="51" dur="500" fill="hold"/>
                                        <p:tgtEl>
                                          <p:spTgt spid="57"/>
                                        </p:tgtEl>
                                        <p:attrNameLst>
                                          <p:attrName>ppt_w</p:attrName>
                                        </p:attrNameLst>
                                      </p:cBhvr>
                                      <p:tavLst>
                                        <p:tav tm="0">
                                          <p:val>
                                            <p:fltVal val="0"/>
                                          </p:val>
                                        </p:tav>
                                        <p:tav tm="100000">
                                          <p:val>
                                            <p:strVal val="#ppt_w"/>
                                          </p:val>
                                        </p:tav>
                                      </p:tavLst>
                                    </p:anim>
                                    <p:anim calcmode="lin" valueType="num">
                                      <p:cBhvr>
                                        <p:cTn id="52" dur="500" fill="hold"/>
                                        <p:tgtEl>
                                          <p:spTgt spid="57"/>
                                        </p:tgtEl>
                                        <p:attrNameLst>
                                          <p:attrName>ppt_h</p:attrName>
                                        </p:attrNameLst>
                                      </p:cBhvr>
                                      <p:tavLst>
                                        <p:tav tm="0">
                                          <p:val>
                                            <p:fltVal val="0"/>
                                          </p:val>
                                        </p:tav>
                                        <p:tav tm="100000">
                                          <p:val>
                                            <p:strVal val="#ppt_h"/>
                                          </p:val>
                                        </p:tav>
                                      </p:tavLst>
                                    </p:anim>
                                    <p:anim calcmode="lin" valueType="num">
                                      <p:cBhvr>
                                        <p:cTn id="53" dur="500" fill="hold"/>
                                        <p:tgtEl>
                                          <p:spTgt spid="57"/>
                                        </p:tgtEl>
                                        <p:attrNameLst>
                                          <p:attrName>style.rotation</p:attrName>
                                        </p:attrNameLst>
                                      </p:cBhvr>
                                      <p:tavLst>
                                        <p:tav tm="0">
                                          <p:val>
                                            <p:fltVal val="90"/>
                                          </p:val>
                                        </p:tav>
                                        <p:tav tm="100000">
                                          <p:val>
                                            <p:fltVal val="0"/>
                                          </p:val>
                                        </p:tav>
                                      </p:tavLst>
                                    </p:anim>
                                    <p:animEffect transition="in" filter="fade">
                                      <p:cBhvr>
                                        <p:cTn id="54" dur="500"/>
                                        <p:tgtEl>
                                          <p:spTgt spid="57"/>
                                        </p:tgtEl>
                                      </p:cBhvr>
                                    </p:animEffect>
                                  </p:childTnLst>
                                </p:cTn>
                              </p:par>
                            </p:childTnLst>
                          </p:cTn>
                        </p:par>
                        <p:par>
                          <p:cTn id="55" fill="hold">
                            <p:stCondLst>
                              <p:cond delay="3500"/>
                            </p:stCondLst>
                            <p:childTnLst>
                              <p:par>
                                <p:cTn id="56" presetID="31" presetClass="entr" presetSubtype="0" fill="hold" grpId="0" nodeType="afterEffect">
                                  <p:stCondLst>
                                    <p:cond delay="0"/>
                                  </p:stCondLst>
                                  <p:childTnLst>
                                    <p:set>
                                      <p:cBhvr>
                                        <p:cTn id="57" dur="1" fill="hold">
                                          <p:stCondLst>
                                            <p:cond delay="0"/>
                                          </p:stCondLst>
                                        </p:cTn>
                                        <p:tgtEl>
                                          <p:spTgt spid="62"/>
                                        </p:tgtEl>
                                        <p:attrNameLst>
                                          <p:attrName>style.visibility</p:attrName>
                                        </p:attrNameLst>
                                      </p:cBhvr>
                                      <p:to>
                                        <p:strVal val="visible"/>
                                      </p:to>
                                    </p:set>
                                    <p:anim calcmode="lin" valueType="num">
                                      <p:cBhvr>
                                        <p:cTn id="58" dur="500" fill="hold"/>
                                        <p:tgtEl>
                                          <p:spTgt spid="62"/>
                                        </p:tgtEl>
                                        <p:attrNameLst>
                                          <p:attrName>ppt_w</p:attrName>
                                        </p:attrNameLst>
                                      </p:cBhvr>
                                      <p:tavLst>
                                        <p:tav tm="0">
                                          <p:val>
                                            <p:fltVal val="0"/>
                                          </p:val>
                                        </p:tav>
                                        <p:tav tm="100000">
                                          <p:val>
                                            <p:strVal val="#ppt_w"/>
                                          </p:val>
                                        </p:tav>
                                      </p:tavLst>
                                    </p:anim>
                                    <p:anim calcmode="lin" valueType="num">
                                      <p:cBhvr>
                                        <p:cTn id="59" dur="500" fill="hold"/>
                                        <p:tgtEl>
                                          <p:spTgt spid="62"/>
                                        </p:tgtEl>
                                        <p:attrNameLst>
                                          <p:attrName>ppt_h</p:attrName>
                                        </p:attrNameLst>
                                      </p:cBhvr>
                                      <p:tavLst>
                                        <p:tav tm="0">
                                          <p:val>
                                            <p:fltVal val="0"/>
                                          </p:val>
                                        </p:tav>
                                        <p:tav tm="100000">
                                          <p:val>
                                            <p:strVal val="#ppt_h"/>
                                          </p:val>
                                        </p:tav>
                                      </p:tavLst>
                                    </p:anim>
                                    <p:anim calcmode="lin" valueType="num">
                                      <p:cBhvr>
                                        <p:cTn id="60" dur="500" fill="hold"/>
                                        <p:tgtEl>
                                          <p:spTgt spid="62"/>
                                        </p:tgtEl>
                                        <p:attrNameLst>
                                          <p:attrName>style.rotation</p:attrName>
                                        </p:attrNameLst>
                                      </p:cBhvr>
                                      <p:tavLst>
                                        <p:tav tm="0">
                                          <p:val>
                                            <p:fltVal val="90"/>
                                          </p:val>
                                        </p:tav>
                                        <p:tav tm="100000">
                                          <p:val>
                                            <p:fltVal val="0"/>
                                          </p:val>
                                        </p:tav>
                                      </p:tavLst>
                                    </p:anim>
                                    <p:animEffect transition="in" filter="fade">
                                      <p:cBhvr>
                                        <p:cTn id="61" dur="500"/>
                                        <p:tgtEl>
                                          <p:spTgt spid="62"/>
                                        </p:tgtEl>
                                      </p:cBhvr>
                                    </p:animEffect>
                                  </p:childTnLst>
                                </p:cTn>
                              </p:par>
                            </p:childTnLst>
                          </p:cTn>
                        </p:par>
                        <p:par>
                          <p:cTn id="62" fill="hold">
                            <p:stCondLst>
                              <p:cond delay="4000"/>
                            </p:stCondLst>
                            <p:childTnLst>
                              <p:par>
                                <p:cTn id="63" presetID="31" presetClass="entr" presetSubtype="0" fill="hold" nodeType="afterEffect">
                                  <p:stCondLst>
                                    <p:cond delay="0"/>
                                  </p:stCondLst>
                                  <p:childTnLst>
                                    <p:set>
                                      <p:cBhvr>
                                        <p:cTn id="64" dur="1" fill="hold">
                                          <p:stCondLst>
                                            <p:cond delay="0"/>
                                          </p:stCondLst>
                                        </p:cTn>
                                        <p:tgtEl>
                                          <p:spTgt spid="26"/>
                                        </p:tgtEl>
                                        <p:attrNameLst>
                                          <p:attrName>style.visibility</p:attrName>
                                        </p:attrNameLst>
                                      </p:cBhvr>
                                      <p:to>
                                        <p:strVal val="visible"/>
                                      </p:to>
                                    </p:set>
                                    <p:anim calcmode="lin" valueType="num">
                                      <p:cBhvr>
                                        <p:cTn id="65" dur="1000" fill="hold"/>
                                        <p:tgtEl>
                                          <p:spTgt spid="26"/>
                                        </p:tgtEl>
                                        <p:attrNameLst>
                                          <p:attrName>ppt_w</p:attrName>
                                        </p:attrNameLst>
                                      </p:cBhvr>
                                      <p:tavLst>
                                        <p:tav tm="0">
                                          <p:val>
                                            <p:fltVal val="0"/>
                                          </p:val>
                                        </p:tav>
                                        <p:tav tm="100000">
                                          <p:val>
                                            <p:strVal val="#ppt_w"/>
                                          </p:val>
                                        </p:tav>
                                      </p:tavLst>
                                    </p:anim>
                                    <p:anim calcmode="lin" valueType="num">
                                      <p:cBhvr>
                                        <p:cTn id="66" dur="1000" fill="hold"/>
                                        <p:tgtEl>
                                          <p:spTgt spid="26"/>
                                        </p:tgtEl>
                                        <p:attrNameLst>
                                          <p:attrName>ppt_h</p:attrName>
                                        </p:attrNameLst>
                                      </p:cBhvr>
                                      <p:tavLst>
                                        <p:tav tm="0">
                                          <p:val>
                                            <p:fltVal val="0"/>
                                          </p:val>
                                        </p:tav>
                                        <p:tav tm="100000">
                                          <p:val>
                                            <p:strVal val="#ppt_h"/>
                                          </p:val>
                                        </p:tav>
                                      </p:tavLst>
                                    </p:anim>
                                    <p:anim calcmode="lin" valueType="num">
                                      <p:cBhvr>
                                        <p:cTn id="67" dur="1000" fill="hold"/>
                                        <p:tgtEl>
                                          <p:spTgt spid="26"/>
                                        </p:tgtEl>
                                        <p:attrNameLst>
                                          <p:attrName>style.rotation</p:attrName>
                                        </p:attrNameLst>
                                      </p:cBhvr>
                                      <p:tavLst>
                                        <p:tav tm="0">
                                          <p:val>
                                            <p:fltVal val="90"/>
                                          </p:val>
                                        </p:tav>
                                        <p:tav tm="100000">
                                          <p:val>
                                            <p:fltVal val="0"/>
                                          </p:val>
                                        </p:tav>
                                      </p:tavLst>
                                    </p:anim>
                                    <p:animEffect transition="in" filter="fade">
                                      <p:cBhvr>
                                        <p:cTn id="68" dur="10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bldLvl="0" animBg="1"/>
      <p:bldP spid="52" grpId="1" bldLvl="0" animBg="1"/>
      <p:bldP spid="53" grpId="0"/>
      <p:bldP spid="55" grpId="0"/>
      <p:bldP spid="57" grpId="0"/>
      <p:bldP spid="59" grpId="0" animBg="1"/>
      <p:bldP spid="60" grpId="0" animBg="1"/>
      <p:bldP spid="61" grpId="0" animBg="1"/>
      <p:bldP spid="62" grpId="0"/>
      <p:bldP spid="64"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a:extLst>
              <a:ext uri="{FF2B5EF4-FFF2-40B4-BE49-F238E27FC236}">
                <a16:creationId xmlns:a16="http://schemas.microsoft.com/office/drawing/2014/main" id="{67D7A0B3-D870-4FB7-8CE7-DB5F3170FA88}"/>
              </a:ext>
            </a:extLst>
          </p:cNvPr>
          <p:cNvPicPr>
            <a:picLocks noChangeAspect="1"/>
          </p:cNvPicPr>
          <p:nvPr/>
        </p:nvPicPr>
        <p:blipFill rotWithShape="1">
          <a:blip r:embed="rId3"/>
          <a:srcRect l="2390" r="12611"/>
          <a:stretch/>
        </p:blipFill>
        <p:spPr>
          <a:xfrm>
            <a:off x="791" y="7204"/>
            <a:ext cx="9144000" cy="5148082"/>
          </a:xfrm>
          <a:prstGeom prst="rect">
            <a:avLst/>
          </a:prstGeom>
        </p:spPr>
      </p:pic>
      <p:sp>
        <p:nvSpPr>
          <p:cNvPr id="5" name="Rectangle 18">
            <a:extLst>
              <a:ext uri="{FF2B5EF4-FFF2-40B4-BE49-F238E27FC236}">
                <a16:creationId xmlns:a16="http://schemas.microsoft.com/office/drawing/2014/main" id="{0D4AA8C8-543B-4EB9-92F8-9678F5F405E3}"/>
              </a:ext>
            </a:extLst>
          </p:cNvPr>
          <p:cNvSpPr>
            <a:spLocks noChangeArrowheads="1"/>
          </p:cNvSpPr>
          <p:nvPr/>
        </p:nvSpPr>
        <p:spPr bwMode="auto">
          <a:xfrm>
            <a:off x="2311708" y="2287348"/>
            <a:ext cx="4680769" cy="6771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fontAlgn="base">
              <a:spcBef>
                <a:spcPct val="0"/>
              </a:spcBef>
              <a:spcAft>
                <a:spcPct val="0"/>
              </a:spcAft>
            </a:pPr>
            <a:r>
              <a:rPr lang="zh-CN" altLang="en-US" sz="4400" dirty="0">
                <a:solidFill>
                  <a:schemeClr val="tx1">
                    <a:lumMod val="75000"/>
                    <a:lumOff val="25000"/>
                  </a:schemeClr>
                </a:solidFill>
                <a:latin typeface="微软雅黑" panose="020B0503020204020204" pitchFamily="34" charset="-122"/>
                <a:ea typeface="微软雅黑" panose="020B0503020204020204" pitchFamily="34" charset="-122"/>
                <a:cs typeface="宋体" pitchFamily="2" charset="-122"/>
              </a:rPr>
              <a:t>演讲完毕 谢谢观看</a:t>
            </a:r>
            <a:endParaRPr lang="en-US" altLang="zh-CN" sz="4400" dirty="0">
              <a:solidFill>
                <a:schemeClr val="tx1">
                  <a:lumMod val="75000"/>
                  <a:lumOff val="25000"/>
                </a:schemeClr>
              </a:solidFill>
              <a:latin typeface="微软雅黑" panose="020B0503020204020204" pitchFamily="34" charset="-122"/>
              <a:ea typeface="微软雅黑" panose="020B0503020204020204" pitchFamily="34" charset="-122"/>
              <a:cs typeface="宋体" pitchFamily="2" charset="-122"/>
            </a:endParaRPr>
          </a:p>
        </p:txBody>
      </p:sp>
      <p:sp>
        <p:nvSpPr>
          <p:cNvPr id="6" name="Rectangle 20">
            <a:extLst>
              <a:ext uri="{FF2B5EF4-FFF2-40B4-BE49-F238E27FC236}">
                <a16:creationId xmlns:a16="http://schemas.microsoft.com/office/drawing/2014/main" id="{BC46AA77-2A1E-4C1D-A533-9018F0FA271B}"/>
              </a:ext>
            </a:extLst>
          </p:cNvPr>
          <p:cNvSpPr>
            <a:spLocks noChangeArrowheads="1"/>
          </p:cNvSpPr>
          <p:nvPr/>
        </p:nvSpPr>
        <p:spPr bwMode="auto">
          <a:xfrm>
            <a:off x="2191073" y="3071709"/>
            <a:ext cx="4862154"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fontAlgn="base">
              <a:spcBef>
                <a:spcPct val="0"/>
              </a:spcBef>
              <a:spcAft>
                <a:spcPct val="0"/>
              </a:spcAft>
              <a:buFont typeface="Arial" pitchFamily="34" charset="0"/>
              <a:buNone/>
            </a:pPr>
            <a:r>
              <a:rPr lang="en-US" altLang="zh-CN" sz="800" dirty="0">
                <a:solidFill>
                  <a:schemeClr val="tx1">
                    <a:lumMod val="75000"/>
                    <a:lumOff val="25000"/>
                  </a:schemeClr>
                </a:solidFill>
                <a:latin typeface="Arial" pitchFamily="34" charset="0"/>
                <a:cs typeface="Arial" pitchFamily="34" charset="0"/>
              </a:rPr>
              <a:t>We have many PowerPoint </a:t>
            </a:r>
            <a:r>
              <a:rPr lang="zh-CN" altLang="en-US" sz="800" dirty="0">
                <a:solidFill>
                  <a:schemeClr val="tx1">
                    <a:lumMod val="75000"/>
                    <a:lumOff val="25000"/>
                  </a:schemeClr>
                </a:solidFill>
                <a:latin typeface="Arial" pitchFamily="34" charset="0"/>
                <a:cs typeface="Arial" pitchFamily="34" charset="0"/>
              </a:rPr>
              <a:t>templates</a:t>
            </a:r>
            <a:r>
              <a:rPr lang="en-US" altLang="zh-CN" sz="800" dirty="0">
                <a:solidFill>
                  <a:schemeClr val="tx1">
                    <a:lumMod val="75000"/>
                    <a:lumOff val="25000"/>
                  </a:schemeClr>
                </a:solidFill>
                <a:latin typeface="Arial" pitchFamily="34" charset="0"/>
                <a:cs typeface="Arial" pitchFamily="34" charset="0"/>
              </a:rPr>
              <a:t> that has been specifically designed to help anyone that is stepping into the world of PowerPoint for the very first time.</a:t>
            </a:r>
            <a:endParaRPr lang="zh-CN" altLang="en-US" sz="800" dirty="0">
              <a:solidFill>
                <a:schemeClr val="tx1">
                  <a:lumMod val="75000"/>
                  <a:lumOff val="25000"/>
                </a:schemeClr>
              </a:solidFill>
              <a:latin typeface="Arial" pitchFamily="34" charset="0"/>
              <a:cs typeface="Arial" pitchFamily="34" charset="0"/>
            </a:endParaRPr>
          </a:p>
        </p:txBody>
      </p:sp>
      <p:sp>
        <p:nvSpPr>
          <p:cNvPr id="7" name="Rectangle 20">
            <a:extLst>
              <a:ext uri="{FF2B5EF4-FFF2-40B4-BE49-F238E27FC236}">
                <a16:creationId xmlns:a16="http://schemas.microsoft.com/office/drawing/2014/main" id="{79756647-0083-4B96-888A-9E65000A205E}"/>
              </a:ext>
            </a:extLst>
          </p:cNvPr>
          <p:cNvSpPr>
            <a:spLocks noChangeArrowheads="1"/>
          </p:cNvSpPr>
          <p:nvPr/>
        </p:nvSpPr>
        <p:spPr bwMode="auto">
          <a:xfrm>
            <a:off x="3458582" y="3459346"/>
            <a:ext cx="2335905" cy="161583"/>
          </a:xfrm>
          <a:prstGeom prst="rect">
            <a:avLst/>
          </a:prstGeom>
          <a:solidFill>
            <a:schemeClr val="accent1"/>
          </a:solidFill>
          <a:ln>
            <a:noFill/>
          </a:ln>
          <a:extLst/>
        </p:spPr>
        <p:txBody>
          <a:bodyPr wrap="square" lIns="0" tIns="0" rIns="0" bIns="0">
            <a:spAutoFit/>
          </a:bodyPr>
          <a:lstStyle/>
          <a:p>
            <a:pPr fontAlgn="base">
              <a:spcBef>
                <a:spcPct val="0"/>
              </a:spcBef>
              <a:spcAft>
                <a:spcPct val="0"/>
              </a:spcAft>
              <a:buFont typeface="Arial" pitchFamily="34" charset="0"/>
              <a:buNone/>
            </a:pPr>
            <a:r>
              <a:rPr lang="zh-CN" altLang="en-US" sz="1050" dirty="0">
                <a:solidFill>
                  <a:schemeClr val="bg1"/>
                </a:solidFill>
                <a:latin typeface="微软雅黑" panose="020B0503020204020204" pitchFamily="34" charset="-122"/>
                <a:ea typeface="微软雅黑" panose="020B0503020204020204" pitchFamily="34" charset="-122"/>
                <a:cs typeface="Arial" pitchFamily="34" charset="0"/>
              </a:rPr>
              <a:t>汇报</a:t>
            </a:r>
            <a:r>
              <a:rPr lang="zh-CN" altLang="en-US" sz="1050">
                <a:solidFill>
                  <a:schemeClr val="bg1"/>
                </a:solidFill>
                <a:latin typeface="微软雅黑" panose="020B0503020204020204" pitchFamily="34" charset="-122"/>
                <a:ea typeface="微软雅黑" panose="020B0503020204020204" pitchFamily="34" charset="-122"/>
                <a:cs typeface="Arial" pitchFamily="34" charset="0"/>
              </a:rPr>
              <a:t>人</a:t>
            </a:r>
            <a:r>
              <a:rPr lang="en-US" altLang="zh-CN" sz="1050" smtClean="0">
                <a:solidFill>
                  <a:schemeClr val="bg1"/>
                </a:solidFill>
                <a:latin typeface="微软雅黑" panose="020B0503020204020204" pitchFamily="34" charset="-122"/>
                <a:ea typeface="微软雅黑" panose="020B0503020204020204" pitchFamily="34" charset="-122"/>
                <a:cs typeface="Arial" pitchFamily="34" charset="0"/>
              </a:rPr>
              <a:t>:</a:t>
            </a:r>
            <a:r>
              <a:rPr lang="zh-CN" altLang="en-US" sz="1050">
                <a:solidFill>
                  <a:schemeClr val="bg1"/>
                </a:solidFill>
                <a:latin typeface="微软雅黑" panose="020B0503020204020204" pitchFamily="34" charset="-122"/>
                <a:ea typeface="微软雅黑" panose="020B0503020204020204" pitchFamily="34" charset="-122"/>
                <a:cs typeface="Arial" pitchFamily="34" charset="0"/>
              </a:rPr>
              <a:t>泡泡糖</a:t>
            </a:r>
            <a:r>
              <a:rPr lang="en-US" altLang="zh-CN" sz="1050">
                <a:solidFill>
                  <a:schemeClr val="bg1"/>
                </a:solidFill>
                <a:latin typeface="微软雅黑" panose="020B0503020204020204" pitchFamily="34" charset="-122"/>
                <a:ea typeface="微软雅黑" panose="020B0503020204020204" pitchFamily="34" charset="-122"/>
                <a:cs typeface="Arial" pitchFamily="34" charset="0"/>
              </a:rPr>
              <a:t>PPT</a:t>
            </a:r>
            <a:r>
              <a:rPr lang="zh-CN" altLang="en-US" sz="1050" smtClean="0">
                <a:solidFill>
                  <a:schemeClr val="bg1"/>
                </a:solidFill>
                <a:latin typeface="微软雅黑" panose="020B0503020204020204" pitchFamily="34" charset="-122"/>
                <a:ea typeface="微软雅黑" panose="020B0503020204020204" pitchFamily="34" charset="-122"/>
                <a:cs typeface="Arial" pitchFamily="34" charset="0"/>
              </a:rPr>
              <a:t>     </a:t>
            </a:r>
            <a:r>
              <a:rPr lang="zh-CN" altLang="en-US" sz="1050" dirty="0">
                <a:solidFill>
                  <a:schemeClr val="bg1"/>
                </a:solidFill>
                <a:latin typeface="微软雅黑" panose="020B0503020204020204" pitchFamily="34" charset="-122"/>
                <a:ea typeface="微软雅黑" panose="020B0503020204020204" pitchFamily="34" charset="-122"/>
                <a:cs typeface="Arial" pitchFamily="34" charset="0"/>
              </a:rPr>
              <a:t>时间</a:t>
            </a:r>
            <a:r>
              <a:rPr lang="en-US" altLang="zh-CN" sz="1050" dirty="0">
                <a:solidFill>
                  <a:schemeClr val="bg1"/>
                </a:solidFill>
                <a:latin typeface="微软雅黑" panose="020B0503020204020204" pitchFamily="34" charset="-122"/>
                <a:ea typeface="微软雅黑" panose="020B0503020204020204" pitchFamily="34" charset="-122"/>
                <a:cs typeface="Arial" pitchFamily="34" charset="0"/>
              </a:rPr>
              <a:t>:2019x</a:t>
            </a:r>
            <a:r>
              <a:rPr lang="zh-CN" altLang="en-US" sz="1050" dirty="0">
                <a:solidFill>
                  <a:schemeClr val="bg1"/>
                </a:solidFill>
                <a:latin typeface="微软雅黑" panose="020B0503020204020204" pitchFamily="34" charset="-122"/>
                <a:ea typeface="微软雅黑" panose="020B0503020204020204" pitchFamily="34" charset="-122"/>
                <a:cs typeface="Arial" pitchFamily="34" charset="0"/>
              </a:rPr>
              <a:t>月</a:t>
            </a:r>
            <a:r>
              <a:rPr lang="en-US" altLang="zh-CN" sz="1050" dirty="0">
                <a:solidFill>
                  <a:schemeClr val="bg1"/>
                </a:solidFill>
                <a:latin typeface="微软雅黑" panose="020B0503020204020204" pitchFamily="34" charset="-122"/>
                <a:ea typeface="微软雅黑" panose="020B0503020204020204" pitchFamily="34" charset="-122"/>
                <a:cs typeface="Arial" pitchFamily="34" charset="0"/>
              </a:rPr>
              <a:t>x</a:t>
            </a:r>
            <a:r>
              <a:rPr lang="zh-CN" altLang="en-US" sz="1050" dirty="0">
                <a:solidFill>
                  <a:schemeClr val="bg1"/>
                </a:solidFill>
                <a:latin typeface="微软雅黑" panose="020B0503020204020204" pitchFamily="34" charset="-122"/>
                <a:ea typeface="微软雅黑" panose="020B0503020204020204" pitchFamily="34" charset="-122"/>
                <a:cs typeface="Arial" pitchFamily="34" charset="0"/>
              </a:rPr>
              <a:t>日</a:t>
            </a:r>
          </a:p>
        </p:txBody>
      </p:sp>
      <p:sp>
        <p:nvSpPr>
          <p:cNvPr id="8" name="Rectangle 18">
            <a:extLst>
              <a:ext uri="{FF2B5EF4-FFF2-40B4-BE49-F238E27FC236}">
                <a16:creationId xmlns:a16="http://schemas.microsoft.com/office/drawing/2014/main" id="{5EF60491-073D-4B75-A0BB-5FD3F52FC0AD}"/>
              </a:ext>
            </a:extLst>
          </p:cNvPr>
          <p:cNvSpPr>
            <a:spLocks noChangeArrowheads="1"/>
          </p:cNvSpPr>
          <p:nvPr/>
        </p:nvSpPr>
        <p:spPr bwMode="auto">
          <a:xfrm>
            <a:off x="3956479" y="1190838"/>
            <a:ext cx="1936428" cy="11079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fontAlgn="base">
              <a:spcBef>
                <a:spcPct val="0"/>
              </a:spcBef>
              <a:spcAft>
                <a:spcPct val="0"/>
              </a:spcAft>
            </a:pPr>
            <a:r>
              <a:rPr lang="en-US" altLang="zh-CN" sz="7200" smtClean="0">
                <a:solidFill>
                  <a:schemeClr val="tx1">
                    <a:lumMod val="75000"/>
                    <a:lumOff val="25000"/>
                  </a:schemeClr>
                </a:solidFill>
                <a:latin typeface="Agency FB" panose="020B0503020202020204" pitchFamily="34" charset="0"/>
                <a:ea typeface="微软雅黑" panose="020B0503020204020204" pitchFamily="34" charset="-122"/>
                <a:cs typeface="宋体" pitchFamily="2" charset="-122"/>
              </a:rPr>
              <a:t>2018</a:t>
            </a:r>
            <a:endParaRPr lang="en-US" altLang="zh-CN" sz="7200" dirty="0">
              <a:solidFill>
                <a:schemeClr val="tx1">
                  <a:lumMod val="75000"/>
                  <a:lumOff val="25000"/>
                </a:schemeClr>
              </a:solidFill>
              <a:latin typeface="Agency FB" panose="020B0503020202020204" pitchFamily="34" charset="0"/>
              <a:ea typeface="微软雅黑" panose="020B0503020204020204" pitchFamily="34" charset="-122"/>
              <a:cs typeface="宋体" pitchFamily="2" charset="-122"/>
            </a:endParaRPr>
          </a:p>
        </p:txBody>
      </p:sp>
    </p:spTree>
    <p:extLst>
      <p:ext uri="{BB962C8B-B14F-4D97-AF65-F5344CB8AC3E}">
        <p14:creationId xmlns:p14="http://schemas.microsoft.com/office/powerpoint/2010/main" val="3308228952"/>
      </p:ext>
    </p:extLst>
  </p:cSld>
  <p:clrMapOvr>
    <a:masterClrMapping/>
  </p:clrMapOvr>
  <mc:AlternateContent xmlns:mc="http://schemas.openxmlformats.org/markup-compatibility/2006" xmlns:p14="http://schemas.microsoft.com/office/powerpoint/2010/main">
    <mc:Choice Requires="p14">
      <p:transition spd="slow" p14:dur="1500" advClick="0" advTm="0">
        <p:split orient="vert"/>
      </p:transition>
    </mc:Choice>
    <mc:Fallback xmlns="">
      <p:transition spd="slow" advClick="0" advTm="0">
        <p:split orient="vert"/>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1000" fill="hold"/>
                                            <p:tgtEl>
                                              <p:spTgt spid="10"/>
                                            </p:tgtEl>
                                            <p:attrNameLst>
                                              <p:attrName>ppt_w</p:attrName>
                                            </p:attrNameLst>
                                          </p:cBhvr>
                                          <p:tavLst>
                                            <p:tav tm="0">
                                              <p:val>
                                                <p:strVal val="#ppt_w+.3"/>
                                              </p:val>
                                            </p:tav>
                                            <p:tav tm="100000">
                                              <p:val>
                                                <p:strVal val="#ppt_w"/>
                                              </p:val>
                                            </p:tav>
                                          </p:tavLst>
                                        </p:anim>
                                        <p:anim calcmode="lin" valueType="num">
                                          <p:cBhvr>
                                            <p:cTn id="8" dur="1000" fill="hold"/>
                                            <p:tgtEl>
                                              <p:spTgt spid="10"/>
                                            </p:tgtEl>
                                            <p:attrNameLst>
                                              <p:attrName>ppt_h</p:attrName>
                                            </p:attrNameLst>
                                          </p:cBhvr>
                                          <p:tavLst>
                                            <p:tav tm="0">
                                              <p:val>
                                                <p:strVal val="#ppt_h"/>
                                              </p:val>
                                            </p:tav>
                                            <p:tav tm="100000">
                                              <p:val>
                                                <p:strVal val="#ppt_h"/>
                                              </p:val>
                                            </p:tav>
                                          </p:tavLst>
                                        </p:anim>
                                        <p:animEffect transition="in" filter="fade">
                                          <p:cBhvr>
                                            <p:cTn id="9" dur="1000"/>
                                            <p:tgtEl>
                                              <p:spTgt spid="10"/>
                                            </p:tgtEl>
                                          </p:cBhvr>
                                        </p:animEffect>
                                      </p:childTnLst>
                                    </p:cTn>
                                  </p:par>
                                </p:childTnLst>
                              </p:cTn>
                            </p:par>
                            <p:par>
                              <p:cTn id="10" fill="hold">
                                <p:stCondLst>
                                  <p:cond delay="1000"/>
                                </p:stCondLst>
                                <p:childTnLst>
                                  <p:par>
                                    <p:cTn id="11" presetID="56" presetClass="entr" presetSubtype="0" fill="hold" grpId="0" nodeType="afterEffect">
                                      <p:stCondLst>
                                        <p:cond delay="0"/>
                                      </p:stCondLst>
                                      <p:iterate type="lt">
                                        <p:tmPct val="6667"/>
                                      </p:iterate>
                                      <p:childTnLst>
                                        <p:set>
                                          <p:cBhvr>
                                            <p:cTn id="12" dur="1" fill="hold">
                                              <p:stCondLst>
                                                <p:cond delay="0"/>
                                              </p:stCondLst>
                                            </p:cTn>
                                            <p:tgtEl>
                                              <p:spTgt spid="8"/>
                                            </p:tgtEl>
                                            <p:attrNameLst>
                                              <p:attrName>style.visibility</p:attrName>
                                            </p:attrNameLst>
                                          </p:cBhvr>
                                          <p:to>
                                            <p:strVal val="visible"/>
                                          </p:to>
                                        </p:set>
                                        <p:anim by="(-#ppt_w*2)" calcmode="lin" valueType="num">
                                          <p:cBhvr rctx="PPT">
                                            <p:cTn id="13" dur="375" autoRev="1" fill="hold">
                                              <p:stCondLst>
                                                <p:cond delay="0"/>
                                              </p:stCondLst>
                                            </p:cTn>
                                            <p:tgtEl>
                                              <p:spTgt spid="8"/>
                                            </p:tgtEl>
                                            <p:attrNameLst>
                                              <p:attrName>ppt_w</p:attrName>
                                            </p:attrNameLst>
                                          </p:cBhvr>
                                        </p:anim>
                                        <p:anim by="(#ppt_w*0.50)" calcmode="lin" valueType="num">
                                          <p:cBhvr>
                                            <p:cTn id="14" dur="375" decel="50000" autoRev="1" fill="hold">
                                              <p:stCondLst>
                                                <p:cond delay="0"/>
                                              </p:stCondLst>
                                            </p:cTn>
                                            <p:tgtEl>
                                              <p:spTgt spid="8"/>
                                            </p:tgtEl>
                                            <p:attrNameLst>
                                              <p:attrName>ppt_x</p:attrName>
                                            </p:attrNameLst>
                                          </p:cBhvr>
                                        </p:anim>
                                        <p:anim from="(-#ppt_h/2)" to="(#ppt_y)" calcmode="lin" valueType="num">
                                          <p:cBhvr>
                                            <p:cTn id="15" dur="750" fill="hold">
                                              <p:stCondLst>
                                                <p:cond delay="0"/>
                                              </p:stCondLst>
                                            </p:cTn>
                                            <p:tgtEl>
                                              <p:spTgt spid="8"/>
                                            </p:tgtEl>
                                            <p:attrNameLst>
                                              <p:attrName>ppt_y</p:attrName>
                                            </p:attrNameLst>
                                          </p:cBhvr>
                                        </p:anim>
                                        <p:animRot by="21600000">
                                          <p:cBhvr>
                                            <p:cTn id="16" dur="750" fill="hold">
                                              <p:stCondLst>
                                                <p:cond delay="0"/>
                                              </p:stCondLst>
                                            </p:cTn>
                                            <p:tgtEl>
                                              <p:spTgt spid="8"/>
                                            </p:tgtEl>
                                            <p:attrNameLst>
                                              <p:attrName>r</p:attrName>
                                            </p:attrNameLst>
                                          </p:cBhvr>
                                        </p:animRot>
                                      </p:childTnLst>
                                    </p:cTn>
                                  </p:par>
                                </p:childTnLst>
                              </p:cTn>
                            </p:par>
                            <p:par>
                              <p:cTn id="17" fill="hold">
                                <p:stCondLst>
                                  <p:cond delay="1900"/>
                                </p:stCondLst>
                                <p:childTnLst>
                                  <p:par>
                                    <p:cTn id="18" presetID="53" presetClass="entr" presetSubtype="16" fill="hold" grpId="0" nodeType="afterEffect">
                                      <p:stCondLst>
                                        <p:cond delay="0"/>
                                      </p:stCondLst>
                                      <p:iterate type="wd">
                                        <p:tmPct val="10000"/>
                                      </p:iterate>
                                      <p:childTnLst>
                                        <p:set>
                                          <p:cBhvr>
                                            <p:cTn id="19" dur="1" fill="hold">
                                              <p:stCondLst>
                                                <p:cond delay="0"/>
                                              </p:stCondLst>
                                            </p:cTn>
                                            <p:tgtEl>
                                              <p:spTgt spid="5"/>
                                            </p:tgtEl>
                                            <p:attrNameLst>
                                              <p:attrName>style.visibility</p:attrName>
                                            </p:attrNameLst>
                                          </p:cBhvr>
                                          <p:to>
                                            <p:strVal val="visible"/>
                                          </p:to>
                                        </p:set>
                                        <p:anim calcmode="lin" valueType="num">
                                          <p:cBhvr>
                                            <p:cTn id="20" dur="500" fill="hold"/>
                                            <p:tgtEl>
                                              <p:spTgt spid="5"/>
                                            </p:tgtEl>
                                            <p:attrNameLst>
                                              <p:attrName>ppt_w</p:attrName>
                                            </p:attrNameLst>
                                          </p:cBhvr>
                                          <p:tavLst>
                                            <p:tav tm="0">
                                              <p:val>
                                                <p:fltVal val="0"/>
                                              </p:val>
                                            </p:tav>
                                            <p:tav tm="100000">
                                              <p:val>
                                                <p:strVal val="#ppt_w"/>
                                              </p:val>
                                            </p:tav>
                                          </p:tavLst>
                                        </p:anim>
                                        <p:anim calcmode="lin" valueType="num">
                                          <p:cBhvr>
                                            <p:cTn id="21" dur="500" fill="hold"/>
                                            <p:tgtEl>
                                              <p:spTgt spid="5"/>
                                            </p:tgtEl>
                                            <p:attrNameLst>
                                              <p:attrName>ppt_h</p:attrName>
                                            </p:attrNameLst>
                                          </p:cBhvr>
                                          <p:tavLst>
                                            <p:tav tm="0">
                                              <p:val>
                                                <p:fltVal val="0"/>
                                              </p:val>
                                            </p:tav>
                                            <p:tav tm="100000">
                                              <p:val>
                                                <p:strVal val="#ppt_h"/>
                                              </p:val>
                                            </p:tav>
                                          </p:tavLst>
                                        </p:anim>
                                        <p:animEffect transition="in" filter="fade">
                                          <p:cBhvr>
                                            <p:cTn id="22" dur="500"/>
                                            <p:tgtEl>
                                              <p:spTgt spid="5"/>
                                            </p:tgtEl>
                                          </p:cBhvr>
                                        </p:animEffect>
                                      </p:childTnLst>
                                    </p:cTn>
                                  </p:par>
                                </p:childTnLst>
                              </p:cTn>
                            </p:par>
                            <p:par>
                              <p:cTn id="23" fill="hold">
                                <p:stCondLst>
                                  <p:cond delay="2750"/>
                                </p:stCondLst>
                                <p:childTnLst>
                                  <p:par>
                                    <p:cTn id="24" presetID="42" presetClass="entr" presetSubtype="0" fill="hold" grpId="0" nodeType="afterEffect">
                                      <p:stCondLst>
                                        <p:cond delay="0"/>
                                      </p:stCondLst>
                                      <p:childTnLst>
                                        <p:set>
                                          <p:cBhvr>
                                            <p:cTn id="25" dur="1" fill="hold">
                                              <p:stCondLst>
                                                <p:cond delay="0"/>
                                              </p:stCondLst>
                                            </p:cTn>
                                            <p:tgtEl>
                                              <p:spTgt spid="6"/>
                                            </p:tgtEl>
                                            <p:attrNameLst>
                                              <p:attrName>style.visibility</p:attrName>
                                            </p:attrNameLst>
                                          </p:cBhvr>
                                          <p:to>
                                            <p:strVal val="visible"/>
                                          </p:to>
                                        </p:set>
                                        <p:animEffect transition="in" filter="fade">
                                          <p:cBhvr>
                                            <p:cTn id="26" dur="750"/>
                                            <p:tgtEl>
                                              <p:spTgt spid="6"/>
                                            </p:tgtEl>
                                          </p:cBhvr>
                                        </p:animEffect>
                                        <p:anim calcmode="lin" valueType="num">
                                          <p:cBhvr>
                                            <p:cTn id="27" dur="750" fill="hold"/>
                                            <p:tgtEl>
                                              <p:spTgt spid="6"/>
                                            </p:tgtEl>
                                            <p:attrNameLst>
                                              <p:attrName>ppt_x</p:attrName>
                                            </p:attrNameLst>
                                          </p:cBhvr>
                                          <p:tavLst>
                                            <p:tav tm="0">
                                              <p:val>
                                                <p:strVal val="#ppt_x"/>
                                              </p:val>
                                            </p:tav>
                                            <p:tav tm="100000">
                                              <p:val>
                                                <p:strVal val="#ppt_x"/>
                                              </p:val>
                                            </p:tav>
                                          </p:tavLst>
                                        </p:anim>
                                        <p:anim calcmode="lin" valueType="num">
                                          <p:cBhvr>
                                            <p:cTn id="28" dur="750" fill="hold"/>
                                            <p:tgtEl>
                                              <p:spTgt spid="6"/>
                                            </p:tgtEl>
                                            <p:attrNameLst>
                                              <p:attrName>ppt_y</p:attrName>
                                            </p:attrNameLst>
                                          </p:cBhvr>
                                          <p:tavLst>
                                            <p:tav tm="0">
                                              <p:val>
                                                <p:strVal val="#ppt_y+.1"/>
                                              </p:val>
                                            </p:tav>
                                            <p:tav tm="100000">
                                              <p:val>
                                                <p:strVal val="#ppt_y"/>
                                              </p:val>
                                            </p:tav>
                                          </p:tavLst>
                                        </p:anim>
                                      </p:childTnLst>
                                    </p:cTn>
                                  </p:par>
                                </p:childTnLst>
                              </p:cTn>
                            </p:par>
                            <p:par>
                              <p:cTn id="29" fill="hold">
                                <p:stCondLst>
                                  <p:cond delay="3500"/>
                                </p:stCondLst>
                                <p:childTnLst>
                                  <p:par>
                                    <p:cTn id="30" presetID="2" presetClass="entr" presetSubtype="4" fill="hold" grpId="0" nodeType="afterEffect" p14:presetBounceEnd="60000">
                                      <p:stCondLst>
                                        <p:cond delay="0"/>
                                      </p:stCondLst>
                                      <p:childTnLst>
                                        <p:set>
                                          <p:cBhvr>
                                            <p:cTn id="31" dur="1" fill="hold">
                                              <p:stCondLst>
                                                <p:cond delay="0"/>
                                              </p:stCondLst>
                                            </p:cTn>
                                            <p:tgtEl>
                                              <p:spTgt spid="7"/>
                                            </p:tgtEl>
                                            <p:attrNameLst>
                                              <p:attrName>style.visibility</p:attrName>
                                            </p:attrNameLst>
                                          </p:cBhvr>
                                          <p:to>
                                            <p:strVal val="visible"/>
                                          </p:to>
                                        </p:set>
                                        <p:anim calcmode="lin" valueType="num" p14:bounceEnd="60000">
                                          <p:cBhvr additive="base">
                                            <p:cTn id="32" dur="500" fill="hold"/>
                                            <p:tgtEl>
                                              <p:spTgt spid="7"/>
                                            </p:tgtEl>
                                            <p:attrNameLst>
                                              <p:attrName>ppt_x</p:attrName>
                                            </p:attrNameLst>
                                          </p:cBhvr>
                                          <p:tavLst>
                                            <p:tav tm="0">
                                              <p:val>
                                                <p:strVal val="#ppt_x"/>
                                              </p:val>
                                            </p:tav>
                                            <p:tav tm="100000">
                                              <p:val>
                                                <p:strVal val="#ppt_x"/>
                                              </p:val>
                                            </p:tav>
                                          </p:tavLst>
                                        </p:anim>
                                        <p:anim calcmode="lin" valueType="num" p14:bounceEnd="60000">
                                          <p:cBhvr additive="base">
                                            <p:cTn id="33"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animBg="1"/>
          <p:bldP spid="8"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1000" fill="hold"/>
                                            <p:tgtEl>
                                              <p:spTgt spid="10"/>
                                            </p:tgtEl>
                                            <p:attrNameLst>
                                              <p:attrName>ppt_w</p:attrName>
                                            </p:attrNameLst>
                                          </p:cBhvr>
                                          <p:tavLst>
                                            <p:tav tm="0">
                                              <p:val>
                                                <p:strVal val="#ppt_w+.3"/>
                                              </p:val>
                                            </p:tav>
                                            <p:tav tm="100000">
                                              <p:val>
                                                <p:strVal val="#ppt_w"/>
                                              </p:val>
                                            </p:tav>
                                          </p:tavLst>
                                        </p:anim>
                                        <p:anim calcmode="lin" valueType="num">
                                          <p:cBhvr>
                                            <p:cTn id="8" dur="1000" fill="hold"/>
                                            <p:tgtEl>
                                              <p:spTgt spid="10"/>
                                            </p:tgtEl>
                                            <p:attrNameLst>
                                              <p:attrName>ppt_h</p:attrName>
                                            </p:attrNameLst>
                                          </p:cBhvr>
                                          <p:tavLst>
                                            <p:tav tm="0">
                                              <p:val>
                                                <p:strVal val="#ppt_h"/>
                                              </p:val>
                                            </p:tav>
                                            <p:tav tm="100000">
                                              <p:val>
                                                <p:strVal val="#ppt_h"/>
                                              </p:val>
                                            </p:tav>
                                          </p:tavLst>
                                        </p:anim>
                                        <p:animEffect transition="in" filter="fade">
                                          <p:cBhvr>
                                            <p:cTn id="9" dur="1000"/>
                                            <p:tgtEl>
                                              <p:spTgt spid="10"/>
                                            </p:tgtEl>
                                          </p:cBhvr>
                                        </p:animEffect>
                                      </p:childTnLst>
                                    </p:cTn>
                                  </p:par>
                                </p:childTnLst>
                              </p:cTn>
                            </p:par>
                            <p:par>
                              <p:cTn id="10" fill="hold">
                                <p:stCondLst>
                                  <p:cond delay="1000"/>
                                </p:stCondLst>
                                <p:childTnLst>
                                  <p:par>
                                    <p:cTn id="11" presetID="56" presetClass="entr" presetSubtype="0" fill="hold" grpId="0" nodeType="afterEffect">
                                      <p:stCondLst>
                                        <p:cond delay="0"/>
                                      </p:stCondLst>
                                      <p:iterate type="lt">
                                        <p:tmPct val="6667"/>
                                      </p:iterate>
                                      <p:childTnLst>
                                        <p:set>
                                          <p:cBhvr>
                                            <p:cTn id="12" dur="1" fill="hold">
                                              <p:stCondLst>
                                                <p:cond delay="0"/>
                                              </p:stCondLst>
                                            </p:cTn>
                                            <p:tgtEl>
                                              <p:spTgt spid="8"/>
                                            </p:tgtEl>
                                            <p:attrNameLst>
                                              <p:attrName>style.visibility</p:attrName>
                                            </p:attrNameLst>
                                          </p:cBhvr>
                                          <p:to>
                                            <p:strVal val="visible"/>
                                          </p:to>
                                        </p:set>
                                        <p:anim by="(-#ppt_w*2)" calcmode="lin" valueType="num">
                                          <p:cBhvr rctx="PPT">
                                            <p:cTn id="13" dur="375" autoRev="1" fill="hold">
                                              <p:stCondLst>
                                                <p:cond delay="0"/>
                                              </p:stCondLst>
                                            </p:cTn>
                                            <p:tgtEl>
                                              <p:spTgt spid="8"/>
                                            </p:tgtEl>
                                            <p:attrNameLst>
                                              <p:attrName>ppt_w</p:attrName>
                                            </p:attrNameLst>
                                          </p:cBhvr>
                                        </p:anim>
                                        <p:anim by="(#ppt_w*0.50)" calcmode="lin" valueType="num">
                                          <p:cBhvr>
                                            <p:cTn id="14" dur="375" decel="50000" autoRev="1" fill="hold">
                                              <p:stCondLst>
                                                <p:cond delay="0"/>
                                              </p:stCondLst>
                                            </p:cTn>
                                            <p:tgtEl>
                                              <p:spTgt spid="8"/>
                                            </p:tgtEl>
                                            <p:attrNameLst>
                                              <p:attrName>ppt_x</p:attrName>
                                            </p:attrNameLst>
                                          </p:cBhvr>
                                        </p:anim>
                                        <p:anim from="(-#ppt_h/2)" to="(#ppt_y)" calcmode="lin" valueType="num">
                                          <p:cBhvr>
                                            <p:cTn id="15" dur="750" fill="hold">
                                              <p:stCondLst>
                                                <p:cond delay="0"/>
                                              </p:stCondLst>
                                            </p:cTn>
                                            <p:tgtEl>
                                              <p:spTgt spid="8"/>
                                            </p:tgtEl>
                                            <p:attrNameLst>
                                              <p:attrName>ppt_y</p:attrName>
                                            </p:attrNameLst>
                                          </p:cBhvr>
                                        </p:anim>
                                        <p:animRot by="21600000">
                                          <p:cBhvr>
                                            <p:cTn id="16" dur="750" fill="hold">
                                              <p:stCondLst>
                                                <p:cond delay="0"/>
                                              </p:stCondLst>
                                            </p:cTn>
                                            <p:tgtEl>
                                              <p:spTgt spid="8"/>
                                            </p:tgtEl>
                                            <p:attrNameLst>
                                              <p:attrName>r</p:attrName>
                                            </p:attrNameLst>
                                          </p:cBhvr>
                                        </p:animRot>
                                      </p:childTnLst>
                                    </p:cTn>
                                  </p:par>
                                </p:childTnLst>
                              </p:cTn>
                            </p:par>
                            <p:par>
                              <p:cTn id="17" fill="hold">
                                <p:stCondLst>
                                  <p:cond delay="1900"/>
                                </p:stCondLst>
                                <p:childTnLst>
                                  <p:par>
                                    <p:cTn id="18" presetID="53" presetClass="entr" presetSubtype="16" fill="hold" grpId="0" nodeType="afterEffect">
                                      <p:stCondLst>
                                        <p:cond delay="0"/>
                                      </p:stCondLst>
                                      <p:iterate type="wd">
                                        <p:tmPct val="10000"/>
                                      </p:iterate>
                                      <p:childTnLst>
                                        <p:set>
                                          <p:cBhvr>
                                            <p:cTn id="19" dur="1" fill="hold">
                                              <p:stCondLst>
                                                <p:cond delay="0"/>
                                              </p:stCondLst>
                                            </p:cTn>
                                            <p:tgtEl>
                                              <p:spTgt spid="5"/>
                                            </p:tgtEl>
                                            <p:attrNameLst>
                                              <p:attrName>style.visibility</p:attrName>
                                            </p:attrNameLst>
                                          </p:cBhvr>
                                          <p:to>
                                            <p:strVal val="visible"/>
                                          </p:to>
                                        </p:set>
                                        <p:anim calcmode="lin" valueType="num">
                                          <p:cBhvr>
                                            <p:cTn id="20" dur="500" fill="hold"/>
                                            <p:tgtEl>
                                              <p:spTgt spid="5"/>
                                            </p:tgtEl>
                                            <p:attrNameLst>
                                              <p:attrName>ppt_w</p:attrName>
                                            </p:attrNameLst>
                                          </p:cBhvr>
                                          <p:tavLst>
                                            <p:tav tm="0">
                                              <p:val>
                                                <p:fltVal val="0"/>
                                              </p:val>
                                            </p:tav>
                                            <p:tav tm="100000">
                                              <p:val>
                                                <p:strVal val="#ppt_w"/>
                                              </p:val>
                                            </p:tav>
                                          </p:tavLst>
                                        </p:anim>
                                        <p:anim calcmode="lin" valueType="num">
                                          <p:cBhvr>
                                            <p:cTn id="21" dur="500" fill="hold"/>
                                            <p:tgtEl>
                                              <p:spTgt spid="5"/>
                                            </p:tgtEl>
                                            <p:attrNameLst>
                                              <p:attrName>ppt_h</p:attrName>
                                            </p:attrNameLst>
                                          </p:cBhvr>
                                          <p:tavLst>
                                            <p:tav tm="0">
                                              <p:val>
                                                <p:fltVal val="0"/>
                                              </p:val>
                                            </p:tav>
                                            <p:tav tm="100000">
                                              <p:val>
                                                <p:strVal val="#ppt_h"/>
                                              </p:val>
                                            </p:tav>
                                          </p:tavLst>
                                        </p:anim>
                                        <p:animEffect transition="in" filter="fade">
                                          <p:cBhvr>
                                            <p:cTn id="22" dur="500"/>
                                            <p:tgtEl>
                                              <p:spTgt spid="5"/>
                                            </p:tgtEl>
                                          </p:cBhvr>
                                        </p:animEffect>
                                      </p:childTnLst>
                                    </p:cTn>
                                  </p:par>
                                </p:childTnLst>
                              </p:cTn>
                            </p:par>
                            <p:par>
                              <p:cTn id="23" fill="hold">
                                <p:stCondLst>
                                  <p:cond delay="2750"/>
                                </p:stCondLst>
                                <p:childTnLst>
                                  <p:par>
                                    <p:cTn id="24" presetID="42" presetClass="entr" presetSubtype="0" fill="hold" grpId="0" nodeType="afterEffect">
                                      <p:stCondLst>
                                        <p:cond delay="0"/>
                                      </p:stCondLst>
                                      <p:childTnLst>
                                        <p:set>
                                          <p:cBhvr>
                                            <p:cTn id="25" dur="1" fill="hold">
                                              <p:stCondLst>
                                                <p:cond delay="0"/>
                                              </p:stCondLst>
                                            </p:cTn>
                                            <p:tgtEl>
                                              <p:spTgt spid="6"/>
                                            </p:tgtEl>
                                            <p:attrNameLst>
                                              <p:attrName>style.visibility</p:attrName>
                                            </p:attrNameLst>
                                          </p:cBhvr>
                                          <p:to>
                                            <p:strVal val="visible"/>
                                          </p:to>
                                        </p:set>
                                        <p:animEffect transition="in" filter="fade">
                                          <p:cBhvr>
                                            <p:cTn id="26" dur="750"/>
                                            <p:tgtEl>
                                              <p:spTgt spid="6"/>
                                            </p:tgtEl>
                                          </p:cBhvr>
                                        </p:animEffect>
                                        <p:anim calcmode="lin" valueType="num">
                                          <p:cBhvr>
                                            <p:cTn id="27" dur="750" fill="hold"/>
                                            <p:tgtEl>
                                              <p:spTgt spid="6"/>
                                            </p:tgtEl>
                                            <p:attrNameLst>
                                              <p:attrName>ppt_x</p:attrName>
                                            </p:attrNameLst>
                                          </p:cBhvr>
                                          <p:tavLst>
                                            <p:tav tm="0">
                                              <p:val>
                                                <p:strVal val="#ppt_x"/>
                                              </p:val>
                                            </p:tav>
                                            <p:tav tm="100000">
                                              <p:val>
                                                <p:strVal val="#ppt_x"/>
                                              </p:val>
                                            </p:tav>
                                          </p:tavLst>
                                        </p:anim>
                                        <p:anim calcmode="lin" valueType="num">
                                          <p:cBhvr>
                                            <p:cTn id="28" dur="750" fill="hold"/>
                                            <p:tgtEl>
                                              <p:spTgt spid="6"/>
                                            </p:tgtEl>
                                            <p:attrNameLst>
                                              <p:attrName>ppt_y</p:attrName>
                                            </p:attrNameLst>
                                          </p:cBhvr>
                                          <p:tavLst>
                                            <p:tav tm="0">
                                              <p:val>
                                                <p:strVal val="#ppt_y+.1"/>
                                              </p:val>
                                            </p:tav>
                                            <p:tav tm="100000">
                                              <p:val>
                                                <p:strVal val="#ppt_y"/>
                                              </p:val>
                                            </p:tav>
                                          </p:tavLst>
                                        </p:anim>
                                      </p:childTnLst>
                                    </p:cTn>
                                  </p:par>
                                </p:childTnLst>
                              </p:cTn>
                            </p:par>
                            <p:par>
                              <p:cTn id="29" fill="hold">
                                <p:stCondLst>
                                  <p:cond delay="3500"/>
                                </p:stCondLst>
                                <p:childTnLst>
                                  <p:par>
                                    <p:cTn id="30" presetID="2" presetClass="entr" presetSubtype="4" fill="hold" grpId="0" nodeType="afterEffect">
                                      <p:stCondLst>
                                        <p:cond delay="0"/>
                                      </p:stCondLst>
                                      <p:childTnLst>
                                        <p:set>
                                          <p:cBhvr>
                                            <p:cTn id="31" dur="1" fill="hold">
                                              <p:stCondLst>
                                                <p:cond delay="0"/>
                                              </p:stCondLst>
                                            </p:cTn>
                                            <p:tgtEl>
                                              <p:spTgt spid="7"/>
                                            </p:tgtEl>
                                            <p:attrNameLst>
                                              <p:attrName>style.visibility</p:attrName>
                                            </p:attrNameLst>
                                          </p:cBhvr>
                                          <p:to>
                                            <p:strVal val="visible"/>
                                          </p:to>
                                        </p:set>
                                        <p:anim calcmode="lin" valueType="num">
                                          <p:cBhvr additive="base">
                                            <p:cTn id="32" dur="500" fill="hold"/>
                                            <p:tgtEl>
                                              <p:spTgt spid="7"/>
                                            </p:tgtEl>
                                            <p:attrNameLst>
                                              <p:attrName>ppt_x</p:attrName>
                                            </p:attrNameLst>
                                          </p:cBhvr>
                                          <p:tavLst>
                                            <p:tav tm="0">
                                              <p:val>
                                                <p:strVal val="#ppt_x"/>
                                              </p:val>
                                            </p:tav>
                                            <p:tav tm="100000">
                                              <p:val>
                                                <p:strVal val="#ppt_x"/>
                                              </p:val>
                                            </p:tav>
                                          </p:tavLst>
                                        </p:anim>
                                        <p:anim calcmode="lin" valueType="num">
                                          <p:cBhvr additive="base">
                                            <p:cTn id="33"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animBg="1"/>
          <p:bldP spid="8" grpId="0"/>
        </p:bldLst>
      </p:timing>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MH_TYPE" val="#NeiR#"/>
  <p:tag name="MH_NUMBER" val="4"/>
  <p:tag name="MH_CATEGORY" val="#BingLLB#"/>
  <p:tag name="MH_LAYOUT" val="SubTitle"/>
  <p:tag name="MH" val="20161022203400"/>
  <p:tag name="MH_LIBRARY" val="GRAPHIC"/>
</p:tagLst>
</file>

<file path=ppt/tags/tag2.xml><?xml version="1.0" encoding="utf-8"?>
<p:tagLst xmlns:a="http://schemas.openxmlformats.org/drawingml/2006/main" xmlns:r="http://schemas.openxmlformats.org/officeDocument/2006/relationships" xmlns:p="http://schemas.openxmlformats.org/presentationml/2006/main">
  <p:tag name="MH" val="20161022203400"/>
  <p:tag name="MH_LIBRARY" val="GRAPHIC"/>
  <p:tag name="MH_TYPE" val="Other"/>
  <p:tag name="MH_ORDER" val="1"/>
</p:tagLst>
</file>

<file path=ppt/tags/tag3.xml><?xml version="1.0" encoding="utf-8"?>
<p:tagLst xmlns:a="http://schemas.openxmlformats.org/drawingml/2006/main" xmlns:r="http://schemas.openxmlformats.org/officeDocument/2006/relationships" xmlns:p="http://schemas.openxmlformats.org/presentationml/2006/main">
  <p:tag name="MH" val="20161022203400"/>
  <p:tag name="MH_LIBRARY" val="GRAPHIC"/>
  <p:tag name="MH_TYPE" val="Other"/>
  <p:tag name="MH_ORDER" val="2"/>
</p:tagLst>
</file>

<file path=ppt/tags/tag4.xml><?xml version="1.0" encoding="utf-8"?>
<p:tagLst xmlns:a="http://schemas.openxmlformats.org/drawingml/2006/main" xmlns:r="http://schemas.openxmlformats.org/officeDocument/2006/relationships" xmlns:p="http://schemas.openxmlformats.org/presentationml/2006/main">
  <p:tag name="MH" val="20161022203400"/>
  <p:tag name="MH_LIBRARY" val="GRAPHIC"/>
  <p:tag name="MH_TYPE" val="Other"/>
  <p:tag name="MH_ORDER" val="3"/>
</p:tagLst>
</file>

<file path=ppt/tags/tag5.xml><?xml version="1.0" encoding="utf-8"?>
<p:tagLst xmlns:a="http://schemas.openxmlformats.org/drawingml/2006/main" xmlns:r="http://schemas.openxmlformats.org/officeDocument/2006/relationships" xmlns:p="http://schemas.openxmlformats.org/presentationml/2006/main">
  <p:tag name="MH" val="20161022203400"/>
  <p:tag name="MH_LIBRARY" val="GRAPHIC"/>
  <p:tag name="MH_TYPE" val="Other"/>
  <p:tag name="MH_ORDER" val="4"/>
</p:tagLst>
</file>

<file path=ppt/tags/tag6.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OTHERS"/>
  <p:tag name="ID" val="553512"/>
</p:tagLst>
</file>

<file path=ppt/tags/tag7.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OTHERS"/>
  <p:tag name="ID" val="553512"/>
</p:tagLst>
</file>

<file path=ppt/tags/tag8.xml><?xml version="1.0" encoding="utf-8"?>
<p:tagLst xmlns:a="http://schemas.openxmlformats.org/drawingml/2006/main" xmlns:r="http://schemas.openxmlformats.org/officeDocument/2006/relationships" xmlns:p="http://schemas.openxmlformats.org/presentationml/2006/main">
  <p:tag name="MH" val="20161022192605"/>
  <p:tag name="MH_LIBRARY" val="GRAPHIC"/>
  <p:tag name="MH_TYPE" val="Text"/>
  <p:tag name="MH_ORDER" val="1"/>
</p:tagLst>
</file>

<file path=ppt/tags/tag9.xml><?xml version="1.0" encoding="utf-8"?>
<p:tagLst xmlns:a="http://schemas.openxmlformats.org/drawingml/2006/main" xmlns:r="http://schemas.openxmlformats.org/officeDocument/2006/relationships" xmlns:p="http://schemas.openxmlformats.org/presentationml/2006/main">
  <p:tag name="MH" val="20161022192605"/>
  <p:tag name="MH_LIBRARY" val="GRAPHIC"/>
  <p:tag name="MH_TYPE" val="Text"/>
  <p:tag name="MH_ORDER" val="2"/>
</p:tagLst>
</file>

<file path=ppt/tags/tag10.xml><?xml version="1.0" encoding="utf-8"?>
<p:tagLst xmlns:a="http://schemas.openxmlformats.org/drawingml/2006/main" xmlns:r="http://schemas.openxmlformats.org/officeDocument/2006/relationships" xmlns:p="http://schemas.openxmlformats.org/presentationml/2006/main">
  <p:tag name="MH" val="20161022192605"/>
  <p:tag name="MH_LIBRARY" val="GRAPHIC"/>
  <p:tag name="MH_TYPE" val="Text"/>
  <p:tag name="MH_ORDER" val="3"/>
</p:tagLst>
</file>

<file path=ppt/tags/tag11.xml><?xml version="1.0" encoding="utf-8"?>
<p:tagLst xmlns:a="http://schemas.openxmlformats.org/drawingml/2006/main" xmlns:r="http://schemas.openxmlformats.org/officeDocument/2006/relationships" xmlns:p="http://schemas.openxmlformats.org/presentationml/2006/main">
  <p:tag name="MH" val="20161022192605"/>
  <p:tag name="MH_LIBRARY" val="GRAPHIC"/>
  <p:tag name="MH_TYPE" val="Text"/>
  <p:tag name="MH_ORDER" val="4"/>
</p:tagLst>
</file>

<file path=ppt/tags/tag12.xml><?xml version="1.0" encoding="utf-8"?>
<p:tagLst xmlns:a="http://schemas.openxmlformats.org/drawingml/2006/main" xmlns:r="http://schemas.openxmlformats.org/officeDocument/2006/relationships" xmlns:p="http://schemas.openxmlformats.org/presentationml/2006/main">
  <p:tag name="MH" val="20160202082519"/>
  <p:tag name="MH_LIBRARY" val="GRAPHIC"/>
  <p:tag name="MH_TYPE" val="Text"/>
  <p:tag name="MH_ORDER" val="1"/>
</p:tagLst>
</file>

<file path=ppt/theme/theme1.xml><?xml version="1.0" encoding="utf-8"?>
<a:theme xmlns:a="http://schemas.openxmlformats.org/drawingml/2006/main" name="Office 主题​​">
  <a:themeElements>
    <a:clrScheme name="自定义 1382">
      <a:dk1>
        <a:sysClr val="windowText" lastClr="000000"/>
      </a:dk1>
      <a:lt1>
        <a:sysClr val="window" lastClr="FFFFFF"/>
      </a:lt1>
      <a:dk2>
        <a:srgbClr val="44546A"/>
      </a:dk2>
      <a:lt2>
        <a:srgbClr val="E7E6E6"/>
      </a:lt2>
      <a:accent1>
        <a:srgbClr val="578F90"/>
      </a:accent1>
      <a:accent2>
        <a:srgbClr val="669727"/>
      </a:accent2>
      <a:accent3>
        <a:srgbClr val="578F90"/>
      </a:accent3>
      <a:accent4>
        <a:srgbClr val="669727"/>
      </a:accent4>
      <a:accent5>
        <a:srgbClr val="578F90"/>
      </a:accent5>
      <a:accent6>
        <a:srgbClr val="669727"/>
      </a:accent6>
      <a:hlink>
        <a:srgbClr val="0563C1"/>
      </a:hlink>
      <a:folHlink>
        <a:srgbClr val="954F72"/>
      </a:folHlink>
    </a:clrScheme>
    <a:fontScheme name="Office 主题​​">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161</TotalTime>
  <Words>2694</Words>
  <Application>Microsoft Office PowerPoint</Application>
  <PresentationFormat>自定义</PresentationFormat>
  <Paragraphs>218</Paragraphs>
  <Slides>24</Slides>
  <Notes>22</Notes>
  <HiddenSlides>0</HiddenSlides>
  <MMClips>1</MMClips>
  <ScaleCrop>false</ScaleCrop>
  <HeadingPairs>
    <vt:vector size="6" baseType="variant">
      <vt:variant>
        <vt:lpstr>已用的字体</vt:lpstr>
      </vt:variant>
      <vt:variant>
        <vt:i4>16</vt:i4>
      </vt:variant>
      <vt:variant>
        <vt:lpstr>主题</vt:lpstr>
      </vt:variant>
      <vt:variant>
        <vt:i4>1</vt:i4>
      </vt:variant>
      <vt:variant>
        <vt:lpstr>幻灯片标题</vt:lpstr>
      </vt:variant>
      <vt:variant>
        <vt:i4>24</vt:i4>
      </vt:variant>
    </vt:vector>
  </HeadingPairs>
  <TitlesOfParts>
    <vt:vector size="41" baseType="lpstr">
      <vt:lpstr>Adobe Naskh Medium</vt:lpstr>
      <vt:lpstr>Agency FB</vt:lpstr>
      <vt:lpstr>Gill Sans</vt:lpstr>
      <vt:lpstr>Malgun Gothic</vt:lpstr>
      <vt:lpstr>Roboto Bold</vt:lpstr>
      <vt:lpstr>Roboto Light</vt:lpstr>
      <vt:lpstr>等线</vt:lpstr>
      <vt:lpstr>等线 Light</vt:lpstr>
      <vt:lpstr>华文细黑</vt:lpstr>
      <vt:lpstr>宋体</vt:lpstr>
      <vt:lpstr>微软雅黑</vt:lpstr>
      <vt:lpstr>Arial</vt:lpstr>
      <vt:lpstr>Calibri</vt:lpstr>
      <vt:lpstr>Calibri Light</vt:lpstr>
      <vt:lpstr>Impact</vt:lpstr>
      <vt:lpstr>Wingdings</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Administrator</dc:creator>
  <cp:lastModifiedBy>Administrator</cp:lastModifiedBy>
  <cp:revision>80</cp:revision>
  <dcterms:created xsi:type="dcterms:W3CDTF">2017-08-05T02:10:48Z</dcterms:created>
  <dcterms:modified xsi:type="dcterms:W3CDTF">2018-03-16T07:59:25Z</dcterms:modified>
</cp:coreProperties>
</file>