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4" r:id="rId5"/>
    <p:sldId id="277" r:id="rId6"/>
    <p:sldId id="279" r:id="rId7"/>
    <p:sldId id="265" r:id="rId8"/>
    <p:sldId id="262" r:id="rId9"/>
    <p:sldId id="259" r:id="rId10"/>
    <p:sldId id="263" r:id="rId11"/>
    <p:sldId id="270" r:id="rId12"/>
    <p:sldId id="272" r:id="rId13"/>
    <p:sldId id="269" r:id="rId14"/>
    <p:sldId id="278" r:id="rId15"/>
    <p:sldId id="260" r:id="rId16"/>
    <p:sldId id="276" r:id="rId17"/>
    <p:sldId id="271" r:id="rId18"/>
    <p:sldId id="266" r:id="rId19"/>
    <p:sldId id="275" r:id="rId20"/>
    <p:sldId id="261" r:id="rId21"/>
    <p:sldId id="264" r:id="rId22"/>
    <p:sldId id="267" r:id="rId23"/>
    <p:sldId id="268" r:id="rId24"/>
    <p:sldId id="273"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35" autoAdjust="0"/>
    <p:restoredTop sz="94660"/>
  </p:normalViewPr>
  <p:slideViewPr>
    <p:cSldViewPr snapToGrid="0">
      <p:cViewPr varScale="1">
        <p:scale>
          <a:sx n="92" d="100"/>
          <a:sy n="92" d="100"/>
        </p:scale>
        <p:origin x="132" y="8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811BE-1FD2-4FCB-A08B-79EE79702ABD}" type="datetimeFigureOut">
              <a:rPr lang="zh-CN" altLang="en-US" smtClean="0"/>
              <a:t>2018/5/9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75EA5-C131-43AF-8757-21DE07E627A2}" type="slidenum">
              <a:rPr lang="zh-CN" altLang="en-US" smtClean="0"/>
              <a:t>‹#›</a:t>
            </a:fld>
            <a:endParaRPr lang="zh-CN" altLang="en-US"/>
          </a:p>
        </p:txBody>
      </p:sp>
    </p:spTree>
    <p:extLst>
      <p:ext uri="{BB962C8B-B14F-4D97-AF65-F5344CB8AC3E}">
        <p14:creationId xmlns:p14="http://schemas.microsoft.com/office/powerpoint/2010/main" val="805036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1</a:t>
            </a:fld>
            <a:endParaRPr lang="zh-CN" altLang="en-US"/>
          </a:p>
        </p:txBody>
      </p:sp>
    </p:spTree>
    <p:extLst>
      <p:ext uri="{BB962C8B-B14F-4D97-AF65-F5344CB8AC3E}">
        <p14:creationId xmlns:p14="http://schemas.microsoft.com/office/powerpoint/2010/main" val="3038462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2</a:t>
            </a:fld>
            <a:endParaRPr lang="zh-CN" altLang="en-US"/>
          </a:p>
        </p:txBody>
      </p:sp>
    </p:spTree>
    <p:extLst>
      <p:ext uri="{BB962C8B-B14F-4D97-AF65-F5344CB8AC3E}">
        <p14:creationId xmlns:p14="http://schemas.microsoft.com/office/powerpoint/2010/main" val="3977604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3</a:t>
            </a:fld>
            <a:endParaRPr lang="zh-CN" altLang="en-US"/>
          </a:p>
        </p:txBody>
      </p:sp>
    </p:spTree>
    <p:extLst>
      <p:ext uri="{BB962C8B-B14F-4D97-AF65-F5344CB8AC3E}">
        <p14:creationId xmlns:p14="http://schemas.microsoft.com/office/powerpoint/2010/main" val="297055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4</a:t>
            </a:fld>
            <a:endParaRPr lang="zh-CN" altLang="en-US"/>
          </a:p>
        </p:txBody>
      </p:sp>
    </p:spTree>
    <p:extLst>
      <p:ext uri="{BB962C8B-B14F-4D97-AF65-F5344CB8AC3E}">
        <p14:creationId xmlns:p14="http://schemas.microsoft.com/office/powerpoint/2010/main" val="1243586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5</a:t>
            </a:fld>
            <a:endParaRPr lang="zh-CN" altLang="en-US"/>
          </a:p>
        </p:txBody>
      </p:sp>
    </p:spTree>
    <p:extLst>
      <p:ext uri="{BB962C8B-B14F-4D97-AF65-F5344CB8AC3E}">
        <p14:creationId xmlns:p14="http://schemas.microsoft.com/office/powerpoint/2010/main" val="294942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6</a:t>
            </a:fld>
            <a:endParaRPr lang="zh-CN" altLang="en-US"/>
          </a:p>
        </p:txBody>
      </p:sp>
    </p:spTree>
    <p:extLst>
      <p:ext uri="{BB962C8B-B14F-4D97-AF65-F5344CB8AC3E}">
        <p14:creationId xmlns:p14="http://schemas.microsoft.com/office/powerpoint/2010/main" val="2483506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t>7</a:t>
            </a:fld>
            <a:endParaRPr lang="zh-CN" altLang="en-US"/>
          </a:p>
        </p:txBody>
      </p:sp>
    </p:spTree>
    <p:extLst>
      <p:ext uri="{BB962C8B-B14F-4D97-AF65-F5344CB8AC3E}">
        <p14:creationId xmlns:p14="http://schemas.microsoft.com/office/powerpoint/2010/main" val="25057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t>8</a:t>
            </a:fld>
            <a:endParaRPr lang="zh-CN" altLang="en-US"/>
          </a:p>
        </p:txBody>
      </p:sp>
    </p:spTree>
    <p:extLst>
      <p:ext uri="{BB962C8B-B14F-4D97-AF65-F5344CB8AC3E}">
        <p14:creationId xmlns:p14="http://schemas.microsoft.com/office/powerpoint/2010/main" val="304737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9</a:t>
            </a:fld>
            <a:endParaRPr lang="zh-CN" altLang="en-US"/>
          </a:p>
        </p:txBody>
      </p:sp>
    </p:spTree>
    <p:extLst>
      <p:ext uri="{BB962C8B-B14F-4D97-AF65-F5344CB8AC3E}">
        <p14:creationId xmlns:p14="http://schemas.microsoft.com/office/powerpoint/2010/main" val="1840276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t>10</a:t>
            </a:fld>
            <a:endParaRPr lang="zh-CN" altLang="en-US"/>
          </a:p>
        </p:txBody>
      </p:sp>
    </p:spTree>
    <p:extLst>
      <p:ext uri="{BB962C8B-B14F-4D97-AF65-F5344CB8AC3E}">
        <p14:creationId xmlns:p14="http://schemas.microsoft.com/office/powerpoint/2010/main" val="105674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84D545B-F4AF-4741-9A51-621137517401}" type="slidenum">
              <a:rPr lang="zh-CN" altLang="en-US" smtClean="0"/>
              <a:t>11</a:t>
            </a:fld>
            <a:endParaRPr lang="zh-CN" altLang="en-US"/>
          </a:p>
        </p:txBody>
      </p:sp>
    </p:spTree>
    <p:extLst>
      <p:ext uri="{BB962C8B-B14F-4D97-AF65-F5344CB8AC3E}">
        <p14:creationId xmlns:p14="http://schemas.microsoft.com/office/powerpoint/2010/main" val="789854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12</a:t>
            </a:fld>
            <a:endParaRPr lang="zh-CN" altLang="en-US"/>
          </a:p>
        </p:txBody>
      </p:sp>
    </p:spTree>
    <p:extLst>
      <p:ext uri="{BB962C8B-B14F-4D97-AF65-F5344CB8AC3E}">
        <p14:creationId xmlns:p14="http://schemas.microsoft.com/office/powerpoint/2010/main" val="1623877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13</a:t>
            </a:fld>
            <a:endParaRPr lang="zh-CN" altLang="en-US"/>
          </a:p>
        </p:txBody>
      </p:sp>
    </p:spTree>
    <p:extLst>
      <p:ext uri="{BB962C8B-B14F-4D97-AF65-F5344CB8AC3E}">
        <p14:creationId xmlns:p14="http://schemas.microsoft.com/office/powerpoint/2010/main" val="3583333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14</a:t>
            </a:fld>
            <a:endParaRPr lang="zh-CN" altLang="en-US"/>
          </a:p>
        </p:txBody>
      </p:sp>
    </p:spTree>
    <p:extLst>
      <p:ext uri="{BB962C8B-B14F-4D97-AF65-F5344CB8AC3E}">
        <p14:creationId xmlns:p14="http://schemas.microsoft.com/office/powerpoint/2010/main" val="3838545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15</a:t>
            </a:fld>
            <a:endParaRPr lang="zh-CN" altLang="en-US"/>
          </a:p>
        </p:txBody>
      </p:sp>
    </p:spTree>
    <p:extLst>
      <p:ext uri="{BB962C8B-B14F-4D97-AF65-F5344CB8AC3E}">
        <p14:creationId xmlns:p14="http://schemas.microsoft.com/office/powerpoint/2010/main" val="1860281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16</a:t>
            </a:fld>
            <a:endParaRPr lang="zh-CN" altLang="en-US"/>
          </a:p>
        </p:txBody>
      </p:sp>
    </p:spTree>
    <p:extLst>
      <p:ext uri="{BB962C8B-B14F-4D97-AF65-F5344CB8AC3E}">
        <p14:creationId xmlns:p14="http://schemas.microsoft.com/office/powerpoint/2010/main" val="3740365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17</a:t>
            </a:fld>
            <a:endParaRPr lang="zh-CN" altLang="en-US"/>
          </a:p>
        </p:txBody>
      </p:sp>
    </p:spTree>
    <p:extLst>
      <p:ext uri="{BB962C8B-B14F-4D97-AF65-F5344CB8AC3E}">
        <p14:creationId xmlns:p14="http://schemas.microsoft.com/office/powerpoint/2010/main" val="2344639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t>18</a:t>
            </a:fld>
            <a:endParaRPr lang="zh-CN" altLang="en-US"/>
          </a:p>
        </p:txBody>
      </p:sp>
    </p:spTree>
    <p:extLst>
      <p:ext uri="{BB962C8B-B14F-4D97-AF65-F5344CB8AC3E}">
        <p14:creationId xmlns:p14="http://schemas.microsoft.com/office/powerpoint/2010/main" val="3053099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19</a:t>
            </a:fld>
            <a:endParaRPr lang="zh-CN" altLang="en-US"/>
          </a:p>
        </p:txBody>
      </p:sp>
    </p:spTree>
    <p:extLst>
      <p:ext uri="{BB962C8B-B14F-4D97-AF65-F5344CB8AC3E}">
        <p14:creationId xmlns:p14="http://schemas.microsoft.com/office/powerpoint/2010/main" val="4169745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20</a:t>
            </a:fld>
            <a:endParaRPr lang="zh-CN" altLang="en-US"/>
          </a:p>
        </p:txBody>
      </p:sp>
    </p:spTree>
    <p:extLst>
      <p:ext uri="{BB962C8B-B14F-4D97-AF65-F5344CB8AC3E}">
        <p14:creationId xmlns:p14="http://schemas.microsoft.com/office/powerpoint/2010/main" val="1827198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06E986-C308-4ACB-A553-7C4143ED60A0}" type="slidenum">
              <a:rPr lang="zh-CN" altLang="en-US" smtClean="0"/>
              <a:t>21</a:t>
            </a:fld>
            <a:endParaRPr lang="zh-CN" altLang="en-US"/>
          </a:p>
        </p:txBody>
      </p:sp>
    </p:spTree>
    <p:extLst>
      <p:ext uri="{BB962C8B-B14F-4D97-AF65-F5344CB8AC3E}">
        <p14:creationId xmlns:p14="http://schemas.microsoft.com/office/powerpoint/2010/main" val="3756303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22</a:t>
            </a:fld>
            <a:endParaRPr lang="zh-CN" altLang="en-US"/>
          </a:p>
        </p:txBody>
      </p:sp>
    </p:spTree>
    <p:extLst>
      <p:ext uri="{BB962C8B-B14F-4D97-AF65-F5344CB8AC3E}">
        <p14:creationId xmlns:p14="http://schemas.microsoft.com/office/powerpoint/2010/main" val="417668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23</a:t>
            </a:fld>
            <a:endParaRPr lang="zh-CN" altLang="en-US"/>
          </a:p>
        </p:txBody>
      </p:sp>
    </p:spTree>
    <p:extLst>
      <p:ext uri="{BB962C8B-B14F-4D97-AF65-F5344CB8AC3E}">
        <p14:creationId xmlns:p14="http://schemas.microsoft.com/office/powerpoint/2010/main" val="2526256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t>24</a:t>
            </a:fld>
            <a:endParaRPr lang="zh-CN" altLang="en-US"/>
          </a:p>
        </p:txBody>
      </p:sp>
    </p:spTree>
    <p:extLst>
      <p:ext uri="{BB962C8B-B14F-4D97-AF65-F5344CB8AC3E}">
        <p14:creationId xmlns:p14="http://schemas.microsoft.com/office/powerpoint/2010/main" val="1882044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F75EA5-C131-43AF-8757-21DE07E627A2}" type="slidenum">
              <a:rPr lang="zh-CN" altLang="en-US" smtClean="0"/>
              <a:t>25</a:t>
            </a:fld>
            <a:endParaRPr lang="zh-CN" altLang="en-US"/>
          </a:p>
        </p:txBody>
      </p:sp>
    </p:spTree>
    <p:extLst>
      <p:ext uri="{BB962C8B-B14F-4D97-AF65-F5344CB8AC3E}">
        <p14:creationId xmlns:p14="http://schemas.microsoft.com/office/powerpoint/2010/main" val="243688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929723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372905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210434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190660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415374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1288348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4012451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381865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3619314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1128727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1791307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文本框 2"/>
          <p:cNvSpPr txBox="1"/>
          <p:nvPr userDrawn="1"/>
        </p:nvSpPr>
        <p:spPr>
          <a:xfrm>
            <a:off x="1010557" y="271236"/>
            <a:ext cx="387798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单击此处添加文字标题内容</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010557" y="747415"/>
            <a:ext cx="111814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303457"/>
      </p:ext>
    </p:extLst>
  </p:cSld>
  <p:clrMapOvr>
    <a:masterClrMapping/>
  </p:clrMapOvr>
  <mc:AlternateContent xmlns:mc="http://schemas.openxmlformats.org/markup-compatibility/2006" xmlns:p14="http://schemas.microsoft.com/office/powerpoint/2010/main">
    <mc:Choice Requires="p14">
      <p:transition spd="slow" p14:dur="900" advTm="3000">
        <p14:warp dir="in"/>
      </p:transition>
    </mc:Choice>
    <mc:Fallback xmlns="">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6BE66-613B-4081-8ED1-8AA502DF004A}" type="datetimeFigureOut">
              <a:rPr lang="zh-CN" altLang="en-US" smtClean="0"/>
              <a:t>2018/5/9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6265FD-22C8-4CD2-B236-2CD4374C3ECE}" type="slidenum">
              <a:rPr lang="zh-CN" altLang="en-US" smtClean="0"/>
              <a:t>‹#›</a:t>
            </a:fld>
            <a:endParaRPr lang="zh-CN" altLang="en-US"/>
          </a:p>
        </p:txBody>
      </p:sp>
    </p:spTree>
    <p:extLst>
      <p:ext uri="{BB962C8B-B14F-4D97-AF65-F5344CB8AC3E}">
        <p14:creationId xmlns:p14="http://schemas.microsoft.com/office/powerpoint/2010/main" val="389947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5992" y="1131505"/>
            <a:ext cx="6453304" cy="2163802"/>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9122" y="3482916"/>
            <a:ext cx="7207045" cy="1266592"/>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sp>
        <p:nvSpPr>
          <p:cNvPr id="9" name="文本框 8"/>
          <p:cNvSpPr txBox="1"/>
          <p:nvPr/>
        </p:nvSpPr>
        <p:spPr>
          <a:xfrm>
            <a:off x="4634342" y="4937117"/>
            <a:ext cx="3584636" cy="523220"/>
          </a:xfrm>
          <a:prstGeom prst="rect">
            <a:avLst/>
          </a:prstGeom>
          <a:noFill/>
        </p:spPr>
        <p:txBody>
          <a:bodyPr wrap="none" rtlCol="0">
            <a:spAutoFit/>
          </a:bodyPr>
          <a:lstStyle/>
          <a:p>
            <a:pPr algn="ctr"/>
            <a:r>
              <a:rPr lang="zh-CN" altLang="en-US" sz="2800" dirty="0">
                <a:solidFill>
                  <a:schemeClr val="bg1"/>
                </a:solidFill>
              </a:rPr>
              <a:t>新生开学班会</a:t>
            </a:r>
            <a:r>
              <a:rPr lang="en-US" altLang="zh-CN" sz="2800" dirty="0" err="1">
                <a:solidFill>
                  <a:schemeClr val="bg1"/>
                </a:solidFill>
              </a:rPr>
              <a:t>ppt</a:t>
            </a:r>
            <a:r>
              <a:rPr lang="zh-CN" altLang="en-US" sz="2800" dirty="0">
                <a:solidFill>
                  <a:schemeClr val="bg1"/>
                </a:solidFill>
              </a:rPr>
              <a:t>模板</a:t>
            </a:r>
            <a:endParaRPr lang="en-US" altLang="zh-CN" sz="2800" dirty="0" smtClean="0">
              <a:solidFill>
                <a:schemeClr val="bg1"/>
              </a:solidFill>
            </a:endParaRPr>
          </a:p>
        </p:txBody>
      </p:sp>
    </p:spTree>
    <p:extLst>
      <p:ext uri="{BB962C8B-B14F-4D97-AF65-F5344CB8AC3E}">
        <p14:creationId xmlns:p14="http://schemas.microsoft.com/office/powerpoint/2010/main" val="30298792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75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750"/>
                                        <p:tgtEl>
                                          <p:spTgt spid="8"/>
                                        </p:tgtEl>
                                      </p:cBhvr>
                                    </p:animEffect>
                                  </p:childTnLst>
                                </p:cTn>
                              </p:par>
                            </p:childTnLst>
                          </p:cTn>
                        </p:par>
                        <p:par>
                          <p:cTn id="17" fill="hold">
                            <p:stCondLst>
                              <p:cond delay="1750"/>
                            </p:stCondLst>
                            <p:childTnLst>
                              <p:par>
                                <p:cTn id="18" presetID="3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par>
                          <p:cTn id="24" fill="hold">
                            <p:stCondLst>
                              <p:cond delay="2750"/>
                            </p:stCondLst>
                            <p:childTnLst>
                              <p:par>
                                <p:cTn id="25" presetID="50" presetClass="entr" presetSubtype="0" decel="10000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3"/>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par>
                          <p:cTn id="30" fill="hold">
                            <p:stCondLst>
                              <p:cond delay="375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10" name="组合 9">
            <a:extLst>
              <a:ext uri="{FF2B5EF4-FFF2-40B4-BE49-F238E27FC236}">
                <a16:creationId xmlns="" xmlns:a16="http://schemas.microsoft.com/office/drawing/2014/main" id="{379DA973-4CAE-4890-8CCE-04C7C71C2EAF}"/>
              </a:ext>
            </a:extLst>
          </p:cNvPr>
          <p:cNvGrpSpPr/>
          <p:nvPr/>
        </p:nvGrpSpPr>
        <p:grpSpPr>
          <a:xfrm>
            <a:off x="5305389" y="1267009"/>
            <a:ext cx="4886361" cy="730281"/>
            <a:chOff x="1341578" y="365125"/>
            <a:chExt cx="4886361" cy="730281"/>
          </a:xfrm>
        </p:grpSpPr>
        <p:sp>
          <p:nvSpPr>
            <p:cNvPr id="11" name="文本框 10">
              <a:extLst>
                <a:ext uri="{FF2B5EF4-FFF2-40B4-BE49-F238E27FC236}">
                  <a16:creationId xmlns="" xmlns:a16="http://schemas.microsoft.com/office/drawing/2014/main" id="{794CC1A8-8D45-46A8-A1B0-D698A84D173E}"/>
                </a:ext>
              </a:extLst>
            </p:cNvPr>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p>
          </p:txBody>
        </p:sp>
        <p:sp>
          <p:nvSpPr>
            <p:cNvPr id="12" name="矩形 11">
              <a:extLst>
                <a:ext uri="{FF2B5EF4-FFF2-40B4-BE49-F238E27FC236}">
                  <a16:creationId xmlns="" xmlns:a16="http://schemas.microsoft.com/office/drawing/2014/main" id="{0AFA0125-0B83-43B3-8C1C-7FA58EC7AD1C}"/>
                </a:ext>
              </a:extLst>
            </p:cNvPr>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259945" y="1265048"/>
            <a:ext cx="833723" cy="719986"/>
            <a:chOff x="4317095" y="1265048"/>
            <a:chExt cx="833723" cy="719986"/>
          </a:xfrm>
        </p:grpSpPr>
        <p:sp>
          <p:nvSpPr>
            <p:cNvPr id="13" name="六边形 12">
              <a:extLst>
                <a:ext uri="{FF2B5EF4-FFF2-40B4-BE49-F238E27FC236}">
                  <a16:creationId xmlns="" xmlns:a16="http://schemas.microsoft.com/office/drawing/2014/main" id="{2AEA7D2D-73E0-4BCB-A439-632590EC1772}"/>
                </a:ext>
              </a:extLst>
            </p:cNvPr>
            <p:cNvSpPr/>
            <p:nvPr/>
          </p:nvSpPr>
          <p:spPr>
            <a:xfrm>
              <a:off x="4317095" y="1265048"/>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14" name="文本框 13">
              <a:extLst>
                <a:ext uri="{FF2B5EF4-FFF2-40B4-BE49-F238E27FC236}">
                  <a16:creationId xmlns="" xmlns:a16="http://schemas.microsoft.com/office/drawing/2014/main" id="{F5AFBEE0-93DE-446B-819F-DEE5B9C86E7F}"/>
                </a:ext>
              </a:extLst>
            </p:cNvPr>
            <p:cNvSpPr txBox="1"/>
            <p:nvPr/>
          </p:nvSpPr>
          <p:spPr>
            <a:xfrm>
              <a:off x="4380240" y="1310258"/>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01</a:t>
              </a:r>
              <a:endParaRPr lang="zh-CN" altLang="en-US" sz="3600" dirty="0">
                <a:solidFill>
                  <a:schemeClr val="bg1"/>
                </a:solidFill>
                <a:latin typeface="微软雅黑" panose="020B0503020204020204" charset="-122"/>
                <a:ea typeface="微软雅黑" panose="020B0503020204020204" charset="-122"/>
              </a:endParaRPr>
            </a:p>
          </p:txBody>
        </p:sp>
      </p:grpSp>
      <p:grpSp>
        <p:nvGrpSpPr>
          <p:cNvPr id="15" name="组合 14">
            <a:extLst>
              <a:ext uri="{FF2B5EF4-FFF2-40B4-BE49-F238E27FC236}">
                <a16:creationId xmlns="" xmlns:a16="http://schemas.microsoft.com/office/drawing/2014/main" id="{E18D6B30-E321-4380-9CE9-384C0BDC5FD0}"/>
              </a:ext>
            </a:extLst>
          </p:cNvPr>
          <p:cNvGrpSpPr/>
          <p:nvPr/>
        </p:nvGrpSpPr>
        <p:grpSpPr>
          <a:xfrm>
            <a:off x="5305389" y="2307544"/>
            <a:ext cx="4886361" cy="730281"/>
            <a:chOff x="1341578" y="365125"/>
            <a:chExt cx="4886361" cy="730281"/>
          </a:xfrm>
        </p:grpSpPr>
        <p:sp>
          <p:nvSpPr>
            <p:cNvPr id="16" name="文本框 15">
              <a:extLst>
                <a:ext uri="{FF2B5EF4-FFF2-40B4-BE49-F238E27FC236}">
                  <a16:creationId xmlns="" xmlns:a16="http://schemas.microsoft.com/office/drawing/2014/main" id="{6DADF2EB-E54E-449F-BD8D-994C80ED2C87}"/>
                </a:ext>
              </a:extLst>
            </p:cNvPr>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p>
          </p:txBody>
        </p:sp>
        <p:sp>
          <p:nvSpPr>
            <p:cNvPr id="17" name="矩形 16">
              <a:extLst>
                <a:ext uri="{FF2B5EF4-FFF2-40B4-BE49-F238E27FC236}">
                  <a16:creationId xmlns="" xmlns:a16="http://schemas.microsoft.com/office/drawing/2014/main" id="{C7B64989-0191-47A3-8680-B6F740726A20}"/>
                </a:ext>
              </a:extLst>
            </p:cNvPr>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259945" y="2305583"/>
            <a:ext cx="833723" cy="719986"/>
            <a:chOff x="4317095" y="2305583"/>
            <a:chExt cx="833723" cy="719986"/>
          </a:xfrm>
        </p:grpSpPr>
        <p:sp>
          <p:nvSpPr>
            <p:cNvPr id="18" name="六边形 17">
              <a:extLst>
                <a:ext uri="{FF2B5EF4-FFF2-40B4-BE49-F238E27FC236}">
                  <a16:creationId xmlns="" xmlns:a16="http://schemas.microsoft.com/office/drawing/2014/main" id="{A6603B52-7B38-4AD4-9691-F54EEC80E97C}"/>
                </a:ext>
              </a:extLst>
            </p:cNvPr>
            <p:cNvSpPr/>
            <p:nvPr/>
          </p:nvSpPr>
          <p:spPr>
            <a:xfrm>
              <a:off x="4317095" y="2305583"/>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19" name="文本框 18">
              <a:extLst>
                <a:ext uri="{FF2B5EF4-FFF2-40B4-BE49-F238E27FC236}">
                  <a16:creationId xmlns="" xmlns:a16="http://schemas.microsoft.com/office/drawing/2014/main" id="{B73D030A-D660-4443-9E93-CDE5AA49F41E}"/>
                </a:ext>
              </a:extLst>
            </p:cNvPr>
            <p:cNvSpPr txBox="1"/>
            <p:nvPr/>
          </p:nvSpPr>
          <p:spPr>
            <a:xfrm>
              <a:off x="4380240" y="2350793"/>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02</a:t>
              </a:r>
              <a:endParaRPr lang="zh-CN" altLang="en-US" sz="3600" dirty="0">
                <a:solidFill>
                  <a:schemeClr val="bg1"/>
                </a:solidFill>
                <a:latin typeface="微软雅黑" panose="020B0503020204020204" charset="-122"/>
                <a:ea typeface="微软雅黑" panose="020B0503020204020204" charset="-122"/>
              </a:endParaRPr>
            </a:p>
          </p:txBody>
        </p:sp>
      </p:grpSp>
      <p:grpSp>
        <p:nvGrpSpPr>
          <p:cNvPr id="20" name="组合 19">
            <a:extLst>
              <a:ext uri="{FF2B5EF4-FFF2-40B4-BE49-F238E27FC236}">
                <a16:creationId xmlns="" xmlns:a16="http://schemas.microsoft.com/office/drawing/2014/main" id="{86601E9B-204C-4959-BC9D-354E21A01819}"/>
              </a:ext>
            </a:extLst>
          </p:cNvPr>
          <p:cNvGrpSpPr/>
          <p:nvPr/>
        </p:nvGrpSpPr>
        <p:grpSpPr>
          <a:xfrm>
            <a:off x="5305389" y="3405511"/>
            <a:ext cx="4886361" cy="730281"/>
            <a:chOff x="1341578" y="365125"/>
            <a:chExt cx="4886361" cy="730281"/>
          </a:xfrm>
        </p:grpSpPr>
        <p:sp>
          <p:nvSpPr>
            <p:cNvPr id="21" name="文本框 20">
              <a:extLst>
                <a:ext uri="{FF2B5EF4-FFF2-40B4-BE49-F238E27FC236}">
                  <a16:creationId xmlns="" xmlns:a16="http://schemas.microsoft.com/office/drawing/2014/main" id="{87367DA3-DD97-41E5-8647-A6B13778DE86}"/>
                </a:ext>
              </a:extLst>
            </p:cNvPr>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p>
          </p:txBody>
        </p:sp>
        <p:sp>
          <p:nvSpPr>
            <p:cNvPr id="22" name="矩形 21">
              <a:extLst>
                <a:ext uri="{FF2B5EF4-FFF2-40B4-BE49-F238E27FC236}">
                  <a16:creationId xmlns="" xmlns:a16="http://schemas.microsoft.com/office/drawing/2014/main" id="{3AA5656C-DE47-4EF7-9716-CAAC9BDC4E10}"/>
                </a:ext>
              </a:extLst>
            </p:cNvPr>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259945" y="3403550"/>
            <a:ext cx="833723" cy="719986"/>
            <a:chOff x="4317095" y="3403550"/>
            <a:chExt cx="833723" cy="719986"/>
          </a:xfrm>
        </p:grpSpPr>
        <p:sp>
          <p:nvSpPr>
            <p:cNvPr id="23" name="六边形 22">
              <a:extLst>
                <a:ext uri="{FF2B5EF4-FFF2-40B4-BE49-F238E27FC236}">
                  <a16:creationId xmlns="" xmlns:a16="http://schemas.microsoft.com/office/drawing/2014/main" id="{17170141-C45A-4888-A80C-034CCE2964D0}"/>
                </a:ext>
              </a:extLst>
            </p:cNvPr>
            <p:cNvSpPr/>
            <p:nvPr/>
          </p:nvSpPr>
          <p:spPr>
            <a:xfrm>
              <a:off x="4317095" y="3403550"/>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24" name="文本框 23">
              <a:extLst>
                <a:ext uri="{FF2B5EF4-FFF2-40B4-BE49-F238E27FC236}">
                  <a16:creationId xmlns="" xmlns:a16="http://schemas.microsoft.com/office/drawing/2014/main" id="{171DCE0F-456D-469D-8059-A300AA231C02}"/>
                </a:ext>
              </a:extLst>
            </p:cNvPr>
            <p:cNvSpPr txBox="1"/>
            <p:nvPr/>
          </p:nvSpPr>
          <p:spPr>
            <a:xfrm>
              <a:off x="4380240" y="3448760"/>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charset="-122"/>
                  <a:ea typeface="微软雅黑" panose="020B0503020204020204" charset="-122"/>
                </a:rPr>
                <a:t>03</a:t>
              </a:r>
              <a:endParaRPr lang="zh-CN" altLang="en-US" sz="3600" dirty="0">
                <a:solidFill>
                  <a:schemeClr val="bg1"/>
                </a:solidFill>
                <a:latin typeface="微软雅黑" panose="020B0503020204020204" charset="-122"/>
                <a:ea typeface="微软雅黑" panose="020B0503020204020204" charset="-122"/>
              </a:endParaRPr>
            </a:p>
          </p:txBody>
        </p:sp>
      </p:grpSp>
      <p:grpSp>
        <p:nvGrpSpPr>
          <p:cNvPr id="25" name="组合 24">
            <a:extLst>
              <a:ext uri="{FF2B5EF4-FFF2-40B4-BE49-F238E27FC236}">
                <a16:creationId xmlns="" xmlns:a16="http://schemas.microsoft.com/office/drawing/2014/main" id="{8C0DF1B7-F9F8-43F8-A2B2-7D447AE4B27E}"/>
              </a:ext>
            </a:extLst>
          </p:cNvPr>
          <p:cNvGrpSpPr/>
          <p:nvPr/>
        </p:nvGrpSpPr>
        <p:grpSpPr>
          <a:xfrm>
            <a:off x="5305389" y="4446046"/>
            <a:ext cx="4886361" cy="730281"/>
            <a:chOff x="1341578" y="365125"/>
            <a:chExt cx="4886361" cy="730281"/>
          </a:xfrm>
        </p:grpSpPr>
        <p:sp>
          <p:nvSpPr>
            <p:cNvPr id="26" name="文本框 25">
              <a:extLst>
                <a:ext uri="{FF2B5EF4-FFF2-40B4-BE49-F238E27FC236}">
                  <a16:creationId xmlns="" xmlns:a16="http://schemas.microsoft.com/office/drawing/2014/main" id="{07B79AAA-526F-4D83-91E6-4C53E906FDB4}"/>
                </a:ext>
              </a:extLst>
            </p:cNvPr>
            <p:cNvSpPr txBox="1"/>
            <p:nvPr/>
          </p:nvSpPr>
          <p:spPr>
            <a:xfrm>
              <a:off x="1341578" y="365125"/>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bg1"/>
                  </a:solidFill>
                  <a:latin typeface="微软雅黑" panose="020B0503020204020204" pitchFamily="34" charset="-122"/>
                  <a:ea typeface="微软雅黑" panose="020B0503020204020204" pitchFamily="34" charset="-122"/>
                </a:rPr>
                <a:t>标题文字添加此处</a:t>
              </a:r>
            </a:p>
          </p:txBody>
        </p:sp>
        <p:sp>
          <p:nvSpPr>
            <p:cNvPr id="27" name="矩形 26">
              <a:extLst>
                <a:ext uri="{FF2B5EF4-FFF2-40B4-BE49-F238E27FC236}">
                  <a16:creationId xmlns="" xmlns:a16="http://schemas.microsoft.com/office/drawing/2014/main" id="{2F71E847-B77C-435A-A9E9-AD75DB248936}"/>
                </a:ext>
              </a:extLst>
            </p:cNvPr>
            <p:cNvSpPr/>
            <p:nvPr/>
          </p:nvSpPr>
          <p:spPr>
            <a:xfrm>
              <a:off x="1341578" y="818407"/>
              <a:ext cx="488636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THIS TEMPLATE DESIGNED FOR FEI ER SHE JI</a:t>
              </a:r>
              <a:endParaRPr kumimoji="0" lang="zh-CN" altLang="en-US" sz="120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259945" y="4444085"/>
            <a:ext cx="833723" cy="719986"/>
            <a:chOff x="4317095" y="4444085"/>
            <a:chExt cx="833723" cy="719986"/>
          </a:xfrm>
        </p:grpSpPr>
        <p:sp>
          <p:nvSpPr>
            <p:cNvPr id="28" name="六边形 27">
              <a:extLst>
                <a:ext uri="{FF2B5EF4-FFF2-40B4-BE49-F238E27FC236}">
                  <a16:creationId xmlns="" xmlns:a16="http://schemas.microsoft.com/office/drawing/2014/main" id="{6AAA159C-6EE4-489A-86BA-313689C279CE}"/>
                </a:ext>
              </a:extLst>
            </p:cNvPr>
            <p:cNvSpPr/>
            <p:nvPr/>
          </p:nvSpPr>
          <p:spPr>
            <a:xfrm>
              <a:off x="4317095" y="4444085"/>
              <a:ext cx="833723" cy="719986"/>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tx1"/>
                </a:solidFill>
                <a:latin typeface="Century Gothic" panose="020B0502020202020204" pitchFamily="34" charset="0"/>
              </a:endParaRPr>
            </a:p>
          </p:txBody>
        </p:sp>
        <p:sp>
          <p:nvSpPr>
            <p:cNvPr id="29" name="文本框 28">
              <a:extLst>
                <a:ext uri="{FF2B5EF4-FFF2-40B4-BE49-F238E27FC236}">
                  <a16:creationId xmlns="" xmlns:a16="http://schemas.microsoft.com/office/drawing/2014/main" id="{3AD51E66-AADE-40F9-9429-D8BA250616E2}"/>
                </a:ext>
              </a:extLst>
            </p:cNvPr>
            <p:cNvSpPr txBox="1"/>
            <p:nvPr/>
          </p:nvSpPr>
          <p:spPr>
            <a:xfrm>
              <a:off x="4380240" y="4489295"/>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charset="-122"/>
                  <a:ea typeface="微软雅黑" panose="020B0503020204020204" charset="-122"/>
                </a:rPr>
                <a:t>04</a:t>
              </a:r>
              <a:endParaRPr lang="zh-CN" altLang="en-US" sz="3600" dirty="0">
                <a:solidFill>
                  <a:schemeClr val="bg1"/>
                </a:solidFill>
                <a:latin typeface="微软雅黑" panose="020B0503020204020204" charset="-122"/>
                <a:ea typeface="微软雅黑" panose="020B0503020204020204" charset="-122"/>
              </a:endParaRPr>
            </a:p>
          </p:txBody>
        </p:sp>
      </p:grpSp>
    </p:spTree>
    <p:extLst>
      <p:ext uri="{BB962C8B-B14F-4D97-AF65-F5344CB8AC3E}">
        <p14:creationId xmlns:p14="http://schemas.microsoft.com/office/powerpoint/2010/main" val="39294115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style.rotation</p:attrName>
                                        </p:attrNameLst>
                                      </p:cBhvr>
                                      <p:tavLst>
                                        <p:tav tm="0">
                                          <p:val>
                                            <p:fltVal val="360"/>
                                          </p:val>
                                        </p:tav>
                                        <p:tav tm="100000">
                                          <p:val>
                                            <p:fltVal val="0"/>
                                          </p:val>
                                        </p:tav>
                                      </p:tavLst>
                                    </p:anim>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750"/>
                                        <p:tgtEl>
                                          <p:spTgt spid="10"/>
                                        </p:tgtEl>
                                      </p:cBhvr>
                                    </p:animEffect>
                                  </p:childTnLst>
                                </p:cTn>
                              </p:par>
                              <p:par>
                                <p:cTn id="15" presetID="49" presetClass="entr" presetSubtype="0" decel="10000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750" fill="hold"/>
                                        <p:tgtEl>
                                          <p:spTgt spid="30"/>
                                        </p:tgtEl>
                                        <p:attrNameLst>
                                          <p:attrName>ppt_w</p:attrName>
                                        </p:attrNameLst>
                                      </p:cBhvr>
                                      <p:tavLst>
                                        <p:tav tm="0">
                                          <p:val>
                                            <p:fltVal val="0"/>
                                          </p:val>
                                        </p:tav>
                                        <p:tav tm="100000">
                                          <p:val>
                                            <p:strVal val="#ppt_w"/>
                                          </p:val>
                                        </p:tav>
                                      </p:tavLst>
                                    </p:anim>
                                    <p:anim calcmode="lin" valueType="num">
                                      <p:cBhvr>
                                        <p:cTn id="18" dur="750" fill="hold"/>
                                        <p:tgtEl>
                                          <p:spTgt spid="30"/>
                                        </p:tgtEl>
                                        <p:attrNameLst>
                                          <p:attrName>ppt_h</p:attrName>
                                        </p:attrNameLst>
                                      </p:cBhvr>
                                      <p:tavLst>
                                        <p:tav tm="0">
                                          <p:val>
                                            <p:fltVal val="0"/>
                                          </p:val>
                                        </p:tav>
                                        <p:tav tm="100000">
                                          <p:val>
                                            <p:strVal val="#ppt_h"/>
                                          </p:val>
                                        </p:tav>
                                      </p:tavLst>
                                    </p:anim>
                                    <p:anim calcmode="lin" valueType="num">
                                      <p:cBhvr>
                                        <p:cTn id="19" dur="750" fill="hold"/>
                                        <p:tgtEl>
                                          <p:spTgt spid="30"/>
                                        </p:tgtEl>
                                        <p:attrNameLst>
                                          <p:attrName>style.rotation</p:attrName>
                                        </p:attrNameLst>
                                      </p:cBhvr>
                                      <p:tavLst>
                                        <p:tav tm="0">
                                          <p:val>
                                            <p:fltVal val="360"/>
                                          </p:val>
                                        </p:tav>
                                        <p:tav tm="100000">
                                          <p:val>
                                            <p:fltVal val="0"/>
                                          </p:val>
                                        </p:tav>
                                      </p:tavLst>
                                    </p:anim>
                                    <p:animEffect transition="in" filter="fade">
                                      <p:cBhvr>
                                        <p:cTn id="20" dur="750"/>
                                        <p:tgtEl>
                                          <p:spTgt spid="30"/>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750"/>
                                        <p:tgtEl>
                                          <p:spTgt spid="15"/>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750" fill="hold"/>
                                        <p:tgtEl>
                                          <p:spTgt spid="31"/>
                                        </p:tgtEl>
                                        <p:attrNameLst>
                                          <p:attrName>ppt_w</p:attrName>
                                        </p:attrNameLst>
                                      </p:cBhvr>
                                      <p:tavLst>
                                        <p:tav tm="0">
                                          <p:val>
                                            <p:fltVal val="0"/>
                                          </p:val>
                                        </p:tav>
                                        <p:tav tm="100000">
                                          <p:val>
                                            <p:strVal val="#ppt_w"/>
                                          </p:val>
                                        </p:tav>
                                      </p:tavLst>
                                    </p:anim>
                                    <p:anim calcmode="lin" valueType="num">
                                      <p:cBhvr>
                                        <p:cTn id="28" dur="750" fill="hold"/>
                                        <p:tgtEl>
                                          <p:spTgt spid="31"/>
                                        </p:tgtEl>
                                        <p:attrNameLst>
                                          <p:attrName>ppt_h</p:attrName>
                                        </p:attrNameLst>
                                      </p:cBhvr>
                                      <p:tavLst>
                                        <p:tav tm="0">
                                          <p:val>
                                            <p:fltVal val="0"/>
                                          </p:val>
                                        </p:tav>
                                        <p:tav tm="100000">
                                          <p:val>
                                            <p:strVal val="#ppt_h"/>
                                          </p:val>
                                        </p:tav>
                                      </p:tavLst>
                                    </p:anim>
                                    <p:anim calcmode="lin" valueType="num">
                                      <p:cBhvr>
                                        <p:cTn id="29" dur="750" fill="hold"/>
                                        <p:tgtEl>
                                          <p:spTgt spid="31"/>
                                        </p:tgtEl>
                                        <p:attrNameLst>
                                          <p:attrName>style.rotation</p:attrName>
                                        </p:attrNameLst>
                                      </p:cBhvr>
                                      <p:tavLst>
                                        <p:tav tm="0">
                                          <p:val>
                                            <p:fltVal val="360"/>
                                          </p:val>
                                        </p:tav>
                                        <p:tav tm="100000">
                                          <p:val>
                                            <p:fltVal val="0"/>
                                          </p:val>
                                        </p:tav>
                                      </p:tavLst>
                                    </p:anim>
                                    <p:animEffect transition="in" filter="fade">
                                      <p:cBhvr>
                                        <p:cTn id="30" dur="750"/>
                                        <p:tgtEl>
                                          <p:spTgt spid="31"/>
                                        </p:tgtEl>
                                      </p:cBhvr>
                                    </p:animEffect>
                                  </p:childTnLst>
                                </p:cTn>
                              </p:par>
                            </p:childTnLst>
                          </p:cTn>
                        </p:par>
                        <p:par>
                          <p:cTn id="31" fill="hold">
                            <p:stCondLst>
                              <p:cond delay="2250"/>
                            </p:stCondLst>
                            <p:childTnLst>
                              <p:par>
                                <p:cTn id="32" presetID="22" presetClass="entr" presetSubtype="8"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750"/>
                                        <p:tgtEl>
                                          <p:spTgt spid="20"/>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750" fill="hold"/>
                                        <p:tgtEl>
                                          <p:spTgt spid="32"/>
                                        </p:tgtEl>
                                        <p:attrNameLst>
                                          <p:attrName>ppt_w</p:attrName>
                                        </p:attrNameLst>
                                      </p:cBhvr>
                                      <p:tavLst>
                                        <p:tav tm="0">
                                          <p:val>
                                            <p:fltVal val="0"/>
                                          </p:val>
                                        </p:tav>
                                        <p:tav tm="100000">
                                          <p:val>
                                            <p:strVal val="#ppt_w"/>
                                          </p:val>
                                        </p:tav>
                                      </p:tavLst>
                                    </p:anim>
                                    <p:anim calcmode="lin" valueType="num">
                                      <p:cBhvr>
                                        <p:cTn id="38" dur="750" fill="hold"/>
                                        <p:tgtEl>
                                          <p:spTgt spid="32"/>
                                        </p:tgtEl>
                                        <p:attrNameLst>
                                          <p:attrName>ppt_h</p:attrName>
                                        </p:attrNameLst>
                                      </p:cBhvr>
                                      <p:tavLst>
                                        <p:tav tm="0">
                                          <p:val>
                                            <p:fltVal val="0"/>
                                          </p:val>
                                        </p:tav>
                                        <p:tav tm="100000">
                                          <p:val>
                                            <p:strVal val="#ppt_h"/>
                                          </p:val>
                                        </p:tav>
                                      </p:tavLst>
                                    </p:anim>
                                    <p:anim calcmode="lin" valueType="num">
                                      <p:cBhvr>
                                        <p:cTn id="39" dur="750" fill="hold"/>
                                        <p:tgtEl>
                                          <p:spTgt spid="32"/>
                                        </p:tgtEl>
                                        <p:attrNameLst>
                                          <p:attrName>style.rotation</p:attrName>
                                        </p:attrNameLst>
                                      </p:cBhvr>
                                      <p:tavLst>
                                        <p:tav tm="0">
                                          <p:val>
                                            <p:fltVal val="360"/>
                                          </p:val>
                                        </p:tav>
                                        <p:tav tm="100000">
                                          <p:val>
                                            <p:fltVal val="0"/>
                                          </p:val>
                                        </p:tav>
                                      </p:tavLst>
                                    </p:anim>
                                    <p:animEffect transition="in" filter="fade">
                                      <p:cBhvr>
                                        <p:cTn id="40" dur="750"/>
                                        <p:tgtEl>
                                          <p:spTgt spid="32"/>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a:extLst>
                <a:ext uri="{FF2B5EF4-FFF2-40B4-BE49-F238E27FC236}">
                  <a16:creationId xmlns="" xmlns:a16="http://schemas.microsoft.com/office/drawing/2014/main" id="{BD5243ED-EA35-4879-8A54-7F6BC5C7779A}"/>
                </a:ext>
              </a:extLst>
            </p:cNvPr>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a:extLst>
                <a:ext uri="{FF2B5EF4-FFF2-40B4-BE49-F238E27FC236}">
                  <a16:creationId xmlns="" xmlns:a16="http://schemas.microsoft.com/office/drawing/2014/main" id="{ECAA8F63-0C2E-488A-BE13-5F1A0835FCAB}"/>
                </a:ext>
              </a:extLst>
            </p:cNvPr>
            <p:cNvSpPr txBox="1"/>
            <p:nvPr/>
          </p:nvSpPr>
          <p:spPr>
            <a:xfrm>
              <a:off x="5572226" y="1417742"/>
              <a:ext cx="1161846" cy="1015663"/>
            </a:xfrm>
            <a:prstGeom prst="rect">
              <a:avLst/>
            </a:prstGeom>
            <a:noFill/>
          </p:spPr>
          <p:txBody>
            <a:bodyPr wrap="square" rtlCol="0">
              <a:spAutoFit/>
            </a:bodyPr>
            <a:lstStyle/>
            <a:p>
              <a:r>
                <a:rPr lang="en-US" altLang="zh-CN" sz="6000" dirty="0">
                  <a:solidFill>
                    <a:schemeClr val="bg1"/>
                  </a:solidFill>
                  <a:latin typeface="Impact" panose="020B0806030902050204" pitchFamily="34" charset="0"/>
                  <a:ea typeface="微软雅黑" panose="020B0503020204020204" charset="-122"/>
                </a:rPr>
                <a:t>01</a:t>
              </a:r>
              <a:endParaRPr lang="zh-CN" altLang="en-US" sz="6000" dirty="0">
                <a:solidFill>
                  <a:schemeClr val="bg1"/>
                </a:solidFill>
                <a:latin typeface="Impact" panose="020B0806030902050204" pitchFamily="34" charset="0"/>
                <a:ea typeface="微软雅黑" panose="020B0503020204020204" charset="-122"/>
              </a:endParaRPr>
            </a:p>
          </p:txBody>
        </p:sp>
      </p:grpSp>
      <p:sp>
        <p:nvSpPr>
          <p:cNvPr id="35" name="文本框 34">
            <a:extLst>
              <a:ext uri="{FF2B5EF4-FFF2-40B4-BE49-F238E27FC236}">
                <a16:creationId xmlns="" xmlns:a16="http://schemas.microsoft.com/office/drawing/2014/main" id="{643374C5-9BAF-4558-B8D0-C083EBF1A56C}"/>
              </a:ext>
            </a:extLst>
          </p:cNvPr>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a:extLst>
              <a:ext uri="{FF2B5EF4-FFF2-40B4-BE49-F238E27FC236}">
                <a16:creationId xmlns="" xmlns:a16="http://schemas.microsoft.com/office/drawing/2014/main" id="{1AC641CD-8193-41D1-877C-EFDB67078BAD}"/>
              </a:ext>
            </a:extLst>
          </p:cNvPr>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a:rPr>
              <a:t>Respect for the designer's achievements, welcome to download my works, thank you for your support! </a:t>
            </a:r>
          </a:p>
        </p:txBody>
      </p:sp>
    </p:spTree>
    <p:extLst>
      <p:ext uri="{BB962C8B-B14F-4D97-AF65-F5344CB8AC3E}">
        <p14:creationId xmlns:p14="http://schemas.microsoft.com/office/powerpoint/2010/main" val="38405517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nt Arrow 21"/>
          <p:cNvSpPr/>
          <p:nvPr/>
        </p:nvSpPr>
        <p:spPr>
          <a:xfrm>
            <a:off x="8434494" y="2393218"/>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6" name="Bent Arrow 18"/>
          <p:cNvSpPr/>
          <p:nvPr/>
        </p:nvSpPr>
        <p:spPr>
          <a:xfrm>
            <a:off x="1147818" y="3944135"/>
            <a:ext cx="2428892" cy="1550916"/>
          </a:xfrm>
          <a:prstGeom prst="bentArrow">
            <a:avLst/>
          </a:prstGeom>
          <a:noFill/>
          <a:ln>
            <a:solidFill>
              <a:schemeClr val="bg1">
                <a:lumMod val="85000"/>
              </a:schemeClr>
            </a:solid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7" name="Bent Arrow 20"/>
          <p:cNvSpPr/>
          <p:nvPr/>
        </p:nvSpPr>
        <p:spPr>
          <a:xfrm>
            <a:off x="6005600" y="2996351"/>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sp>
        <p:nvSpPr>
          <p:cNvPr id="8" name="Bent Arrow 19"/>
          <p:cNvSpPr/>
          <p:nvPr/>
        </p:nvSpPr>
        <p:spPr>
          <a:xfrm>
            <a:off x="3576708" y="3427163"/>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1">
                  <a:lumMod val="95000"/>
                </a:schemeClr>
              </a:solidFill>
              <a:cs typeface="+mn-ea"/>
              <a:sym typeface="+mn-lt"/>
            </a:endParaRPr>
          </a:p>
        </p:txBody>
      </p:sp>
      <p:grpSp>
        <p:nvGrpSpPr>
          <p:cNvPr id="11" name="组合 10"/>
          <p:cNvGrpSpPr/>
          <p:nvPr/>
        </p:nvGrpSpPr>
        <p:grpSpPr>
          <a:xfrm>
            <a:off x="9396279" y="1167889"/>
            <a:ext cx="887355" cy="1291435"/>
            <a:chOff x="8516938" y="5619750"/>
            <a:chExt cx="693738" cy="1009650"/>
          </a:xfrm>
          <a:noFill/>
        </p:grpSpPr>
        <p:sp>
          <p:nvSpPr>
            <p:cNvPr id="12"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3"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4"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5"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6"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7"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sp>
          <p:nvSpPr>
            <p:cNvPr id="18"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bg1">
                    <a:lumMod val="95000"/>
                  </a:schemeClr>
                </a:solidFill>
                <a:cs typeface="+mn-ea"/>
                <a:sym typeface="+mn-lt"/>
              </a:endParaRPr>
            </a:p>
          </p:txBody>
        </p:sp>
      </p:grpSp>
      <p:sp>
        <p:nvSpPr>
          <p:cNvPr id="19" name="Freeform 368"/>
          <p:cNvSpPr>
            <a:spLocks/>
          </p:cNvSpPr>
          <p:nvPr/>
        </p:nvSpPr>
        <p:spPr bwMode="auto">
          <a:xfrm>
            <a:off x="2134270" y="3641268"/>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cs typeface="+mn-ea"/>
              <a:sym typeface="+mn-lt"/>
            </a:endParaRPr>
          </a:p>
        </p:txBody>
      </p:sp>
      <p:sp>
        <p:nvSpPr>
          <p:cNvPr id="20" name="Freeform 336"/>
          <p:cNvSpPr>
            <a:spLocks noEditPoints="1"/>
          </p:cNvSpPr>
          <p:nvPr/>
        </p:nvSpPr>
        <p:spPr bwMode="auto">
          <a:xfrm>
            <a:off x="4622141" y="316867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cs typeface="+mn-ea"/>
              <a:sym typeface="+mn-lt"/>
            </a:endParaRPr>
          </a:p>
        </p:txBody>
      </p:sp>
      <p:sp>
        <p:nvSpPr>
          <p:cNvPr id="21" name="Freeform 261"/>
          <p:cNvSpPr>
            <a:spLocks noEditPoints="1"/>
          </p:cNvSpPr>
          <p:nvPr/>
        </p:nvSpPr>
        <p:spPr bwMode="auto">
          <a:xfrm>
            <a:off x="6992573" y="272324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noFill/>
          <a:ln>
            <a:solidFill>
              <a:schemeClr val="bg1">
                <a:lumMod val="95000"/>
              </a:schemeClr>
            </a:solidFill>
          </a:ln>
          <a:extLst/>
        </p:spPr>
        <p:txBody>
          <a:bodyPr vert="horz" wrap="square" lIns="91440" tIns="45720" rIns="91440" bIns="45720" numCol="1" anchor="t" anchorCtr="0" compatLnSpc="1">
            <a:prstTxWarp prst="textNoShape">
              <a:avLst/>
            </a:prstTxWarp>
          </a:bodyPr>
          <a:lstStyle/>
          <a:p>
            <a:endParaRPr lang="id-ID">
              <a:solidFill>
                <a:schemeClr val="bg1">
                  <a:lumMod val="95000"/>
                </a:schemeClr>
              </a:solidFill>
              <a:cs typeface="+mn-ea"/>
              <a:sym typeface="+mn-lt"/>
            </a:endParaRPr>
          </a:p>
        </p:txBody>
      </p:sp>
      <p:sp>
        <p:nvSpPr>
          <p:cNvPr id="22" name="TextBox 7"/>
          <p:cNvSpPr>
            <a:spLocks noChangeArrowheads="1"/>
          </p:cNvSpPr>
          <p:nvPr/>
        </p:nvSpPr>
        <p:spPr bwMode="auto">
          <a:xfrm>
            <a:off x="1889582" y="500744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3" name="圆角矩形 22"/>
          <p:cNvSpPr/>
          <p:nvPr/>
        </p:nvSpPr>
        <p:spPr>
          <a:xfrm>
            <a:off x="1678374" y="4912305"/>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4" name="文本框 49"/>
          <p:cNvSpPr txBox="1"/>
          <p:nvPr/>
        </p:nvSpPr>
        <p:spPr>
          <a:xfrm>
            <a:off x="1579866" y="54513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p>
        </p:txBody>
      </p:sp>
      <p:sp>
        <p:nvSpPr>
          <p:cNvPr id="25" name="TextBox 7"/>
          <p:cNvSpPr>
            <a:spLocks noChangeArrowheads="1"/>
          </p:cNvSpPr>
          <p:nvPr/>
        </p:nvSpPr>
        <p:spPr bwMode="auto">
          <a:xfrm>
            <a:off x="4320986" y="4503386"/>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6" name="圆角矩形 25"/>
          <p:cNvSpPr/>
          <p:nvPr/>
        </p:nvSpPr>
        <p:spPr>
          <a:xfrm>
            <a:off x="4109778" y="4408249"/>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27" name="文本框 49"/>
          <p:cNvSpPr txBox="1"/>
          <p:nvPr/>
        </p:nvSpPr>
        <p:spPr>
          <a:xfrm>
            <a:off x="4011270" y="4947301"/>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p>
        </p:txBody>
      </p:sp>
      <p:sp>
        <p:nvSpPr>
          <p:cNvPr id="28" name="TextBox 7"/>
          <p:cNvSpPr>
            <a:spLocks noChangeArrowheads="1"/>
          </p:cNvSpPr>
          <p:nvPr/>
        </p:nvSpPr>
        <p:spPr bwMode="auto">
          <a:xfrm>
            <a:off x="6769258" y="405924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29" name="圆角矩形 28"/>
          <p:cNvSpPr/>
          <p:nvPr/>
        </p:nvSpPr>
        <p:spPr>
          <a:xfrm>
            <a:off x="6558050" y="3964105"/>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30" name="文本框 49"/>
          <p:cNvSpPr txBox="1"/>
          <p:nvPr/>
        </p:nvSpPr>
        <p:spPr>
          <a:xfrm>
            <a:off x="6459542" y="4503157"/>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p>
        </p:txBody>
      </p:sp>
      <p:sp>
        <p:nvSpPr>
          <p:cNvPr id="31" name="TextBox 7"/>
          <p:cNvSpPr>
            <a:spLocks noChangeArrowheads="1"/>
          </p:cNvSpPr>
          <p:nvPr/>
        </p:nvSpPr>
        <p:spPr bwMode="auto">
          <a:xfrm>
            <a:off x="9234398" y="34831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32" name="圆角矩形 31"/>
          <p:cNvSpPr/>
          <p:nvPr/>
        </p:nvSpPr>
        <p:spPr>
          <a:xfrm>
            <a:off x="9023190" y="3388041"/>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33" name="文本框 49"/>
          <p:cNvSpPr txBox="1"/>
          <p:nvPr/>
        </p:nvSpPr>
        <p:spPr>
          <a:xfrm>
            <a:off x="8924682" y="3927093"/>
            <a:ext cx="1817068" cy="652486"/>
          </a:xfrm>
          <a:prstGeom prst="rect">
            <a:avLst/>
          </a:prstGeom>
          <a:noFill/>
          <a:effectLst/>
        </p:spPr>
        <p:txBody>
          <a:bodyPr wrap="square" rtlCol="0">
            <a:spAutoFit/>
          </a:bodyPr>
          <a:lstStyle/>
          <a:p>
            <a:pPr algn="just">
              <a:lnSpc>
                <a:spcPct val="130000"/>
              </a:lnSpc>
            </a:pPr>
            <a:r>
              <a:rPr lang="zh-CN" altLang="en-US" sz="1400" dirty="0">
                <a:solidFill>
                  <a:schemeClr val="bg1">
                    <a:lumMod val="95000"/>
                  </a:schemeClr>
                </a:solidFill>
                <a:cs typeface="+mn-ea"/>
                <a:sym typeface="+mn-lt"/>
              </a:rPr>
              <a:t>请在此处添加文字信息，表达图的含义。</a:t>
            </a:r>
          </a:p>
        </p:txBody>
      </p:sp>
    </p:spTree>
    <p:extLst>
      <p:ext uri="{BB962C8B-B14F-4D97-AF65-F5344CB8AC3E}">
        <p14:creationId xmlns:p14="http://schemas.microsoft.com/office/powerpoint/2010/main" val="9114320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500"/>
                                        <p:tgtEl>
                                          <p:spTgt spid="26"/>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down)">
                                      <p:cBhvr>
                                        <p:cTn id="75" dur="500"/>
                                        <p:tgtEl>
                                          <p:spTgt spid="29"/>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1000"/>
                                        <p:tgtEl>
                                          <p:spTgt spid="30"/>
                                        </p:tgtEl>
                                      </p:cBhvr>
                                    </p:animEffect>
                                    <p:anim calcmode="lin" valueType="num">
                                      <p:cBhvr>
                                        <p:cTn id="86" dur="1000" fill="hold"/>
                                        <p:tgtEl>
                                          <p:spTgt spid="30"/>
                                        </p:tgtEl>
                                        <p:attrNameLst>
                                          <p:attrName>ppt_x</p:attrName>
                                        </p:attrNameLst>
                                      </p:cBhvr>
                                      <p:tavLst>
                                        <p:tav tm="0">
                                          <p:val>
                                            <p:strVal val="#ppt_x"/>
                                          </p:val>
                                        </p:tav>
                                        <p:tav tm="100000">
                                          <p:val>
                                            <p:strVal val="#ppt_x"/>
                                          </p:val>
                                        </p:tav>
                                      </p:tavLst>
                                    </p:anim>
                                    <p:anim calcmode="lin" valueType="num">
                                      <p:cBhvr>
                                        <p:cTn id="87" dur="100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fade">
                                      <p:cBhvr>
                                        <p:cTn id="97" dur="1000"/>
                                        <p:tgtEl>
                                          <p:spTgt spid="5"/>
                                        </p:tgtEl>
                                      </p:cBhvr>
                                    </p:animEffect>
                                    <p:anim calcmode="lin" valueType="num">
                                      <p:cBhvr>
                                        <p:cTn id="98" dur="1000" fill="hold"/>
                                        <p:tgtEl>
                                          <p:spTgt spid="5"/>
                                        </p:tgtEl>
                                        <p:attrNameLst>
                                          <p:attrName>ppt_x</p:attrName>
                                        </p:attrNameLst>
                                      </p:cBhvr>
                                      <p:tavLst>
                                        <p:tav tm="0">
                                          <p:val>
                                            <p:strVal val="#ppt_x"/>
                                          </p:val>
                                        </p:tav>
                                        <p:tav tm="100000">
                                          <p:val>
                                            <p:strVal val="#ppt_x"/>
                                          </p:val>
                                        </p:tav>
                                      </p:tavLst>
                                    </p:anim>
                                    <p:anim calcmode="lin" valueType="num">
                                      <p:cBhvr>
                                        <p:cTn id="99" dur="1000" fill="hold"/>
                                        <p:tgtEl>
                                          <p:spTgt spid="5"/>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500"/>
                                        <p:tgtEl>
                                          <p:spTgt spid="32"/>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p:cTn id="107" dur="500" fill="hold"/>
                                        <p:tgtEl>
                                          <p:spTgt spid="31"/>
                                        </p:tgtEl>
                                        <p:attrNameLst>
                                          <p:attrName>ppt_w</p:attrName>
                                        </p:attrNameLst>
                                      </p:cBhvr>
                                      <p:tavLst>
                                        <p:tav tm="0">
                                          <p:val>
                                            <p:fltVal val="0"/>
                                          </p:val>
                                        </p:tav>
                                        <p:tav tm="100000">
                                          <p:val>
                                            <p:strVal val="#ppt_w"/>
                                          </p:val>
                                        </p:tav>
                                      </p:tavLst>
                                    </p:anim>
                                    <p:anim calcmode="lin" valueType="num">
                                      <p:cBhvr>
                                        <p:cTn id="108" dur="500" fill="hold"/>
                                        <p:tgtEl>
                                          <p:spTgt spid="31"/>
                                        </p:tgtEl>
                                        <p:attrNameLst>
                                          <p:attrName>ppt_h</p:attrName>
                                        </p:attrNameLst>
                                      </p:cBhvr>
                                      <p:tavLst>
                                        <p:tav tm="0">
                                          <p:val>
                                            <p:fltVal val="0"/>
                                          </p:val>
                                        </p:tav>
                                        <p:tav tm="100000">
                                          <p:val>
                                            <p:strVal val="#ppt_h"/>
                                          </p:val>
                                        </p:tav>
                                      </p:tavLst>
                                    </p:anim>
                                    <p:animEffect transition="in" filter="fade">
                                      <p:cBhvr>
                                        <p:cTn id="109" dur="500"/>
                                        <p:tgtEl>
                                          <p:spTgt spid="31"/>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1000"/>
                                        <p:tgtEl>
                                          <p:spTgt spid="33"/>
                                        </p:tgtEl>
                                      </p:cBhvr>
                                    </p:animEffect>
                                    <p:anim calcmode="lin" valueType="num">
                                      <p:cBhvr>
                                        <p:cTn id="114" dur="1000" fill="hold"/>
                                        <p:tgtEl>
                                          <p:spTgt spid="33"/>
                                        </p:tgtEl>
                                        <p:attrNameLst>
                                          <p:attrName>ppt_x</p:attrName>
                                        </p:attrNameLst>
                                      </p:cBhvr>
                                      <p:tavLst>
                                        <p:tav tm="0">
                                          <p:val>
                                            <p:strVal val="#ppt_x"/>
                                          </p:val>
                                        </p:tav>
                                        <p:tav tm="100000">
                                          <p:val>
                                            <p:strVal val="#ppt_x"/>
                                          </p:val>
                                        </p:tav>
                                      </p:tavLst>
                                    </p:anim>
                                    <p:anim calcmode="lin" valueType="num">
                                      <p:cBhvr>
                                        <p:cTn id="11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9" grpId="0" animBg="1"/>
      <p:bldP spid="20" grpId="0" animBg="1"/>
      <p:bldP spid="21" grpId="0" animBg="1"/>
      <p:bldP spid="22" grpId="0"/>
      <p:bldP spid="23" grpId="0" animBg="1"/>
      <p:bldP spid="24" grpId="0"/>
      <p:bldP spid="25" grpId="0"/>
      <p:bldP spid="26" grpId="0" animBg="1"/>
      <p:bldP spid="27" grpId="0"/>
      <p:bldP spid="28" grpId="0"/>
      <p:bldP spid="29" grpId="0" animBg="1"/>
      <p:bldP spid="30" grpId="0"/>
      <p:bldP spid="31" grpId="0"/>
      <p:bldP spid="32"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807969" y="4129011"/>
            <a:ext cx="1293763" cy="115212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7176121" y="3768971"/>
            <a:ext cx="1293763" cy="151216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8541892" y="3408931"/>
            <a:ext cx="1293763" cy="187220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910044" y="2986917"/>
            <a:ext cx="1293763" cy="2294222"/>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6361409" y="1916833"/>
            <a:ext cx="964280" cy="2140171"/>
            <a:chOff x="3975294" y="2876618"/>
            <a:chExt cx="1046034" cy="2321620"/>
          </a:xfrm>
          <a:effectLst>
            <a:outerShdw dist="88900" dir="13500000" algn="br" rotWithShape="0">
              <a:prstClr val="black">
                <a:alpha val="10000"/>
              </a:prstClr>
            </a:outerShdw>
          </a:effectLst>
        </p:grpSpPr>
        <p:sp>
          <p:nvSpPr>
            <p:cNvPr id="12" name="Freeform 398"/>
            <p:cNvSpPr>
              <a:spLocks/>
            </p:cNvSpPr>
            <p:nvPr/>
          </p:nvSpPr>
          <p:spPr bwMode="auto">
            <a:xfrm>
              <a:off x="4001771" y="2876618"/>
              <a:ext cx="1019557" cy="2321620"/>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5"/>
            <p:cNvSpPr>
              <a:spLocks/>
            </p:cNvSpPr>
            <p:nvPr/>
          </p:nvSpPr>
          <p:spPr bwMode="auto">
            <a:xfrm>
              <a:off x="3975294" y="3297054"/>
              <a:ext cx="579500" cy="633828"/>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 name="Freeform 31"/>
          <p:cNvSpPr/>
          <p:nvPr/>
        </p:nvSpPr>
        <p:spPr>
          <a:xfrm>
            <a:off x="1120910" y="18870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15" name="Group 58"/>
          <p:cNvGrpSpPr/>
          <p:nvPr/>
        </p:nvGrpSpPr>
        <p:grpSpPr>
          <a:xfrm>
            <a:off x="1408943" y="1628801"/>
            <a:ext cx="3747685" cy="787461"/>
            <a:chOff x="7174424" y="1256132"/>
            <a:chExt cx="3747685" cy="787461"/>
          </a:xfrm>
        </p:grpSpPr>
        <p:sp>
          <p:nvSpPr>
            <p:cNvPr id="16" name="TextBox 15"/>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p>
          </p:txBody>
        </p:sp>
        <p:sp>
          <p:nvSpPr>
            <p:cNvPr id="17"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18" name="Freeform 31"/>
          <p:cNvSpPr/>
          <p:nvPr/>
        </p:nvSpPr>
        <p:spPr>
          <a:xfrm>
            <a:off x="1124179" y="28979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19" name="Group 58"/>
          <p:cNvGrpSpPr/>
          <p:nvPr/>
        </p:nvGrpSpPr>
        <p:grpSpPr>
          <a:xfrm>
            <a:off x="1412212" y="2639681"/>
            <a:ext cx="3747685" cy="787461"/>
            <a:chOff x="7174424" y="1256132"/>
            <a:chExt cx="3747685" cy="787461"/>
          </a:xfrm>
        </p:grpSpPr>
        <p:sp>
          <p:nvSpPr>
            <p:cNvPr id="20" name="TextBox 19"/>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p>
          </p:txBody>
        </p:sp>
        <p:sp>
          <p:nvSpPr>
            <p:cNvPr id="21"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22" name="Freeform 31"/>
          <p:cNvSpPr/>
          <p:nvPr/>
        </p:nvSpPr>
        <p:spPr>
          <a:xfrm>
            <a:off x="1124179"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23" name="Group 58"/>
          <p:cNvGrpSpPr/>
          <p:nvPr/>
        </p:nvGrpSpPr>
        <p:grpSpPr>
          <a:xfrm>
            <a:off x="1412212" y="3647793"/>
            <a:ext cx="3747685" cy="787461"/>
            <a:chOff x="7174424" y="1256132"/>
            <a:chExt cx="3747685" cy="787461"/>
          </a:xfrm>
        </p:grpSpPr>
        <p:sp>
          <p:nvSpPr>
            <p:cNvPr id="24" name="TextBox 23"/>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p>
          </p:txBody>
        </p:sp>
        <p:sp>
          <p:nvSpPr>
            <p:cNvPr id="25"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
        <p:nvSpPr>
          <p:cNvPr id="26" name="Freeform 31"/>
          <p:cNvSpPr/>
          <p:nvPr/>
        </p:nvSpPr>
        <p:spPr>
          <a:xfrm>
            <a:off x="1120910" y="491140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algn="ctr" defTabSz="977900">
              <a:lnSpc>
                <a:spcPct val="90000"/>
              </a:lnSpc>
              <a:spcBef>
                <a:spcPct val="0"/>
              </a:spcBef>
              <a:spcAft>
                <a:spcPct val="35000"/>
              </a:spcAft>
            </a:pPr>
            <a:endParaRPr lang="en-US" sz="2200">
              <a:solidFill>
                <a:schemeClr val="bg1">
                  <a:lumMod val="95000"/>
                </a:schemeClr>
              </a:solidFill>
              <a:cs typeface="+mn-ea"/>
              <a:sym typeface="+mn-lt"/>
            </a:endParaRPr>
          </a:p>
        </p:txBody>
      </p:sp>
      <p:grpSp>
        <p:nvGrpSpPr>
          <p:cNvPr id="27" name="Group 58"/>
          <p:cNvGrpSpPr/>
          <p:nvPr/>
        </p:nvGrpSpPr>
        <p:grpSpPr>
          <a:xfrm>
            <a:off x="1408943" y="4653137"/>
            <a:ext cx="3747685" cy="787461"/>
            <a:chOff x="7174424" y="1256132"/>
            <a:chExt cx="3747685" cy="787461"/>
          </a:xfrm>
        </p:grpSpPr>
        <p:sp>
          <p:nvSpPr>
            <p:cNvPr id="28" name="TextBox 27"/>
            <p:cNvSpPr txBox="1"/>
            <p:nvPr/>
          </p:nvSpPr>
          <p:spPr>
            <a:xfrm>
              <a:off x="7174424" y="1600395"/>
              <a:ext cx="3747685" cy="44319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cs typeface="+mn-ea"/>
                  <a:sym typeface="+mn-lt"/>
                </a:rPr>
                <a:t>在此录入上述图表的综合描述说明，此录入上述图表的。在此录入上述图表的综合描述说明。</a:t>
              </a:r>
            </a:p>
          </p:txBody>
        </p:sp>
        <p:sp>
          <p:nvSpPr>
            <p:cNvPr id="29"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bg1">
                      <a:lumMod val="95000"/>
                    </a:schemeClr>
                  </a:solidFill>
                  <a:cs typeface="+mn-ea"/>
                  <a:sym typeface="+mn-lt"/>
                </a:rPr>
                <a:t>添加标题信息</a:t>
              </a:r>
              <a:endParaRPr lang="en-US" altLang="zh-CN" sz="2000" dirty="0">
                <a:solidFill>
                  <a:schemeClr val="bg1">
                    <a:lumMod val="95000"/>
                  </a:schemeClr>
                </a:solidFill>
                <a:cs typeface="+mn-ea"/>
                <a:sym typeface="+mn-lt"/>
              </a:endParaRPr>
            </a:p>
          </p:txBody>
        </p:sp>
      </p:grpSp>
    </p:spTree>
    <p:extLst>
      <p:ext uri="{BB962C8B-B14F-4D97-AF65-F5344CB8AC3E}">
        <p14:creationId xmlns:p14="http://schemas.microsoft.com/office/powerpoint/2010/main" val="189662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2000"/>
                            </p:stCondLst>
                            <p:childTnLst>
                              <p:par>
                                <p:cTn id="22" presetID="53"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2" presetClass="entr" presetSubtype="2" accel="50000" decel="5000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2" presetClass="entr" presetSubtype="2" accel="50000" decel="5000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1+#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53" presetClass="entr" presetSubtype="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2" presetClass="entr" presetSubtype="2" accel="50000" decel="5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53"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1+#ppt_w/2"/>
                                          </p:val>
                                        </p:tav>
                                        <p:tav tm="100000">
                                          <p:val>
                                            <p:strVal val="#ppt_x"/>
                                          </p:val>
                                        </p:tav>
                                      </p:tavLst>
                                    </p:anim>
                                    <p:anim calcmode="lin" valueType="num">
                                      <p:cBhvr additive="base">
                                        <p:cTn id="6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8" grpId="0" animBg="1"/>
      <p:bldP spid="22"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944302" y="1749216"/>
            <a:ext cx="1868593" cy="1866715"/>
            <a:chOff x="5305425" y="2638424"/>
            <a:chExt cx="1579563" cy="1577975"/>
          </a:xfrm>
          <a:solidFill>
            <a:srgbClr val="000000">
              <a:alpha val="60000"/>
            </a:srgbClr>
          </a:solidFill>
        </p:grpSpPr>
        <p:sp>
          <p:nvSpPr>
            <p:cNvPr id="6"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grpSp>
        <p:nvGrpSpPr>
          <p:cNvPr id="8" name="组合 7"/>
          <p:cNvGrpSpPr/>
          <p:nvPr/>
        </p:nvGrpSpPr>
        <p:grpSpPr>
          <a:xfrm>
            <a:off x="4099030" y="2902143"/>
            <a:ext cx="2345601" cy="2341845"/>
            <a:chOff x="5102225" y="2441575"/>
            <a:chExt cx="1982788" cy="1979613"/>
          </a:xfrm>
          <a:solidFill>
            <a:srgbClr val="000000">
              <a:alpha val="60000"/>
            </a:srgbClr>
          </a:solidFill>
        </p:grpSpPr>
        <p:sp>
          <p:nvSpPr>
            <p:cNvPr id="1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1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grpSp>
        <p:nvGrpSpPr>
          <p:cNvPr id="13" name="组合 12"/>
          <p:cNvGrpSpPr/>
          <p:nvPr/>
        </p:nvGrpSpPr>
        <p:grpSpPr>
          <a:xfrm>
            <a:off x="6133796" y="2443408"/>
            <a:ext cx="1538068" cy="1560603"/>
            <a:chOff x="5803900" y="2852738"/>
            <a:chExt cx="1300163" cy="1319212"/>
          </a:xfrm>
          <a:solidFill>
            <a:srgbClr val="000000">
              <a:alpha val="60000"/>
            </a:srgbClr>
          </a:solidFill>
        </p:grpSpPr>
        <p:sp>
          <p:nvSpPr>
            <p:cNvPr id="1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1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grpSp>
        <p:nvGrpSpPr>
          <p:cNvPr id="16" name="组合 15"/>
          <p:cNvGrpSpPr/>
          <p:nvPr/>
        </p:nvGrpSpPr>
        <p:grpSpPr>
          <a:xfrm>
            <a:off x="7474661" y="2735110"/>
            <a:ext cx="1868593" cy="1866715"/>
            <a:chOff x="5305425" y="2638425"/>
            <a:chExt cx="1579563" cy="1577975"/>
          </a:xfrm>
          <a:solidFill>
            <a:srgbClr val="000000">
              <a:alpha val="60000"/>
            </a:srgbClr>
          </a:solidFill>
        </p:grpSpPr>
        <p:sp>
          <p:nvSpPr>
            <p:cNvPr id="1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headEnd/>
              <a:tailEnd/>
            </a:ln>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sp>
        <p:nvSpPr>
          <p:cNvPr id="19" name="TextBox 51"/>
          <p:cNvSpPr txBox="1"/>
          <p:nvPr/>
        </p:nvSpPr>
        <p:spPr>
          <a:xfrm>
            <a:off x="1481474" y="2435139"/>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a:t>
            </a:r>
          </a:p>
        </p:txBody>
      </p:sp>
      <p:sp>
        <p:nvSpPr>
          <p:cNvPr id="20" name="矩形 19"/>
          <p:cNvSpPr/>
          <p:nvPr/>
        </p:nvSpPr>
        <p:spPr>
          <a:xfrm>
            <a:off x="3069998" y="1196752"/>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1" name="TextBox 53"/>
          <p:cNvSpPr txBox="1"/>
          <p:nvPr/>
        </p:nvSpPr>
        <p:spPr>
          <a:xfrm>
            <a:off x="1850066" y="4224428"/>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mn-lt"/>
                <a:ea typeface="+mn-ea"/>
                <a:cs typeface="+mn-ea"/>
                <a:sym typeface="+mn-lt"/>
              </a:rPr>
              <a:t>您的内容打在这里，或者通过复制您的文本</a:t>
            </a:r>
          </a:p>
        </p:txBody>
      </p:sp>
      <p:sp>
        <p:nvSpPr>
          <p:cNvPr id="22" name="矩形 21"/>
          <p:cNvSpPr/>
          <p:nvPr/>
        </p:nvSpPr>
        <p:spPr>
          <a:xfrm>
            <a:off x="4456340" y="5346281"/>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3" name="TextBox 55"/>
          <p:cNvSpPr txBox="1"/>
          <p:nvPr/>
        </p:nvSpPr>
        <p:spPr>
          <a:xfrm>
            <a:off x="8106347" y="1738251"/>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mn-lt"/>
                <a:ea typeface="+mn-ea"/>
                <a:cs typeface="+mn-ea"/>
                <a:sym typeface="+mn-lt"/>
              </a:rPr>
              <a:t>您的内容打在这里，或者通过复制您的文本</a:t>
            </a:r>
          </a:p>
        </p:txBody>
      </p:sp>
      <p:sp>
        <p:nvSpPr>
          <p:cNvPr id="24" name="矩形 23"/>
          <p:cNvSpPr/>
          <p:nvPr/>
        </p:nvSpPr>
        <p:spPr>
          <a:xfrm>
            <a:off x="6051144" y="1869767"/>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sp>
        <p:nvSpPr>
          <p:cNvPr id="25" name="TextBox 57"/>
          <p:cNvSpPr txBox="1"/>
          <p:nvPr/>
        </p:nvSpPr>
        <p:spPr>
          <a:xfrm>
            <a:off x="9565240" y="3968252"/>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在此录入上述图表的描述说明</a:t>
            </a:r>
          </a:p>
        </p:txBody>
      </p:sp>
      <p:sp>
        <p:nvSpPr>
          <p:cNvPr id="26" name="矩形 25"/>
          <p:cNvSpPr/>
          <p:nvPr/>
        </p:nvSpPr>
        <p:spPr>
          <a:xfrm>
            <a:off x="7578757" y="4713881"/>
            <a:ext cx="1598895" cy="400110"/>
          </a:xfrm>
          <a:prstGeom prst="rect">
            <a:avLst/>
          </a:prstGeom>
        </p:spPr>
        <p:txBody>
          <a:bodyPr wrap="square">
            <a:spAutoFit/>
          </a:bodyPr>
          <a:lstStyle/>
          <a:p>
            <a:pPr algn="ctr"/>
            <a:r>
              <a:rPr lang="zh-CN" altLang="en-US" sz="2000" dirty="0">
                <a:solidFill>
                  <a:schemeClr val="bg1">
                    <a:lumMod val="95000"/>
                  </a:schemeClr>
                </a:solidFill>
                <a:cs typeface="+mn-ea"/>
                <a:sym typeface="+mn-lt"/>
              </a:rPr>
              <a:t>添加标题</a:t>
            </a:r>
            <a:endParaRPr lang="en-US" altLang="zh-CN" sz="2000" dirty="0">
              <a:solidFill>
                <a:schemeClr val="bg1">
                  <a:lumMod val="95000"/>
                </a:schemeClr>
              </a:solidFill>
              <a:cs typeface="+mn-ea"/>
              <a:sym typeface="+mn-lt"/>
            </a:endParaRPr>
          </a:p>
        </p:txBody>
      </p:sp>
      <p:cxnSp>
        <p:nvCxnSpPr>
          <p:cNvPr id="27" name="肘形连接符 26"/>
          <p:cNvCxnSpPr/>
          <p:nvPr/>
        </p:nvCxnSpPr>
        <p:spPr>
          <a:xfrm rot="10800000" flipV="1">
            <a:off x="1556448" y="2484832"/>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a:off x="1951709" y="4160598"/>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8672198" y="3910579"/>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rot="10800000" flipV="1">
            <a:off x="7450074" y="1682627"/>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3665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5"/>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8"/>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13"/>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16"/>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9704" y="2315520"/>
            <a:ext cx="8235951" cy="1552472"/>
            <a:chOff x="1723504" y="2734620"/>
            <a:chExt cx="8235951" cy="1552472"/>
          </a:xfrm>
        </p:grpSpPr>
        <p:cxnSp>
          <p:nvCxnSpPr>
            <p:cNvPr id="4" name="Straight Connector 26"/>
            <p:cNvCxnSpPr/>
            <p:nvPr/>
          </p:nvCxnSpPr>
          <p:spPr>
            <a:xfrm>
              <a:off x="5838305" y="2734620"/>
              <a:ext cx="0" cy="8892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27"/>
            <p:cNvCxnSpPr/>
            <p:nvPr/>
          </p:nvCxnSpPr>
          <p:spPr>
            <a:xfrm>
              <a:off x="1729855" y="3649271"/>
              <a:ext cx="0" cy="6378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28"/>
            <p:cNvCxnSpPr/>
            <p:nvPr/>
          </p:nvCxnSpPr>
          <p:spPr>
            <a:xfrm>
              <a:off x="9959455" y="3649271"/>
              <a:ext cx="0" cy="6378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29"/>
            <p:cNvCxnSpPr/>
            <p:nvPr/>
          </p:nvCxnSpPr>
          <p:spPr>
            <a:xfrm>
              <a:off x="1723504" y="3636571"/>
              <a:ext cx="822810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30"/>
            <p:cNvCxnSpPr/>
            <p:nvPr/>
          </p:nvCxnSpPr>
          <p:spPr>
            <a:xfrm flipV="1">
              <a:off x="37872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flipV="1">
              <a:off x="79020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32"/>
            <p:cNvCxnSpPr/>
            <p:nvPr/>
          </p:nvCxnSpPr>
          <p:spPr>
            <a:xfrm flipV="1">
              <a:off x="5844655" y="3649272"/>
              <a:ext cx="0" cy="637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48"/>
          <p:cNvGrpSpPr/>
          <p:nvPr/>
        </p:nvGrpSpPr>
        <p:grpSpPr>
          <a:xfrm>
            <a:off x="1326813" y="4651827"/>
            <a:ext cx="1703462" cy="1110785"/>
            <a:chOff x="8689523" y="4842383"/>
            <a:chExt cx="1703462" cy="1110785"/>
          </a:xfrm>
        </p:grpSpPr>
        <p:sp>
          <p:nvSpPr>
            <p:cNvPr id="12"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
          <p:cNvGrpSpPr/>
          <p:nvPr/>
        </p:nvGrpSpPr>
        <p:grpSpPr>
          <a:xfrm>
            <a:off x="5112079" y="1131587"/>
            <a:ext cx="1621111" cy="1621111"/>
            <a:chOff x="5280874" y="1222893"/>
            <a:chExt cx="1621111" cy="1621111"/>
          </a:xfrm>
        </p:grpSpPr>
        <p:sp>
          <p:nvSpPr>
            <p:cNvPr id="15" name="Flowchart: Connector 72"/>
            <p:cNvSpPr/>
            <p:nvPr/>
          </p:nvSpPr>
          <p:spPr>
            <a:xfrm>
              <a:off x="5280874" y="1222893"/>
              <a:ext cx="1621111" cy="1621111"/>
            </a:xfrm>
            <a:prstGeom prst="flowChartConnector">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38"/>
            <p:cNvGrpSpPr/>
            <p:nvPr/>
          </p:nvGrpSpPr>
          <p:grpSpPr>
            <a:xfrm>
              <a:off x="5827855" y="1705226"/>
              <a:ext cx="543495" cy="646808"/>
              <a:chOff x="6003574" y="2478798"/>
              <a:chExt cx="382453" cy="455153"/>
            </a:xfrm>
            <a:solidFill>
              <a:schemeClr val="bg1"/>
            </a:solidFill>
          </p:grpSpPr>
          <p:sp>
            <p:nvSpPr>
              <p:cNvPr id="17" name="AutoShape 440"/>
              <p:cNvSpPr/>
              <p:nvPr/>
            </p:nvSpPr>
            <p:spPr bwMode="auto">
              <a:xfrm>
                <a:off x="6003574" y="2696759"/>
                <a:ext cx="382453" cy="2371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543" y="21600"/>
                    </a:moveTo>
                    <a:lnTo>
                      <a:pt x="20057" y="21600"/>
                    </a:lnTo>
                    <a:lnTo>
                      <a:pt x="21600" y="0"/>
                    </a:lnTo>
                    <a:lnTo>
                      <a:pt x="0" y="0"/>
                    </a:lnTo>
                    <a:lnTo>
                      <a:pt x="1543" y="21600"/>
                    </a:lnTo>
                    <a:close/>
                    <a:moveTo>
                      <a:pt x="15358" y="6069"/>
                    </a:moveTo>
                    <a:lnTo>
                      <a:pt x="18159" y="6069"/>
                    </a:lnTo>
                    <a:lnTo>
                      <a:pt x="17256" y="15583"/>
                    </a:lnTo>
                    <a:lnTo>
                      <a:pt x="14457" y="15583"/>
                    </a:lnTo>
                    <a:lnTo>
                      <a:pt x="15358" y="6069"/>
                    </a:lnTo>
                    <a:close/>
                    <a:moveTo>
                      <a:pt x="9417" y="6069"/>
                    </a:moveTo>
                    <a:lnTo>
                      <a:pt x="12118" y="6069"/>
                    </a:lnTo>
                    <a:lnTo>
                      <a:pt x="12118" y="15583"/>
                    </a:lnTo>
                    <a:lnTo>
                      <a:pt x="9417" y="15583"/>
                    </a:lnTo>
                    <a:lnTo>
                      <a:pt x="9417" y="6069"/>
                    </a:lnTo>
                    <a:close/>
                    <a:moveTo>
                      <a:pt x="6240" y="6069"/>
                    </a:moveTo>
                    <a:lnTo>
                      <a:pt x="7143" y="15583"/>
                    </a:lnTo>
                    <a:lnTo>
                      <a:pt x="4343" y="15583"/>
                    </a:lnTo>
                    <a:lnTo>
                      <a:pt x="3441" y="6069"/>
                    </a:lnTo>
                    <a:lnTo>
                      <a:pt x="6240" y="6069"/>
                    </a:lnTo>
                    <a:close/>
                    <a:moveTo>
                      <a:pt x="6240" y="6069"/>
                    </a:moveTo>
                  </a:path>
                </a:pathLst>
              </a:custGeom>
              <a:solidFill>
                <a:srgbClr val="242931"/>
              </a:solidFill>
              <a:ln>
                <a:noFill/>
              </a:ln>
            </p:spPr>
            <p:txBody>
              <a:bodyPr lIns="0" tIns="0" rIns="0" bIns="0"/>
              <a:lstStyle/>
              <a:p>
                <a:pPr defTabSz="608965"/>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441"/>
              <p:cNvSpPr/>
              <p:nvPr/>
            </p:nvSpPr>
            <p:spPr bwMode="auto">
              <a:xfrm>
                <a:off x="6003574" y="2478798"/>
                <a:ext cx="382453" cy="2019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9490" y="18707"/>
                    </a:moveTo>
                    <a:lnTo>
                      <a:pt x="14269" y="0"/>
                    </a:lnTo>
                    <a:lnTo>
                      <a:pt x="11534" y="2684"/>
                    </a:lnTo>
                    <a:lnTo>
                      <a:pt x="16007" y="18707"/>
                    </a:lnTo>
                    <a:lnTo>
                      <a:pt x="5622" y="18707"/>
                    </a:lnTo>
                    <a:lnTo>
                      <a:pt x="10094" y="2684"/>
                    </a:lnTo>
                    <a:lnTo>
                      <a:pt x="7360" y="1"/>
                    </a:lnTo>
                    <a:lnTo>
                      <a:pt x="2138" y="18707"/>
                    </a:lnTo>
                    <a:lnTo>
                      <a:pt x="0" y="18707"/>
                    </a:lnTo>
                    <a:lnTo>
                      <a:pt x="0" y="21600"/>
                    </a:lnTo>
                    <a:lnTo>
                      <a:pt x="21600" y="21600"/>
                    </a:lnTo>
                    <a:lnTo>
                      <a:pt x="21600" y="18707"/>
                    </a:lnTo>
                    <a:lnTo>
                      <a:pt x="19490" y="18707"/>
                    </a:lnTo>
                    <a:close/>
                    <a:moveTo>
                      <a:pt x="19490" y="18707"/>
                    </a:moveTo>
                  </a:path>
                </a:pathLst>
              </a:custGeom>
              <a:solidFill>
                <a:srgbClr val="242931"/>
              </a:solidFill>
              <a:ln>
                <a:noFill/>
              </a:ln>
            </p:spPr>
            <p:txBody>
              <a:bodyPr lIns="0" tIns="0" rIns="0" bIns="0"/>
              <a:lstStyle/>
              <a:p>
                <a:pPr defTabSz="608965"/>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48"/>
          <p:cNvGrpSpPr/>
          <p:nvPr/>
        </p:nvGrpSpPr>
        <p:grpSpPr>
          <a:xfrm>
            <a:off x="3411485" y="4651827"/>
            <a:ext cx="1703462" cy="1110785"/>
            <a:chOff x="8689523" y="4842383"/>
            <a:chExt cx="1703462" cy="1110785"/>
          </a:xfrm>
        </p:grpSpPr>
        <p:sp>
          <p:nvSpPr>
            <p:cNvPr id="25"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48"/>
          <p:cNvGrpSpPr/>
          <p:nvPr/>
        </p:nvGrpSpPr>
        <p:grpSpPr>
          <a:xfrm>
            <a:off x="5466025" y="4651827"/>
            <a:ext cx="1703462" cy="1110785"/>
            <a:chOff x="8689523" y="4842383"/>
            <a:chExt cx="1703462" cy="1110785"/>
          </a:xfrm>
        </p:grpSpPr>
        <p:sp>
          <p:nvSpPr>
            <p:cNvPr id="28"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48"/>
          <p:cNvGrpSpPr/>
          <p:nvPr/>
        </p:nvGrpSpPr>
        <p:grpSpPr>
          <a:xfrm>
            <a:off x="7523425" y="4651827"/>
            <a:ext cx="1703462" cy="1110785"/>
            <a:chOff x="8689523" y="4842383"/>
            <a:chExt cx="1703462" cy="1110785"/>
          </a:xfrm>
        </p:grpSpPr>
        <p:sp>
          <p:nvSpPr>
            <p:cNvPr id="31"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48"/>
          <p:cNvGrpSpPr/>
          <p:nvPr/>
        </p:nvGrpSpPr>
        <p:grpSpPr>
          <a:xfrm>
            <a:off x="9580825" y="4651827"/>
            <a:ext cx="1703462" cy="1110785"/>
            <a:chOff x="8689523" y="4842383"/>
            <a:chExt cx="1703462" cy="1110785"/>
          </a:xfrm>
        </p:grpSpPr>
        <p:sp>
          <p:nvSpPr>
            <p:cNvPr id="34" name="TextBox 49"/>
            <p:cNvSpPr txBox="1"/>
            <p:nvPr/>
          </p:nvSpPr>
          <p:spPr>
            <a:xfrm>
              <a:off x="8689523" y="4842383"/>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点击编辑</a:t>
              </a:r>
              <a:endPar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50"/>
            <p:cNvSpPr/>
            <p:nvPr/>
          </p:nvSpPr>
          <p:spPr>
            <a:xfrm>
              <a:off x="8689523" y="5101909"/>
              <a:ext cx="1703462" cy="851259"/>
            </a:xfrm>
            <a:prstGeom prst="rect">
              <a:avLst/>
            </a:prstGeom>
          </p:spPr>
          <p:txBody>
            <a:bodyPr wrap="square">
              <a:spAutoFit/>
            </a:bodyPr>
            <a:lstStyle/>
            <a:p>
              <a:pPr defTabSz="1216660">
                <a:lnSpc>
                  <a:spcPct val="120000"/>
                </a:lnSpc>
                <a:spcBef>
                  <a:spcPct val="20000"/>
                </a:spcBef>
              </a:pP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组合 47"/>
          <p:cNvGrpSpPr/>
          <p:nvPr/>
        </p:nvGrpSpPr>
        <p:grpSpPr>
          <a:xfrm>
            <a:off x="7619453" y="3702892"/>
            <a:ext cx="755703" cy="755703"/>
            <a:chOff x="7543253" y="4121992"/>
            <a:chExt cx="755703" cy="755703"/>
          </a:xfrm>
        </p:grpSpPr>
        <p:sp>
          <p:nvSpPr>
            <p:cNvPr id="22" name="Rectangle 5"/>
            <p:cNvSpPr/>
            <p:nvPr/>
          </p:nvSpPr>
          <p:spPr>
            <a:xfrm>
              <a:off x="75432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7"/>
            <p:cNvSpPr>
              <a:spLocks noChangeArrowheads="1"/>
            </p:cNvSpPr>
            <p:nvPr/>
          </p:nvSpPr>
          <p:spPr bwMode="auto">
            <a:xfrm>
              <a:off x="7752106" y="4351815"/>
              <a:ext cx="337997" cy="29605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rgbClr val="293039"/>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组合 44"/>
          <p:cNvGrpSpPr/>
          <p:nvPr/>
        </p:nvGrpSpPr>
        <p:grpSpPr>
          <a:xfrm>
            <a:off x="1447253" y="3702892"/>
            <a:ext cx="755703" cy="755703"/>
            <a:chOff x="1371053" y="4121992"/>
            <a:chExt cx="755703" cy="755703"/>
          </a:xfrm>
        </p:grpSpPr>
        <p:sp>
          <p:nvSpPr>
            <p:cNvPr id="19" name="Rectangle 2"/>
            <p:cNvSpPr/>
            <p:nvPr/>
          </p:nvSpPr>
          <p:spPr>
            <a:xfrm>
              <a:off x="13710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5"/>
            <p:cNvSpPr>
              <a:spLocks noChangeArrowheads="1"/>
            </p:cNvSpPr>
            <p:nvPr/>
          </p:nvSpPr>
          <p:spPr bwMode="auto">
            <a:xfrm>
              <a:off x="1594708" y="4346881"/>
              <a:ext cx="308393" cy="305925"/>
            </a:xfrm>
            <a:custGeom>
              <a:avLst/>
              <a:gdLst>
                <a:gd name="T0" fmla="*/ 187666 w 553"/>
                <a:gd name="T1" fmla="*/ 196489 h 545"/>
                <a:gd name="T2" fmla="*/ 187666 w 553"/>
                <a:gd name="T3" fmla="*/ 196489 h 545"/>
                <a:gd name="T4" fmla="*/ 119489 w 553"/>
                <a:gd name="T5" fmla="*/ 196489 h 545"/>
                <a:gd name="T6" fmla="*/ 109083 w 553"/>
                <a:gd name="T7" fmla="*/ 186375 h 545"/>
                <a:gd name="T8" fmla="*/ 109083 w 553"/>
                <a:gd name="T9" fmla="*/ 119916 h 545"/>
                <a:gd name="T10" fmla="*/ 119489 w 553"/>
                <a:gd name="T11" fmla="*/ 109803 h 545"/>
                <a:gd name="T12" fmla="*/ 187666 w 553"/>
                <a:gd name="T13" fmla="*/ 109803 h 545"/>
                <a:gd name="T14" fmla="*/ 198072 w 553"/>
                <a:gd name="T15" fmla="*/ 119916 h 545"/>
                <a:gd name="T16" fmla="*/ 198072 w 553"/>
                <a:gd name="T17" fmla="*/ 186375 h 545"/>
                <a:gd name="T18" fmla="*/ 187666 w 553"/>
                <a:gd name="T19" fmla="*/ 196489 h 545"/>
                <a:gd name="T20" fmla="*/ 187666 w 553"/>
                <a:gd name="T21" fmla="*/ 89215 h 545"/>
                <a:gd name="T22" fmla="*/ 187666 w 553"/>
                <a:gd name="T23" fmla="*/ 89215 h 545"/>
                <a:gd name="T24" fmla="*/ 119489 w 553"/>
                <a:gd name="T25" fmla="*/ 89215 h 545"/>
                <a:gd name="T26" fmla="*/ 109083 w 553"/>
                <a:gd name="T27" fmla="*/ 79101 h 545"/>
                <a:gd name="T28" fmla="*/ 109083 w 553"/>
                <a:gd name="T29" fmla="*/ 10113 h 545"/>
                <a:gd name="T30" fmla="*/ 119489 w 553"/>
                <a:gd name="T31" fmla="*/ 0 h 545"/>
                <a:gd name="T32" fmla="*/ 187666 w 553"/>
                <a:gd name="T33" fmla="*/ 0 h 545"/>
                <a:gd name="T34" fmla="*/ 198072 w 553"/>
                <a:gd name="T35" fmla="*/ 10113 h 545"/>
                <a:gd name="T36" fmla="*/ 198072 w 553"/>
                <a:gd name="T37" fmla="*/ 79101 h 545"/>
                <a:gd name="T38" fmla="*/ 187666 w 553"/>
                <a:gd name="T39" fmla="*/ 89215 h 545"/>
                <a:gd name="T40" fmla="*/ 78583 w 553"/>
                <a:gd name="T41" fmla="*/ 196489 h 545"/>
                <a:gd name="T42" fmla="*/ 78583 w 553"/>
                <a:gd name="T43" fmla="*/ 196489 h 545"/>
                <a:gd name="T44" fmla="*/ 10406 w 553"/>
                <a:gd name="T45" fmla="*/ 196489 h 545"/>
                <a:gd name="T46" fmla="*/ 0 w 553"/>
                <a:gd name="T47" fmla="*/ 186375 h 545"/>
                <a:gd name="T48" fmla="*/ 0 w 553"/>
                <a:gd name="T49" fmla="*/ 119916 h 545"/>
                <a:gd name="T50" fmla="*/ 10406 w 553"/>
                <a:gd name="T51" fmla="*/ 109803 h 545"/>
                <a:gd name="T52" fmla="*/ 78583 w 553"/>
                <a:gd name="T53" fmla="*/ 109803 h 545"/>
                <a:gd name="T54" fmla="*/ 88989 w 553"/>
                <a:gd name="T55" fmla="*/ 119916 h 545"/>
                <a:gd name="T56" fmla="*/ 88989 w 553"/>
                <a:gd name="T57" fmla="*/ 186375 h 545"/>
                <a:gd name="T58" fmla="*/ 78583 w 553"/>
                <a:gd name="T59" fmla="*/ 196489 h 545"/>
                <a:gd name="T60" fmla="*/ 78583 w 553"/>
                <a:gd name="T61" fmla="*/ 89215 h 545"/>
                <a:gd name="T62" fmla="*/ 78583 w 553"/>
                <a:gd name="T63" fmla="*/ 89215 h 545"/>
                <a:gd name="T64" fmla="*/ 10406 w 553"/>
                <a:gd name="T65" fmla="*/ 89215 h 545"/>
                <a:gd name="T66" fmla="*/ 0 w 553"/>
                <a:gd name="T67" fmla="*/ 79101 h 545"/>
                <a:gd name="T68" fmla="*/ 0 w 553"/>
                <a:gd name="T69" fmla="*/ 10113 h 545"/>
                <a:gd name="T70" fmla="*/ 10406 w 553"/>
                <a:gd name="T71" fmla="*/ 0 h 545"/>
                <a:gd name="T72" fmla="*/ 78583 w 553"/>
                <a:gd name="T73" fmla="*/ 0 h 545"/>
                <a:gd name="T74" fmla="*/ 88989 w 553"/>
                <a:gd name="T75" fmla="*/ 10113 h 545"/>
                <a:gd name="T76" fmla="*/ 88989 w 553"/>
                <a:gd name="T77" fmla="*/ 79101 h 545"/>
                <a:gd name="T78" fmla="*/ 78583 w 553"/>
                <a:gd name="T79" fmla="*/ 89215 h 5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53" h="545">
                  <a:moveTo>
                    <a:pt x="523" y="544"/>
                  </a:moveTo>
                  <a:lnTo>
                    <a:pt x="523" y="544"/>
                  </a:lnTo>
                  <a:cubicBezTo>
                    <a:pt x="333" y="544"/>
                    <a:pt x="333" y="544"/>
                    <a:pt x="333" y="544"/>
                  </a:cubicBezTo>
                  <a:cubicBezTo>
                    <a:pt x="318" y="544"/>
                    <a:pt x="304" y="537"/>
                    <a:pt x="304" y="516"/>
                  </a:cubicBezTo>
                  <a:cubicBezTo>
                    <a:pt x="304" y="332"/>
                    <a:pt x="304" y="332"/>
                    <a:pt x="304" y="332"/>
                  </a:cubicBezTo>
                  <a:cubicBezTo>
                    <a:pt x="304" y="311"/>
                    <a:pt x="318" y="304"/>
                    <a:pt x="333" y="304"/>
                  </a:cubicBezTo>
                  <a:cubicBezTo>
                    <a:pt x="523" y="304"/>
                    <a:pt x="523" y="304"/>
                    <a:pt x="523" y="304"/>
                  </a:cubicBezTo>
                  <a:cubicBezTo>
                    <a:pt x="537" y="304"/>
                    <a:pt x="552" y="311"/>
                    <a:pt x="552" y="332"/>
                  </a:cubicBezTo>
                  <a:cubicBezTo>
                    <a:pt x="552" y="516"/>
                    <a:pt x="552" y="516"/>
                    <a:pt x="552" y="516"/>
                  </a:cubicBezTo>
                  <a:cubicBezTo>
                    <a:pt x="552" y="537"/>
                    <a:pt x="537" y="544"/>
                    <a:pt x="523" y="544"/>
                  </a:cubicBezTo>
                  <a:close/>
                  <a:moveTo>
                    <a:pt x="523" y="247"/>
                  </a:moveTo>
                  <a:lnTo>
                    <a:pt x="523" y="247"/>
                  </a:lnTo>
                  <a:cubicBezTo>
                    <a:pt x="333" y="247"/>
                    <a:pt x="333" y="247"/>
                    <a:pt x="333" y="247"/>
                  </a:cubicBezTo>
                  <a:cubicBezTo>
                    <a:pt x="318" y="247"/>
                    <a:pt x="304" y="233"/>
                    <a:pt x="304" y="219"/>
                  </a:cubicBezTo>
                  <a:cubicBezTo>
                    <a:pt x="304" y="28"/>
                    <a:pt x="304" y="28"/>
                    <a:pt x="304" y="28"/>
                  </a:cubicBezTo>
                  <a:cubicBezTo>
                    <a:pt x="304" y="14"/>
                    <a:pt x="318" y="0"/>
                    <a:pt x="333" y="0"/>
                  </a:cubicBezTo>
                  <a:cubicBezTo>
                    <a:pt x="523" y="0"/>
                    <a:pt x="523" y="0"/>
                    <a:pt x="523" y="0"/>
                  </a:cubicBezTo>
                  <a:cubicBezTo>
                    <a:pt x="537" y="0"/>
                    <a:pt x="552" y="14"/>
                    <a:pt x="552" y="28"/>
                  </a:cubicBezTo>
                  <a:cubicBezTo>
                    <a:pt x="552" y="219"/>
                    <a:pt x="552" y="219"/>
                    <a:pt x="552" y="219"/>
                  </a:cubicBezTo>
                  <a:cubicBezTo>
                    <a:pt x="552" y="233"/>
                    <a:pt x="537" y="247"/>
                    <a:pt x="523" y="247"/>
                  </a:cubicBezTo>
                  <a:close/>
                  <a:moveTo>
                    <a:pt x="219" y="544"/>
                  </a:moveTo>
                  <a:lnTo>
                    <a:pt x="219" y="544"/>
                  </a:lnTo>
                  <a:cubicBezTo>
                    <a:pt x="29" y="544"/>
                    <a:pt x="29" y="544"/>
                    <a:pt x="29" y="544"/>
                  </a:cubicBezTo>
                  <a:cubicBezTo>
                    <a:pt x="15" y="544"/>
                    <a:pt x="0" y="537"/>
                    <a:pt x="0" y="516"/>
                  </a:cubicBezTo>
                  <a:cubicBezTo>
                    <a:pt x="0" y="332"/>
                    <a:pt x="0" y="332"/>
                    <a:pt x="0" y="332"/>
                  </a:cubicBezTo>
                  <a:cubicBezTo>
                    <a:pt x="0" y="311"/>
                    <a:pt x="15" y="304"/>
                    <a:pt x="29" y="304"/>
                  </a:cubicBezTo>
                  <a:cubicBezTo>
                    <a:pt x="219" y="304"/>
                    <a:pt x="219" y="304"/>
                    <a:pt x="219" y="304"/>
                  </a:cubicBezTo>
                  <a:cubicBezTo>
                    <a:pt x="234" y="304"/>
                    <a:pt x="248" y="311"/>
                    <a:pt x="248" y="332"/>
                  </a:cubicBezTo>
                  <a:cubicBezTo>
                    <a:pt x="248" y="516"/>
                    <a:pt x="248" y="516"/>
                    <a:pt x="248" y="516"/>
                  </a:cubicBezTo>
                  <a:cubicBezTo>
                    <a:pt x="248" y="537"/>
                    <a:pt x="234" y="544"/>
                    <a:pt x="219" y="544"/>
                  </a:cubicBezTo>
                  <a:close/>
                  <a:moveTo>
                    <a:pt x="219" y="247"/>
                  </a:moveTo>
                  <a:lnTo>
                    <a:pt x="219" y="247"/>
                  </a:lnTo>
                  <a:cubicBezTo>
                    <a:pt x="29" y="247"/>
                    <a:pt x="29" y="247"/>
                    <a:pt x="29" y="247"/>
                  </a:cubicBezTo>
                  <a:cubicBezTo>
                    <a:pt x="15" y="247"/>
                    <a:pt x="0" y="233"/>
                    <a:pt x="0" y="219"/>
                  </a:cubicBezTo>
                  <a:cubicBezTo>
                    <a:pt x="0" y="28"/>
                    <a:pt x="0" y="28"/>
                    <a:pt x="0" y="28"/>
                  </a:cubicBezTo>
                  <a:cubicBezTo>
                    <a:pt x="0" y="14"/>
                    <a:pt x="15" y="0"/>
                    <a:pt x="29" y="0"/>
                  </a:cubicBezTo>
                  <a:cubicBezTo>
                    <a:pt x="219" y="0"/>
                    <a:pt x="219" y="0"/>
                    <a:pt x="219" y="0"/>
                  </a:cubicBezTo>
                  <a:cubicBezTo>
                    <a:pt x="234" y="0"/>
                    <a:pt x="248" y="14"/>
                    <a:pt x="248" y="28"/>
                  </a:cubicBezTo>
                  <a:cubicBezTo>
                    <a:pt x="248" y="219"/>
                    <a:pt x="248" y="219"/>
                    <a:pt x="248" y="219"/>
                  </a:cubicBezTo>
                  <a:cubicBezTo>
                    <a:pt x="248" y="233"/>
                    <a:pt x="234" y="247"/>
                    <a:pt x="219" y="247"/>
                  </a:cubicBezTo>
                  <a:close/>
                </a:path>
              </a:pathLst>
            </a:custGeom>
            <a:solidFill>
              <a:srgbClr val="262C34"/>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组合 48"/>
          <p:cNvGrpSpPr/>
          <p:nvPr/>
        </p:nvGrpSpPr>
        <p:grpSpPr>
          <a:xfrm>
            <a:off x="9676853" y="3702892"/>
            <a:ext cx="755703" cy="755703"/>
            <a:chOff x="9600653" y="4121992"/>
            <a:chExt cx="755703" cy="755703"/>
          </a:xfrm>
        </p:grpSpPr>
        <p:sp>
          <p:nvSpPr>
            <p:cNvPr id="23" name="Rectangle 6"/>
            <p:cNvSpPr/>
            <p:nvPr/>
          </p:nvSpPr>
          <p:spPr>
            <a:xfrm>
              <a:off x="96006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0"/>
            <p:cNvSpPr>
              <a:spLocks noChangeArrowheads="1"/>
            </p:cNvSpPr>
            <p:nvPr/>
          </p:nvSpPr>
          <p:spPr bwMode="auto">
            <a:xfrm>
              <a:off x="9810739" y="4355515"/>
              <a:ext cx="335530" cy="288656"/>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rgbClr val="232830"/>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组合 46"/>
          <p:cNvGrpSpPr/>
          <p:nvPr/>
        </p:nvGrpSpPr>
        <p:grpSpPr>
          <a:xfrm>
            <a:off x="5562053" y="3702892"/>
            <a:ext cx="755703" cy="755703"/>
            <a:chOff x="5485853" y="4121992"/>
            <a:chExt cx="755703" cy="755703"/>
          </a:xfrm>
        </p:grpSpPr>
        <p:sp>
          <p:nvSpPr>
            <p:cNvPr id="21" name="Rectangle 4"/>
            <p:cNvSpPr/>
            <p:nvPr/>
          </p:nvSpPr>
          <p:spPr>
            <a:xfrm>
              <a:off x="54858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12"/>
            <p:cNvSpPr>
              <a:spLocks noChangeArrowheads="1"/>
            </p:cNvSpPr>
            <p:nvPr/>
          </p:nvSpPr>
          <p:spPr bwMode="auto">
            <a:xfrm>
              <a:off x="5695939" y="4356749"/>
              <a:ext cx="335530" cy="286188"/>
            </a:xfrm>
            <a:custGeom>
              <a:avLst/>
              <a:gdLst>
                <a:gd name="T0" fmla="*/ 172426 w 601"/>
                <a:gd name="T1" fmla="*/ 114823 h 510"/>
                <a:gd name="T2" fmla="*/ 172426 w 601"/>
                <a:gd name="T3" fmla="*/ 28164 h 510"/>
                <a:gd name="T4" fmla="*/ 172426 w 601"/>
                <a:gd name="T5" fmla="*/ 114823 h 510"/>
                <a:gd name="T6" fmla="*/ 192902 w 601"/>
                <a:gd name="T7" fmla="*/ 61383 h 510"/>
                <a:gd name="T8" fmla="*/ 182844 w 601"/>
                <a:gd name="T9" fmla="*/ 50912 h 510"/>
                <a:gd name="T10" fmla="*/ 162368 w 601"/>
                <a:gd name="T11" fmla="*/ 50912 h 510"/>
                <a:gd name="T12" fmla="*/ 152310 w 601"/>
                <a:gd name="T13" fmla="*/ 61383 h 510"/>
                <a:gd name="T14" fmla="*/ 152310 w 601"/>
                <a:gd name="T15" fmla="*/ 81604 h 510"/>
                <a:gd name="T16" fmla="*/ 162368 w 601"/>
                <a:gd name="T17" fmla="*/ 91714 h 510"/>
                <a:gd name="T18" fmla="*/ 182844 w 601"/>
                <a:gd name="T19" fmla="*/ 91714 h 510"/>
                <a:gd name="T20" fmla="*/ 192902 w 601"/>
                <a:gd name="T21" fmla="*/ 81604 h 510"/>
                <a:gd name="T22" fmla="*/ 192902 w 601"/>
                <a:gd name="T23" fmla="*/ 61383 h 510"/>
                <a:gd name="T24" fmla="*/ 129320 w 601"/>
                <a:gd name="T25" fmla="*/ 35747 h 510"/>
                <a:gd name="T26" fmla="*/ 119261 w 601"/>
                <a:gd name="T27" fmla="*/ 15165 h 510"/>
                <a:gd name="T28" fmla="*/ 126805 w 601"/>
                <a:gd name="T29" fmla="*/ 0 h 510"/>
                <a:gd name="T30" fmla="*/ 136863 w 601"/>
                <a:gd name="T31" fmla="*/ 5055 h 510"/>
                <a:gd name="T32" fmla="*/ 129320 w 601"/>
                <a:gd name="T33" fmla="*/ 35747 h 510"/>
                <a:gd name="T34" fmla="*/ 96271 w 601"/>
                <a:gd name="T35" fmla="*/ 15165 h 510"/>
                <a:gd name="T36" fmla="*/ 50650 w 601"/>
                <a:gd name="T37" fmla="*/ 58856 h 510"/>
                <a:gd name="T38" fmla="*/ 78669 w 601"/>
                <a:gd name="T39" fmla="*/ 5055 h 510"/>
                <a:gd name="T40" fmla="*/ 96271 w 601"/>
                <a:gd name="T41" fmla="*/ 10110 h 510"/>
                <a:gd name="T42" fmla="*/ 81184 w 601"/>
                <a:gd name="T43" fmla="*/ 68966 h 510"/>
                <a:gd name="T44" fmla="*/ 116747 w 601"/>
                <a:gd name="T45" fmla="*/ 68966 h 510"/>
                <a:gd name="T46" fmla="*/ 136863 w 601"/>
                <a:gd name="T47" fmla="*/ 114823 h 510"/>
                <a:gd name="T48" fmla="*/ 147281 w 601"/>
                <a:gd name="T49" fmla="*/ 163207 h 510"/>
                <a:gd name="T50" fmla="*/ 157339 w 601"/>
                <a:gd name="T51" fmla="*/ 124933 h 510"/>
                <a:gd name="T52" fmla="*/ 187873 w 601"/>
                <a:gd name="T53" fmla="*/ 122406 h 510"/>
                <a:gd name="T54" fmla="*/ 174941 w 601"/>
                <a:gd name="T55" fmla="*/ 176206 h 510"/>
                <a:gd name="T56" fmla="*/ 164883 w 601"/>
                <a:gd name="T57" fmla="*/ 183789 h 510"/>
                <a:gd name="T58" fmla="*/ 159853 w 601"/>
                <a:gd name="T59" fmla="*/ 183789 h 510"/>
                <a:gd name="T60" fmla="*/ 50650 w 601"/>
                <a:gd name="T61" fmla="*/ 183789 h 510"/>
                <a:gd name="T62" fmla="*/ 50650 w 601"/>
                <a:gd name="T63" fmla="*/ 183789 h 510"/>
                <a:gd name="T64" fmla="*/ 40592 w 601"/>
                <a:gd name="T65" fmla="*/ 176206 h 510"/>
                <a:gd name="T66" fmla="*/ 10058 w 601"/>
                <a:gd name="T67" fmla="*/ 89186 h 510"/>
                <a:gd name="T68" fmla="*/ 10058 w 601"/>
                <a:gd name="T69" fmla="*/ 68966 h 510"/>
                <a:gd name="T70" fmla="*/ 81184 w 601"/>
                <a:gd name="T71" fmla="*/ 68966 h 510"/>
                <a:gd name="T72" fmla="*/ 96271 w 601"/>
                <a:gd name="T73" fmla="*/ 153097 h 510"/>
                <a:gd name="T74" fmla="*/ 116747 w 601"/>
                <a:gd name="T75" fmla="*/ 153097 h 510"/>
                <a:gd name="T76" fmla="*/ 106689 w 601"/>
                <a:gd name="T77" fmla="*/ 89186 h 510"/>
                <a:gd name="T78" fmla="*/ 96271 w 601"/>
                <a:gd name="T79" fmla="*/ 153097 h 510"/>
                <a:gd name="T80" fmla="*/ 76155 w 601"/>
                <a:gd name="T81" fmla="*/ 99658 h 510"/>
                <a:gd name="T82" fmla="*/ 55679 w 601"/>
                <a:gd name="T83" fmla="*/ 99658 h 510"/>
                <a:gd name="T84" fmla="*/ 65737 w 601"/>
                <a:gd name="T85" fmla="*/ 163207 h 510"/>
                <a:gd name="T86" fmla="*/ 76155 w 601"/>
                <a:gd name="T87" fmla="*/ 99658 h 5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1" h="510">
                  <a:moveTo>
                    <a:pt x="480" y="318"/>
                  </a:moveTo>
                  <a:lnTo>
                    <a:pt x="480" y="318"/>
                  </a:lnTo>
                  <a:cubicBezTo>
                    <a:pt x="410" y="318"/>
                    <a:pt x="353" y="269"/>
                    <a:pt x="353" y="198"/>
                  </a:cubicBezTo>
                  <a:cubicBezTo>
                    <a:pt x="353" y="127"/>
                    <a:pt x="410" y="78"/>
                    <a:pt x="480" y="78"/>
                  </a:cubicBezTo>
                  <a:cubicBezTo>
                    <a:pt x="544" y="78"/>
                    <a:pt x="600" y="127"/>
                    <a:pt x="600" y="198"/>
                  </a:cubicBezTo>
                  <a:cubicBezTo>
                    <a:pt x="600" y="269"/>
                    <a:pt x="544" y="318"/>
                    <a:pt x="480" y="318"/>
                  </a:cubicBezTo>
                  <a:close/>
                  <a:moveTo>
                    <a:pt x="537" y="170"/>
                  </a:moveTo>
                  <a:lnTo>
                    <a:pt x="537" y="170"/>
                  </a:lnTo>
                  <a:cubicBezTo>
                    <a:pt x="509" y="170"/>
                    <a:pt x="509" y="170"/>
                    <a:pt x="509" y="170"/>
                  </a:cubicBezTo>
                  <a:cubicBezTo>
                    <a:pt x="509" y="141"/>
                    <a:pt x="509" y="141"/>
                    <a:pt x="509" y="141"/>
                  </a:cubicBezTo>
                  <a:cubicBezTo>
                    <a:pt x="509" y="127"/>
                    <a:pt x="494" y="113"/>
                    <a:pt x="480" y="113"/>
                  </a:cubicBezTo>
                  <a:cubicBezTo>
                    <a:pt x="459" y="113"/>
                    <a:pt x="452" y="127"/>
                    <a:pt x="452" y="141"/>
                  </a:cubicBezTo>
                  <a:cubicBezTo>
                    <a:pt x="452" y="170"/>
                    <a:pt x="452" y="170"/>
                    <a:pt x="452" y="170"/>
                  </a:cubicBezTo>
                  <a:cubicBezTo>
                    <a:pt x="424" y="170"/>
                    <a:pt x="424" y="170"/>
                    <a:pt x="424" y="170"/>
                  </a:cubicBezTo>
                  <a:cubicBezTo>
                    <a:pt x="403" y="170"/>
                    <a:pt x="396" y="184"/>
                    <a:pt x="396" y="198"/>
                  </a:cubicBezTo>
                  <a:cubicBezTo>
                    <a:pt x="396" y="212"/>
                    <a:pt x="403" y="226"/>
                    <a:pt x="424" y="226"/>
                  </a:cubicBezTo>
                  <a:cubicBezTo>
                    <a:pt x="452" y="226"/>
                    <a:pt x="452" y="226"/>
                    <a:pt x="452" y="226"/>
                  </a:cubicBezTo>
                  <a:cubicBezTo>
                    <a:pt x="452" y="254"/>
                    <a:pt x="452" y="254"/>
                    <a:pt x="452" y="254"/>
                  </a:cubicBezTo>
                  <a:cubicBezTo>
                    <a:pt x="452" y="269"/>
                    <a:pt x="459" y="283"/>
                    <a:pt x="480" y="283"/>
                  </a:cubicBezTo>
                  <a:cubicBezTo>
                    <a:pt x="494" y="283"/>
                    <a:pt x="509" y="269"/>
                    <a:pt x="509" y="254"/>
                  </a:cubicBezTo>
                  <a:cubicBezTo>
                    <a:pt x="509" y="226"/>
                    <a:pt x="509" y="226"/>
                    <a:pt x="509" y="226"/>
                  </a:cubicBezTo>
                  <a:cubicBezTo>
                    <a:pt x="537" y="226"/>
                    <a:pt x="537" y="226"/>
                    <a:pt x="537" y="226"/>
                  </a:cubicBezTo>
                  <a:cubicBezTo>
                    <a:pt x="551" y="226"/>
                    <a:pt x="565" y="212"/>
                    <a:pt x="565" y="198"/>
                  </a:cubicBezTo>
                  <a:cubicBezTo>
                    <a:pt x="565" y="184"/>
                    <a:pt x="551" y="170"/>
                    <a:pt x="537" y="170"/>
                  </a:cubicBezTo>
                  <a:close/>
                  <a:moveTo>
                    <a:pt x="360" y="99"/>
                  </a:moveTo>
                  <a:lnTo>
                    <a:pt x="360" y="99"/>
                  </a:lnTo>
                  <a:cubicBezTo>
                    <a:pt x="332" y="42"/>
                    <a:pt x="332" y="42"/>
                    <a:pt x="332" y="42"/>
                  </a:cubicBezTo>
                  <a:cubicBezTo>
                    <a:pt x="332" y="35"/>
                    <a:pt x="325" y="35"/>
                    <a:pt x="325" y="28"/>
                  </a:cubicBezTo>
                  <a:cubicBezTo>
                    <a:pt x="325" y="14"/>
                    <a:pt x="339" y="0"/>
                    <a:pt x="353" y="0"/>
                  </a:cubicBezTo>
                  <a:cubicBezTo>
                    <a:pt x="367" y="0"/>
                    <a:pt x="374" y="7"/>
                    <a:pt x="381" y="14"/>
                  </a:cubicBezTo>
                  <a:cubicBezTo>
                    <a:pt x="410" y="63"/>
                    <a:pt x="410" y="63"/>
                    <a:pt x="410" y="63"/>
                  </a:cubicBezTo>
                  <a:cubicBezTo>
                    <a:pt x="389" y="71"/>
                    <a:pt x="374" y="85"/>
                    <a:pt x="360" y="99"/>
                  </a:cubicBezTo>
                  <a:close/>
                  <a:moveTo>
                    <a:pt x="268" y="42"/>
                  </a:moveTo>
                  <a:lnTo>
                    <a:pt x="268" y="42"/>
                  </a:lnTo>
                  <a:cubicBezTo>
                    <a:pt x="205" y="163"/>
                    <a:pt x="205" y="163"/>
                    <a:pt x="205" y="163"/>
                  </a:cubicBezTo>
                  <a:cubicBezTo>
                    <a:pt x="141" y="163"/>
                    <a:pt x="141" y="163"/>
                    <a:pt x="141" y="163"/>
                  </a:cubicBezTo>
                  <a:cubicBezTo>
                    <a:pt x="219" y="14"/>
                    <a:pt x="219" y="14"/>
                    <a:pt x="219" y="14"/>
                  </a:cubicBezTo>
                  <a:cubicBezTo>
                    <a:pt x="219" y="7"/>
                    <a:pt x="233" y="0"/>
                    <a:pt x="240" y="0"/>
                  </a:cubicBezTo>
                  <a:cubicBezTo>
                    <a:pt x="261" y="0"/>
                    <a:pt x="268" y="14"/>
                    <a:pt x="268" y="28"/>
                  </a:cubicBezTo>
                  <a:cubicBezTo>
                    <a:pt x="268" y="35"/>
                    <a:pt x="268" y="35"/>
                    <a:pt x="268" y="42"/>
                  </a:cubicBezTo>
                  <a:close/>
                  <a:moveTo>
                    <a:pt x="226" y="191"/>
                  </a:moveTo>
                  <a:lnTo>
                    <a:pt x="226" y="191"/>
                  </a:lnTo>
                  <a:cubicBezTo>
                    <a:pt x="325" y="191"/>
                    <a:pt x="325" y="191"/>
                    <a:pt x="325" y="191"/>
                  </a:cubicBezTo>
                  <a:lnTo>
                    <a:pt x="325" y="198"/>
                  </a:lnTo>
                  <a:cubicBezTo>
                    <a:pt x="325" y="247"/>
                    <a:pt x="346" y="290"/>
                    <a:pt x="381" y="318"/>
                  </a:cubicBezTo>
                  <a:cubicBezTo>
                    <a:pt x="381" y="424"/>
                    <a:pt x="381" y="424"/>
                    <a:pt x="381" y="424"/>
                  </a:cubicBezTo>
                  <a:cubicBezTo>
                    <a:pt x="381" y="438"/>
                    <a:pt x="396" y="452"/>
                    <a:pt x="410" y="452"/>
                  </a:cubicBezTo>
                  <a:cubicBezTo>
                    <a:pt x="431" y="452"/>
                    <a:pt x="438" y="438"/>
                    <a:pt x="438" y="424"/>
                  </a:cubicBezTo>
                  <a:cubicBezTo>
                    <a:pt x="438" y="346"/>
                    <a:pt x="438" y="346"/>
                    <a:pt x="438" y="346"/>
                  </a:cubicBezTo>
                  <a:cubicBezTo>
                    <a:pt x="452" y="346"/>
                    <a:pt x="466" y="346"/>
                    <a:pt x="480" y="346"/>
                  </a:cubicBezTo>
                  <a:cubicBezTo>
                    <a:pt x="494" y="346"/>
                    <a:pt x="509" y="346"/>
                    <a:pt x="523" y="339"/>
                  </a:cubicBezTo>
                  <a:cubicBezTo>
                    <a:pt x="487" y="488"/>
                    <a:pt x="487" y="488"/>
                    <a:pt x="487" y="488"/>
                  </a:cubicBezTo>
                  <a:cubicBezTo>
                    <a:pt x="480" y="502"/>
                    <a:pt x="473" y="509"/>
                    <a:pt x="459" y="509"/>
                  </a:cubicBezTo>
                  <a:cubicBezTo>
                    <a:pt x="452" y="509"/>
                    <a:pt x="452" y="509"/>
                    <a:pt x="452" y="509"/>
                  </a:cubicBezTo>
                  <a:cubicBezTo>
                    <a:pt x="445" y="509"/>
                    <a:pt x="445" y="509"/>
                    <a:pt x="445" y="509"/>
                  </a:cubicBezTo>
                  <a:cubicBezTo>
                    <a:pt x="141" y="509"/>
                    <a:pt x="141" y="509"/>
                    <a:pt x="141" y="509"/>
                  </a:cubicBezTo>
                  <a:cubicBezTo>
                    <a:pt x="127" y="509"/>
                    <a:pt x="113" y="502"/>
                    <a:pt x="113" y="488"/>
                  </a:cubicBezTo>
                  <a:cubicBezTo>
                    <a:pt x="49" y="247"/>
                    <a:pt x="49" y="247"/>
                    <a:pt x="49" y="247"/>
                  </a:cubicBezTo>
                  <a:cubicBezTo>
                    <a:pt x="28" y="247"/>
                    <a:pt x="28" y="247"/>
                    <a:pt x="28" y="247"/>
                  </a:cubicBezTo>
                  <a:cubicBezTo>
                    <a:pt x="7" y="247"/>
                    <a:pt x="0" y="233"/>
                    <a:pt x="0" y="219"/>
                  </a:cubicBezTo>
                  <a:cubicBezTo>
                    <a:pt x="0" y="198"/>
                    <a:pt x="7" y="191"/>
                    <a:pt x="28" y="191"/>
                  </a:cubicBezTo>
                  <a:cubicBezTo>
                    <a:pt x="134" y="191"/>
                    <a:pt x="134" y="191"/>
                    <a:pt x="134" y="191"/>
                  </a:cubicBezTo>
                  <a:cubicBezTo>
                    <a:pt x="226" y="191"/>
                    <a:pt x="226" y="191"/>
                    <a:pt x="226" y="191"/>
                  </a:cubicBezTo>
                  <a:close/>
                  <a:moveTo>
                    <a:pt x="268" y="424"/>
                  </a:moveTo>
                  <a:lnTo>
                    <a:pt x="268" y="424"/>
                  </a:lnTo>
                  <a:cubicBezTo>
                    <a:pt x="268" y="438"/>
                    <a:pt x="283" y="452"/>
                    <a:pt x="297" y="452"/>
                  </a:cubicBezTo>
                  <a:cubicBezTo>
                    <a:pt x="318" y="452"/>
                    <a:pt x="325" y="438"/>
                    <a:pt x="325" y="424"/>
                  </a:cubicBezTo>
                  <a:cubicBezTo>
                    <a:pt x="325" y="276"/>
                    <a:pt x="325" y="276"/>
                    <a:pt x="325" y="276"/>
                  </a:cubicBezTo>
                  <a:cubicBezTo>
                    <a:pt x="325" y="254"/>
                    <a:pt x="318" y="247"/>
                    <a:pt x="297" y="247"/>
                  </a:cubicBezTo>
                  <a:cubicBezTo>
                    <a:pt x="283" y="247"/>
                    <a:pt x="268" y="254"/>
                    <a:pt x="268" y="276"/>
                  </a:cubicBezTo>
                  <a:lnTo>
                    <a:pt x="268" y="424"/>
                  </a:lnTo>
                  <a:close/>
                  <a:moveTo>
                    <a:pt x="212" y="276"/>
                  </a:moveTo>
                  <a:lnTo>
                    <a:pt x="212" y="276"/>
                  </a:lnTo>
                  <a:cubicBezTo>
                    <a:pt x="212" y="254"/>
                    <a:pt x="205" y="247"/>
                    <a:pt x="183" y="247"/>
                  </a:cubicBezTo>
                  <a:cubicBezTo>
                    <a:pt x="169" y="247"/>
                    <a:pt x="155" y="254"/>
                    <a:pt x="155" y="276"/>
                  </a:cubicBezTo>
                  <a:cubicBezTo>
                    <a:pt x="155" y="424"/>
                    <a:pt x="155" y="424"/>
                    <a:pt x="155" y="424"/>
                  </a:cubicBezTo>
                  <a:cubicBezTo>
                    <a:pt x="155" y="438"/>
                    <a:pt x="169" y="452"/>
                    <a:pt x="183" y="452"/>
                  </a:cubicBezTo>
                  <a:cubicBezTo>
                    <a:pt x="205" y="452"/>
                    <a:pt x="212" y="438"/>
                    <a:pt x="212" y="424"/>
                  </a:cubicBezTo>
                  <a:lnTo>
                    <a:pt x="212" y="276"/>
                  </a:lnTo>
                  <a:close/>
                </a:path>
              </a:pathLst>
            </a:custGeom>
            <a:solidFill>
              <a:srgbClr val="2E343E"/>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组合 45"/>
          <p:cNvGrpSpPr/>
          <p:nvPr/>
        </p:nvGrpSpPr>
        <p:grpSpPr>
          <a:xfrm>
            <a:off x="3504653" y="3702892"/>
            <a:ext cx="755703" cy="755703"/>
            <a:chOff x="3428453" y="4121992"/>
            <a:chExt cx="755703" cy="755703"/>
          </a:xfrm>
        </p:grpSpPr>
        <p:sp>
          <p:nvSpPr>
            <p:cNvPr id="20" name="Rectangle 3"/>
            <p:cNvSpPr/>
            <p:nvPr/>
          </p:nvSpPr>
          <p:spPr>
            <a:xfrm>
              <a:off x="3428453" y="4121992"/>
              <a:ext cx="755703" cy="755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3"/>
            <p:cNvSpPr>
              <a:spLocks noChangeArrowheads="1"/>
            </p:cNvSpPr>
            <p:nvPr/>
          </p:nvSpPr>
          <p:spPr bwMode="auto">
            <a:xfrm>
              <a:off x="3636072" y="4343180"/>
              <a:ext cx="340465" cy="313327"/>
            </a:xfrm>
            <a:custGeom>
              <a:avLst/>
              <a:gdLst>
                <a:gd name="T0" fmla="*/ 114390 w 609"/>
                <a:gd name="T1" fmla="*/ 165546 h 559"/>
                <a:gd name="T2" fmla="*/ 114390 w 609"/>
                <a:gd name="T3" fmla="*/ 165546 h 559"/>
                <a:gd name="T4" fmla="*/ 91368 w 609"/>
                <a:gd name="T5" fmla="*/ 163022 h 559"/>
                <a:gd name="T6" fmla="*/ 15468 w 609"/>
                <a:gd name="T7" fmla="*/ 193678 h 559"/>
                <a:gd name="T8" fmla="*/ 43166 w 609"/>
                <a:gd name="T9" fmla="*/ 147874 h 559"/>
                <a:gd name="T10" fmla="*/ 0 w 609"/>
                <a:gd name="T11" fmla="*/ 84035 h 559"/>
                <a:gd name="T12" fmla="*/ 114390 w 609"/>
                <a:gd name="T13" fmla="*/ 0 h 559"/>
                <a:gd name="T14" fmla="*/ 218707 w 609"/>
                <a:gd name="T15" fmla="*/ 84035 h 559"/>
                <a:gd name="T16" fmla="*/ 114390 w 609"/>
                <a:gd name="T17" fmla="*/ 165546 h 559"/>
                <a:gd name="T18" fmla="*/ 58634 w 609"/>
                <a:gd name="T19" fmla="*/ 63477 h 559"/>
                <a:gd name="T20" fmla="*/ 58634 w 609"/>
                <a:gd name="T21" fmla="*/ 63477 h 559"/>
                <a:gd name="T22" fmla="*/ 38130 w 609"/>
                <a:gd name="T23" fmla="*/ 84035 h 559"/>
                <a:gd name="T24" fmla="*/ 58634 w 609"/>
                <a:gd name="T25" fmla="*/ 104233 h 559"/>
                <a:gd name="T26" fmla="*/ 78778 w 609"/>
                <a:gd name="T27" fmla="*/ 84035 h 559"/>
                <a:gd name="T28" fmla="*/ 58634 w 609"/>
                <a:gd name="T29" fmla="*/ 63477 h 559"/>
                <a:gd name="T30" fmla="*/ 109354 w 609"/>
                <a:gd name="T31" fmla="*/ 63477 h 559"/>
                <a:gd name="T32" fmla="*/ 109354 w 609"/>
                <a:gd name="T33" fmla="*/ 63477 h 559"/>
                <a:gd name="T34" fmla="*/ 88850 w 609"/>
                <a:gd name="T35" fmla="*/ 84035 h 559"/>
                <a:gd name="T36" fmla="*/ 109354 w 609"/>
                <a:gd name="T37" fmla="*/ 104233 h 559"/>
                <a:gd name="T38" fmla="*/ 129857 w 609"/>
                <a:gd name="T39" fmla="*/ 84035 h 559"/>
                <a:gd name="T40" fmla="*/ 109354 w 609"/>
                <a:gd name="T41" fmla="*/ 63477 h 559"/>
                <a:gd name="T42" fmla="*/ 160074 w 609"/>
                <a:gd name="T43" fmla="*/ 63477 h 559"/>
                <a:gd name="T44" fmla="*/ 160074 w 609"/>
                <a:gd name="T45" fmla="*/ 63477 h 559"/>
                <a:gd name="T46" fmla="*/ 139929 w 609"/>
                <a:gd name="T47" fmla="*/ 84035 h 559"/>
                <a:gd name="T48" fmla="*/ 160074 w 609"/>
                <a:gd name="T49" fmla="*/ 104233 h 559"/>
                <a:gd name="T50" fmla="*/ 180577 w 609"/>
                <a:gd name="T51" fmla="*/ 84035 h 559"/>
                <a:gd name="T52" fmla="*/ 160074 w 609"/>
                <a:gd name="T53" fmla="*/ 63477 h 5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09" h="559">
                  <a:moveTo>
                    <a:pt x="318" y="459"/>
                  </a:moveTo>
                  <a:lnTo>
                    <a:pt x="318" y="459"/>
                  </a:lnTo>
                  <a:cubicBezTo>
                    <a:pt x="297" y="459"/>
                    <a:pt x="276" y="452"/>
                    <a:pt x="254" y="452"/>
                  </a:cubicBezTo>
                  <a:cubicBezTo>
                    <a:pt x="177" y="558"/>
                    <a:pt x="43" y="537"/>
                    <a:pt x="43" y="537"/>
                  </a:cubicBezTo>
                  <a:cubicBezTo>
                    <a:pt x="134" y="494"/>
                    <a:pt x="134" y="417"/>
                    <a:pt x="120" y="410"/>
                  </a:cubicBezTo>
                  <a:cubicBezTo>
                    <a:pt x="43" y="367"/>
                    <a:pt x="0" y="303"/>
                    <a:pt x="0" y="233"/>
                  </a:cubicBezTo>
                  <a:cubicBezTo>
                    <a:pt x="0" y="106"/>
                    <a:pt x="141" y="0"/>
                    <a:pt x="318" y="0"/>
                  </a:cubicBezTo>
                  <a:cubicBezTo>
                    <a:pt x="495" y="0"/>
                    <a:pt x="608" y="106"/>
                    <a:pt x="608" y="233"/>
                  </a:cubicBezTo>
                  <a:cubicBezTo>
                    <a:pt x="608" y="360"/>
                    <a:pt x="495" y="459"/>
                    <a:pt x="318" y="459"/>
                  </a:cubicBezTo>
                  <a:close/>
                  <a:moveTo>
                    <a:pt x="163" y="176"/>
                  </a:moveTo>
                  <a:lnTo>
                    <a:pt x="163" y="176"/>
                  </a:lnTo>
                  <a:cubicBezTo>
                    <a:pt x="134" y="176"/>
                    <a:pt x="106" y="204"/>
                    <a:pt x="106" y="233"/>
                  </a:cubicBezTo>
                  <a:cubicBezTo>
                    <a:pt x="106" y="268"/>
                    <a:pt x="134" y="289"/>
                    <a:pt x="163" y="289"/>
                  </a:cubicBezTo>
                  <a:cubicBezTo>
                    <a:pt x="191" y="289"/>
                    <a:pt x="219" y="268"/>
                    <a:pt x="219" y="233"/>
                  </a:cubicBezTo>
                  <a:cubicBezTo>
                    <a:pt x="219" y="204"/>
                    <a:pt x="191" y="176"/>
                    <a:pt x="163" y="176"/>
                  </a:cubicBezTo>
                  <a:close/>
                  <a:moveTo>
                    <a:pt x="304" y="176"/>
                  </a:moveTo>
                  <a:lnTo>
                    <a:pt x="304" y="176"/>
                  </a:lnTo>
                  <a:cubicBezTo>
                    <a:pt x="276" y="176"/>
                    <a:pt x="247" y="204"/>
                    <a:pt x="247" y="233"/>
                  </a:cubicBezTo>
                  <a:cubicBezTo>
                    <a:pt x="247" y="268"/>
                    <a:pt x="276" y="289"/>
                    <a:pt x="304" y="289"/>
                  </a:cubicBezTo>
                  <a:cubicBezTo>
                    <a:pt x="332" y="289"/>
                    <a:pt x="361" y="268"/>
                    <a:pt x="361" y="233"/>
                  </a:cubicBezTo>
                  <a:cubicBezTo>
                    <a:pt x="361" y="204"/>
                    <a:pt x="332" y="176"/>
                    <a:pt x="304" y="176"/>
                  </a:cubicBezTo>
                  <a:close/>
                  <a:moveTo>
                    <a:pt x="445" y="176"/>
                  </a:moveTo>
                  <a:lnTo>
                    <a:pt x="445" y="176"/>
                  </a:lnTo>
                  <a:cubicBezTo>
                    <a:pt x="417" y="176"/>
                    <a:pt x="389" y="204"/>
                    <a:pt x="389" y="233"/>
                  </a:cubicBezTo>
                  <a:cubicBezTo>
                    <a:pt x="389" y="268"/>
                    <a:pt x="417" y="289"/>
                    <a:pt x="445" y="289"/>
                  </a:cubicBezTo>
                  <a:cubicBezTo>
                    <a:pt x="474" y="289"/>
                    <a:pt x="502" y="268"/>
                    <a:pt x="502" y="233"/>
                  </a:cubicBezTo>
                  <a:cubicBezTo>
                    <a:pt x="502" y="204"/>
                    <a:pt x="474" y="176"/>
                    <a:pt x="445" y="176"/>
                  </a:cubicBezTo>
                  <a:close/>
                </a:path>
              </a:pathLst>
            </a:custGeom>
            <a:solidFill>
              <a:srgbClr val="2B313B"/>
            </a:solidFill>
            <a:ln>
              <a:noFill/>
            </a:ln>
            <a:effectLst/>
          </p:spPr>
          <p:txBody>
            <a:bodyPr wrap="none" anchor="ctr"/>
            <a:lstStyle/>
            <a:p>
              <a:endPar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5403955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3"/>
          <p:cNvCxnSpPr/>
          <p:nvPr/>
        </p:nvCxnSpPr>
        <p:spPr bwMode="auto">
          <a:xfrm>
            <a:off x="4334311" y="1879885"/>
            <a:ext cx="0" cy="399669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24"/>
          <p:cNvCxnSpPr/>
          <p:nvPr/>
        </p:nvCxnSpPr>
        <p:spPr bwMode="auto">
          <a:xfrm>
            <a:off x="7885153" y="1879885"/>
            <a:ext cx="0" cy="399669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Box 39"/>
          <p:cNvSpPr txBox="1"/>
          <p:nvPr/>
        </p:nvSpPr>
        <p:spPr>
          <a:xfrm>
            <a:off x="1453763"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40"/>
          <p:cNvSpPr txBox="1"/>
          <p:nvPr/>
        </p:nvSpPr>
        <p:spPr>
          <a:xfrm>
            <a:off x="1934571" y="4048223"/>
            <a:ext cx="1382110"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One</a:t>
            </a:r>
          </a:p>
        </p:txBody>
      </p:sp>
      <p:sp>
        <p:nvSpPr>
          <p:cNvPr id="10" name="TextBox 41"/>
          <p:cNvSpPr txBox="1"/>
          <p:nvPr/>
        </p:nvSpPr>
        <p:spPr>
          <a:xfrm>
            <a:off x="4984001"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2"/>
          <p:cNvSpPr txBox="1"/>
          <p:nvPr/>
        </p:nvSpPr>
        <p:spPr>
          <a:xfrm>
            <a:off x="5473146" y="4048223"/>
            <a:ext cx="1365438"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Two</a:t>
            </a:r>
          </a:p>
        </p:txBody>
      </p:sp>
      <p:sp>
        <p:nvSpPr>
          <p:cNvPr id="12" name="TextBox 43"/>
          <p:cNvSpPr txBox="1"/>
          <p:nvPr/>
        </p:nvSpPr>
        <p:spPr>
          <a:xfrm>
            <a:off x="8534842" y="4513039"/>
            <a:ext cx="2327662" cy="923330"/>
          </a:xfrm>
          <a:prstGeom prst="rect">
            <a:avLst/>
          </a:prstGeom>
          <a:noFill/>
        </p:spPr>
        <p:txBody>
          <a:bodyPr wrap="square" rtlCol="0">
            <a:spAutoFit/>
          </a:bodyPr>
          <a:lstStyle/>
          <a:p>
            <a:pPr defTabSz="1216660">
              <a:lnSpc>
                <a:spcPct val="150000"/>
              </a:lnSpc>
              <a:spcBef>
                <a:spcPct val="20000"/>
              </a:spcBef>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44"/>
          <p:cNvSpPr txBox="1"/>
          <p:nvPr/>
        </p:nvSpPr>
        <p:spPr>
          <a:xfrm>
            <a:off x="8943775" y="4048223"/>
            <a:ext cx="1525867" cy="360612"/>
          </a:xfrm>
          <a:prstGeom prst="rect">
            <a:avLst/>
          </a:prstGeom>
          <a:noFill/>
        </p:spPr>
        <p:txBody>
          <a:bodyPr wrap="none" rtlCol="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Lato Light" charset="0"/>
                <a:sym typeface="Arial" panose="020B0604020202020204" pitchFamily="34" charset="0"/>
              </a:rPr>
              <a:t>Element Three</a:t>
            </a:r>
          </a:p>
        </p:txBody>
      </p:sp>
      <p:grpSp>
        <p:nvGrpSpPr>
          <p:cNvPr id="24" name="组合 23"/>
          <p:cNvGrpSpPr/>
          <p:nvPr/>
        </p:nvGrpSpPr>
        <p:grpSpPr>
          <a:xfrm>
            <a:off x="1943868" y="2364073"/>
            <a:ext cx="1369704" cy="1356360"/>
            <a:chOff x="1943868" y="2325973"/>
            <a:chExt cx="1369704" cy="1356360"/>
          </a:xfrm>
        </p:grpSpPr>
        <p:sp>
          <p:nvSpPr>
            <p:cNvPr id="5" name="Oval 25"/>
            <p:cNvSpPr/>
            <p:nvPr/>
          </p:nvSpPr>
          <p:spPr bwMode="auto">
            <a:xfrm>
              <a:off x="1943868" y="2325973"/>
              <a:ext cx="1369704" cy="1356360"/>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defRPr/>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4" name="Shape 2605"/>
            <p:cNvSpPr/>
            <p:nvPr/>
          </p:nvSpPr>
          <p:spPr>
            <a:xfrm>
              <a:off x="2338212" y="2689078"/>
              <a:ext cx="652149" cy="65213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chemeClr val="bg1"/>
            </a:solidFill>
            <a:ln w="12700">
              <a:miter lim="400000"/>
            </a:ln>
          </p:spPr>
          <p:txBody>
            <a:bodyPr lIns="19045" tIns="19045" rIns="19045" bIns="19045" anchor="ctr"/>
            <a:lstStyle/>
            <a:p>
              <a:pPr defTabSz="227965">
                <a:lnSpc>
                  <a:spcPct val="12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462967" y="2325022"/>
            <a:ext cx="1369704" cy="1358265"/>
            <a:chOff x="5462967" y="2325022"/>
            <a:chExt cx="1369704" cy="1358265"/>
          </a:xfrm>
        </p:grpSpPr>
        <p:sp>
          <p:nvSpPr>
            <p:cNvPr id="6" name="Oval 26"/>
            <p:cNvSpPr/>
            <p:nvPr/>
          </p:nvSpPr>
          <p:spPr bwMode="auto">
            <a:xfrm>
              <a:off x="5462967" y="2325022"/>
              <a:ext cx="1369704" cy="1358265"/>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5" name="Shape 2551"/>
            <p:cNvSpPr/>
            <p:nvPr/>
          </p:nvSpPr>
          <p:spPr>
            <a:xfrm>
              <a:off x="5821898" y="268782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19045" tIns="19045" rIns="19045" bIns="19045" anchor="ctr"/>
            <a:lstStyle/>
            <a:p>
              <a:pPr defTabSz="227965">
                <a:lnSpc>
                  <a:spcPct val="120000"/>
                </a:lnSpc>
              </a:pPr>
              <a:endParaRPr sz="150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grpSp>
      <p:grpSp>
        <p:nvGrpSpPr>
          <p:cNvPr id="26" name="组合 25"/>
          <p:cNvGrpSpPr/>
          <p:nvPr/>
        </p:nvGrpSpPr>
        <p:grpSpPr>
          <a:xfrm>
            <a:off x="9015925" y="2325022"/>
            <a:ext cx="1369704" cy="1358265"/>
            <a:chOff x="9015925" y="2325022"/>
            <a:chExt cx="1369704" cy="1358265"/>
          </a:xfrm>
        </p:grpSpPr>
        <p:sp>
          <p:nvSpPr>
            <p:cNvPr id="7" name="Oval 36"/>
            <p:cNvSpPr/>
            <p:nvPr/>
          </p:nvSpPr>
          <p:spPr bwMode="auto">
            <a:xfrm>
              <a:off x="9015925" y="2325022"/>
              <a:ext cx="1369704" cy="1358265"/>
            </a:xfrm>
            <a:prstGeom prst="ellipse">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20000"/>
                </a:lnSpc>
              </a:pPr>
              <a:endParaRPr lang="en-US" sz="9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16" name="Shape 2562"/>
            <p:cNvSpPr/>
            <p:nvPr/>
          </p:nvSpPr>
          <p:spPr>
            <a:xfrm>
              <a:off x="9380786" y="268782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5" tIns="19045" rIns="19045" bIns="19045" anchor="ctr"/>
            <a:lstStyle/>
            <a:p>
              <a:pPr defTabSz="227965">
                <a:lnSpc>
                  <a:spcPct val="120000"/>
                </a:lnSpc>
              </a:pPr>
              <a:endParaRPr sz="150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grpSp>
    </p:spTree>
    <p:extLst>
      <p:ext uri="{BB962C8B-B14F-4D97-AF65-F5344CB8AC3E}">
        <p14:creationId xmlns:p14="http://schemas.microsoft.com/office/powerpoint/2010/main" val="22544329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a:extLst>
                <a:ext uri="{FF2B5EF4-FFF2-40B4-BE49-F238E27FC236}">
                  <a16:creationId xmlns="" xmlns:a16="http://schemas.microsoft.com/office/drawing/2014/main" id="{BD5243ED-EA35-4879-8A54-7F6BC5C7779A}"/>
                </a:ext>
              </a:extLst>
            </p:cNvPr>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a:extLst>
                <a:ext uri="{FF2B5EF4-FFF2-40B4-BE49-F238E27FC236}">
                  <a16:creationId xmlns="" xmlns:a16="http://schemas.microsoft.com/office/drawing/2014/main" id="{ECAA8F63-0C2E-488A-BE13-5F1A0835FCAB}"/>
                </a:ext>
              </a:extLst>
            </p:cNvPr>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charset="-122"/>
                </a:rPr>
                <a:t>02</a:t>
              </a:r>
              <a:endParaRPr lang="zh-CN" altLang="en-US" sz="6000" dirty="0">
                <a:solidFill>
                  <a:schemeClr val="bg1"/>
                </a:solidFill>
                <a:latin typeface="Impact" panose="020B0806030902050204" pitchFamily="34" charset="0"/>
                <a:ea typeface="微软雅黑" panose="020B0503020204020204" charset="-122"/>
              </a:endParaRPr>
            </a:p>
          </p:txBody>
        </p:sp>
      </p:grpSp>
      <p:sp>
        <p:nvSpPr>
          <p:cNvPr id="35" name="文本框 34">
            <a:extLst>
              <a:ext uri="{FF2B5EF4-FFF2-40B4-BE49-F238E27FC236}">
                <a16:creationId xmlns="" xmlns:a16="http://schemas.microsoft.com/office/drawing/2014/main" id="{643374C5-9BAF-4558-B8D0-C083EBF1A56C}"/>
              </a:ext>
            </a:extLst>
          </p:cNvPr>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a:extLst>
              <a:ext uri="{FF2B5EF4-FFF2-40B4-BE49-F238E27FC236}">
                <a16:creationId xmlns="" xmlns:a16="http://schemas.microsoft.com/office/drawing/2014/main" id="{1AC641CD-8193-41D1-877C-EFDB67078BAD}"/>
              </a:ext>
            </a:extLst>
          </p:cNvPr>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a:rPr>
              <a:t>Respect for the designer's achievements, welcome to download my works, thank you for your support! </a:t>
            </a:r>
          </a:p>
        </p:txBody>
      </p:sp>
    </p:spTree>
    <p:extLst>
      <p:ext uri="{BB962C8B-B14F-4D97-AF65-F5344CB8AC3E}">
        <p14:creationId xmlns:p14="http://schemas.microsoft.com/office/powerpoint/2010/main" val="600235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rot="2700000">
            <a:off x="3645735" y="1250394"/>
            <a:ext cx="4929104" cy="5061862"/>
            <a:chOff x="3787487" y="1379315"/>
            <a:chExt cx="4640923" cy="4765920"/>
          </a:xfrm>
          <a:noFill/>
        </p:grpSpPr>
        <p:grpSp>
          <p:nvGrpSpPr>
            <p:cNvPr id="5" name="Group 126"/>
            <p:cNvGrpSpPr/>
            <p:nvPr/>
          </p:nvGrpSpPr>
          <p:grpSpPr>
            <a:xfrm>
              <a:off x="3787487" y="2880964"/>
              <a:ext cx="2145129" cy="1702252"/>
              <a:chOff x="3787487" y="2880964"/>
              <a:chExt cx="2145129" cy="1702252"/>
            </a:xfrm>
            <a:grpFill/>
          </p:grpSpPr>
          <p:sp>
            <p:nvSpPr>
              <p:cNvPr id="15" name="Freeform 114"/>
              <p:cNvSpPr/>
              <p:nvPr/>
            </p:nvSpPr>
            <p:spPr>
              <a:xfrm>
                <a:off x="4230365" y="2880964"/>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121"/>
              <p:cNvSpPr/>
              <p:nvPr/>
            </p:nvSpPr>
            <p:spPr>
              <a:xfrm>
                <a:off x="3787487" y="3360615"/>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27"/>
            <p:cNvGrpSpPr/>
            <p:nvPr/>
          </p:nvGrpSpPr>
          <p:grpSpPr>
            <a:xfrm>
              <a:off x="5240137" y="1379315"/>
              <a:ext cx="1702252" cy="2189739"/>
              <a:chOff x="5240137" y="1379315"/>
              <a:chExt cx="1702252" cy="2189739"/>
            </a:xfrm>
            <a:grpFill/>
          </p:grpSpPr>
          <p:sp>
            <p:nvSpPr>
              <p:cNvPr id="13" name="Freeform 115"/>
              <p:cNvSpPr/>
              <p:nvPr/>
            </p:nvSpPr>
            <p:spPr>
              <a:xfrm rot="16200000" flipH="1" flipV="1">
                <a:off x="5240137" y="1866803"/>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22"/>
              <p:cNvSpPr/>
              <p:nvPr/>
            </p:nvSpPr>
            <p:spPr>
              <a:xfrm rot="5400000">
                <a:off x="5624485" y="1484090"/>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29"/>
            <p:cNvGrpSpPr/>
            <p:nvPr/>
          </p:nvGrpSpPr>
          <p:grpSpPr>
            <a:xfrm>
              <a:off x="5249610" y="3936548"/>
              <a:ext cx="1702252" cy="2208687"/>
              <a:chOff x="5249610" y="3936548"/>
              <a:chExt cx="1702252" cy="2208687"/>
            </a:xfrm>
            <a:grpFill/>
          </p:grpSpPr>
          <p:sp>
            <p:nvSpPr>
              <p:cNvPr id="11" name="Freeform 117"/>
              <p:cNvSpPr/>
              <p:nvPr/>
            </p:nvSpPr>
            <p:spPr>
              <a:xfrm rot="16200000">
                <a:off x="5249610" y="3936548"/>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23"/>
              <p:cNvSpPr/>
              <p:nvPr/>
            </p:nvSpPr>
            <p:spPr>
              <a:xfrm rot="5400000">
                <a:off x="5657847" y="5297510"/>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128"/>
            <p:cNvGrpSpPr/>
            <p:nvPr/>
          </p:nvGrpSpPr>
          <p:grpSpPr>
            <a:xfrm>
              <a:off x="6259383" y="2911149"/>
              <a:ext cx="2169027" cy="1702252"/>
              <a:chOff x="6259383" y="2911149"/>
              <a:chExt cx="2169027" cy="1702252"/>
            </a:xfrm>
            <a:grpFill/>
          </p:grpSpPr>
          <p:sp>
            <p:nvSpPr>
              <p:cNvPr id="9" name="Freeform 116"/>
              <p:cNvSpPr/>
              <p:nvPr/>
            </p:nvSpPr>
            <p:spPr>
              <a:xfrm flipH="1" flipV="1">
                <a:off x="6259383" y="2911149"/>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124"/>
              <p:cNvSpPr/>
              <p:nvPr/>
            </p:nvSpPr>
            <p:spPr>
              <a:xfrm>
                <a:off x="7475910" y="3358905"/>
                <a:ext cx="952500" cy="74295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8674504" y="2183259"/>
            <a:ext cx="2372654" cy="1411680"/>
            <a:chOff x="8674504" y="2183259"/>
            <a:chExt cx="2372654" cy="1411680"/>
          </a:xfrm>
        </p:grpSpPr>
        <p:sp>
          <p:nvSpPr>
            <p:cNvPr id="17" name="TextBox 19"/>
            <p:cNvSpPr txBox="1"/>
            <p:nvPr/>
          </p:nvSpPr>
          <p:spPr>
            <a:xfrm>
              <a:off x="8674504" y="2183259"/>
              <a:ext cx="2372654" cy="338554"/>
            </a:xfrm>
            <a:prstGeom prst="rect">
              <a:avLst/>
            </a:prstGeom>
            <a:noFill/>
          </p:spPr>
          <p:txBody>
            <a:bodyPr wrap="square" rtlCol="0">
              <a:spAutoFit/>
            </a:bodyPr>
            <a:lstStyle/>
            <a:p>
              <a:pP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8" name="Rectangle 20"/>
            <p:cNvSpPr/>
            <p:nvPr/>
          </p:nvSpPr>
          <p:spPr>
            <a:xfrm>
              <a:off x="8674504" y="2490791"/>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a:xfrm>
            <a:off x="1240092" y="2183259"/>
            <a:ext cx="2372654" cy="1411680"/>
            <a:chOff x="1240092" y="2183259"/>
            <a:chExt cx="2372654" cy="1411680"/>
          </a:xfrm>
        </p:grpSpPr>
        <p:sp>
          <p:nvSpPr>
            <p:cNvPr id="19" name="TextBox 16"/>
            <p:cNvSpPr txBox="1"/>
            <p:nvPr/>
          </p:nvSpPr>
          <p:spPr>
            <a:xfrm>
              <a:off x="1240092" y="2183259"/>
              <a:ext cx="2372654" cy="338554"/>
            </a:xfrm>
            <a:prstGeom prst="rect">
              <a:avLst/>
            </a:prstGeom>
            <a:noFill/>
          </p:spPr>
          <p:txBody>
            <a:bodyPr wrap="square" rtlCol="0">
              <a:spAutoFit/>
            </a:bodyPr>
            <a:lstStyle/>
            <a:p>
              <a:pPr algn="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0" name="Rectangle 17"/>
            <p:cNvSpPr/>
            <p:nvPr/>
          </p:nvSpPr>
          <p:spPr>
            <a:xfrm>
              <a:off x="1240092" y="2490791"/>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组合 28"/>
          <p:cNvGrpSpPr/>
          <p:nvPr/>
        </p:nvGrpSpPr>
        <p:grpSpPr>
          <a:xfrm>
            <a:off x="1226024" y="4180494"/>
            <a:ext cx="2372654" cy="1411680"/>
            <a:chOff x="1226024" y="4180494"/>
            <a:chExt cx="2372654" cy="1411680"/>
          </a:xfrm>
        </p:grpSpPr>
        <p:sp>
          <p:nvSpPr>
            <p:cNvPr id="21" name="TextBox 22"/>
            <p:cNvSpPr txBox="1"/>
            <p:nvPr/>
          </p:nvSpPr>
          <p:spPr>
            <a:xfrm>
              <a:off x="1226024" y="4180494"/>
              <a:ext cx="2372654" cy="338554"/>
            </a:xfrm>
            <a:prstGeom prst="rect">
              <a:avLst/>
            </a:prstGeom>
            <a:noFill/>
          </p:spPr>
          <p:txBody>
            <a:bodyPr wrap="square" rtlCol="0">
              <a:spAutoFit/>
            </a:bodyPr>
            <a:lstStyle/>
            <a:p>
              <a:pPr algn="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2" name="Rectangle 23"/>
            <p:cNvSpPr/>
            <p:nvPr/>
          </p:nvSpPr>
          <p:spPr>
            <a:xfrm>
              <a:off x="1226024" y="4488026"/>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8660436" y="4180494"/>
            <a:ext cx="2372654" cy="1411680"/>
            <a:chOff x="8660436" y="4180494"/>
            <a:chExt cx="2372654" cy="1411680"/>
          </a:xfrm>
        </p:grpSpPr>
        <p:sp>
          <p:nvSpPr>
            <p:cNvPr id="23" name="TextBox 25"/>
            <p:cNvSpPr txBox="1"/>
            <p:nvPr/>
          </p:nvSpPr>
          <p:spPr>
            <a:xfrm>
              <a:off x="8660436" y="4180494"/>
              <a:ext cx="2372654" cy="338554"/>
            </a:xfrm>
            <a:prstGeom prst="rect">
              <a:avLst/>
            </a:prstGeom>
            <a:noFill/>
          </p:spPr>
          <p:txBody>
            <a:bodyPr wrap="square" rtlCol="0">
              <a:spAutoFit/>
            </a:bodyPr>
            <a:lstStyle/>
            <a:p>
              <a:pPr fontAlgn="base">
                <a:spcBef>
                  <a:spcPct val="0"/>
                </a:spcBef>
                <a:spcAft>
                  <a:spcPct val="0"/>
                </a:spcAft>
              </a:pPr>
              <a:r>
                <a:rPr lang="zh-CN" altLang="en-US" sz="1600" b="1">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点击编辑标题</a:t>
              </a:r>
              <a:endParaRPr lang="en-US" altLang="zh-CN" sz="16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4" name="Rectangle 26"/>
            <p:cNvSpPr/>
            <p:nvPr/>
          </p:nvSpPr>
          <p:spPr>
            <a:xfrm>
              <a:off x="8660436" y="4488026"/>
              <a:ext cx="2372434" cy="1104148"/>
            </a:xfrm>
            <a:prstGeom prst="rect">
              <a:avLst/>
            </a:prstGeom>
          </p:spPr>
          <p:txBody>
            <a:bodyPr wrap="square">
              <a:spAutoFit/>
            </a:bodyPr>
            <a:lstStyle/>
            <a:p>
              <a:pPr defTabSz="1216660">
                <a:lnSpc>
                  <a:spcPct val="120000"/>
                </a:lnSpc>
                <a:spcBef>
                  <a:spcPct val="20000"/>
                </a:spcBef>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8814445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6"/>
          <p:cNvSpPr>
            <a:spLocks/>
          </p:cNvSpPr>
          <p:nvPr/>
        </p:nvSpPr>
        <p:spPr bwMode="auto">
          <a:xfrm>
            <a:off x="5953920" y="2008103"/>
            <a:ext cx="1590675" cy="4336558"/>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7"/>
          <p:cNvSpPr>
            <a:spLocks/>
          </p:cNvSpPr>
          <p:nvPr/>
        </p:nvSpPr>
        <p:spPr bwMode="auto">
          <a:xfrm>
            <a:off x="6403183" y="3344138"/>
            <a:ext cx="1120775" cy="3000523"/>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8"/>
          <p:cNvSpPr>
            <a:spLocks/>
          </p:cNvSpPr>
          <p:nvPr/>
        </p:nvSpPr>
        <p:spPr bwMode="auto">
          <a:xfrm>
            <a:off x="4241008" y="2890115"/>
            <a:ext cx="1590675" cy="3454546"/>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9"/>
          <p:cNvSpPr>
            <a:spLocks/>
          </p:cNvSpPr>
          <p:nvPr/>
        </p:nvSpPr>
        <p:spPr bwMode="auto">
          <a:xfrm>
            <a:off x="4263233" y="4166092"/>
            <a:ext cx="1120775" cy="2178569"/>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TextBox 34"/>
          <p:cNvSpPr txBox="1"/>
          <p:nvPr/>
        </p:nvSpPr>
        <p:spPr>
          <a:xfrm>
            <a:off x="7820548" y="2928392"/>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36" name="TextBox 35"/>
          <p:cNvSpPr txBox="1"/>
          <p:nvPr/>
        </p:nvSpPr>
        <p:spPr>
          <a:xfrm>
            <a:off x="7803455" y="3321820"/>
            <a:ext cx="3408288" cy="461665"/>
          </a:xfrm>
          <a:prstGeom prst="rect">
            <a:avLst/>
          </a:prstGeom>
          <a:noFill/>
        </p:spPr>
        <p:txBody>
          <a:bodyPr wrap="square" rtlCol="0">
            <a:spAutoFit/>
          </a:bodyPr>
          <a:lstStyle/>
          <a:p>
            <a:r>
              <a:rPr lang="zh-CN" altLang="en-US" sz="1200" dirty="0">
                <a:solidFill>
                  <a:schemeClr val="bg1">
                    <a:lumMod val="95000"/>
                  </a:schemeClr>
                </a:solidFill>
                <a:cs typeface="+mn-ea"/>
                <a:sym typeface="+mn-lt"/>
              </a:rPr>
              <a:t>请在这里输入段落文本内容请在这里输入段落文本内容</a:t>
            </a:r>
          </a:p>
        </p:txBody>
      </p:sp>
      <p:sp>
        <p:nvSpPr>
          <p:cNvPr id="37" name="TextBox 36"/>
          <p:cNvSpPr txBox="1"/>
          <p:nvPr/>
        </p:nvSpPr>
        <p:spPr>
          <a:xfrm>
            <a:off x="7820548" y="1556792"/>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38" name="TextBox 37"/>
          <p:cNvSpPr txBox="1"/>
          <p:nvPr/>
        </p:nvSpPr>
        <p:spPr>
          <a:xfrm>
            <a:off x="7803455" y="1950220"/>
            <a:ext cx="3408288" cy="461665"/>
          </a:xfrm>
          <a:prstGeom prst="rect">
            <a:avLst/>
          </a:prstGeom>
          <a:noFill/>
        </p:spPr>
        <p:txBody>
          <a:bodyPr wrap="square" rtlCol="0">
            <a:spAutoFit/>
          </a:bodyPr>
          <a:lstStyle/>
          <a:p>
            <a:r>
              <a:rPr lang="zh-CN" altLang="en-US" sz="1200" dirty="0">
                <a:solidFill>
                  <a:schemeClr val="bg1">
                    <a:lumMod val="95000"/>
                  </a:schemeClr>
                </a:solidFill>
                <a:cs typeface="+mn-ea"/>
                <a:sym typeface="+mn-lt"/>
              </a:rPr>
              <a:t>请在这里输入段落文本内容请在这里输入段落文本内容</a:t>
            </a:r>
          </a:p>
        </p:txBody>
      </p:sp>
      <p:sp>
        <p:nvSpPr>
          <p:cNvPr id="39" name="TextBox 38"/>
          <p:cNvSpPr txBox="1"/>
          <p:nvPr/>
        </p:nvSpPr>
        <p:spPr>
          <a:xfrm>
            <a:off x="1926717" y="2394714"/>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40" name="TextBox 39"/>
          <p:cNvSpPr txBox="1"/>
          <p:nvPr/>
        </p:nvSpPr>
        <p:spPr>
          <a:xfrm>
            <a:off x="809462" y="2788142"/>
            <a:ext cx="3408288" cy="461665"/>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请在这里输入段落文本内容请在这里输入段落文本内容</a:t>
            </a:r>
          </a:p>
        </p:txBody>
      </p:sp>
      <p:sp>
        <p:nvSpPr>
          <p:cNvPr id="41" name="TextBox 40"/>
          <p:cNvSpPr txBox="1"/>
          <p:nvPr/>
        </p:nvSpPr>
        <p:spPr>
          <a:xfrm>
            <a:off x="1926717" y="4002797"/>
            <a:ext cx="2352152" cy="400110"/>
          </a:xfrm>
          <a:prstGeom prst="rect">
            <a:avLst/>
          </a:prstGeom>
          <a:noFill/>
        </p:spPr>
        <p:txBody>
          <a:bodyPr wrap="square" rtlCol="0">
            <a:spAutoFit/>
          </a:bodyPr>
          <a:lstStyle/>
          <a:p>
            <a:r>
              <a:rPr lang="zh-CN" altLang="en-US" sz="2000" dirty="0" smtClean="0">
                <a:solidFill>
                  <a:schemeClr val="bg1">
                    <a:lumMod val="95000"/>
                  </a:schemeClr>
                </a:solidFill>
                <a:cs typeface="+mn-ea"/>
                <a:sym typeface="+mn-lt"/>
              </a:rPr>
              <a:t>单击添加文字标题</a:t>
            </a:r>
            <a:endParaRPr lang="id-ID" altLang="zh-CN" sz="2000" dirty="0">
              <a:solidFill>
                <a:schemeClr val="bg1">
                  <a:lumMod val="95000"/>
                </a:schemeClr>
              </a:solidFill>
              <a:cs typeface="+mn-ea"/>
              <a:sym typeface="+mn-lt"/>
            </a:endParaRPr>
          </a:p>
        </p:txBody>
      </p:sp>
      <p:sp>
        <p:nvSpPr>
          <p:cNvPr id="42" name="TextBox 41"/>
          <p:cNvSpPr txBox="1"/>
          <p:nvPr/>
        </p:nvSpPr>
        <p:spPr>
          <a:xfrm>
            <a:off x="809462" y="4396225"/>
            <a:ext cx="3408288" cy="461665"/>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请在这里输入段落文本内容请在这里输入段落文本内容</a:t>
            </a:r>
          </a:p>
        </p:txBody>
      </p:sp>
    </p:spTree>
    <p:extLst>
      <p:ext uri="{BB962C8B-B14F-4D97-AF65-F5344CB8AC3E}">
        <p14:creationId xmlns:p14="http://schemas.microsoft.com/office/powerpoint/2010/main" val="11311230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300" fill="hold"/>
                                        <p:tgtEl>
                                          <p:spTgt spid="41"/>
                                        </p:tgtEl>
                                        <p:attrNameLst>
                                          <p:attrName>ppt_w</p:attrName>
                                        </p:attrNameLst>
                                      </p:cBhvr>
                                      <p:tavLst>
                                        <p:tav tm="0">
                                          <p:val>
                                            <p:fltVal val="0"/>
                                          </p:val>
                                        </p:tav>
                                        <p:tav tm="100000">
                                          <p:val>
                                            <p:strVal val="#ppt_w"/>
                                          </p:val>
                                        </p:tav>
                                      </p:tavLst>
                                    </p:anim>
                                    <p:anim calcmode="lin" valueType="num">
                                      <p:cBhvr>
                                        <p:cTn id="12" dur="300" fill="hold"/>
                                        <p:tgtEl>
                                          <p:spTgt spid="41"/>
                                        </p:tgtEl>
                                        <p:attrNameLst>
                                          <p:attrName>ppt_h</p:attrName>
                                        </p:attrNameLst>
                                      </p:cBhvr>
                                      <p:tavLst>
                                        <p:tav tm="0">
                                          <p:val>
                                            <p:fltVal val="0"/>
                                          </p:val>
                                        </p:tav>
                                        <p:tav tm="100000">
                                          <p:val>
                                            <p:strVal val="#ppt_h"/>
                                          </p:val>
                                        </p:tav>
                                      </p:tavLst>
                                    </p:anim>
                                    <p:anim calcmode="lin" valueType="num">
                                      <p:cBhvr>
                                        <p:cTn id="13" dur="300" fill="hold"/>
                                        <p:tgtEl>
                                          <p:spTgt spid="41"/>
                                        </p:tgtEl>
                                        <p:attrNameLst>
                                          <p:attrName>style.rotation</p:attrName>
                                        </p:attrNameLst>
                                      </p:cBhvr>
                                      <p:tavLst>
                                        <p:tav tm="0">
                                          <p:val>
                                            <p:fltVal val="90"/>
                                          </p:val>
                                        </p:tav>
                                        <p:tav tm="100000">
                                          <p:val>
                                            <p:fltVal val="0"/>
                                          </p:val>
                                        </p:tav>
                                      </p:tavLst>
                                    </p:anim>
                                    <p:animEffect transition="in" filter="fade">
                                      <p:cBhvr>
                                        <p:cTn id="14" dur="300"/>
                                        <p:tgtEl>
                                          <p:spTgt spid="41"/>
                                        </p:tgtEl>
                                      </p:cBhvr>
                                    </p:animEffect>
                                  </p:childTnLst>
                                </p:cTn>
                              </p:par>
                            </p:childTnLst>
                          </p:cTn>
                        </p:par>
                        <p:par>
                          <p:cTn id="15" fill="hold">
                            <p:stCondLst>
                              <p:cond delay="800"/>
                            </p:stCondLst>
                            <p:childTnLst>
                              <p:par>
                                <p:cTn id="16" presetID="22" presetClass="entr" presetSubtype="1"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up)">
                                      <p:cBhvr>
                                        <p:cTn id="18" dur="500"/>
                                        <p:tgtEl>
                                          <p:spTgt spid="42"/>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par>
                          <p:cTn id="23" fill="hold">
                            <p:stCondLst>
                              <p:cond delay="1800"/>
                            </p:stCondLst>
                            <p:childTnLst>
                              <p:par>
                                <p:cTn id="24" presetID="31"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300" fill="hold"/>
                                        <p:tgtEl>
                                          <p:spTgt spid="35"/>
                                        </p:tgtEl>
                                        <p:attrNameLst>
                                          <p:attrName>ppt_w</p:attrName>
                                        </p:attrNameLst>
                                      </p:cBhvr>
                                      <p:tavLst>
                                        <p:tav tm="0">
                                          <p:val>
                                            <p:fltVal val="0"/>
                                          </p:val>
                                        </p:tav>
                                        <p:tav tm="100000">
                                          <p:val>
                                            <p:strVal val="#ppt_w"/>
                                          </p:val>
                                        </p:tav>
                                      </p:tavLst>
                                    </p:anim>
                                    <p:anim calcmode="lin" valueType="num">
                                      <p:cBhvr>
                                        <p:cTn id="27" dur="300" fill="hold"/>
                                        <p:tgtEl>
                                          <p:spTgt spid="35"/>
                                        </p:tgtEl>
                                        <p:attrNameLst>
                                          <p:attrName>ppt_h</p:attrName>
                                        </p:attrNameLst>
                                      </p:cBhvr>
                                      <p:tavLst>
                                        <p:tav tm="0">
                                          <p:val>
                                            <p:fltVal val="0"/>
                                          </p:val>
                                        </p:tav>
                                        <p:tav tm="100000">
                                          <p:val>
                                            <p:strVal val="#ppt_h"/>
                                          </p:val>
                                        </p:tav>
                                      </p:tavLst>
                                    </p:anim>
                                    <p:anim calcmode="lin" valueType="num">
                                      <p:cBhvr>
                                        <p:cTn id="28" dur="300" fill="hold"/>
                                        <p:tgtEl>
                                          <p:spTgt spid="35"/>
                                        </p:tgtEl>
                                        <p:attrNameLst>
                                          <p:attrName>style.rotation</p:attrName>
                                        </p:attrNameLst>
                                      </p:cBhvr>
                                      <p:tavLst>
                                        <p:tav tm="0">
                                          <p:val>
                                            <p:fltVal val="90"/>
                                          </p:val>
                                        </p:tav>
                                        <p:tav tm="100000">
                                          <p:val>
                                            <p:fltVal val="0"/>
                                          </p:val>
                                        </p:tav>
                                      </p:tavLst>
                                    </p:anim>
                                    <p:animEffect transition="in" filter="fade">
                                      <p:cBhvr>
                                        <p:cTn id="29" dur="300"/>
                                        <p:tgtEl>
                                          <p:spTgt spid="35"/>
                                        </p:tgtEl>
                                      </p:cBhvr>
                                    </p:animEffect>
                                  </p:childTnLst>
                                </p:cTn>
                              </p:par>
                            </p:childTnLst>
                          </p:cTn>
                        </p:par>
                        <p:par>
                          <p:cTn id="30" fill="hold">
                            <p:stCondLst>
                              <p:cond delay="2100"/>
                            </p:stCondLst>
                            <p:childTnLst>
                              <p:par>
                                <p:cTn id="31" presetID="22" presetClass="entr" presetSubtype="1"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2600"/>
                            </p:stCondLst>
                            <p:childTnLst>
                              <p:par>
                                <p:cTn id="35" presetID="22" presetClass="entr" presetSubtype="4"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3100"/>
                            </p:stCondLst>
                            <p:childTnLst>
                              <p:par>
                                <p:cTn id="39" presetID="31"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300" fill="hold"/>
                                        <p:tgtEl>
                                          <p:spTgt spid="39"/>
                                        </p:tgtEl>
                                        <p:attrNameLst>
                                          <p:attrName>ppt_w</p:attrName>
                                        </p:attrNameLst>
                                      </p:cBhvr>
                                      <p:tavLst>
                                        <p:tav tm="0">
                                          <p:val>
                                            <p:fltVal val="0"/>
                                          </p:val>
                                        </p:tav>
                                        <p:tav tm="100000">
                                          <p:val>
                                            <p:strVal val="#ppt_w"/>
                                          </p:val>
                                        </p:tav>
                                      </p:tavLst>
                                    </p:anim>
                                    <p:anim calcmode="lin" valueType="num">
                                      <p:cBhvr>
                                        <p:cTn id="42" dur="300" fill="hold"/>
                                        <p:tgtEl>
                                          <p:spTgt spid="39"/>
                                        </p:tgtEl>
                                        <p:attrNameLst>
                                          <p:attrName>ppt_h</p:attrName>
                                        </p:attrNameLst>
                                      </p:cBhvr>
                                      <p:tavLst>
                                        <p:tav tm="0">
                                          <p:val>
                                            <p:fltVal val="0"/>
                                          </p:val>
                                        </p:tav>
                                        <p:tav tm="100000">
                                          <p:val>
                                            <p:strVal val="#ppt_h"/>
                                          </p:val>
                                        </p:tav>
                                      </p:tavLst>
                                    </p:anim>
                                    <p:anim calcmode="lin" valueType="num">
                                      <p:cBhvr>
                                        <p:cTn id="43" dur="300" fill="hold"/>
                                        <p:tgtEl>
                                          <p:spTgt spid="39"/>
                                        </p:tgtEl>
                                        <p:attrNameLst>
                                          <p:attrName>style.rotation</p:attrName>
                                        </p:attrNameLst>
                                      </p:cBhvr>
                                      <p:tavLst>
                                        <p:tav tm="0">
                                          <p:val>
                                            <p:fltVal val="90"/>
                                          </p:val>
                                        </p:tav>
                                        <p:tav tm="100000">
                                          <p:val>
                                            <p:fltVal val="0"/>
                                          </p:val>
                                        </p:tav>
                                      </p:tavLst>
                                    </p:anim>
                                    <p:animEffect transition="in" filter="fade">
                                      <p:cBhvr>
                                        <p:cTn id="44" dur="300"/>
                                        <p:tgtEl>
                                          <p:spTgt spid="39"/>
                                        </p:tgtEl>
                                      </p:cBhvr>
                                    </p:animEffect>
                                  </p:childTnLst>
                                </p:cTn>
                              </p:par>
                            </p:childTnLst>
                          </p:cTn>
                        </p:par>
                        <p:par>
                          <p:cTn id="45" fill="hold">
                            <p:stCondLst>
                              <p:cond delay="3400"/>
                            </p:stCondLst>
                            <p:childTnLst>
                              <p:par>
                                <p:cTn id="46" presetID="22" presetClass="entr" presetSubtype="1"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up)">
                                      <p:cBhvr>
                                        <p:cTn id="48" dur="500"/>
                                        <p:tgtEl>
                                          <p:spTgt spid="40"/>
                                        </p:tgtEl>
                                      </p:cBhvr>
                                    </p:animEffect>
                                  </p:childTnLst>
                                </p:cTn>
                              </p:par>
                            </p:childTnLst>
                          </p:cTn>
                        </p:par>
                        <p:par>
                          <p:cTn id="49" fill="hold">
                            <p:stCondLst>
                              <p:cond delay="3900"/>
                            </p:stCondLst>
                            <p:childTnLst>
                              <p:par>
                                <p:cTn id="50" presetID="22" presetClass="entr" presetSubtype="4"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childTnLst>
                          </p:cTn>
                        </p:par>
                        <p:par>
                          <p:cTn id="53" fill="hold">
                            <p:stCondLst>
                              <p:cond delay="440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300" fill="hold"/>
                                        <p:tgtEl>
                                          <p:spTgt spid="37"/>
                                        </p:tgtEl>
                                        <p:attrNameLst>
                                          <p:attrName>ppt_w</p:attrName>
                                        </p:attrNameLst>
                                      </p:cBhvr>
                                      <p:tavLst>
                                        <p:tav tm="0">
                                          <p:val>
                                            <p:fltVal val="0"/>
                                          </p:val>
                                        </p:tav>
                                        <p:tav tm="100000">
                                          <p:val>
                                            <p:strVal val="#ppt_w"/>
                                          </p:val>
                                        </p:tav>
                                      </p:tavLst>
                                    </p:anim>
                                    <p:anim calcmode="lin" valueType="num">
                                      <p:cBhvr>
                                        <p:cTn id="57" dur="300" fill="hold"/>
                                        <p:tgtEl>
                                          <p:spTgt spid="37"/>
                                        </p:tgtEl>
                                        <p:attrNameLst>
                                          <p:attrName>ppt_h</p:attrName>
                                        </p:attrNameLst>
                                      </p:cBhvr>
                                      <p:tavLst>
                                        <p:tav tm="0">
                                          <p:val>
                                            <p:fltVal val="0"/>
                                          </p:val>
                                        </p:tav>
                                        <p:tav tm="100000">
                                          <p:val>
                                            <p:strVal val="#ppt_h"/>
                                          </p:val>
                                        </p:tav>
                                      </p:tavLst>
                                    </p:anim>
                                    <p:anim calcmode="lin" valueType="num">
                                      <p:cBhvr>
                                        <p:cTn id="58" dur="300" fill="hold"/>
                                        <p:tgtEl>
                                          <p:spTgt spid="37"/>
                                        </p:tgtEl>
                                        <p:attrNameLst>
                                          <p:attrName>style.rotation</p:attrName>
                                        </p:attrNameLst>
                                      </p:cBhvr>
                                      <p:tavLst>
                                        <p:tav tm="0">
                                          <p:val>
                                            <p:fltVal val="90"/>
                                          </p:val>
                                        </p:tav>
                                        <p:tav tm="100000">
                                          <p:val>
                                            <p:fltVal val="0"/>
                                          </p:val>
                                        </p:tav>
                                      </p:tavLst>
                                    </p:anim>
                                    <p:animEffect transition="in" filter="fade">
                                      <p:cBhvr>
                                        <p:cTn id="59" dur="300"/>
                                        <p:tgtEl>
                                          <p:spTgt spid="37"/>
                                        </p:tgtEl>
                                      </p:cBhvr>
                                    </p:animEffect>
                                  </p:childTnLst>
                                </p:cTn>
                              </p:par>
                            </p:childTnLst>
                          </p:cTn>
                        </p:par>
                        <p:par>
                          <p:cTn id="60" fill="hold">
                            <p:stCondLst>
                              <p:cond delay="470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828506" y="2039028"/>
            <a:ext cx="2444677" cy="2436655"/>
            <a:chOff x="1440917" y="1548121"/>
            <a:chExt cx="2027143" cy="2020491"/>
          </a:xfrm>
          <a:solidFill>
            <a:schemeClr val="accent5">
              <a:lumMod val="50000"/>
            </a:schemeClr>
          </a:solidFill>
        </p:grpSpPr>
        <p:sp>
          <p:nvSpPr>
            <p:cNvPr id="32"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33" name="TextBox 32"/>
            <p:cNvSpPr txBox="1"/>
            <p:nvPr/>
          </p:nvSpPr>
          <p:spPr>
            <a:xfrm>
              <a:off x="1889683" y="2173729"/>
              <a:ext cx="1304283" cy="255211"/>
            </a:xfrm>
            <a:prstGeom prst="rect">
              <a:avLst/>
            </a:prstGeom>
            <a:noFill/>
          </p:spPr>
          <p:txBody>
            <a:bodyPr wrap="square" lIns="0" tIns="0" rIns="0" bIns="0" rtlCol="0">
              <a:spAutoFit/>
            </a:bodyPr>
            <a:lstStyle/>
            <a:p>
              <a:r>
                <a:rPr lang="zh-CN" altLang="en-US" sz="2000" dirty="0" smtClean="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p:txBody>
        </p:sp>
        <p:sp>
          <p:nvSpPr>
            <p:cNvPr id="34" name="TextBox 33"/>
            <p:cNvSpPr txBox="1">
              <a:spLocks noChangeArrowheads="1"/>
            </p:cNvSpPr>
            <p:nvPr/>
          </p:nvSpPr>
          <p:spPr bwMode="auto">
            <a:xfrm>
              <a:off x="1970406" y="2491031"/>
              <a:ext cx="618354" cy="4848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mn-lt"/>
                  <a:ea typeface="+mn-ea"/>
                  <a:cs typeface="+mn-ea"/>
                  <a:sym typeface="+mn-lt"/>
                </a:rPr>
                <a:t>40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35" name="组合 34"/>
          <p:cNvGrpSpPr/>
          <p:nvPr/>
        </p:nvGrpSpPr>
        <p:grpSpPr>
          <a:xfrm>
            <a:off x="4787469" y="3761376"/>
            <a:ext cx="1978373" cy="1971881"/>
            <a:chOff x="3111668" y="2944827"/>
            <a:chExt cx="1640481" cy="1635098"/>
          </a:xfrm>
          <a:solidFill>
            <a:schemeClr val="accent5">
              <a:lumMod val="75000"/>
            </a:schemeClr>
          </a:solidFill>
        </p:grpSpPr>
        <p:sp>
          <p:nvSpPr>
            <p:cNvPr id="36"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37" name="TextBox 36"/>
            <p:cNvSpPr txBox="1"/>
            <p:nvPr/>
          </p:nvSpPr>
          <p:spPr>
            <a:xfrm>
              <a:off x="3421327" y="3347926"/>
              <a:ext cx="1078663" cy="229690"/>
            </a:xfrm>
            <a:prstGeom prst="rect">
              <a:avLst/>
            </a:prstGeom>
            <a:noFill/>
          </p:spPr>
          <p:txBody>
            <a:bodyPr wrap="square" lIns="0" tIns="0" rIns="0" bIns="0" rtlCol="0">
              <a:spAutoFit/>
            </a:bodyPr>
            <a:lstStyle/>
            <a:p>
              <a:r>
                <a:rPr lang="zh-CN" altLang="en-US" dirty="0">
                  <a:solidFill>
                    <a:schemeClr val="bg1">
                      <a:lumMod val="95000"/>
                    </a:schemeClr>
                  </a:solidFill>
                  <a:cs typeface="+mn-ea"/>
                  <a:sym typeface="+mn-lt"/>
                </a:rPr>
                <a:t>添加文字</a:t>
              </a:r>
              <a:endParaRPr lang="id-ID" altLang="zh-CN" dirty="0">
                <a:solidFill>
                  <a:schemeClr val="bg1">
                    <a:lumMod val="95000"/>
                  </a:schemeClr>
                </a:solidFill>
                <a:cs typeface="+mn-ea"/>
                <a:sym typeface="+mn-lt"/>
              </a:endParaRPr>
            </a:p>
          </p:txBody>
        </p:sp>
        <p:sp>
          <p:nvSpPr>
            <p:cNvPr id="38" name="TextBox 9"/>
            <p:cNvSpPr txBox="1">
              <a:spLocks noChangeArrowheads="1"/>
            </p:cNvSpPr>
            <p:nvPr/>
          </p:nvSpPr>
          <p:spPr bwMode="auto">
            <a:xfrm>
              <a:off x="3466877" y="3620484"/>
              <a:ext cx="618354"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mn-lt"/>
                  <a:ea typeface="+mn-ea"/>
                  <a:cs typeface="+mn-ea"/>
                  <a:sym typeface="+mn-lt"/>
                </a:rPr>
                <a:t>30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39" name="组合 38"/>
          <p:cNvGrpSpPr/>
          <p:nvPr/>
        </p:nvGrpSpPr>
        <p:grpSpPr>
          <a:xfrm>
            <a:off x="6112225" y="2475897"/>
            <a:ext cx="1567951" cy="1562915"/>
            <a:chOff x="4254365" y="1910376"/>
            <a:chExt cx="1300156" cy="1295980"/>
          </a:xfrm>
          <a:solidFill>
            <a:srgbClr val="2DD3C2"/>
          </a:solidFill>
        </p:grpSpPr>
        <p:sp>
          <p:nvSpPr>
            <p:cNvPr id="40"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41" name="TextBox 40"/>
            <p:cNvSpPr txBox="1"/>
            <p:nvPr/>
          </p:nvSpPr>
          <p:spPr>
            <a:xfrm>
              <a:off x="4434737" y="2241239"/>
              <a:ext cx="901312" cy="178648"/>
            </a:xfrm>
            <a:prstGeom prst="rect">
              <a:avLst/>
            </a:prstGeom>
            <a:noFill/>
          </p:spPr>
          <p:txBody>
            <a:bodyPr wrap="square" lIns="0" tIns="0" rIns="0" bIns="0" rtlCol="0">
              <a:spAutoFit/>
            </a:bodyPr>
            <a:lstStyle/>
            <a:p>
              <a:r>
                <a:rPr lang="zh-CN" altLang="en-US" sz="1400" dirty="0" smtClean="0">
                  <a:solidFill>
                    <a:schemeClr val="bg1">
                      <a:lumMod val="95000"/>
                    </a:schemeClr>
                  </a:solidFill>
                  <a:cs typeface="+mn-ea"/>
                  <a:sym typeface="+mn-lt"/>
                </a:rPr>
                <a:t>添加文字</a:t>
              </a:r>
              <a:endParaRPr lang="id-ID" altLang="zh-CN" sz="1400" dirty="0">
                <a:solidFill>
                  <a:schemeClr val="bg1">
                    <a:lumMod val="95000"/>
                  </a:schemeClr>
                </a:solidFill>
                <a:cs typeface="+mn-ea"/>
                <a:sym typeface="+mn-lt"/>
              </a:endParaRPr>
            </a:p>
          </p:txBody>
        </p:sp>
        <p:sp>
          <p:nvSpPr>
            <p:cNvPr id="42" name="TextBox 9"/>
            <p:cNvSpPr txBox="1">
              <a:spLocks noChangeArrowheads="1"/>
            </p:cNvSpPr>
            <p:nvPr/>
          </p:nvSpPr>
          <p:spPr bwMode="auto">
            <a:xfrm>
              <a:off x="4396940" y="2413757"/>
              <a:ext cx="618354"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dirty="0">
                  <a:solidFill>
                    <a:schemeClr val="bg1">
                      <a:lumMod val="95000"/>
                    </a:schemeClr>
                  </a:solidFill>
                  <a:latin typeface="+mn-lt"/>
                  <a:ea typeface="+mn-ea"/>
                  <a:cs typeface="+mn-ea"/>
                  <a:sym typeface="+mn-lt"/>
                </a:rPr>
                <a:t>20</a:t>
              </a:r>
              <a:r>
                <a:rPr lang="en-US" altLang="zh-CN" sz="2000" dirty="0">
                  <a:solidFill>
                    <a:schemeClr val="bg1">
                      <a:lumMod val="95000"/>
                    </a:schemeClr>
                  </a:solidFill>
                  <a:latin typeface="+mn-lt"/>
                  <a:ea typeface="+mn-ea"/>
                  <a:cs typeface="+mn-ea"/>
                  <a:sym typeface="+mn-lt"/>
                </a:rPr>
                <a:t>%</a:t>
              </a:r>
              <a:endParaRPr lang="zh-CN" altLang="en-US" sz="2000" dirty="0">
                <a:solidFill>
                  <a:schemeClr val="bg1">
                    <a:lumMod val="95000"/>
                  </a:schemeClr>
                </a:solidFill>
                <a:latin typeface="+mn-lt"/>
                <a:ea typeface="+mn-ea"/>
                <a:cs typeface="+mn-ea"/>
                <a:sym typeface="+mn-lt"/>
              </a:endParaRPr>
            </a:p>
          </p:txBody>
        </p:sp>
      </p:grpSp>
      <p:grpSp>
        <p:nvGrpSpPr>
          <p:cNvPr id="45" name="组合 44"/>
          <p:cNvGrpSpPr/>
          <p:nvPr/>
        </p:nvGrpSpPr>
        <p:grpSpPr>
          <a:xfrm>
            <a:off x="5142088" y="1595427"/>
            <a:ext cx="1294367" cy="1290210"/>
            <a:chOff x="3395261" y="1209491"/>
            <a:chExt cx="1073298" cy="1069851"/>
          </a:xfrm>
          <a:solidFill>
            <a:srgbClr val="92D050"/>
          </a:solidFill>
        </p:grpSpPr>
        <p:sp>
          <p:nvSpPr>
            <p:cNvPr id="46"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47" name="TextBox 46"/>
            <p:cNvSpPr txBox="1"/>
            <p:nvPr/>
          </p:nvSpPr>
          <p:spPr>
            <a:xfrm>
              <a:off x="3582648" y="1516900"/>
              <a:ext cx="698523" cy="153126"/>
            </a:xfrm>
            <a:prstGeom prst="rect">
              <a:avLst/>
            </a:prstGeom>
            <a:noFill/>
          </p:spPr>
          <p:txBody>
            <a:bodyPr wrap="square" lIns="0" tIns="0" rIns="0" bIns="0" rtlCol="0">
              <a:spAutoFit/>
            </a:bodyPr>
            <a:lstStyle/>
            <a:p>
              <a:r>
                <a:rPr lang="zh-CN" altLang="en-US" sz="1200" dirty="0" smtClean="0">
                  <a:solidFill>
                    <a:schemeClr val="bg1">
                      <a:lumMod val="95000"/>
                    </a:schemeClr>
                  </a:solidFill>
                  <a:cs typeface="+mn-ea"/>
                  <a:sym typeface="+mn-lt"/>
                </a:rPr>
                <a:t>添加文字</a:t>
              </a:r>
              <a:endParaRPr lang="id-ID" altLang="zh-CN" sz="1200" dirty="0">
                <a:solidFill>
                  <a:schemeClr val="bg1">
                    <a:lumMod val="95000"/>
                  </a:schemeClr>
                </a:solidFill>
                <a:cs typeface="+mn-ea"/>
                <a:sym typeface="+mn-lt"/>
              </a:endParaRPr>
            </a:p>
          </p:txBody>
        </p:sp>
        <p:sp>
          <p:nvSpPr>
            <p:cNvPr id="48" name="TextBox 9"/>
            <p:cNvSpPr txBox="1">
              <a:spLocks noChangeArrowheads="1"/>
            </p:cNvSpPr>
            <p:nvPr/>
          </p:nvSpPr>
          <p:spPr bwMode="auto">
            <a:xfrm>
              <a:off x="3555043" y="1654258"/>
              <a:ext cx="506699" cy="3828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dirty="0">
                  <a:solidFill>
                    <a:schemeClr val="bg1">
                      <a:lumMod val="95000"/>
                    </a:schemeClr>
                  </a:solidFill>
                  <a:latin typeface="+mn-lt"/>
                  <a:ea typeface="+mn-ea"/>
                  <a:cs typeface="+mn-ea"/>
                  <a:sym typeface="+mn-lt"/>
                </a:rPr>
                <a:t>10</a:t>
              </a:r>
              <a:r>
                <a:rPr lang="en-US" altLang="zh-CN" sz="1600" dirty="0">
                  <a:solidFill>
                    <a:schemeClr val="bg1">
                      <a:lumMod val="95000"/>
                    </a:schemeClr>
                  </a:solidFill>
                  <a:latin typeface="+mn-lt"/>
                  <a:ea typeface="+mn-ea"/>
                  <a:cs typeface="+mn-ea"/>
                  <a:sym typeface="+mn-lt"/>
                </a:rPr>
                <a:t>%</a:t>
              </a:r>
              <a:endParaRPr lang="zh-CN" altLang="en-US" sz="1600" dirty="0">
                <a:solidFill>
                  <a:schemeClr val="bg1">
                    <a:lumMod val="95000"/>
                  </a:schemeClr>
                </a:solidFill>
                <a:latin typeface="+mn-lt"/>
                <a:ea typeface="+mn-ea"/>
                <a:cs typeface="+mn-ea"/>
                <a:sym typeface="+mn-lt"/>
              </a:endParaRPr>
            </a:p>
          </p:txBody>
        </p:sp>
      </p:grpSp>
      <p:sp>
        <p:nvSpPr>
          <p:cNvPr id="49" name="TextBox 48"/>
          <p:cNvSpPr txBox="1"/>
          <p:nvPr/>
        </p:nvSpPr>
        <p:spPr>
          <a:xfrm>
            <a:off x="7581780" y="2268475"/>
            <a:ext cx="333875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0" name="TextBox 49"/>
          <p:cNvSpPr txBox="1"/>
          <p:nvPr/>
        </p:nvSpPr>
        <p:spPr>
          <a:xfrm>
            <a:off x="7824192" y="3212494"/>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1" name="TextBox 50"/>
          <p:cNvSpPr txBox="1"/>
          <p:nvPr/>
        </p:nvSpPr>
        <p:spPr>
          <a:xfrm>
            <a:off x="6932500" y="4511772"/>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
        <p:nvSpPr>
          <p:cNvPr id="52" name="TextBox 51"/>
          <p:cNvSpPr txBox="1"/>
          <p:nvPr/>
        </p:nvSpPr>
        <p:spPr>
          <a:xfrm>
            <a:off x="1127448" y="4481460"/>
            <a:ext cx="2665128"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bg1">
                    <a:lumMod val="95000"/>
                  </a:schemeClr>
                </a:solidFill>
                <a:latin typeface="+mn-lt"/>
                <a:ea typeface="+mn-ea"/>
                <a:cs typeface="+mn-ea"/>
                <a:sym typeface="+mn-lt"/>
              </a:rPr>
              <a:t>点击输入本栏的具体文字，简明扼要的说明分项内容，此为概念图解，请根据您的具体内容酌情修改</a:t>
            </a:r>
            <a:endParaRPr lang="en-US" altLang="zh-CN" sz="1400" dirty="0">
              <a:solidFill>
                <a:schemeClr val="bg1">
                  <a:lumMod val="95000"/>
                </a:schemeClr>
              </a:solidFill>
              <a:latin typeface="+mn-lt"/>
              <a:ea typeface="+mn-ea"/>
              <a:cs typeface="+mn-ea"/>
              <a:sym typeface="+mn-lt"/>
            </a:endParaRPr>
          </a:p>
        </p:txBody>
      </p:sp>
    </p:spTree>
    <p:extLst>
      <p:ext uri="{BB962C8B-B14F-4D97-AF65-F5344CB8AC3E}">
        <p14:creationId xmlns:p14="http://schemas.microsoft.com/office/powerpoint/2010/main" val="42121697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2" presetClass="entr" presetSubtype="2"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1+#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1+#ppt_w/2"/>
                                          </p:val>
                                        </p:tav>
                                        <p:tav tm="100000">
                                          <p:val>
                                            <p:strVal val="#ppt_x"/>
                                          </p:val>
                                        </p:tav>
                                      </p:tavLst>
                                    </p:anim>
                                    <p:anim calcmode="lin" valueType="num">
                                      <p:cBhvr additive="base">
                                        <p:cTn id="29" dur="500" fill="hold"/>
                                        <p:tgtEl>
                                          <p:spTgt spid="5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1+#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reeform 239"/>
          <p:cNvSpPr>
            <a:spLocks noEditPoints="1"/>
          </p:cNvSpPr>
          <p:nvPr/>
        </p:nvSpPr>
        <p:spPr bwMode="auto">
          <a:xfrm>
            <a:off x="5615190" y="253997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78" name="Freeform 240"/>
          <p:cNvSpPr>
            <a:spLocks noEditPoints="1"/>
          </p:cNvSpPr>
          <p:nvPr/>
        </p:nvSpPr>
        <p:spPr bwMode="auto">
          <a:xfrm>
            <a:off x="3735590" y="1554138"/>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79" name="Freeform 241"/>
          <p:cNvSpPr>
            <a:spLocks noEditPoints="1"/>
          </p:cNvSpPr>
          <p:nvPr/>
        </p:nvSpPr>
        <p:spPr bwMode="auto">
          <a:xfrm>
            <a:off x="5769176" y="952474"/>
            <a:ext cx="1438278" cy="1438278"/>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0" name="Freeform 242"/>
          <p:cNvSpPr>
            <a:spLocks noEditPoints="1"/>
          </p:cNvSpPr>
          <p:nvPr/>
        </p:nvSpPr>
        <p:spPr bwMode="auto">
          <a:xfrm>
            <a:off x="5270703" y="4830737"/>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1" name="Freeform 243"/>
          <p:cNvSpPr>
            <a:spLocks/>
          </p:cNvSpPr>
          <p:nvPr/>
        </p:nvSpPr>
        <p:spPr bwMode="auto">
          <a:xfrm>
            <a:off x="7126832" y="5676875"/>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2" name="Freeform 244"/>
          <p:cNvSpPr>
            <a:spLocks noEditPoints="1"/>
          </p:cNvSpPr>
          <p:nvPr/>
        </p:nvSpPr>
        <p:spPr bwMode="auto">
          <a:xfrm>
            <a:off x="6791871" y="5332388"/>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3" name="Freeform 245"/>
          <p:cNvSpPr>
            <a:spLocks/>
          </p:cNvSpPr>
          <p:nvPr/>
        </p:nvSpPr>
        <p:spPr bwMode="auto">
          <a:xfrm>
            <a:off x="7602016" y="2059467"/>
            <a:ext cx="217098" cy="203528"/>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4" name="Freeform 246"/>
          <p:cNvSpPr>
            <a:spLocks noEditPoints="1"/>
          </p:cNvSpPr>
          <p:nvPr/>
        </p:nvSpPr>
        <p:spPr bwMode="auto">
          <a:xfrm>
            <a:off x="7267654" y="1657993"/>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5" name="Freeform 247"/>
          <p:cNvSpPr>
            <a:spLocks noEditPoints="1"/>
          </p:cNvSpPr>
          <p:nvPr/>
        </p:nvSpPr>
        <p:spPr bwMode="auto">
          <a:xfrm>
            <a:off x="4580140" y="240027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6" name="Freeform 248"/>
          <p:cNvSpPr>
            <a:spLocks noEditPoints="1"/>
          </p:cNvSpPr>
          <p:nvPr/>
        </p:nvSpPr>
        <p:spPr bwMode="auto">
          <a:xfrm>
            <a:off x="6601029" y="3511526"/>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7" name="Freeform 249"/>
          <p:cNvSpPr>
            <a:spLocks noEditPoints="1"/>
          </p:cNvSpPr>
          <p:nvPr/>
        </p:nvSpPr>
        <p:spPr bwMode="auto">
          <a:xfrm>
            <a:off x="6294514" y="1479398"/>
            <a:ext cx="390778" cy="390778"/>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88" name="Freeform 250"/>
          <p:cNvSpPr>
            <a:spLocks noEditPoints="1"/>
          </p:cNvSpPr>
          <p:nvPr/>
        </p:nvSpPr>
        <p:spPr bwMode="auto">
          <a:xfrm>
            <a:off x="5769178" y="5330801"/>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no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2" name="TextBox 55"/>
          <p:cNvSpPr txBox="1"/>
          <p:nvPr/>
        </p:nvSpPr>
        <p:spPr>
          <a:xfrm>
            <a:off x="8531870" y="1828261"/>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dirty="0">
              <a:solidFill>
                <a:schemeClr val="bg1">
                  <a:lumMod val="95000"/>
                </a:schemeClr>
              </a:solidFill>
              <a:cs typeface="+mn-ea"/>
              <a:sym typeface="+mn-lt"/>
            </a:endParaRPr>
          </a:p>
        </p:txBody>
      </p:sp>
      <p:sp>
        <p:nvSpPr>
          <p:cNvPr id="93" name="TextBox 58"/>
          <p:cNvSpPr txBox="1"/>
          <p:nvPr/>
        </p:nvSpPr>
        <p:spPr>
          <a:xfrm>
            <a:off x="8531870" y="2109443"/>
            <a:ext cx="2926630" cy="923330"/>
          </a:xfrm>
          <a:prstGeom prst="rect">
            <a:avLst/>
          </a:prstGeom>
          <a:noFill/>
        </p:spPr>
        <p:txBody>
          <a:bodyPr wrap="square" rtlCol="0">
            <a:spAutoFit/>
          </a:bodyPr>
          <a:lstStyle/>
          <a:p>
            <a:pP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98" name="TextBox 63"/>
          <p:cNvSpPr txBox="1"/>
          <p:nvPr/>
        </p:nvSpPr>
        <p:spPr>
          <a:xfrm>
            <a:off x="8465399" y="4402514"/>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99" name="TextBox 64"/>
          <p:cNvSpPr txBox="1"/>
          <p:nvPr/>
        </p:nvSpPr>
        <p:spPr>
          <a:xfrm>
            <a:off x="8465400" y="4683696"/>
            <a:ext cx="2480617" cy="923330"/>
          </a:xfrm>
          <a:prstGeom prst="rect">
            <a:avLst/>
          </a:prstGeom>
          <a:noFill/>
        </p:spPr>
        <p:txBody>
          <a:bodyPr wrap="square" rtlCol="0">
            <a:spAutoFit/>
          </a:bodyPr>
          <a:lstStyle/>
          <a:p>
            <a:pP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100" name="TextBox 65"/>
          <p:cNvSpPr txBox="1"/>
          <p:nvPr/>
        </p:nvSpPr>
        <p:spPr>
          <a:xfrm>
            <a:off x="1371600" y="2400275"/>
            <a:ext cx="2093875" cy="369332"/>
          </a:xfrm>
          <a:prstGeom prst="rect">
            <a:avLst/>
          </a:prstGeom>
          <a:noFill/>
        </p:spPr>
        <p:txBody>
          <a:bodyPr wrap="squar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101" name="TextBox 66"/>
          <p:cNvSpPr txBox="1"/>
          <p:nvPr/>
        </p:nvSpPr>
        <p:spPr>
          <a:xfrm>
            <a:off x="722475" y="2705759"/>
            <a:ext cx="2810709" cy="646331"/>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
        <p:nvSpPr>
          <p:cNvPr id="102" name="TextBox 67"/>
          <p:cNvSpPr txBox="1"/>
          <p:nvPr/>
        </p:nvSpPr>
        <p:spPr>
          <a:xfrm>
            <a:off x="2899709" y="4314364"/>
            <a:ext cx="2031325" cy="369332"/>
          </a:xfrm>
          <a:prstGeom prst="rect">
            <a:avLst/>
          </a:prstGeom>
          <a:noFill/>
        </p:spPr>
        <p:txBody>
          <a:bodyPr wrap="none" rtlCol="0">
            <a:spAutoFit/>
          </a:bodyPr>
          <a:lstStyle/>
          <a:p>
            <a:r>
              <a:rPr lang="zh-CN" altLang="en-US" dirty="0" smtClean="0">
                <a:solidFill>
                  <a:schemeClr val="bg1">
                    <a:lumMod val="95000"/>
                  </a:schemeClr>
                </a:solidFill>
                <a:cs typeface="+mn-ea"/>
                <a:sym typeface="+mn-lt"/>
              </a:rPr>
              <a:t>单击添加文字标题</a:t>
            </a:r>
            <a:endParaRPr lang="id-ID" altLang="zh-CN" dirty="0">
              <a:solidFill>
                <a:schemeClr val="bg1">
                  <a:lumMod val="95000"/>
                </a:schemeClr>
              </a:solidFill>
              <a:cs typeface="+mn-ea"/>
              <a:sym typeface="+mn-lt"/>
            </a:endParaRPr>
          </a:p>
        </p:txBody>
      </p:sp>
      <p:sp>
        <p:nvSpPr>
          <p:cNvPr id="103" name="TextBox 68"/>
          <p:cNvSpPr txBox="1"/>
          <p:nvPr/>
        </p:nvSpPr>
        <p:spPr>
          <a:xfrm>
            <a:off x="2242694" y="4595546"/>
            <a:ext cx="2778329" cy="646331"/>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cs typeface="+mn-ea"/>
                <a:sym typeface="+mn-lt"/>
              </a:rPr>
              <a:t>输入你的文字信息输入你的文字信息输入你的文字信息输入你的文字信息</a:t>
            </a:r>
            <a:endParaRPr lang="en-US" sz="1200" dirty="0">
              <a:solidFill>
                <a:schemeClr val="bg1">
                  <a:lumMod val="95000"/>
                </a:schemeClr>
              </a:solidFill>
              <a:cs typeface="+mn-ea"/>
              <a:sym typeface="+mn-lt"/>
            </a:endParaRPr>
          </a:p>
        </p:txBody>
      </p:sp>
    </p:spTree>
    <p:extLst>
      <p:ext uri="{BB962C8B-B14F-4D97-AF65-F5344CB8AC3E}">
        <p14:creationId xmlns:p14="http://schemas.microsoft.com/office/powerpoint/2010/main" val="17712103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500" fill="hold"/>
                                        <p:tgtEl>
                                          <p:spTgt spid="77"/>
                                        </p:tgtEl>
                                        <p:attrNameLst>
                                          <p:attrName>ppt_w</p:attrName>
                                        </p:attrNameLst>
                                      </p:cBhvr>
                                      <p:tavLst>
                                        <p:tav tm="0">
                                          <p:val>
                                            <p:fltVal val="0"/>
                                          </p:val>
                                        </p:tav>
                                        <p:tav tm="100000">
                                          <p:val>
                                            <p:strVal val="#ppt_w"/>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animEffect transition="in" filter="fade">
                                      <p:cBhvr>
                                        <p:cTn id="24" dur="500"/>
                                        <p:tgtEl>
                                          <p:spTgt spid="77"/>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p:cTn id="42" dur="500" fill="hold"/>
                                        <p:tgtEl>
                                          <p:spTgt spid="87"/>
                                        </p:tgtEl>
                                        <p:attrNameLst>
                                          <p:attrName>ppt_w</p:attrName>
                                        </p:attrNameLst>
                                      </p:cBhvr>
                                      <p:tavLst>
                                        <p:tav tm="0">
                                          <p:val>
                                            <p:fltVal val="0"/>
                                          </p:val>
                                        </p:tav>
                                        <p:tav tm="100000">
                                          <p:val>
                                            <p:strVal val="#ppt_w"/>
                                          </p:val>
                                        </p:tav>
                                      </p:tavLst>
                                    </p:anim>
                                    <p:anim calcmode="lin" valueType="num">
                                      <p:cBhvr>
                                        <p:cTn id="43" dur="500" fill="hold"/>
                                        <p:tgtEl>
                                          <p:spTgt spid="87"/>
                                        </p:tgtEl>
                                        <p:attrNameLst>
                                          <p:attrName>ppt_h</p:attrName>
                                        </p:attrNameLst>
                                      </p:cBhvr>
                                      <p:tavLst>
                                        <p:tav tm="0">
                                          <p:val>
                                            <p:fltVal val="0"/>
                                          </p:val>
                                        </p:tav>
                                        <p:tav tm="100000">
                                          <p:val>
                                            <p:strVal val="#ppt_h"/>
                                          </p:val>
                                        </p:tav>
                                      </p:tavLst>
                                    </p:anim>
                                    <p:animEffect transition="in" filter="fade">
                                      <p:cBhvr>
                                        <p:cTn id="44" dur="500"/>
                                        <p:tgtEl>
                                          <p:spTgt spid="8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p:cTn id="47" dur="500" fill="hold"/>
                                        <p:tgtEl>
                                          <p:spTgt spid="83"/>
                                        </p:tgtEl>
                                        <p:attrNameLst>
                                          <p:attrName>ppt_w</p:attrName>
                                        </p:attrNameLst>
                                      </p:cBhvr>
                                      <p:tavLst>
                                        <p:tav tm="0">
                                          <p:val>
                                            <p:fltVal val="0"/>
                                          </p:val>
                                        </p:tav>
                                        <p:tav tm="100000">
                                          <p:val>
                                            <p:strVal val="#ppt_w"/>
                                          </p:val>
                                        </p:tav>
                                      </p:tavLst>
                                    </p:anim>
                                    <p:anim calcmode="lin" valueType="num">
                                      <p:cBhvr>
                                        <p:cTn id="48" dur="500" fill="hold"/>
                                        <p:tgtEl>
                                          <p:spTgt spid="83"/>
                                        </p:tgtEl>
                                        <p:attrNameLst>
                                          <p:attrName>ppt_h</p:attrName>
                                        </p:attrNameLst>
                                      </p:cBhvr>
                                      <p:tavLst>
                                        <p:tav tm="0">
                                          <p:val>
                                            <p:fltVal val="0"/>
                                          </p:val>
                                        </p:tav>
                                        <p:tav tm="100000">
                                          <p:val>
                                            <p:strVal val="#ppt_h"/>
                                          </p:val>
                                        </p:tav>
                                      </p:tavLst>
                                    </p:anim>
                                    <p:animEffect transition="in" filter="fade">
                                      <p:cBhvr>
                                        <p:cTn id="49" dur="500"/>
                                        <p:tgtEl>
                                          <p:spTgt spid="8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500" fill="hold"/>
                                        <p:tgtEl>
                                          <p:spTgt spid="86"/>
                                        </p:tgtEl>
                                        <p:attrNameLst>
                                          <p:attrName>ppt_w</p:attrName>
                                        </p:attrNameLst>
                                      </p:cBhvr>
                                      <p:tavLst>
                                        <p:tav tm="0">
                                          <p:val>
                                            <p:fltVal val="0"/>
                                          </p:val>
                                        </p:tav>
                                        <p:tav tm="100000">
                                          <p:val>
                                            <p:strVal val="#ppt_w"/>
                                          </p:val>
                                        </p:tav>
                                      </p:tavLst>
                                    </p:anim>
                                    <p:anim calcmode="lin" valueType="num">
                                      <p:cBhvr>
                                        <p:cTn id="53" dur="500" fill="hold"/>
                                        <p:tgtEl>
                                          <p:spTgt spid="86"/>
                                        </p:tgtEl>
                                        <p:attrNameLst>
                                          <p:attrName>ppt_h</p:attrName>
                                        </p:attrNameLst>
                                      </p:cBhvr>
                                      <p:tavLst>
                                        <p:tav tm="0">
                                          <p:val>
                                            <p:fltVal val="0"/>
                                          </p:val>
                                        </p:tav>
                                        <p:tav tm="100000">
                                          <p:val>
                                            <p:strVal val="#ppt_h"/>
                                          </p:val>
                                        </p:tav>
                                      </p:tavLst>
                                    </p:anim>
                                    <p:animEffect transition="in" filter="fade">
                                      <p:cBhvr>
                                        <p:cTn id="54" dur="500"/>
                                        <p:tgtEl>
                                          <p:spTgt spid="8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 calcmode="lin" valueType="num">
                                      <p:cBhvr>
                                        <p:cTn id="57" dur="500" fill="hold"/>
                                        <p:tgtEl>
                                          <p:spTgt spid="88"/>
                                        </p:tgtEl>
                                        <p:attrNameLst>
                                          <p:attrName>ppt_w</p:attrName>
                                        </p:attrNameLst>
                                      </p:cBhvr>
                                      <p:tavLst>
                                        <p:tav tm="0">
                                          <p:val>
                                            <p:fltVal val="0"/>
                                          </p:val>
                                        </p:tav>
                                        <p:tav tm="100000">
                                          <p:val>
                                            <p:strVal val="#ppt_w"/>
                                          </p:val>
                                        </p:tav>
                                      </p:tavLst>
                                    </p:anim>
                                    <p:anim calcmode="lin" valueType="num">
                                      <p:cBhvr>
                                        <p:cTn id="58" dur="500" fill="hold"/>
                                        <p:tgtEl>
                                          <p:spTgt spid="88"/>
                                        </p:tgtEl>
                                        <p:attrNameLst>
                                          <p:attrName>ppt_h</p:attrName>
                                        </p:attrNameLst>
                                      </p:cBhvr>
                                      <p:tavLst>
                                        <p:tav tm="0">
                                          <p:val>
                                            <p:fltVal val="0"/>
                                          </p:val>
                                        </p:tav>
                                        <p:tav tm="100000">
                                          <p:val>
                                            <p:strVal val="#ppt_h"/>
                                          </p:val>
                                        </p:tav>
                                      </p:tavLst>
                                    </p:anim>
                                    <p:animEffect transition="in" filter="fade">
                                      <p:cBhvr>
                                        <p:cTn id="59" dur="500"/>
                                        <p:tgtEl>
                                          <p:spTgt spid="8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500" fill="hold"/>
                                        <p:tgtEl>
                                          <p:spTgt spid="81"/>
                                        </p:tgtEl>
                                        <p:attrNameLst>
                                          <p:attrName>ppt_w</p:attrName>
                                        </p:attrNameLst>
                                      </p:cBhvr>
                                      <p:tavLst>
                                        <p:tav tm="0">
                                          <p:val>
                                            <p:fltVal val="0"/>
                                          </p:val>
                                        </p:tav>
                                        <p:tav tm="100000">
                                          <p:val>
                                            <p:strVal val="#ppt_w"/>
                                          </p:val>
                                        </p:tav>
                                      </p:tavLst>
                                    </p:anim>
                                    <p:anim calcmode="lin" valueType="num">
                                      <p:cBhvr>
                                        <p:cTn id="63" dur="500" fill="hold"/>
                                        <p:tgtEl>
                                          <p:spTgt spid="81"/>
                                        </p:tgtEl>
                                        <p:attrNameLst>
                                          <p:attrName>ppt_h</p:attrName>
                                        </p:attrNameLst>
                                      </p:cBhvr>
                                      <p:tavLst>
                                        <p:tav tm="0">
                                          <p:val>
                                            <p:fltVal val="0"/>
                                          </p:val>
                                        </p:tav>
                                        <p:tav tm="100000">
                                          <p:val>
                                            <p:strVal val="#ppt_h"/>
                                          </p:val>
                                        </p:tav>
                                      </p:tavLst>
                                    </p:anim>
                                    <p:animEffect transition="in" filter="fade">
                                      <p:cBhvr>
                                        <p:cTn id="64" dur="500"/>
                                        <p:tgtEl>
                                          <p:spTgt spid="81"/>
                                        </p:tgtEl>
                                      </p:cBhvr>
                                    </p:animEffect>
                                  </p:childTnLst>
                                </p:cTn>
                              </p:par>
                              <p:par>
                                <p:cTn id="65" presetID="8" presetClass="emph" presetSubtype="0" fill="hold" grpId="0" nodeType="withEffect">
                                  <p:stCondLst>
                                    <p:cond delay="0"/>
                                  </p:stCondLst>
                                  <p:childTnLst>
                                    <p:animRot by="21600000">
                                      <p:cBhvr>
                                        <p:cTn id="66" dur="4000" fill="hold"/>
                                        <p:tgtEl>
                                          <p:spTgt spid="78"/>
                                        </p:tgtEl>
                                        <p:attrNameLst>
                                          <p:attrName>r</p:attrName>
                                        </p:attrNameLst>
                                      </p:cBhvr>
                                    </p:animRot>
                                  </p:childTnLst>
                                </p:cTn>
                              </p:par>
                              <p:par>
                                <p:cTn id="67" presetID="8" presetClass="emph" presetSubtype="0" fill="hold" grpId="0" nodeType="withEffect">
                                  <p:stCondLst>
                                    <p:cond delay="0"/>
                                  </p:stCondLst>
                                  <p:childTnLst>
                                    <p:animRot by="-21600000">
                                      <p:cBhvr>
                                        <p:cTn id="68" dur="4000" fill="hold"/>
                                        <p:tgtEl>
                                          <p:spTgt spid="79"/>
                                        </p:tgtEl>
                                        <p:attrNameLst>
                                          <p:attrName>r</p:attrName>
                                        </p:attrNameLst>
                                      </p:cBhvr>
                                    </p:animRot>
                                  </p:childTnLst>
                                </p:cTn>
                              </p:par>
                              <p:par>
                                <p:cTn id="69" presetID="8" presetClass="emph" presetSubtype="0" fill="hold" grpId="0" nodeType="withEffect">
                                  <p:stCondLst>
                                    <p:cond delay="0"/>
                                  </p:stCondLst>
                                  <p:childTnLst>
                                    <p:animRot by="21600000">
                                      <p:cBhvr>
                                        <p:cTn id="70" dur="4000" fill="hold"/>
                                        <p:tgtEl>
                                          <p:spTgt spid="84"/>
                                        </p:tgtEl>
                                        <p:attrNameLst>
                                          <p:attrName>r</p:attrName>
                                        </p:attrNameLst>
                                      </p:cBhvr>
                                    </p:animRot>
                                  </p:childTnLst>
                                </p:cTn>
                              </p:par>
                              <p:par>
                                <p:cTn id="71" presetID="8" presetClass="emph" presetSubtype="0" fill="hold" grpId="0" nodeType="withEffect">
                                  <p:stCondLst>
                                    <p:cond delay="0"/>
                                  </p:stCondLst>
                                  <p:childTnLst>
                                    <p:animRot by="-21600000">
                                      <p:cBhvr>
                                        <p:cTn id="72" dur="4000" fill="hold"/>
                                        <p:tgtEl>
                                          <p:spTgt spid="77"/>
                                        </p:tgtEl>
                                        <p:attrNameLst>
                                          <p:attrName>r</p:attrName>
                                        </p:attrNameLst>
                                      </p:cBhvr>
                                    </p:animRot>
                                  </p:childTnLst>
                                </p:cTn>
                              </p:par>
                              <p:par>
                                <p:cTn id="73" presetID="8" presetClass="emph" presetSubtype="0" fill="hold" grpId="0" nodeType="withEffect">
                                  <p:stCondLst>
                                    <p:cond delay="0"/>
                                  </p:stCondLst>
                                  <p:childTnLst>
                                    <p:animRot by="21600000">
                                      <p:cBhvr>
                                        <p:cTn id="74" dur="4000" fill="hold"/>
                                        <p:tgtEl>
                                          <p:spTgt spid="80"/>
                                        </p:tgtEl>
                                        <p:attrNameLst>
                                          <p:attrName>r</p:attrName>
                                        </p:attrNameLst>
                                      </p:cBhvr>
                                    </p:animRot>
                                  </p:childTnLst>
                                </p:cTn>
                              </p:par>
                              <p:par>
                                <p:cTn id="75" presetID="8" presetClass="emph" presetSubtype="0" fill="hold" grpId="0" nodeType="withEffect">
                                  <p:stCondLst>
                                    <p:cond delay="0"/>
                                  </p:stCondLst>
                                  <p:childTnLst>
                                    <p:animRot by="-21600000">
                                      <p:cBhvr>
                                        <p:cTn id="76" dur="4000" fill="hold"/>
                                        <p:tgtEl>
                                          <p:spTgt spid="82"/>
                                        </p:tgtEl>
                                        <p:attrNameLst>
                                          <p:attrName>r</p:attrName>
                                        </p:attrNameLst>
                                      </p:cBhvr>
                                    </p:animRot>
                                  </p:childTnLst>
                                </p:cTn>
                              </p:par>
                              <p:par>
                                <p:cTn id="77" presetID="10" presetClass="entr" presetSubtype="0" fill="hold" grpId="0" nodeType="withEffect">
                                  <p:stCondLst>
                                    <p:cond delay="5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10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15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15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2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par>
                                <p:cTn id="98" presetID="10" presetClass="entr" presetSubtype="0" fill="hold" grpId="0" nodeType="withEffect">
                                  <p:stCondLst>
                                    <p:cond delay="200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7" grpId="1" animBg="1"/>
      <p:bldP spid="78" grpId="0" animBg="1"/>
      <p:bldP spid="78" grpId="1" animBg="1"/>
      <p:bldP spid="79" grpId="0" animBg="1"/>
      <p:bldP spid="79" grpId="1" animBg="1"/>
      <p:bldP spid="80" grpId="0" animBg="1"/>
      <p:bldP spid="80" grpId="1" animBg="1"/>
      <p:bldP spid="81" grpId="0" animBg="1"/>
      <p:bldP spid="82" grpId="0" animBg="1"/>
      <p:bldP spid="82" grpId="1" animBg="1"/>
      <p:bldP spid="83" grpId="0" animBg="1"/>
      <p:bldP spid="84" grpId="0" animBg="1"/>
      <p:bldP spid="84" grpId="1" animBg="1"/>
      <p:bldP spid="85" grpId="0" animBg="1"/>
      <p:bldP spid="86" grpId="0" animBg="1"/>
      <p:bldP spid="87" grpId="0" animBg="1"/>
      <p:bldP spid="88" grpId="0" animBg="1"/>
      <p:bldP spid="92" grpId="0"/>
      <p:bldP spid="93" grpId="0"/>
      <p:bldP spid="98" grpId="0"/>
      <p:bldP spid="99" grpId="0"/>
      <p:bldP spid="100" grpId="0"/>
      <p:bldP spid="101" grpId="0"/>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flipH="1">
            <a:off x="2384858" y="1268761"/>
            <a:ext cx="4338475" cy="682883"/>
            <a:chOff x="7995986" y="760883"/>
            <a:chExt cx="3436053" cy="540840"/>
          </a:xfrm>
        </p:grpSpPr>
        <p:sp>
          <p:nvSpPr>
            <p:cNvPr id="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 name="文本框 8"/>
          <p:cNvSpPr txBox="1"/>
          <p:nvPr/>
        </p:nvSpPr>
        <p:spPr>
          <a:xfrm>
            <a:off x="5415880" y="1372085"/>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第一步</a:t>
            </a:r>
          </a:p>
        </p:txBody>
      </p:sp>
      <p:grpSp>
        <p:nvGrpSpPr>
          <p:cNvPr id="16" name="组合 15"/>
          <p:cNvGrpSpPr/>
          <p:nvPr/>
        </p:nvGrpSpPr>
        <p:grpSpPr>
          <a:xfrm flipH="1">
            <a:off x="2389579" y="3676891"/>
            <a:ext cx="4338475" cy="682883"/>
            <a:chOff x="7995986" y="760883"/>
            <a:chExt cx="3436053" cy="540840"/>
          </a:xfrm>
        </p:grpSpPr>
        <p:sp>
          <p:nvSpPr>
            <p:cNvPr id="17"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0" name="文本框 15"/>
          <p:cNvSpPr txBox="1"/>
          <p:nvPr/>
        </p:nvSpPr>
        <p:spPr>
          <a:xfrm>
            <a:off x="5415880" y="37537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第三步</a:t>
            </a:r>
          </a:p>
        </p:txBody>
      </p:sp>
      <p:grpSp>
        <p:nvGrpSpPr>
          <p:cNvPr id="23" name="组合 22"/>
          <p:cNvGrpSpPr/>
          <p:nvPr/>
        </p:nvGrpSpPr>
        <p:grpSpPr>
          <a:xfrm>
            <a:off x="5539248" y="2502905"/>
            <a:ext cx="4338475" cy="682883"/>
            <a:chOff x="7995986" y="760883"/>
            <a:chExt cx="3436053" cy="540840"/>
          </a:xfrm>
        </p:grpSpPr>
        <p:sp>
          <p:nvSpPr>
            <p:cNvPr id="2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7" name="文本框 22"/>
          <p:cNvSpPr txBox="1"/>
          <p:nvPr/>
        </p:nvSpPr>
        <p:spPr>
          <a:xfrm>
            <a:off x="5415880" y="2594020"/>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第二步</a:t>
            </a:r>
          </a:p>
        </p:txBody>
      </p:sp>
      <p:sp>
        <p:nvSpPr>
          <p:cNvPr id="28" name="文本框 23"/>
          <p:cNvSpPr txBox="1"/>
          <p:nvPr/>
        </p:nvSpPr>
        <p:spPr>
          <a:xfrm>
            <a:off x="2964456" y="1372085"/>
            <a:ext cx="1979416"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p>
        </p:txBody>
      </p:sp>
      <p:sp>
        <p:nvSpPr>
          <p:cNvPr id="29" name="文本框 24"/>
          <p:cNvSpPr txBox="1"/>
          <p:nvPr/>
        </p:nvSpPr>
        <p:spPr>
          <a:xfrm>
            <a:off x="2988501" y="3758931"/>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p>
        </p:txBody>
      </p:sp>
      <p:sp>
        <p:nvSpPr>
          <p:cNvPr id="30" name="文本框 25"/>
          <p:cNvSpPr txBox="1"/>
          <p:nvPr/>
        </p:nvSpPr>
        <p:spPr>
          <a:xfrm>
            <a:off x="7415786" y="2599182"/>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p>
        </p:txBody>
      </p:sp>
      <p:sp>
        <p:nvSpPr>
          <p:cNvPr id="31" name="文本框 26"/>
          <p:cNvSpPr txBox="1"/>
          <p:nvPr/>
        </p:nvSpPr>
        <p:spPr>
          <a:xfrm>
            <a:off x="2384858" y="2028248"/>
            <a:ext cx="2900629"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p>
        </p:txBody>
      </p:sp>
      <p:sp>
        <p:nvSpPr>
          <p:cNvPr id="32" name="文本框 27"/>
          <p:cNvSpPr txBox="1"/>
          <p:nvPr/>
        </p:nvSpPr>
        <p:spPr>
          <a:xfrm>
            <a:off x="6824305" y="3203057"/>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p>
        </p:txBody>
      </p:sp>
      <p:sp>
        <p:nvSpPr>
          <p:cNvPr id="33" name="文本框 28"/>
          <p:cNvSpPr txBox="1"/>
          <p:nvPr/>
        </p:nvSpPr>
        <p:spPr>
          <a:xfrm>
            <a:off x="2384858" y="4341778"/>
            <a:ext cx="2900631"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p>
        </p:txBody>
      </p:sp>
      <p:grpSp>
        <p:nvGrpSpPr>
          <p:cNvPr id="36" name="组合 35"/>
          <p:cNvGrpSpPr/>
          <p:nvPr/>
        </p:nvGrpSpPr>
        <p:grpSpPr>
          <a:xfrm>
            <a:off x="5536867" y="4793754"/>
            <a:ext cx="4338475" cy="682883"/>
            <a:chOff x="7995986" y="760883"/>
            <a:chExt cx="3436053" cy="540840"/>
          </a:xfrm>
        </p:grpSpPr>
        <p:sp>
          <p:nvSpPr>
            <p:cNvPr id="37"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0" name="文本框 22"/>
          <p:cNvSpPr txBox="1"/>
          <p:nvPr/>
        </p:nvSpPr>
        <p:spPr>
          <a:xfrm>
            <a:off x="5413499" y="4884869"/>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cs typeface="+mn-ea"/>
                <a:sym typeface="+mn-lt"/>
              </a:rPr>
              <a:t>第四步</a:t>
            </a:r>
          </a:p>
        </p:txBody>
      </p:sp>
      <p:sp>
        <p:nvSpPr>
          <p:cNvPr id="41" name="文本框 25"/>
          <p:cNvSpPr txBox="1"/>
          <p:nvPr/>
        </p:nvSpPr>
        <p:spPr>
          <a:xfrm>
            <a:off x="7413405" y="4890031"/>
            <a:ext cx="1920574" cy="400110"/>
          </a:xfrm>
          <a:prstGeom prst="rect">
            <a:avLst/>
          </a:prstGeom>
          <a:noFill/>
        </p:spPr>
        <p:txBody>
          <a:bodyPr wrap="square" rtlCol="0">
            <a:spAutoFit/>
          </a:bodyPr>
          <a:lstStyle/>
          <a:p>
            <a:pPr algn="ctr"/>
            <a:r>
              <a:rPr lang="zh-CN" altLang="en-US" sz="2000" dirty="0">
                <a:solidFill>
                  <a:schemeClr val="bg1">
                    <a:lumMod val="95000"/>
                  </a:schemeClr>
                </a:solidFill>
                <a:cs typeface="+mn-ea"/>
                <a:sym typeface="+mn-lt"/>
              </a:rPr>
              <a:t>添加标题内容</a:t>
            </a:r>
          </a:p>
        </p:txBody>
      </p:sp>
      <p:sp>
        <p:nvSpPr>
          <p:cNvPr id="42" name="文本框 27"/>
          <p:cNvSpPr txBox="1"/>
          <p:nvPr/>
        </p:nvSpPr>
        <p:spPr>
          <a:xfrm>
            <a:off x="6821924" y="5493906"/>
            <a:ext cx="3090500"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bg1">
                    <a:lumMod val="95000"/>
                  </a:schemeClr>
                </a:solidFill>
                <a:cs typeface="+mn-ea"/>
                <a:sym typeface="+mn-lt"/>
              </a:rPr>
              <a:t>在此录入上述图表的综合描述说明，在此录入上述图表的综合描述说明，</a:t>
            </a:r>
          </a:p>
        </p:txBody>
      </p:sp>
    </p:spTree>
    <p:extLst>
      <p:ext uri="{BB962C8B-B14F-4D97-AF65-F5344CB8AC3E}">
        <p14:creationId xmlns:p14="http://schemas.microsoft.com/office/powerpoint/2010/main" val="3934560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9"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dissolve">
                                      <p:cBhvr>
                                        <p:cTn id="31" dur="500"/>
                                        <p:tgtEl>
                                          <p:spTgt spid="2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childTnLst>
                          </p:cTn>
                        </p:par>
                        <p:par>
                          <p:cTn id="36" fill="hold">
                            <p:stCondLst>
                              <p:cond delay="2500"/>
                            </p:stCondLst>
                            <p:childTnLst>
                              <p:par>
                                <p:cTn id="37" presetID="9"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dissolve">
                                      <p:cBhvr>
                                        <p:cTn id="42" dur="500"/>
                                        <p:tgtEl>
                                          <p:spTgt spid="30"/>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3500"/>
                            </p:stCondLst>
                            <p:childTnLst>
                              <p:par>
                                <p:cTn id="48" presetID="9" presetClass="entr" presetSubtype="0"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dissolve">
                                      <p:cBhvr>
                                        <p:cTn id="50" dur="500"/>
                                        <p:tgtEl>
                                          <p:spTgt spid="2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dissolve">
                                      <p:cBhvr>
                                        <p:cTn id="53" dur="500"/>
                                        <p:tgtEl>
                                          <p:spTgt spid="29"/>
                                        </p:tgtEl>
                                      </p:cBhvr>
                                    </p:animEffect>
                                  </p:childTnLst>
                                </p:cTn>
                              </p:par>
                            </p:childTnLst>
                          </p:cTn>
                        </p:par>
                        <p:par>
                          <p:cTn id="54" fill="hold">
                            <p:stCondLst>
                              <p:cond delay="4000"/>
                            </p:stCondLst>
                            <p:childTnLst>
                              <p:par>
                                <p:cTn id="55" presetID="22" presetClass="entr" presetSubtype="1"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up)">
                                      <p:cBhvr>
                                        <p:cTn id="57" dur="500"/>
                                        <p:tgtEl>
                                          <p:spTgt spid="33"/>
                                        </p:tgtEl>
                                      </p:cBhvr>
                                    </p:animEffect>
                                  </p:childTnLst>
                                </p:cTn>
                              </p:par>
                            </p:childTnLst>
                          </p:cTn>
                        </p:par>
                        <p:par>
                          <p:cTn id="58" fill="hold">
                            <p:stCondLst>
                              <p:cond delay="4500"/>
                            </p:stCondLst>
                            <p:childTnLst>
                              <p:par>
                                <p:cTn id="59" presetID="9"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dissolve">
                                      <p:cBhvr>
                                        <p:cTn id="61" dur="500"/>
                                        <p:tgtEl>
                                          <p:spTgt spid="40"/>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dissolve">
                                      <p:cBhvr>
                                        <p:cTn id="64" dur="500"/>
                                        <p:tgtEl>
                                          <p:spTgt spid="41"/>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up)">
                                      <p:cBhvr>
                                        <p:cTn id="6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7" grpId="0"/>
      <p:bldP spid="28" grpId="0"/>
      <p:bldP spid="29" grpId="0"/>
      <p:bldP spid="30" grpId="0"/>
      <p:bldP spid="31" grpId="0"/>
      <p:bldP spid="32" grpId="0"/>
      <p:bldP spid="33"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a:extLst>
                <a:ext uri="{FF2B5EF4-FFF2-40B4-BE49-F238E27FC236}">
                  <a16:creationId xmlns="" xmlns:a16="http://schemas.microsoft.com/office/drawing/2014/main" id="{BD5243ED-EA35-4879-8A54-7F6BC5C7779A}"/>
                </a:ext>
              </a:extLst>
            </p:cNvPr>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a:extLst>
                <a:ext uri="{FF2B5EF4-FFF2-40B4-BE49-F238E27FC236}">
                  <a16:creationId xmlns="" xmlns:a16="http://schemas.microsoft.com/office/drawing/2014/main" id="{ECAA8F63-0C2E-488A-BE13-5F1A0835FCAB}"/>
                </a:ext>
              </a:extLst>
            </p:cNvPr>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charset="-122"/>
                </a:rPr>
                <a:t>03</a:t>
              </a:r>
              <a:endParaRPr lang="zh-CN" altLang="en-US" sz="6000" dirty="0">
                <a:solidFill>
                  <a:schemeClr val="bg1"/>
                </a:solidFill>
                <a:latin typeface="Impact" panose="020B0806030902050204" pitchFamily="34" charset="0"/>
                <a:ea typeface="微软雅黑" panose="020B0503020204020204" charset="-122"/>
              </a:endParaRPr>
            </a:p>
          </p:txBody>
        </p:sp>
      </p:grpSp>
      <p:sp>
        <p:nvSpPr>
          <p:cNvPr id="35" name="文本框 34">
            <a:extLst>
              <a:ext uri="{FF2B5EF4-FFF2-40B4-BE49-F238E27FC236}">
                <a16:creationId xmlns="" xmlns:a16="http://schemas.microsoft.com/office/drawing/2014/main" id="{643374C5-9BAF-4558-B8D0-C083EBF1A56C}"/>
              </a:ext>
            </a:extLst>
          </p:cNvPr>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a:extLst>
              <a:ext uri="{FF2B5EF4-FFF2-40B4-BE49-F238E27FC236}">
                <a16:creationId xmlns="" xmlns:a16="http://schemas.microsoft.com/office/drawing/2014/main" id="{1AC641CD-8193-41D1-877C-EFDB67078BAD}"/>
              </a:ext>
            </a:extLst>
          </p:cNvPr>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a:rPr>
              <a:t>Respect for the designer's achievements, welcome to download my works, thank you for your support! </a:t>
            </a:r>
          </a:p>
        </p:txBody>
      </p:sp>
    </p:spTree>
    <p:extLst>
      <p:ext uri="{BB962C8B-B14F-4D97-AF65-F5344CB8AC3E}">
        <p14:creationId xmlns:p14="http://schemas.microsoft.com/office/powerpoint/2010/main" val="16631305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1804143" y="304660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48" name="TextBox 7"/>
          <p:cNvSpPr>
            <a:spLocks noChangeArrowheads="1"/>
          </p:cNvSpPr>
          <p:nvPr/>
        </p:nvSpPr>
        <p:spPr bwMode="auto">
          <a:xfrm>
            <a:off x="1775521" y="3388736"/>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49" name="Freeform 5"/>
          <p:cNvSpPr>
            <a:spLocks/>
          </p:cNvSpPr>
          <p:nvPr/>
        </p:nvSpPr>
        <p:spPr bwMode="auto">
          <a:xfrm>
            <a:off x="4036317" y="302869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50" name="TextBox 7"/>
          <p:cNvSpPr>
            <a:spLocks noChangeArrowheads="1"/>
          </p:cNvSpPr>
          <p:nvPr/>
        </p:nvSpPr>
        <p:spPr bwMode="auto">
          <a:xfrm>
            <a:off x="4007695" y="3370831"/>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1" name="Freeform 5"/>
          <p:cNvSpPr>
            <a:spLocks/>
          </p:cNvSpPr>
          <p:nvPr/>
        </p:nvSpPr>
        <p:spPr bwMode="auto">
          <a:xfrm>
            <a:off x="6339756" y="3014858"/>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52" name="TextBox 7"/>
          <p:cNvSpPr>
            <a:spLocks noChangeArrowheads="1"/>
          </p:cNvSpPr>
          <p:nvPr/>
        </p:nvSpPr>
        <p:spPr bwMode="auto">
          <a:xfrm>
            <a:off x="6311134" y="3356992"/>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3" name="Freeform 5"/>
          <p:cNvSpPr>
            <a:spLocks/>
          </p:cNvSpPr>
          <p:nvPr/>
        </p:nvSpPr>
        <p:spPr bwMode="auto">
          <a:xfrm>
            <a:off x="8499996" y="2996953"/>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54" name="TextBox 7"/>
          <p:cNvSpPr>
            <a:spLocks noChangeArrowheads="1"/>
          </p:cNvSpPr>
          <p:nvPr/>
        </p:nvSpPr>
        <p:spPr bwMode="auto">
          <a:xfrm>
            <a:off x="8471374" y="3339087"/>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lumMod val="95000"/>
                  </a:schemeClr>
                </a:solidFill>
                <a:cs typeface="+mn-ea"/>
                <a:sym typeface="+mn-lt"/>
              </a:rPr>
              <a:t>添加</a:t>
            </a:r>
            <a:endParaRPr lang="en-US" altLang="zh-CN" sz="2800" dirty="0">
              <a:solidFill>
                <a:schemeClr val="bg1">
                  <a:lumMod val="95000"/>
                </a:schemeClr>
              </a:solidFill>
              <a:cs typeface="+mn-ea"/>
              <a:sym typeface="+mn-lt"/>
            </a:endParaRPr>
          </a:p>
          <a:p>
            <a:pPr algn="ctr"/>
            <a:r>
              <a:rPr lang="zh-CN" altLang="en-US" sz="2800" dirty="0">
                <a:solidFill>
                  <a:schemeClr val="bg1">
                    <a:lumMod val="95000"/>
                  </a:schemeClr>
                </a:solidFill>
                <a:cs typeface="+mn-ea"/>
                <a:sym typeface="+mn-lt"/>
              </a:rPr>
              <a:t>标题</a:t>
            </a:r>
            <a:endParaRPr lang="en-US" altLang="zh-CN" sz="1600" dirty="0">
              <a:solidFill>
                <a:schemeClr val="bg1">
                  <a:lumMod val="95000"/>
                </a:schemeClr>
              </a:solidFill>
              <a:cs typeface="+mn-ea"/>
              <a:sym typeface="+mn-lt"/>
            </a:endParaRPr>
          </a:p>
        </p:txBody>
      </p:sp>
      <p:sp>
        <p:nvSpPr>
          <p:cNvPr id="55" name="矩形 47"/>
          <p:cNvSpPr>
            <a:spLocks noChangeArrowheads="1"/>
          </p:cNvSpPr>
          <p:nvPr/>
        </p:nvSpPr>
        <p:spPr bwMode="auto">
          <a:xfrm>
            <a:off x="1631504"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6" name="矩形 47"/>
          <p:cNvSpPr>
            <a:spLocks noChangeArrowheads="1"/>
          </p:cNvSpPr>
          <p:nvPr/>
        </p:nvSpPr>
        <p:spPr bwMode="auto">
          <a:xfrm>
            <a:off x="3863752"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7" name="矩形 47"/>
          <p:cNvSpPr>
            <a:spLocks noChangeArrowheads="1"/>
          </p:cNvSpPr>
          <p:nvPr/>
        </p:nvSpPr>
        <p:spPr bwMode="auto">
          <a:xfrm>
            <a:off x="6168008"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8" name="矩形 47"/>
          <p:cNvSpPr>
            <a:spLocks noChangeArrowheads="1"/>
          </p:cNvSpPr>
          <p:nvPr/>
        </p:nvSpPr>
        <p:spPr bwMode="auto">
          <a:xfrm>
            <a:off x="8328248"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9" name="Text Placeholder 11"/>
          <p:cNvSpPr txBox="1">
            <a:spLocks/>
          </p:cNvSpPr>
          <p:nvPr/>
        </p:nvSpPr>
        <p:spPr>
          <a:xfrm>
            <a:off x="1509663"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a:solidFill>
                  <a:schemeClr val="bg1">
                    <a:lumMod val="95000"/>
                  </a:schemeClr>
                </a:solidFill>
                <a:cs typeface="+mn-ea"/>
                <a:sym typeface="+mn-lt"/>
              </a:rPr>
              <a:t>添加标题内容信息</a:t>
            </a:r>
            <a:endParaRPr lang="en-AU" sz="2000" dirty="0">
              <a:solidFill>
                <a:schemeClr val="bg1">
                  <a:lumMod val="95000"/>
                </a:schemeClr>
              </a:solidFill>
              <a:cs typeface="+mn-ea"/>
              <a:sym typeface="+mn-lt"/>
            </a:endParaRPr>
          </a:p>
        </p:txBody>
      </p:sp>
      <p:sp>
        <p:nvSpPr>
          <p:cNvPr id="60" name="TextBox 59"/>
          <p:cNvSpPr txBox="1"/>
          <p:nvPr/>
        </p:nvSpPr>
        <p:spPr>
          <a:xfrm>
            <a:off x="1837184" y="1844825"/>
            <a:ext cx="8507289" cy="1015663"/>
          </a:xfrm>
          <a:prstGeom prst="rect">
            <a:avLst/>
          </a:prstGeom>
          <a:noFill/>
        </p:spPr>
        <p:txBody>
          <a:bodyPr wrap="square" rtlCol="0">
            <a:spAutoFit/>
          </a:bodyPr>
          <a:lstStyle/>
          <a:p>
            <a:pPr>
              <a:lnSpc>
                <a:spcPct val="120000"/>
              </a:lnSpc>
              <a:spcBef>
                <a:spcPct val="20000"/>
              </a:spcBef>
            </a:pPr>
            <a:r>
              <a:rPr lang="zh-CN" altLang="en-US" sz="1200" dirty="0">
                <a:solidFill>
                  <a:schemeClr val="bg1">
                    <a:lumMod val="95000"/>
                  </a:schemeClr>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95000"/>
                </a:schemeClr>
              </a:solidFill>
              <a:cs typeface="+mn-ea"/>
              <a:sym typeface="+mn-lt"/>
            </a:endParaRPr>
          </a:p>
          <a:p>
            <a:pPr>
              <a:lnSpc>
                <a:spcPct val="120000"/>
              </a:lnSpc>
              <a:spcBef>
                <a:spcPct val="20000"/>
              </a:spcBef>
            </a:pPr>
            <a:endParaRPr lang="en-US" altLang="zh-CN" sz="1200" dirty="0">
              <a:solidFill>
                <a:schemeClr val="bg1">
                  <a:lumMod val="95000"/>
                </a:schemeClr>
              </a:solidFill>
              <a:cs typeface="+mn-ea"/>
              <a:sym typeface="+mn-lt"/>
            </a:endParaRPr>
          </a:p>
        </p:txBody>
      </p:sp>
    </p:spTree>
    <p:extLst>
      <p:ext uri="{BB962C8B-B14F-4D97-AF65-F5344CB8AC3E}">
        <p14:creationId xmlns:p14="http://schemas.microsoft.com/office/powerpoint/2010/main" val="7396521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anim calcmode="lin" valueType="num">
                                      <p:cBhvr>
                                        <p:cTn id="10" dur="500" fill="hold"/>
                                        <p:tgtEl>
                                          <p:spTgt spid="47"/>
                                        </p:tgtEl>
                                        <p:attrNameLst>
                                          <p:attrName>ppt_x</p:attrName>
                                        </p:attrNameLst>
                                      </p:cBhvr>
                                      <p:tavLst>
                                        <p:tav tm="0">
                                          <p:val>
                                            <p:fltVal val="0.5"/>
                                          </p:val>
                                        </p:tav>
                                        <p:tav tm="100000">
                                          <p:val>
                                            <p:strVal val="#ppt_x"/>
                                          </p:val>
                                        </p:tav>
                                      </p:tavLst>
                                    </p:anim>
                                    <p:anim calcmode="lin" valueType="num">
                                      <p:cBhvr>
                                        <p:cTn id="11" dur="500" fill="hold"/>
                                        <p:tgtEl>
                                          <p:spTgt spid="47"/>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anim calcmode="lin" valueType="num">
                                      <p:cBhvr>
                                        <p:cTn id="22" dur="500" fill="hold"/>
                                        <p:tgtEl>
                                          <p:spTgt spid="49"/>
                                        </p:tgtEl>
                                        <p:attrNameLst>
                                          <p:attrName>ppt_x</p:attrName>
                                        </p:attrNameLst>
                                      </p:cBhvr>
                                      <p:tavLst>
                                        <p:tav tm="0">
                                          <p:val>
                                            <p:fltVal val="0.5"/>
                                          </p:val>
                                        </p:tav>
                                        <p:tav tm="100000">
                                          <p:val>
                                            <p:strVal val="#ppt_x"/>
                                          </p:val>
                                        </p:tav>
                                      </p:tavLst>
                                    </p:anim>
                                    <p:anim calcmode="lin" valueType="num">
                                      <p:cBhvr>
                                        <p:cTn id="23" dur="500" fill="hold"/>
                                        <p:tgtEl>
                                          <p:spTgt spid="49"/>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fltVal val="0.5"/>
                                          </p:val>
                                        </p:tav>
                                        <p:tav tm="100000">
                                          <p:val>
                                            <p:strVal val="#ppt_x"/>
                                          </p:val>
                                        </p:tav>
                                      </p:tavLst>
                                    </p:anim>
                                    <p:anim calcmode="lin" valueType="num">
                                      <p:cBhvr>
                                        <p:cTn id="35" dur="500" fill="hold"/>
                                        <p:tgtEl>
                                          <p:spTgt spid="51"/>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3000"/>
                            </p:stCondLst>
                            <p:childTnLst>
                              <p:par>
                                <p:cTn id="41" presetID="53" presetClass="entr" presetSubtype="528"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500" fill="hold"/>
                                        <p:tgtEl>
                                          <p:spTgt spid="53"/>
                                        </p:tgtEl>
                                        <p:attrNameLst>
                                          <p:attrName>ppt_w</p:attrName>
                                        </p:attrNameLst>
                                      </p:cBhvr>
                                      <p:tavLst>
                                        <p:tav tm="0">
                                          <p:val>
                                            <p:fltVal val="0"/>
                                          </p:val>
                                        </p:tav>
                                        <p:tav tm="100000">
                                          <p:val>
                                            <p:strVal val="#ppt_w"/>
                                          </p:val>
                                        </p:tav>
                                      </p:tavLst>
                                    </p:anim>
                                    <p:anim calcmode="lin" valueType="num">
                                      <p:cBhvr>
                                        <p:cTn id="44" dur="500" fill="hold"/>
                                        <p:tgtEl>
                                          <p:spTgt spid="53"/>
                                        </p:tgtEl>
                                        <p:attrNameLst>
                                          <p:attrName>ppt_h</p:attrName>
                                        </p:attrNameLst>
                                      </p:cBhvr>
                                      <p:tavLst>
                                        <p:tav tm="0">
                                          <p:val>
                                            <p:fltVal val="0"/>
                                          </p:val>
                                        </p:tav>
                                        <p:tav tm="100000">
                                          <p:val>
                                            <p:strVal val="#ppt_h"/>
                                          </p:val>
                                        </p:tav>
                                      </p:tavLst>
                                    </p:anim>
                                    <p:animEffect transition="in" filter="fade">
                                      <p:cBhvr>
                                        <p:cTn id="45" dur="500"/>
                                        <p:tgtEl>
                                          <p:spTgt spid="53"/>
                                        </p:tgtEl>
                                      </p:cBhvr>
                                    </p:animEffect>
                                    <p:anim calcmode="lin" valueType="num">
                                      <p:cBhvr>
                                        <p:cTn id="46" dur="500" fill="hold"/>
                                        <p:tgtEl>
                                          <p:spTgt spid="53"/>
                                        </p:tgtEl>
                                        <p:attrNameLst>
                                          <p:attrName>ppt_x</p:attrName>
                                        </p:attrNameLst>
                                      </p:cBhvr>
                                      <p:tavLst>
                                        <p:tav tm="0">
                                          <p:val>
                                            <p:fltVal val="0.5"/>
                                          </p:val>
                                        </p:tav>
                                        <p:tav tm="100000">
                                          <p:val>
                                            <p:strVal val="#ppt_x"/>
                                          </p:val>
                                        </p:tav>
                                      </p:tavLst>
                                    </p:anim>
                                    <p:anim calcmode="lin" valueType="num">
                                      <p:cBhvr>
                                        <p:cTn id="47" dur="500" fill="hold"/>
                                        <p:tgtEl>
                                          <p:spTgt spid="53"/>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left)">
                                      <p:cBhvr>
                                        <p:cTn id="54" dur="500"/>
                                        <p:tgtEl>
                                          <p:spTgt spid="5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left)">
                                      <p:cBhvr>
                                        <p:cTn id="60" dur="500"/>
                                        <p:tgtEl>
                                          <p:spTgt spid="5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wipe(left)">
                                      <p:cBhvr>
                                        <p:cTn id="63" dur="500"/>
                                        <p:tgtEl>
                                          <p:spTgt spid="58"/>
                                        </p:tgtEl>
                                      </p:cBhvr>
                                    </p:animEffect>
                                  </p:childTnLst>
                                </p:cTn>
                              </p:par>
                            </p:childTnLst>
                          </p:cTn>
                        </p:par>
                        <p:par>
                          <p:cTn id="64" fill="hold">
                            <p:stCondLst>
                              <p:cond delay="4000"/>
                            </p:stCondLst>
                            <p:childTnLst>
                              <p:par>
                                <p:cTn id="65" presetID="42"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1000"/>
                                        <p:tgtEl>
                                          <p:spTgt spid="59"/>
                                        </p:tgtEl>
                                      </p:cBhvr>
                                    </p:animEffect>
                                    <p:anim calcmode="lin" valueType="num">
                                      <p:cBhvr>
                                        <p:cTn id="68" dur="1000" fill="hold"/>
                                        <p:tgtEl>
                                          <p:spTgt spid="59"/>
                                        </p:tgtEl>
                                        <p:attrNameLst>
                                          <p:attrName>ppt_x</p:attrName>
                                        </p:attrNameLst>
                                      </p:cBhvr>
                                      <p:tavLst>
                                        <p:tav tm="0">
                                          <p:val>
                                            <p:strVal val="#ppt_x"/>
                                          </p:val>
                                        </p:tav>
                                        <p:tav tm="100000">
                                          <p:val>
                                            <p:strVal val="#ppt_x"/>
                                          </p:val>
                                        </p:tav>
                                      </p:tavLst>
                                    </p:anim>
                                    <p:anim calcmode="lin" valueType="num">
                                      <p:cBhvr>
                                        <p:cTn id="69" dur="1000" fill="hold"/>
                                        <p:tgtEl>
                                          <p:spTgt spid="59"/>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1000" fill="hold"/>
                                        <p:tgtEl>
                                          <p:spTgt spid="60"/>
                                        </p:tgtEl>
                                        <p:attrNameLst>
                                          <p:attrName>ppt_w</p:attrName>
                                        </p:attrNameLst>
                                      </p:cBhvr>
                                      <p:tavLst>
                                        <p:tav tm="0">
                                          <p:val>
                                            <p:fltVal val="0"/>
                                          </p:val>
                                        </p:tav>
                                        <p:tav tm="100000">
                                          <p:val>
                                            <p:strVal val="#ppt_w"/>
                                          </p:val>
                                        </p:tav>
                                      </p:tavLst>
                                    </p:anim>
                                    <p:anim calcmode="lin" valueType="num">
                                      <p:cBhvr>
                                        <p:cTn id="74" dur="1000" fill="hold"/>
                                        <p:tgtEl>
                                          <p:spTgt spid="60"/>
                                        </p:tgtEl>
                                        <p:attrNameLst>
                                          <p:attrName>ppt_h</p:attrName>
                                        </p:attrNameLst>
                                      </p:cBhvr>
                                      <p:tavLst>
                                        <p:tav tm="0">
                                          <p:val>
                                            <p:fltVal val="0"/>
                                          </p:val>
                                        </p:tav>
                                        <p:tav tm="100000">
                                          <p:val>
                                            <p:strVal val="#ppt_h"/>
                                          </p:val>
                                        </p:tav>
                                      </p:tavLst>
                                    </p:anim>
                                    <p:animEffect transition="in" filter="fade">
                                      <p:cBhvr>
                                        <p:cTn id="75"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animBg="1"/>
      <p:bldP spid="50" grpId="0"/>
      <p:bldP spid="51" grpId="0" animBg="1"/>
      <p:bldP spid="52" grpId="0"/>
      <p:bldP spid="53" grpId="0" animBg="1"/>
      <p:bldP spid="54" grpId="0"/>
      <p:bldP spid="55" grpId="0"/>
      <p:bldP spid="56" grpId="0"/>
      <p:bldP spid="57" grpId="0"/>
      <p:bldP spid="58" grpId="0"/>
      <p:bldP spid="59" grpId="0"/>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21"/>
          <p:cNvSpPr>
            <a:spLocks/>
          </p:cNvSpPr>
          <p:nvPr/>
        </p:nvSpPr>
        <p:spPr bwMode="auto">
          <a:xfrm>
            <a:off x="-83344" y="2351089"/>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bg1">
                <a:lumMod val="95000"/>
              </a:schemeClr>
            </a:solidFill>
            <a:prstDash val="dash"/>
            <a:miter lim="800000"/>
            <a:headEnd/>
            <a:tailEnd/>
          </a:ln>
          <a:extLst/>
        </p:spPr>
        <p:txBody>
          <a:bodyPr/>
          <a:lstStyle/>
          <a:p>
            <a:pPr>
              <a:defRPr/>
            </a:pPr>
            <a:endParaRPr lang="en-US">
              <a:solidFill>
                <a:schemeClr val="bg1">
                  <a:lumMod val="95000"/>
                </a:schemeClr>
              </a:solidFill>
              <a:cs typeface="+mn-ea"/>
              <a:sym typeface="+mn-lt"/>
            </a:endParaRPr>
          </a:p>
        </p:txBody>
      </p:sp>
      <p:grpSp>
        <p:nvGrpSpPr>
          <p:cNvPr id="18" name="组合 17"/>
          <p:cNvGrpSpPr>
            <a:grpSpLocks/>
          </p:cNvGrpSpPr>
          <p:nvPr/>
        </p:nvGrpSpPr>
        <p:grpSpPr bwMode="auto">
          <a:xfrm>
            <a:off x="9655969" y="1768476"/>
            <a:ext cx="1316038" cy="790575"/>
            <a:chOff x="9654540" y="1768263"/>
            <a:chExt cx="1316691" cy="790008"/>
          </a:xfrm>
        </p:grpSpPr>
        <p:sp>
          <p:nvSpPr>
            <p:cNvPr id="19" name="Freeform 22"/>
            <p:cNvSpPr>
              <a:spLocks/>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a:extLst/>
          </p:spPr>
          <p:txBody>
            <a:bodyPr/>
            <a:lstStyle/>
            <a:p>
              <a:pPr>
                <a:defRPr/>
              </a:pPr>
              <a:endParaRPr lang="en-US">
                <a:solidFill>
                  <a:schemeClr val="bg1">
                    <a:lumMod val="95000"/>
                  </a:schemeClr>
                </a:solidFill>
                <a:cs typeface="+mn-ea"/>
                <a:sym typeface="+mn-lt"/>
              </a:endParaRPr>
            </a:p>
          </p:txBody>
        </p:sp>
        <p:sp>
          <p:nvSpPr>
            <p:cNvPr id="20" name="Freeform 23"/>
            <p:cNvSpPr>
              <a:spLocks/>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chemeClr val="bg1">
                <a:lumMod val="95000"/>
              </a:schemeClr>
            </a:solidFill>
            <a:ln>
              <a:noFill/>
            </a:ln>
            <a:extLst/>
          </p:spPr>
          <p:txBody>
            <a:bodyPr/>
            <a:lstStyle/>
            <a:p>
              <a:pPr>
                <a:defRPr/>
              </a:pPr>
              <a:endParaRPr lang="en-US">
                <a:solidFill>
                  <a:schemeClr val="bg1">
                    <a:lumMod val="95000"/>
                  </a:schemeClr>
                </a:solidFill>
                <a:cs typeface="+mn-ea"/>
                <a:sym typeface="+mn-lt"/>
              </a:endParaRPr>
            </a:p>
          </p:txBody>
        </p:sp>
        <p:sp>
          <p:nvSpPr>
            <p:cNvPr id="21" name="Freeform 24"/>
            <p:cNvSpPr>
              <a:spLocks/>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chemeClr val="bg1">
                <a:lumMod val="85000"/>
              </a:schemeClr>
            </a:solidFill>
            <a:ln>
              <a:noFill/>
            </a:ln>
            <a:extLst/>
          </p:spPr>
          <p:txBody>
            <a:bodyPr/>
            <a:lstStyle/>
            <a:p>
              <a:pPr>
                <a:defRPr/>
              </a:pPr>
              <a:endParaRPr lang="en-US">
                <a:solidFill>
                  <a:schemeClr val="bg1">
                    <a:lumMod val="95000"/>
                  </a:schemeClr>
                </a:solidFill>
                <a:cs typeface="+mn-ea"/>
                <a:sym typeface="+mn-lt"/>
              </a:endParaRPr>
            </a:p>
          </p:txBody>
        </p:sp>
      </p:grpSp>
      <p:sp>
        <p:nvSpPr>
          <p:cNvPr id="22" name="Freeform 5"/>
          <p:cNvSpPr>
            <a:spLocks/>
          </p:cNvSpPr>
          <p:nvPr/>
        </p:nvSpPr>
        <p:spPr bwMode="auto">
          <a:xfrm>
            <a:off x="1603457"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23" name="TextBox 7"/>
          <p:cNvSpPr>
            <a:spLocks noChangeArrowheads="1"/>
          </p:cNvSpPr>
          <p:nvPr/>
        </p:nvSpPr>
        <p:spPr bwMode="auto">
          <a:xfrm>
            <a:off x="1739948" y="4000096"/>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1</a:t>
            </a:r>
            <a:endParaRPr lang="en-US" altLang="zh-CN" sz="2800" dirty="0">
              <a:solidFill>
                <a:schemeClr val="tx1">
                  <a:lumMod val="65000"/>
                  <a:lumOff val="35000"/>
                </a:schemeClr>
              </a:solidFill>
              <a:cs typeface="+mn-ea"/>
              <a:sym typeface="+mn-lt"/>
            </a:endParaRPr>
          </a:p>
        </p:txBody>
      </p:sp>
      <p:sp>
        <p:nvSpPr>
          <p:cNvPr id="24" name="Rectangle 17"/>
          <p:cNvSpPr>
            <a:spLocks/>
          </p:cNvSpPr>
          <p:nvPr/>
        </p:nvSpPr>
        <p:spPr bwMode="auto">
          <a:xfrm>
            <a:off x="1343472" y="5181260"/>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25" name="Freeform 5"/>
          <p:cNvSpPr>
            <a:spLocks/>
          </p:cNvSpPr>
          <p:nvPr/>
        </p:nvSpPr>
        <p:spPr bwMode="auto">
          <a:xfrm>
            <a:off x="4368789"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26" name="TextBox 7"/>
          <p:cNvSpPr>
            <a:spLocks noChangeArrowheads="1"/>
          </p:cNvSpPr>
          <p:nvPr/>
        </p:nvSpPr>
        <p:spPr bwMode="auto">
          <a:xfrm>
            <a:off x="4505280" y="3976027"/>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2</a:t>
            </a:r>
            <a:endParaRPr lang="en-US" altLang="zh-CN" sz="2800" dirty="0">
              <a:solidFill>
                <a:schemeClr val="tx1">
                  <a:lumMod val="65000"/>
                  <a:lumOff val="35000"/>
                </a:schemeClr>
              </a:solidFill>
              <a:cs typeface="+mn-ea"/>
              <a:sym typeface="+mn-lt"/>
            </a:endParaRPr>
          </a:p>
        </p:txBody>
      </p:sp>
      <p:sp>
        <p:nvSpPr>
          <p:cNvPr id="27" name="Rectangle 17"/>
          <p:cNvSpPr>
            <a:spLocks/>
          </p:cNvSpPr>
          <p:nvPr/>
        </p:nvSpPr>
        <p:spPr bwMode="auto">
          <a:xfrm>
            <a:off x="4108804" y="5157191"/>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28" name="Freeform 5"/>
          <p:cNvSpPr>
            <a:spLocks/>
          </p:cNvSpPr>
          <p:nvPr/>
        </p:nvSpPr>
        <p:spPr bwMode="auto">
          <a:xfrm>
            <a:off x="7321117"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sp>
        <p:nvSpPr>
          <p:cNvPr id="29" name="TextBox 7"/>
          <p:cNvSpPr>
            <a:spLocks noChangeArrowheads="1"/>
          </p:cNvSpPr>
          <p:nvPr/>
        </p:nvSpPr>
        <p:spPr bwMode="auto">
          <a:xfrm>
            <a:off x="7457608" y="3424032"/>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a:solidFill>
                  <a:schemeClr val="tx1">
                    <a:lumMod val="65000"/>
                    <a:lumOff val="35000"/>
                  </a:schemeClr>
                </a:solidFill>
                <a:cs typeface="+mn-ea"/>
                <a:sym typeface="+mn-lt"/>
              </a:rPr>
              <a:t>3</a:t>
            </a:r>
            <a:endParaRPr lang="en-US" altLang="zh-CN" sz="2800" dirty="0">
              <a:solidFill>
                <a:schemeClr val="tx1">
                  <a:lumMod val="65000"/>
                  <a:lumOff val="35000"/>
                </a:schemeClr>
              </a:solidFill>
              <a:cs typeface="+mn-ea"/>
              <a:sym typeface="+mn-lt"/>
            </a:endParaRPr>
          </a:p>
        </p:txBody>
      </p:sp>
      <p:sp>
        <p:nvSpPr>
          <p:cNvPr id="30" name="Rectangle 17"/>
          <p:cNvSpPr>
            <a:spLocks/>
          </p:cNvSpPr>
          <p:nvPr/>
        </p:nvSpPr>
        <p:spPr bwMode="auto">
          <a:xfrm>
            <a:off x="7061132" y="4605196"/>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cs typeface="+mn-ea"/>
                <a:sym typeface="+mn-lt"/>
              </a:rPr>
              <a:t>此处添加详细文本描述，建议与标题相关并符合整体语言风格</a:t>
            </a:r>
            <a:endParaRPr lang="en-US" sz="1200" dirty="0">
              <a:solidFill>
                <a:schemeClr val="bg1">
                  <a:lumMod val="95000"/>
                </a:schemeClr>
              </a:solidFill>
              <a:cs typeface="+mn-ea"/>
              <a:sym typeface="+mn-lt"/>
            </a:endParaRPr>
          </a:p>
        </p:txBody>
      </p:sp>
      <p:sp>
        <p:nvSpPr>
          <p:cNvPr id="43" name="TextBox 42"/>
          <p:cNvSpPr txBox="1"/>
          <p:nvPr/>
        </p:nvSpPr>
        <p:spPr>
          <a:xfrm>
            <a:off x="1559496" y="2114272"/>
            <a:ext cx="4176464" cy="738664"/>
          </a:xfrm>
          <a:prstGeom prst="rect">
            <a:avLst/>
          </a:prstGeom>
          <a:noFill/>
        </p:spPr>
        <p:txBody>
          <a:bodyPr wrap="square" lIns="0" tIns="0" rIns="0" bIns="0" rtlCol="0">
            <a:spAutoFit/>
          </a:bodyPr>
          <a:lstStyle/>
          <a:p>
            <a:pPr algn="just"/>
            <a:r>
              <a:rPr lang="zh-CN" altLang="en-US" sz="1200" dirty="0">
                <a:solidFill>
                  <a:schemeClr val="bg1">
                    <a:lumMod val="95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4" name="TextBox 43"/>
          <p:cNvSpPr txBox="1"/>
          <p:nvPr/>
        </p:nvSpPr>
        <p:spPr>
          <a:xfrm>
            <a:off x="1559497" y="1718878"/>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cs typeface="+mn-ea"/>
                <a:sym typeface="+mn-lt"/>
              </a:rPr>
              <a:t>点击输入标题文本</a:t>
            </a:r>
          </a:p>
        </p:txBody>
      </p:sp>
    </p:spTree>
    <p:extLst>
      <p:ext uri="{BB962C8B-B14F-4D97-AF65-F5344CB8AC3E}">
        <p14:creationId xmlns:p14="http://schemas.microsoft.com/office/powerpoint/2010/main" val="3340069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250"/>
                                        <p:tgtEl>
                                          <p:spTgt spid="17"/>
                                        </p:tgtEl>
                                      </p:cBhvr>
                                    </p:animEffect>
                                  </p:childTnLst>
                                </p:cTn>
                              </p:par>
                            </p:childTnLst>
                          </p:cTn>
                        </p:par>
                        <p:par>
                          <p:cTn id="8" fill="hold">
                            <p:stCondLst>
                              <p:cond delay="1250"/>
                            </p:stCondLst>
                            <p:childTnLst>
                              <p:par>
                                <p:cTn id="9" presetID="2" presetClass="entr" presetSubtype="1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250" fill="hold"/>
                                        <p:tgtEl>
                                          <p:spTgt spid="18"/>
                                        </p:tgtEl>
                                        <p:attrNameLst>
                                          <p:attrName>ppt_x</p:attrName>
                                        </p:attrNameLst>
                                      </p:cBhvr>
                                      <p:tavLst>
                                        <p:tav tm="0">
                                          <p:val>
                                            <p:strVal val="0-#ppt_w/2"/>
                                          </p:val>
                                        </p:tav>
                                        <p:tav tm="100000">
                                          <p:val>
                                            <p:strVal val="#ppt_x"/>
                                          </p:val>
                                        </p:tav>
                                      </p:tavLst>
                                    </p:anim>
                                    <p:anim calcmode="lin" valueType="num">
                                      <p:cBhvr additive="base">
                                        <p:cTn id="12" dur="1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53" presetClass="entr" presetSubtype="52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anim calcmode="lin" valueType="num">
                                      <p:cBhvr>
                                        <p:cTn id="19" dur="500" fill="hold"/>
                                        <p:tgtEl>
                                          <p:spTgt spid="22"/>
                                        </p:tgtEl>
                                        <p:attrNameLst>
                                          <p:attrName>ppt_x</p:attrName>
                                        </p:attrNameLst>
                                      </p:cBhvr>
                                      <p:tavLst>
                                        <p:tav tm="0">
                                          <p:val>
                                            <p:fltVal val="0.5"/>
                                          </p:val>
                                        </p:tav>
                                        <p:tav tm="100000">
                                          <p:val>
                                            <p:strVal val="#ppt_x"/>
                                          </p:val>
                                        </p:tav>
                                      </p:tavLst>
                                    </p:anim>
                                    <p:anim calcmode="lin" valueType="num">
                                      <p:cBhvr>
                                        <p:cTn id="20" dur="500" fill="hold"/>
                                        <p:tgtEl>
                                          <p:spTgt spid="22"/>
                                        </p:tgtEl>
                                        <p:attrNameLst>
                                          <p:attrName>ppt_y</p:attrName>
                                        </p:attrNameLst>
                                      </p:cBhvr>
                                      <p:tavLst>
                                        <p:tav tm="0">
                                          <p:val>
                                            <p:fltVal val="0.5"/>
                                          </p:val>
                                        </p:tav>
                                        <p:tav tm="100000">
                                          <p:val>
                                            <p:strVal val="#ppt_y"/>
                                          </p:val>
                                        </p:tav>
                                      </p:tavLst>
                                    </p:anim>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par>
                          <p:cTn id="29" fill="hold">
                            <p:stCondLst>
                              <p:cond delay="4000"/>
                            </p:stCondLst>
                            <p:childTnLst>
                              <p:par>
                                <p:cTn id="30" presetID="53" presetClass="entr" presetSubtype="528"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anim calcmode="lin" valueType="num">
                                      <p:cBhvr>
                                        <p:cTn id="35" dur="500" fill="hold"/>
                                        <p:tgtEl>
                                          <p:spTgt spid="25"/>
                                        </p:tgtEl>
                                        <p:attrNameLst>
                                          <p:attrName>ppt_x</p:attrName>
                                        </p:attrNameLst>
                                      </p:cBhvr>
                                      <p:tavLst>
                                        <p:tav tm="0">
                                          <p:val>
                                            <p:fltVal val="0.5"/>
                                          </p:val>
                                        </p:tav>
                                        <p:tav tm="100000">
                                          <p:val>
                                            <p:strVal val="#ppt_x"/>
                                          </p:val>
                                        </p:tav>
                                      </p:tavLst>
                                    </p:anim>
                                    <p:anim calcmode="lin" valueType="num">
                                      <p:cBhvr>
                                        <p:cTn id="36" dur="500" fill="hold"/>
                                        <p:tgtEl>
                                          <p:spTgt spid="25"/>
                                        </p:tgtEl>
                                        <p:attrNameLst>
                                          <p:attrName>ppt_y</p:attrName>
                                        </p:attrNameLst>
                                      </p:cBhvr>
                                      <p:tavLst>
                                        <p:tav tm="0">
                                          <p:val>
                                            <p:fltVal val="0.5"/>
                                          </p:val>
                                        </p:tav>
                                        <p:tav tm="100000">
                                          <p:val>
                                            <p:strVal val="#ppt_y"/>
                                          </p:val>
                                        </p:tav>
                                      </p:tavLst>
                                    </p:anim>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5500"/>
                            </p:stCondLst>
                            <p:childTnLst>
                              <p:par>
                                <p:cTn id="46" presetID="53" presetClass="entr" presetSubtype="52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anim calcmode="lin" valueType="num">
                                      <p:cBhvr>
                                        <p:cTn id="51" dur="500" fill="hold"/>
                                        <p:tgtEl>
                                          <p:spTgt spid="28"/>
                                        </p:tgtEl>
                                        <p:attrNameLst>
                                          <p:attrName>ppt_x</p:attrName>
                                        </p:attrNameLst>
                                      </p:cBhvr>
                                      <p:tavLst>
                                        <p:tav tm="0">
                                          <p:val>
                                            <p:fltVal val="0.5"/>
                                          </p:val>
                                        </p:tav>
                                        <p:tav tm="100000">
                                          <p:val>
                                            <p:strVal val="#ppt_x"/>
                                          </p:val>
                                        </p:tav>
                                      </p:tavLst>
                                    </p:anim>
                                    <p:anim calcmode="lin" valueType="num">
                                      <p:cBhvr>
                                        <p:cTn id="52" dur="500" fill="hold"/>
                                        <p:tgtEl>
                                          <p:spTgt spid="28"/>
                                        </p:tgtEl>
                                        <p:attrNameLst>
                                          <p:attrName>ppt_y</p:attrName>
                                        </p:attrNameLst>
                                      </p:cBhvr>
                                      <p:tavLst>
                                        <p:tav tm="0">
                                          <p:val>
                                            <p:fltVal val="0.5"/>
                                          </p:val>
                                        </p:tav>
                                        <p:tav tm="100000">
                                          <p:val>
                                            <p:strVal val="#ppt_y"/>
                                          </p:val>
                                        </p:tav>
                                      </p:tavLst>
                                    </p:anim>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childTnLst>
                          </p:cTn>
                        </p:par>
                        <p:par>
                          <p:cTn id="61" fill="hold">
                            <p:stCondLst>
                              <p:cond delay="7000"/>
                            </p:stCondLst>
                            <p:childTnLst>
                              <p:par>
                                <p:cTn id="62" presetID="2" presetClass="entr" presetSubtype="2"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300" fill="hold"/>
                                        <p:tgtEl>
                                          <p:spTgt spid="44"/>
                                        </p:tgtEl>
                                        <p:attrNameLst>
                                          <p:attrName>ppt_x</p:attrName>
                                        </p:attrNameLst>
                                      </p:cBhvr>
                                      <p:tavLst>
                                        <p:tav tm="0">
                                          <p:val>
                                            <p:strVal val="1+#ppt_w/2"/>
                                          </p:val>
                                        </p:tav>
                                        <p:tav tm="100000">
                                          <p:val>
                                            <p:strVal val="#ppt_x"/>
                                          </p:val>
                                        </p:tav>
                                      </p:tavLst>
                                    </p:anim>
                                    <p:anim calcmode="lin" valueType="num">
                                      <p:cBhvr additive="base">
                                        <p:cTn id="65" dur="300" fill="hold"/>
                                        <p:tgtEl>
                                          <p:spTgt spid="44"/>
                                        </p:tgtEl>
                                        <p:attrNameLst>
                                          <p:attrName>ppt_y</p:attrName>
                                        </p:attrNameLst>
                                      </p:cBhvr>
                                      <p:tavLst>
                                        <p:tav tm="0">
                                          <p:val>
                                            <p:strVal val="#ppt_y"/>
                                          </p:val>
                                        </p:tav>
                                        <p:tav tm="100000">
                                          <p:val>
                                            <p:strVal val="#ppt_y"/>
                                          </p:val>
                                        </p:tav>
                                      </p:tavLst>
                                    </p:anim>
                                  </p:childTnLst>
                                </p:cTn>
                              </p:par>
                            </p:childTnLst>
                          </p:cTn>
                        </p:par>
                        <p:par>
                          <p:cTn id="66" fill="hold">
                            <p:stCondLst>
                              <p:cond delay="7300"/>
                            </p:stCondLst>
                            <p:childTnLst>
                              <p:par>
                                <p:cTn id="67" presetID="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300" fill="hold"/>
                                        <p:tgtEl>
                                          <p:spTgt spid="43"/>
                                        </p:tgtEl>
                                        <p:attrNameLst>
                                          <p:attrName>ppt_x</p:attrName>
                                        </p:attrNameLst>
                                      </p:cBhvr>
                                      <p:tavLst>
                                        <p:tav tm="0">
                                          <p:val>
                                            <p:strVal val="1+#ppt_w/2"/>
                                          </p:val>
                                        </p:tav>
                                        <p:tav tm="100000">
                                          <p:val>
                                            <p:strVal val="#ppt_x"/>
                                          </p:val>
                                        </p:tav>
                                      </p:tavLst>
                                    </p:anim>
                                    <p:anim calcmode="lin" valueType="num">
                                      <p:cBhvr additive="base">
                                        <p:cTn id="7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animBg="1"/>
      <p:bldP spid="26" grpId="0"/>
      <p:bldP spid="27" grpId="0"/>
      <p:bldP spid="28" grpId="0" animBg="1"/>
      <p:bldP spid="29" grpId="0"/>
      <p:bldP spid="30"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
          <p:cNvGrpSpPr/>
          <p:nvPr/>
        </p:nvGrpSpPr>
        <p:grpSpPr>
          <a:xfrm>
            <a:off x="2901950" y="2358305"/>
            <a:ext cx="6756400" cy="4499695"/>
            <a:chOff x="3180217" y="2692400"/>
            <a:chExt cx="2569595" cy="1711325"/>
          </a:xfrm>
          <a:solidFill>
            <a:schemeClr val="bg1"/>
          </a:solidFill>
        </p:grpSpPr>
        <p:sp>
          <p:nvSpPr>
            <p:cNvPr id="44" name="Freeform 9"/>
            <p:cNvSpPr/>
            <p:nvPr/>
          </p:nvSpPr>
          <p:spPr bwMode="auto">
            <a:xfrm>
              <a:off x="4684940" y="3263900"/>
              <a:ext cx="558800" cy="584200"/>
            </a:xfrm>
            <a:custGeom>
              <a:avLst/>
              <a:gdLst>
                <a:gd name="T0" fmla="*/ 352 w 352"/>
                <a:gd name="T1" fmla="*/ 368 h 368"/>
                <a:gd name="T2" fmla="*/ 192 w 352"/>
                <a:gd name="T3" fmla="*/ 0 h 368"/>
                <a:gd name="T4" fmla="*/ 88 w 352"/>
                <a:gd name="T5" fmla="*/ 0 h 368"/>
                <a:gd name="T6" fmla="*/ 0 w 352"/>
                <a:gd name="T7" fmla="*/ 0 h 368"/>
                <a:gd name="T8" fmla="*/ 160 w 352"/>
                <a:gd name="T9" fmla="*/ 368 h 368"/>
                <a:gd name="T10" fmla="*/ 352 w 352"/>
                <a:gd name="T11" fmla="*/ 368 h 368"/>
              </a:gdLst>
              <a:ahLst/>
              <a:cxnLst>
                <a:cxn ang="0">
                  <a:pos x="T0" y="T1"/>
                </a:cxn>
                <a:cxn ang="0">
                  <a:pos x="T2" y="T3"/>
                </a:cxn>
                <a:cxn ang="0">
                  <a:pos x="T4" y="T5"/>
                </a:cxn>
                <a:cxn ang="0">
                  <a:pos x="T6" y="T7"/>
                </a:cxn>
                <a:cxn ang="0">
                  <a:pos x="T8" y="T9"/>
                </a:cxn>
                <a:cxn ang="0">
                  <a:pos x="T10" y="T11"/>
                </a:cxn>
              </a:cxnLst>
              <a:rect l="0" t="0" r="r" b="b"/>
              <a:pathLst>
                <a:path w="352" h="368">
                  <a:moveTo>
                    <a:pt x="352" y="368"/>
                  </a:moveTo>
                  <a:lnTo>
                    <a:pt x="192" y="0"/>
                  </a:lnTo>
                  <a:lnTo>
                    <a:pt x="88" y="0"/>
                  </a:lnTo>
                  <a:lnTo>
                    <a:pt x="0" y="0"/>
                  </a:lnTo>
                  <a:lnTo>
                    <a:pt x="160" y="368"/>
                  </a:lnTo>
                  <a:lnTo>
                    <a:pt x="352" y="368"/>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0"/>
            <p:cNvSpPr/>
            <p:nvPr/>
          </p:nvSpPr>
          <p:spPr bwMode="auto">
            <a:xfrm>
              <a:off x="4096318" y="3449638"/>
              <a:ext cx="558800" cy="587375"/>
            </a:xfrm>
            <a:custGeom>
              <a:avLst/>
              <a:gdLst>
                <a:gd name="T0" fmla="*/ 0 w 352"/>
                <a:gd name="T1" fmla="*/ 0 h 370"/>
                <a:gd name="T2" fmla="*/ 160 w 352"/>
                <a:gd name="T3" fmla="*/ 370 h 370"/>
                <a:gd name="T4" fmla="*/ 352 w 352"/>
                <a:gd name="T5" fmla="*/ 370 h 370"/>
                <a:gd name="T6" fmla="*/ 192 w 352"/>
                <a:gd name="T7" fmla="*/ 0 h 370"/>
                <a:gd name="T8" fmla="*/ 0 w 352"/>
                <a:gd name="T9" fmla="*/ 0 h 370"/>
              </a:gdLst>
              <a:ahLst/>
              <a:cxnLst>
                <a:cxn ang="0">
                  <a:pos x="T0" y="T1"/>
                </a:cxn>
                <a:cxn ang="0">
                  <a:pos x="T2" y="T3"/>
                </a:cxn>
                <a:cxn ang="0">
                  <a:pos x="T4" y="T5"/>
                </a:cxn>
                <a:cxn ang="0">
                  <a:pos x="T6" y="T7"/>
                </a:cxn>
                <a:cxn ang="0">
                  <a:pos x="T8" y="T9"/>
                </a:cxn>
              </a:cxnLst>
              <a:rect l="0" t="0" r="r" b="b"/>
              <a:pathLst>
                <a:path w="352" h="370">
                  <a:moveTo>
                    <a:pt x="0" y="0"/>
                  </a:moveTo>
                  <a:lnTo>
                    <a:pt x="160" y="370"/>
                  </a:lnTo>
                  <a:lnTo>
                    <a:pt x="352" y="370"/>
                  </a:lnTo>
                  <a:lnTo>
                    <a:pt x="192" y="0"/>
                  </a:ln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1"/>
            <p:cNvSpPr/>
            <p:nvPr/>
          </p:nvSpPr>
          <p:spPr bwMode="auto">
            <a:xfrm>
              <a:off x="3507696" y="3632200"/>
              <a:ext cx="558800" cy="587375"/>
            </a:xfrm>
            <a:custGeom>
              <a:avLst/>
              <a:gdLst>
                <a:gd name="T0" fmla="*/ 0 w 352"/>
                <a:gd name="T1" fmla="*/ 0 h 370"/>
                <a:gd name="T2" fmla="*/ 160 w 352"/>
                <a:gd name="T3" fmla="*/ 370 h 370"/>
                <a:gd name="T4" fmla="*/ 352 w 352"/>
                <a:gd name="T5" fmla="*/ 370 h 370"/>
                <a:gd name="T6" fmla="*/ 192 w 352"/>
                <a:gd name="T7" fmla="*/ 0 h 370"/>
                <a:gd name="T8" fmla="*/ 0 w 352"/>
                <a:gd name="T9" fmla="*/ 0 h 370"/>
              </a:gdLst>
              <a:ahLst/>
              <a:cxnLst>
                <a:cxn ang="0">
                  <a:pos x="T0" y="T1"/>
                </a:cxn>
                <a:cxn ang="0">
                  <a:pos x="T2" y="T3"/>
                </a:cxn>
                <a:cxn ang="0">
                  <a:pos x="T4" y="T5"/>
                </a:cxn>
                <a:cxn ang="0">
                  <a:pos x="T6" y="T7"/>
                </a:cxn>
                <a:cxn ang="0">
                  <a:pos x="T8" y="T9"/>
                </a:cxn>
              </a:cxnLst>
              <a:rect l="0" t="0" r="r" b="b"/>
              <a:pathLst>
                <a:path w="352" h="370">
                  <a:moveTo>
                    <a:pt x="0" y="0"/>
                  </a:moveTo>
                  <a:lnTo>
                    <a:pt x="160" y="370"/>
                  </a:lnTo>
                  <a:lnTo>
                    <a:pt x="352" y="370"/>
                  </a:lnTo>
                  <a:lnTo>
                    <a:pt x="192" y="0"/>
                  </a:ln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
            <p:cNvSpPr/>
            <p:nvPr/>
          </p:nvSpPr>
          <p:spPr bwMode="auto">
            <a:xfrm>
              <a:off x="4351565" y="3263900"/>
              <a:ext cx="638175" cy="774700"/>
            </a:xfrm>
            <a:custGeom>
              <a:avLst/>
              <a:gdLst>
                <a:gd name="T0" fmla="*/ 210 w 402"/>
                <a:gd name="T1" fmla="*/ 0 h 488"/>
                <a:gd name="T2" fmla="*/ 0 w 402"/>
                <a:gd name="T3" fmla="*/ 488 h 488"/>
                <a:gd name="T4" fmla="*/ 194 w 402"/>
                <a:gd name="T5" fmla="*/ 488 h 488"/>
                <a:gd name="T6" fmla="*/ 402 w 402"/>
                <a:gd name="T7" fmla="*/ 0 h 488"/>
                <a:gd name="T8" fmla="*/ 210 w 402"/>
                <a:gd name="T9" fmla="*/ 0 h 488"/>
              </a:gdLst>
              <a:ahLst/>
              <a:cxnLst>
                <a:cxn ang="0">
                  <a:pos x="T0" y="T1"/>
                </a:cxn>
                <a:cxn ang="0">
                  <a:pos x="T2" y="T3"/>
                </a:cxn>
                <a:cxn ang="0">
                  <a:pos x="T4" y="T5"/>
                </a:cxn>
                <a:cxn ang="0">
                  <a:pos x="T6" y="T7"/>
                </a:cxn>
                <a:cxn ang="0">
                  <a:pos x="T8" y="T9"/>
                </a:cxn>
              </a:cxnLst>
              <a:rect l="0" t="0" r="r" b="b"/>
              <a:pathLst>
                <a:path w="402" h="488">
                  <a:moveTo>
                    <a:pt x="210" y="0"/>
                  </a:moveTo>
                  <a:lnTo>
                    <a:pt x="0" y="488"/>
                  </a:lnTo>
                  <a:lnTo>
                    <a:pt x="194" y="488"/>
                  </a:lnTo>
                  <a:lnTo>
                    <a:pt x="402" y="0"/>
                  </a:lnTo>
                  <a:lnTo>
                    <a:pt x="210"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6"/>
            <p:cNvSpPr/>
            <p:nvPr/>
          </p:nvSpPr>
          <p:spPr bwMode="auto">
            <a:xfrm>
              <a:off x="3761696" y="3448050"/>
              <a:ext cx="638175" cy="771525"/>
            </a:xfrm>
            <a:custGeom>
              <a:avLst/>
              <a:gdLst>
                <a:gd name="T0" fmla="*/ 208 w 402"/>
                <a:gd name="T1" fmla="*/ 0 h 486"/>
                <a:gd name="T2" fmla="*/ 0 w 402"/>
                <a:gd name="T3" fmla="*/ 486 h 486"/>
                <a:gd name="T4" fmla="*/ 192 w 402"/>
                <a:gd name="T5" fmla="*/ 486 h 486"/>
                <a:gd name="T6" fmla="*/ 402 w 402"/>
                <a:gd name="T7" fmla="*/ 0 h 486"/>
                <a:gd name="T8" fmla="*/ 208 w 402"/>
                <a:gd name="T9" fmla="*/ 0 h 486"/>
              </a:gdLst>
              <a:ahLst/>
              <a:cxnLst>
                <a:cxn ang="0">
                  <a:pos x="T0" y="T1"/>
                </a:cxn>
                <a:cxn ang="0">
                  <a:pos x="T2" y="T3"/>
                </a:cxn>
                <a:cxn ang="0">
                  <a:pos x="T4" y="T5"/>
                </a:cxn>
                <a:cxn ang="0">
                  <a:pos x="T6" y="T7"/>
                </a:cxn>
                <a:cxn ang="0">
                  <a:pos x="T8" y="T9"/>
                </a:cxn>
              </a:cxnLst>
              <a:rect l="0" t="0" r="r" b="b"/>
              <a:pathLst>
                <a:path w="402" h="486">
                  <a:moveTo>
                    <a:pt x="208" y="0"/>
                  </a:moveTo>
                  <a:lnTo>
                    <a:pt x="0" y="486"/>
                  </a:lnTo>
                  <a:lnTo>
                    <a:pt x="192" y="486"/>
                  </a:lnTo>
                  <a:lnTo>
                    <a:pt x="402" y="0"/>
                  </a:lnTo>
                  <a:lnTo>
                    <a:pt x="208"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
            <p:cNvSpPr/>
            <p:nvPr/>
          </p:nvSpPr>
          <p:spPr bwMode="auto">
            <a:xfrm>
              <a:off x="3180217" y="3632200"/>
              <a:ext cx="638175" cy="771525"/>
            </a:xfrm>
            <a:custGeom>
              <a:avLst/>
              <a:gdLst>
                <a:gd name="T0" fmla="*/ 210 w 402"/>
                <a:gd name="T1" fmla="*/ 0 h 486"/>
                <a:gd name="T2" fmla="*/ 0 w 402"/>
                <a:gd name="T3" fmla="*/ 486 h 486"/>
                <a:gd name="T4" fmla="*/ 192 w 402"/>
                <a:gd name="T5" fmla="*/ 486 h 486"/>
                <a:gd name="T6" fmla="*/ 402 w 402"/>
                <a:gd name="T7" fmla="*/ 0 h 486"/>
                <a:gd name="T8" fmla="*/ 210 w 402"/>
                <a:gd name="T9" fmla="*/ 0 h 486"/>
              </a:gdLst>
              <a:ahLst/>
              <a:cxnLst>
                <a:cxn ang="0">
                  <a:pos x="T0" y="T1"/>
                </a:cxn>
                <a:cxn ang="0">
                  <a:pos x="T2" y="T3"/>
                </a:cxn>
                <a:cxn ang="0">
                  <a:pos x="T4" y="T5"/>
                </a:cxn>
                <a:cxn ang="0">
                  <a:pos x="T6" y="T7"/>
                </a:cxn>
                <a:cxn ang="0">
                  <a:pos x="T8" y="T9"/>
                </a:cxn>
              </a:cxnLst>
              <a:rect l="0" t="0" r="r" b="b"/>
              <a:pathLst>
                <a:path w="402" h="486">
                  <a:moveTo>
                    <a:pt x="210" y="0"/>
                  </a:moveTo>
                  <a:lnTo>
                    <a:pt x="0" y="486"/>
                  </a:lnTo>
                  <a:lnTo>
                    <a:pt x="192" y="486"/>
                  </a:lnTo>
                  <a:lnTo>
                    <a:pt x="402" y="0"/>
                  </a:lnTo>
                  <a:lnTo>
                    <a:pt x="210" y="0"/>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8"/>
            <p:cNvSpPr/>
            <p:nvPr/>
          </p:nvSpPr>
          <p:spPr bwMode="auto">
            <a:xfrm>
              <a:off x="4940187" y="2692400"/>
              <a:ext cx="809625" cy="1155700"/>
            </a:xfrm>
            <a:custGeom>
              <a:avLst/>
              <a:gdLst>
                <a:gd name="T0" fmla="*/ 510 w 510"/>
                <a:gd name="T1" fmla="*/ 216 h 728"/>
                <a:gd name="T2" fmla="*/ 414 w 510"/>
                <a:gd name="T3" fmla="*/ 0 h 728"/>
                <a:gd name="T4" fmla="*/ 130 w 510"/>
                <a:gd name="T5" fmla="*/ 216 h 728"/>
                <a:gd name="T6" fmla="*/ 224 w 510"/>
                <a:gd name="T7" fmla="*/ 216 h 728"/>
                <a:gd name="T8" fmla="*/ 0 w 510"/>
                <a:gd name="T9" fmla="*/ 728 h 728"/>
                <a:gd name="T10" fmla="*/ 192 w 510"/>
                <a:gd name="T11" fmla="*/ 728 h 728"/>
                <a:gd name="T12" fmla="*/ 416 w 510"/>
                <a:gd name="T13" fmla="*/ 216 h 728"/>
                <a:gd name="T14" fmla="*/ 510 w 510"/>
                <a:gd name="T15" fmla="*/ 216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728">
                  <a:moveTo>
                    <a:pt x="510" y="216"/>
                  </a:moveTo>
                  <a:lnTo>
                    <a:pt x="414" y="0"/>
                  </a:lnTo>
                  <a:lnTo>
                    <a:pt x="130" y="216"/>
                  </a:lnTo>
                  <a:lnTo>
                    <a:pt x="224" y="216"/>
                  </a:lnTo>
                  <a:lnTo>
                    <a:pt x="0" y="728"/>
                  </a:lnTo>
                  <a:lnTo>
                    <a:pt x="192" y="728"/>
                  </a:lnTo>
                  <a:lnTo>
                    <a:pt x="416" y="216"/>
                  </a:lnTo>
                  <a:lnTo>
                    <a:pt x="510" y="216"/>
                  </a:lnTo>
                  <a:close/>
                </a:path>
              </a:pathLst>
            </a:custGeom>
            <a:grpFill/>
            <a:ln>
              <a:noFill/>
            </a:ln>
          </p:spPr>
          <p:txBody>
            <a:bodyPr vert="horz" wrap="square" lIns="91440" tIns="45720" rIns="91440" bIns="45720" numCol="1" anchor="t" anchorCtr="0" compatLnSpc="1"/>
            <a:lstStyle/>
            <a:p>
              <a:endParaRPr lang="en-AU">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组合 64"/>
          <p:cNvGrpSpPr/>
          <p:nvPr/>
        </p:nvGrpSpPr>
        <p:grpSpPr>
          <a:xfrm>
            <a:off x="601589" y="4175906"/>
            <a:ext cx="2796038" cy="1077218"/>
            <a:chOff x="601589" y="4175906"/>
            <a:chExt cx="2796038" cy="1077218"/>
          </a:xfrm>
        </p:grpSpPr>
        <p:sp>
          <p:nvSpPr>
            <p:cNvPr id="51" name="TextBox 14"/>
            <p:cNvSpPr txBox="1"/>
            <p:nvPr/>
          </p:nvSpPr>
          <p:spPr>
            <a:xfrm>
              <a:off x="601589" y="4514460"/>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15"/>
            <p:cNvSpPr txBox="1"/>
            <p:nvPr/>
          </p:nvSpPr>
          <p:spPr>
            <a:xfrm>
              <a:off x="601589" y="4175906"/>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p>
          </p:txBody>
        </p:sp>
      </p:grpSp>
      <p:grpSp>
        <p:nvGrpSpPr>
          <p:cNvPr id="66" name="组合 65"/>
          <p:cNvGrpSpPr/>
          <p:nvPr/>
        </p:nvGrpSpPr>
        <p:grpSpPr>
          <a:xfrm>
            <a:off x="3146606" y="3054557"/>
            <a:ext cx="2796038" cy="1077218"/>
            <a:chOff x="3146606" y="3054557"/>
            <a:chExt cx="2796038" cy="1077218"/>
          </a:xfrm>
        </p:grpSpPr>
        <p:sp>
          <p:nvSpPr>
            <p:cNvPr id="53" name="TextBox 18"/>
            <p:cNvSpPr txBox="1"/>
            <p:nvPr/>
          </p:nvSpPr>
          <p:spPr>
            <a:xfrm>
              <a:off x="3146606" y="3393111"/>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19"/>
            <p:cNvSpPr txBox="1"/>
            <p:nvPr/>
          </p:nvSpPr>
          <p:spPr>
            <a:xfrm>
              <a:off x="3146606" y="3054557"/>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p>
          </p:txBody>
        </p:sp>
      </p:grpSp>
      <p:grpSp>
        <p:nvGrpSpPr>
          <p:cNvPr id="67" name="组合 66"/>
          <p:cNvGrpSpPr/>
          <p:nvPr/>
        </p:nvGrpSpPr>
        <p:grpSpPr>
          <a:xfrm>
            <a:off x="5128725" y="2031612"/>
            <a:ext cx="2796038" cy="1077218"/>
            <a:chOff x="5128725" y="2031612"/>
            <a:chExt cx="2796038" cy="1077218"/>
          </a:xfrm>
        </p:grpSpPr>
        <p:sp>
          <p:nvSpPr>
            <p:cNvPr id="55" name="TextBox 20"/>
            <p:cNvSpPr txBox="1"/>
            <p:nvPr/>
          </p:nvSpPr>
          <p:spPr>
            <a:xfrm>
              <a:off x="5128725" y="2370166"/>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21"/>
            <p:cNvSpPr txBox="1"/>
            <p:nvPr/>
          </p:nvSpPr>
          <p:spPr>
            <a:xfrm>
              <a:off x="5128725" y="2031612"/>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p>
          </p:txBody>
        </p:sp>
      </p:grpSp>
      <p:grpSp>
        <p:nvGrpSpPr>
          <p:cNvPr id="68" name="组合 67"/>
          <p:cNvGrpSpPr/>
          <p:nvPr/>
        </p:nvGrpSpPr>
        <p:grpSpPr>
          <a:xfrm>
            <a:off x="8327702" y="1298810"/>
            <a:ext cx="2796038" cy="1077218"/>
            <a:chOff x="8327702" y="1298810"/>
            <a:chExt cx="2796038" cy="1077218"/>
          </a:xfrm>
        </p:grpSpPr>
        <p:sp>
          <p:nvSpPr>
            <p:cNvPr id="57" name="TextBox 22"/>
            <p:cNvSpPr txBox="1"/>
            <p:nvPr/>
          </p:nvSpPr>
          <p:spPr>
            <a:xfrm>
              <a:off x="8327702" y="1637364"/>
              <a:ext cx="2796038" cy="738664"/>
            </a:xfrm>
            <a:prstGeom prst="rect">
              <a:avLst/>
            </a:prstGeom>
            <a:noFill/>
          </p:spPr>
          <p:txBody>
            <a:bodyPr wrap="square" rtlCol="0">
              <a:spAutoFit/>
            </a:bodyPr>
            <a:lstStyle/>
            <a:p>
              <a:pPr algn="r"/>
              <a:r>
                <a:rPr lang="zh-CN" altLang="en-US"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单击此处编辑您要的内容，建议您在展示时采用微软雅黑字体单击使用微软雅黑</a:t>
              </a:r>
              <a:endParaRPr lang="en-US" altLang="zh-CN" sz="1400" dirty="0">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23"/>
            <p:cNvSpPr txBox="1"/>
            <p:nvPr/>
          </p:nvSpPr>
          <p:spPr>
            <a:xfrm>
              <a:off x="8327702" y="1298810"/>
              <a:ext cx="2796037" cy="338554"/>
            </a:xfrm>
            <a:prstGeom prst="rect">
              <a:avLst/>
            </a:prstGeom>
            <a:noFill/>
          </p:spPr>
          <p:txBody>
            <a:bodyPr wrap="none" rtlCol="0">
              <a:noAutofit/>
            </a:bodyPr>
            <a:lstStyle/>
            <a:p>
              <a:pPr algn="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点击输入标题</a:t>
              </a:r>
            </a:p>
          </p:txBody>
        </p:sp>
      </p:grpSp>
    </p:spTree>
    <p:extLst>
      <p:ext uri="{BB962C8B-B14F-4D97-AF65-F5344CB8AC3E}">
        <p14:creationId xmlns:p14="http://schemas.microsoft.com/office/powerpoint/2010/main" val="7539616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7"/>
          <p:cNvGrpSpPr>
            <a:grpSpLocks noChangeAspect="1"/>
          </p:cNvGrpSpPr>
          <p:nvPr/>
        </p:nvGrpSpPr>
        <p:grpSpPr bwMode="auto">
          <a:xfrm>
            <a:off x="4910808" y="1785943"/>
            <a:ext cx="2316162" cy="2316162"/>
            <a:chOff x="1968848" y="2546470"/>
            <a:chExt cx="2846056" cy="2846056"/>
          </a:xfrm>
          <a:noFill/>
        </p:grpSpPr>
        <p:sp>
          <p:nvSpPr>
            <p:cNvPr id="6" name="Freeform 48"/>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grpFill/>
            <a:ln w="9525">
              <a:solidFill>
                <a:schemeClr val="bg1">
                  <a:lumMod val="95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7" name="Freeform 49"/>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grpFill/>
            <a:ln w="9525">
              <a:solidFill>
                <a:schemeClr val="bg1">
                  <a:lumMod val="95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8" name="Freeform 50"/>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grpFill/>
            <a:ln w="9525">
              <a:solidFill>
                <a:schemeClr val="bg1">
                  <a:lumMod val="95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sp>
          <p:nvSpPr>
            <p:cNvPr id="11" name="Freeform 51"/>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grpFill/>
            <a:ln w="9525">
              <a:solidFill>
                <a:schemeClr val="bg1">
                  <a:lumMod val="95000"/>
                </a:schemeClr>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a:lnSpc>
                  <a:spcPct val="90000"/>
                </a:lnSpc>
                <a:spcAft>
                  <a:spcPct val="35000"/>
                </a:spcAft>
                <a:defRPr/>
              </a:pPr>
              <a:endParaRPr lang="id-ID" sz="2900">
                <a:solidFill>
                  <a:schemeClr val="bg1">
                    <a:lumMod val="95000"/>
                  </a:schemeClr>
                </a:solidFill>
                <a:cs typeface="+mn-ea"/>
                <a:sym typeface="+mn-lt"/>
              </a:endParaRPr>
            </a:p>
          </p:txBody>
        </p:sp>
      </p:grpSp>
      <p:sp>
        <p:nvSpPr>
          <p:cNvPr id="12" name="Content Placeholder 2"/>
          <p:cNvSpPr txBox="1">
            <a:spLocks/>
          </p:cNvSpPr>
          <p:nvPr/>
        </p:nvSpPr>
        <p:spPr>
          <a:xfrm>
            <a:off x="1273845" y="1771656"/>
            <a:ext cx="2820988"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pPr algn="r"/>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p>
        </p:txBody>
      </p:sp>
      <p:sp>
        <p:nvSpPr>
          <p:cNvPr id="13" name="Oval 53"/>
          <p:cNvSpPr>
            <a:spLocks noChangeAspect="1"/>
          </p:cNvSpPr>
          <p:nvPr/>
        </p:nvSpPr>
        <p:spPr>
          <a:xfrm>
            <a:off x="4232945"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4" name="Content Placeholder 2"/>
          <p:cNvSpPr txBox="1">
            <a:spLocks/>
          </p:cNvSpPr>
          <p:nvPr/>
        </p:nvSpPr>
        <p:spPr>
          <a:xfrm>
            <a:off x="1273845" y="3005143"/>
            <a:ext cx="2820988"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pPr algn="r"/>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p>
        </p:txBody>
      </p:sp>
      <p:sp>
        <p:nvSpPr>
          <p:cNvPr id="15" name="Oval 55"/>
          <p:cNvSpPr>
            <a:spLocks noChangeAspect="1"/>
          </p:cNvSpPr>
          <p:nvPr/>
        </p:nvSpPr>
        <p:spPr>
          <a:xfrm>
            <a:off x="4232945"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6" name="Content Placeholder 2"/>
          <p:cNvSpPr txBox="1">
            <a:spLocks/>
          </p:cNvSpPr>
          <p:nvPr/>
        </p:nvSpPr>
        <p:spPr>
          <a:xfrm>
            <a:off x="7949284" y="1771656"/>
            <a:ext cx="2820987"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p>
        </p:txBody>
      </p:sp>
      <p:sp>
        <p:nvSpPr>
          <p:cNvPr id="17" name="Oval 57"/>
          <p:cNvSpPr>
            <a:spLocks noChangeAspect="1"/>
          </p:cNvSpPr>
          <p:nvPr/>
        </p:nvSpPr>
        <p:spPr>
          <a:xfrm>
            <a:off x="7700045"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mn-lt"/>
              <a:cs typeface="+mn-ea"/>
              <a:sym typeface="+mn-lt"/>
            </a:endParaRPr>
          </a:p>
        </p:txBody>
      </p:sp>
      <p:sp>
        <p:nvSpPr>
          <p:cNvPr id="18" name="Content Placeholder 2"/>
          <p:cNvSpPr txBox="1">
            <a:spLocks/>
          </p:cNvSpPr>
          <p:nvPr/>
        </p:nvSpPr>
        <p:spPr>
          <a:xfrm>
            <a:off x="7949284" y="3005143"/>
            <a:ext cx="2820987"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ctr"/>
            <a:r>
              <a:rPr lang="zh-CN" altLang="en-US" sz="2000" dirty="0">
                <a:solidFill>
                  <a:schemeClr val="bg1">
                    <a:lumMod val="95000"/>
                  </a:schemeClr>
                </a:solidFill>
                <a:cs typeface="+mn-ea"/>
                <a:sym typeface="+mn-lt"/>
              </a:rPr>
              <a:t>添加文字</a:t>
            </a:r>
            <a:endParaRPr lang="id-ID" altLang="zh-CN" sz="2000" dirty="0">
              <a:solidFill>
                <a:schemeClr val="bg1">
                  <a:lumMod val="95000"/>
                </a:schemeClr>
              </a:solidFill>
              <a:cs typeface="+mn-ea"/>
              <a:sym typeface="+mn-lt"/>
            </a:endParaRPr>
          </a:p>
          <a:p>
            <a:r>
              <a:rPr lang="zh-CN" altLang="en-US" sz="1200" dirty="0" smtClean="0">
                <a:solidFill>
                  <a:schemeClr val="bg1">
                    <a:lumMod val="95000"/>
                  </a:schemeClr>
                </a:solidFill>
                <a:latin typeface="+mn-lt"/>
                <a:cs typeface="+mn-ea"/>
                <a:sym typeface="+mn-lt"/>
              </a:rPr>
              <a:t>这里</a:t>
            </a:r>
            <a:r>
              <a:rPr lang="zh-CN" altLang="en-US" sz="1200" dirty="0">
                <a:solidFill>
                  <a:schemeClr val="bg1">
                    <a:lumMod val="95000"/>
                  </a:schemeClr>
                </a:solidFill>
                <a:latin typeface="+mn-lt"/>
                <a:cs typeface="+mn-ea"/>
                <a:sym typeface="+mn-lt"/>
              </a:rPr>
              <a:t>可以添加主要内容这里可以添加主要内容这里可以添加主要内容。</a:t>
            </a:r>
          </a:p>
        </p:txBody>
      </p:sp>
      <p:sp>
        <p:nvSpPr>
          <p:cNvPr id="19" name="Oval 59"/>
          <p:cNvSpPr>
            <a:spLocks noChangeAspect="1"/>
          </p:cNvSpPr>
          <p:nvPr/>
        </p:nvSpPr>
        <p:spPr>
          <a:xfrm>
            <a:off x="7700045"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lumMod val="95000"/>
                </a:schemeClr>
              </a:solidFill>
              <a:latin typeface="+mn-lt"/>
              <a:cs typeface="+mn-ea"/>
              <a:sym typeface="+mn-lt"/>
            </a:endParaRPr>
          </a:p>
        </p:txBody>
      </p:sp>
      <p:grpSp>
        <p:nvGrpSpPr>
          <p:cNvPr id="20" name="Group 60"/>
          <p:cNvGrpSpPr>
            <a:grpSpLocks/>
          </p:cNvGrpSpPr>
          <p:nvPr/>
        </p:nvGrpSpPr>
        <p:grpSpPr bwMode="auto">
          <a:xfrm>
            <a:off x="5372770" y="2224094"/>
            <a:ext cx="1504950" cy="1519237"/>
            <a:chOff x="1811980" y="2710655"/>
            <a:chExt cx="1505491" cy="1520152"/>
          </a:xfrm>
        </p:grpSpPr>
        <p:grpSp>
          <p:nvGrpSpPr>
            <p:cNvPr id="21" name="Group 61"/>
            <p:cNvGrpSpPr>
              <a:grpSpLocks noChangeAspect="1"/>
            </p:cNvGrpSpPr>
            <p:nvPr/>
          </p:nvGrpSpPr>
          <p:grpSpPr bwMode="auto">
            <a:xfrm>
              <a:off x="1811980" y="2710655"/>
              <a:ext cx="1505491" cy="1520152"/>
              <a:chOff x="2262147" y="2702382"/>
              <a:chExt cx="1677861" cy="1694199"/>
            </a:xfrm>
          </p:grpSpPr>
          <p:grpSp>
            <p:nvGrpSpPr>
              <p:cNvPr id="23" name="Group 63"/>
              <p:cNvGrpSpPr/>
              <p:nvPr/>
            </p:nvGrpSpPr>
            <p:grpSpPr>
              <a:xfrm>
                <a:off x="2269086" y="2717423"/>
                <a:ext cx="389342" cy="339426"/>
                <a:chOff x="7540014" y="4306907"/>
                <a:chExt cx="389342" cy="339426"/>
              </a:xfrm>
              <a:solidFill>
                <a:schemeClr val="bg1"/>
              </a:solidFill>
            </p:grpSpPr>
            <p:sp>
              <p:nvSpPr>
                <p:cNvPr id="34"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5"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6"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7"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8"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9"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40"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4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sp>
              <p:nvSpPr>
                <p:cNvPr id="4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bg1">
                        <a:lumMod val="95000"/>
                      </a:schemeClr>
                    </a:solidFill>
                    <a:cs typeface="+mn-ea"/>
                    <a:sym typeface="+mn-lt"/>
                  </a:endParaRPr>
                </a:p>
              </p:txBody>
            </p:sp>
          </p:grpSp>
          <p:grpSp>
            <p:nvGrpSpPr>
              <p:cNvPr id="24" name="Group 64"/>
              <p:cNvGrpSpPr/>
              <p:nvPr/>
            </p:nvGrpSpPr>
            <p:grpSpPr>
              <a:xfrm>
                <a:off x="3560649" y="2702382"/>
                <a:ext cx="379359" cy="386846"/>
                <a:chOff x="7160655" y="2178006"/>
                <a:chExt cx="379359" cy="386846"/>
              </a:xfrm>
              <a:solidFill>
                <a:schemeClr val="bg1"/>
              </a:solidFill>
            </p:grpSpPr>
            <p:sp>
              <p:nvSpPr>
                <p:cNvPr id="3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2"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3"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grpSp>
          <p:grpSp>
            <p:nvGrpSpPr>
              <p:cNvPr id="25" name="Group 65"/>
              <p:cNvGrpSpPr>
                <a:grpSpLocks noChangeAspect="1"/>
              </p:cNvGrpSpPr>
              <p:nvPr/>
            </p:nvGrpSpPr>
            <p:grpSpPr>
              <a:xfrm>
                <a:off x="2262147" y="4047702"/>
                <a:ext cx="396281" cy="348879"/>
                <a:chOff x="6040049" y="4182118"/>
                <a:chExt cx="521619" cy="459224"/>
              </a:xfrm>
              <a:solidFill>
                <a:schemeClr val="bg1"/>
              </a:solidFill>
            </p:grpSpPr>
            <p:sp>
              <p:nvSpPr>
                <p:cNvPr id="26"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27"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28"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29"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sp>
              <p:nvSpPr>
                <p:cNvPr id="30"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lumMod val="95000"/>
                      </a:schemeClr>
                    </a:solidFill>
                    <a:cs typeface="+mn-ea"/>
                    <a:sym typeface="+mn-lt"/>
                  </a:endParaRPr>
                </a:p>
              </p:txBody>
            </p:sp>
          </p:grpSp>
        </p:grpSp>
        <p:sp>
          <p:nvSpPr>
            <p:cNvPr id="22" name="Freeform 21"/>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a:defRPr/>
              </a:pPr>
              <a:endParaRPr lang="en-US" dirty="0">
                <a:solidFill>
                  <a:schemeClr val="bg1">
                    <a:lumMod val="95000"/>
                  </a:schemeClr>
                </a:solidFill>
                <a:cs typeface="+mn-ea"/>
                <a:sym typeface="+mn-lt"/>
              </a:endParaRPr>
            </a:p>
          </p:txBody>
        </p:sp>
      </p:grpSp>
      <p:sp>
        <p:nvSpPr>
          <p:cNvPr id="45" name="TextBox 44"/>
          <p:cNvSpPr txBox="1"/>
          <p:nvPr/>
        </p:nvSpPr>
        <p:spPr>
          <a:xfrm>
            <a:off x="1993925" y="5086925"/>
            <a:ext cx="8172908" cy="369332"/>
          </a:xfrm>
          <a:prstGeom prst="rect">
            <a:avLst/>
          </a:prstGeom>
          <a:noFill/>
        </p:spPr>
        <p:txBody>
          <a:bodyPr wrap="square" lIns="0" tIns="0" rIns="0" bIns="0" rtlCol="0">
            <a:spAutoFit/>
          </a:bodyPr>
          <a:lstStyle/>
          <a:p>
            <a:pPr algn="just"/>
            <a:r>
              <a:rPr lang="zh-CN" altLang="en-US" sz="1200" dirty="0">
                <a:solidFill>
                  <a:schemeClr val="bg1">
                    <a:lumMod val="95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6" name="TextBox 45"/>
          <p:cNvSpPr txBox="1"/>
          <p:nvPr/>
        </p:nvSpPr>
        <p:spPr>
          <a:xfrm>
            <a:off x="5083155" y="4651976"/>
            <a:ext cx="2059343" cy="307777"/>
          </a:xfrm>
          <a:prstGeom prst="rect">
            <a:avLst/>
          </a:prstGeom>
          <a:noFill/>
        </p:spPr>
        <p:txBody>
          <a:bodyPr wrap="square" lIns="0" tIns="0" rIns="0" bIns="0" rtlCol="0">
            <a:spAutoFit/>
          </a:bodyPr>
          <a:lstStyle/>
          <a:p>
            <a:r>
              <a:rPr lang="zh-CN" altLang="en-US" sz="2000" dirty="0">
                <a:solidFill>
                  <a:schemeClr val="bg1">
                    <a:lumMod val="95000"/>
                  </a:schemeClr>
                </a:solidFill>
                <a:cs typeface="+mn-ea"/>
                <a:sym typeface="+mn-lt"/>
              </a:rPr>
              <a:t>点击输入标题文本</a:t>
            </a:r>
          </a:p>
        </p:txBody>
      </p:sp>
    </p:spTree>
    <p:extLst>
      <p:ext uri="{BB962C8B-B14F-4D97-AF65-F5344CB8AC3E}">
        <p14:creationId xmlns:p14="http://schemas.microsoft.com/office/powerpoint/2010/main" val="14768140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22" presetClass="entr" presetSubtype="8" fill="hold" grpId="0" nodeType="withEffect">
                                  <p:stCondLst>
                                    <p:cond delay="325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50"/>
                                        <p:tgtEl>
                                          <p:spTgt spid="12"/>
                                        </p:tgtEl>
                                      </p:cBhvr>
                                    </p:animEffect>
                                  </p:childTnLst>
                                </p:cTn>
                              </p:par>
                              <p:par>
                                <p:cTn id="18" presetID="2" presetClass="entr" presetSubtype="8" fill="hold" grpId="0" nodeType="withEffect">
                                  <p:stCondLst>
                                    <p:cond delay="27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par>
                                <p:cTn id="22" presetID="22" presetClass="entr" presetSubtype="8" fill="hold" grpId="0" nodeType="withEffect">
                                  <p:stCondLst>
                                    <p:cond delay="325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750"/>
                                        <p:tgtEl>
                                          <p:spTgt spid="14"/>
                                        </p:tgtEl>
                                      </p:cBhvr>
                                    </p:animEffect>
                                  </p:childTnLst>
                                </p:cTn>
                              </p:par>
                              <p:par>
                                <p:cTn id="25" presetID="2" presetClass="entr" presetSubtype="8" fill="hold" grpId="0" nodeType="withEffect">
                                  <p:stCondLst>
                                    <p:cond delay="27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325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750"/>
                                        <p:tgtEl>
                                          <p:spTgt spid="16"/>
                                        </p:tgtEl>
                                      </p:cBhvr>
                                    </p:animEffect>
                                  </p:childTnLst>
                                </p:cTn>
                              </p:par>
                              <p:par>
                                <p:cTn id="32" presetID="2" presetClass="entr" presetSubtype="8" fill="hold" grpId="0" nodeType="withEffect">
                                  <p:stCondLst>
                                    <p:cond delay="275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325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750"/>
                                        <p:tgtEl>
                                          <p:spTgt spid="18"/>
                                        </p:tgtEl>
                                      </p:cBhvr>
                                    </p:animEffect>
                                  </p:childTnLst>
                                </p:cTn>
                              </p:par>
                              <p:par>
                                <p:cTn id="39" presetID="2" presetClass="entr" presetSubtype="8" fill="hold" grpId="0" nodeType="withEffect">
                                  <p:stCondLst>
                                    <p:cond delay="275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300" fill="hold"/>
                                        <p:tgtEl>
                                          <p:spTgt spid="46"/>
                                        </p:tgtEl>
                                        <p:attrNameLst>
                                          <p:attrName>ppt_x</p:attrName>
                                        </p:attrNameLst>
                                      </p:cBhvr>
                                      <p:tavLst>
                                        <p:tav tm="0">
                                          <p:val>
                                            <p:strVal val="1+#ppt_w/2"/>
                                          </p:val>
                                        </p:tav>
                                        <p:tav tm="100000">
                                          <p:val>
                                            <p:strVal val="#ppt_x"/>
                                          </p:val>
                                        </p:tav>
                                      </p:tavLst>
                                    </p:anim>
                                    <p:anim calcmode="lin" valueType="num">
                                      <p:cBhvr additive="base">
                                        <p:cTn id="47" dur="300" fill="hold"/>
                                        <p:tgtEl>
                                          <p:spTgt spid="46"/>
                                        </p:tgtEl>
                                        <p:attrNameLst>
                                          <p:attrName>ppt_y</p:attrName>
                                        </p:attrNameLst>
                                      </p:cBhvr>
                                      <p:tavLst>
                                        <p:tav tm="0">
                                          <p:val>
                                            <p:strVal val="#ppt_y"/>
                                          </p:val>
                                        </p:tav>
                                        <p:tav tm="100000">
                                          <p:val>
                                            <p:strVal val="#ppt_y"/>
                                          </p:val>
                                        </p:tav>
                                      </p:tavLst>
                                    </p:anim>
                                  </p:childTnLst>
                                </p:cTn>
                              </p:par>
                            </p:childTnLst>
                          </p:cTn>
                        </p:par>
                        <p:par>
                          <p:cTn id="48" fill="hold">
                            <p:stCondLst>
                              <p:cond delay="4300"/>
                            </p:stCondLst>
                            <p:childTnLst>
                              <p:par>
                                <p:cTn id="49" presetID="2" presetClass="entr" presetSubtype="2"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300" fill="hold"/>
                                        <p:tgtEl>
                                          <p:spTgt spid="45"/>
                                        </p:tgtEl>
                                        <p:attrNameLst>
                                          <p:attrName>ppt_x</p:attrName>
                                        </p:attrNameLst>
                                      </p:cBhvr>
                                      <p:tavLst>
                                        <p:tav tm="0">
                                          <p:val>
                                            <p:strVal val="1+#ppt_w/2"/>
                                          </p:val>
                                        </p:tav>
                                        <p:tav tm="100000">
                                          <p:val>
                                            <p:strVal val="#ppt_x"/>
                                          </p:val>
                                        </p:tav>
                                      </p:tavLst>
                                    </p:anim>
                                    <p:anim calcmode="lin" valueType="num">
                                      <p:cBhvr additive="base">
                                        <p:cTn id="52"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p:bldP spid="17" grpId="0" animBg="1"/>
      <p:bldP spid="18" grpId="0"/>
      <p:bldP spid="19" grpId="0" animBg="1"/>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2000" cy="6858001"/>
            <a:chOff x="0" y="-1"/>
            <a:chExt cx="12192000" cy="6858001"/>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grpSp>
      <p:grpSp>
        <p:nvGrpSpPr>
          <p:cNvPr id="6" name="组合 5"/>
          <p:cNvGrpSpPr/>
          <p:nvPr/>
        </p:nvGrpSpPr>
        <p:grpSpPr>
          <a:xfrm>
            <a:off x="5422485" y="1349845"/>
            <a:ext cx="1352406" cy="1151459"/>
            <a:chOff x="5381666" y="1349845"/>
            <a:chExt cx="1352406" cy="1151459"/>
          </a:xfrm>
        </p:grpSpPr>
        <p:sp>
          <p:nvSpPr>
            <p:cNvPr id="33" name="六边形 32">
              <a:extLst>
                <a:ext uri="{FF2B5EF4-FFF2-40B4-BE49-F238E27FC236}">
                  <a16:creationId xmlns="" xmlns:a16="http://schemas.microsoft.com/office/drawing/2014/main" id="{BD5243ED-EA35-4879-8A54-7F6BC5C7779A}"/>
                </a:ext>
              </a:extLst>
            </p:cNvPr>
            <p:cNvSpPr/>
            <p:nvPr/>
          </p:nvSpPr>
          <p:spPr>
            <a:xfrm>
              <a:off x="5381666" y="1349845"/>
              <a:ext cx="1333356" cy="1151459"/>
            </a:xfrm>
            <a:prstGeom prst="hexagon">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i="1" dirty="0">
                <a:solidFill>
                  <a:schemeClr val="tx1"/>
                </a:solidFill>
                <a:latin typeface="Century Gothic" panose="020B0502020202020204" pitchFamily="34" charset="0"/>
              </a:endParaRPr>
            </a:p>
          </p:txBody>
        </p:sp>
        <p:sp>
          <p:nvSpPr>
            <p:cNvPr id="34" name="文本框 33">
              <a:extLst>
                <a:ext uri="{FF2B5EF4-FFF2-40B4-BE49-F238E27FC236}">
                  <a16:creationId xmlns="" xmlns:a16="http://schemas.microsoft.com/office/drawing/2014/main" id="{ECAA8F63-0C2E-488A-BE13-5F1A0835FCAB}"/>
                </a:ext>
              </a:extLst>
            </p:cNvPr>
            <p:cNvSpPr txBox="1"/>
            <p:nvPr/>
          </p:nvSpPr>
          <p:spPr>
            <a:xfrm>
              <a:off x="5572226" y="1417742"/>
              <a:ext cx="1161846" cy="1015663"/>
            </a:xfrm>
            <a:prstGeom prst="rect">
              <a:avLst/>
            </a:prstGeom>
            <a:noFill/>
          </p:spPr>
          <p:txBody>
            <a:bodyPr wrap="square" rtlCol="0">
              <a:spAutoFit/>
            </a:bodyPr>
            <a:lstStyle/>
            <a:p>
              <a:r>
                <a:rPr lang="en-US" altLang="zh-CN" sz="6000" dirty="0" smtClean="0">
                  <a:solidFill>
                    <a:schemeClr val="bg1"/>
                  </a:solidFill>
                  <a:latin typeface="Impact" panose="020B0806030902050204" pitchFamily="34" charset="0"/>
                  <a:ea typeface="微软雅黑" panose="020B0503020204020204" charset="-122"/>
                </a:rPr>
                <a:t>04</a:t>
              </a:r>
              <a:endParaRPr lang="zh-CN" altLang="en-US" sz="6000" dirty="0">
                <a:solidFill>
                  <a:schemeClr val="bg1"/>
                </a:solidFill>
                <a:latin typeface="Impact" panose="020B0806030902050204" pitchFamily="34" charset="0"/>
                <a:ea typeface="微软雅黑" panose="020B0503020204020204" charset="-122"/>
              </a:endParaRPr>
            </a:p>
          </p:txBody>
        </p:sp>
      </p:grpSp>
      <p:sp>
        <p:nvSpPr>
          <p:cNvPr id="35" name="文本框 34">
            <a:extLst>
              <a:ext uri="{FF2B5EF4-FFF2-40B4-BE49-F238E27FC236}">
                <a16:creationId xmlns="" xmlns:a16="http://schemas.microsoft.com/office/drawing/2014/main" id="{643374C5-9BAF-4558-B8D0-C083EBF1A56C}"/>
              </a:ext>
            </a:extLst>
          </p:cNvPr>
          <p:cNvSpPr txBox="1"/>
          <p:nvPr/>
        </p:nvSpPr>
        <p:spPr>
          <a:xfrm>
            <a:off x="2995264" y="2701263"/>
            <a:ext cx="6340198" cy="1015663"/>
          </a:xfrm>
          <a:prstGeom prst="rect">
            <a:avLst/>
          </a:prstGeom>
          <a:noFill/>
        </p:spPr>
        <p:txBody>
          <a:bodyPr wrap="none" rtlCol="0">
            <a:spAutoFit/>
            <a:scene3d>
              <a:camera prst="orthographicFront"/>
              <a:lightRig rig="threePt" dir="t"/>
            </a:scene3d>
            <a:sp3d contourW="25400"/>
          </a:bodyPr>
          <a:lstStyle/>
          <a:p>
            <a:pPr algn="ctr"/>
            <a:r>
              <a:rPr lang="zh-CN" altLang="en-US" sz="6000" dirty="0" smtClean="0">
                <a:solidFill>
                  <a:schemeClr val="bg1"/>
                </a:solidFill>
                <a:latin typeface="汉仪菱心体简" panose="02010609000101010101" pitchFamily="49" charset="-122"/>
                <a:ea typeface="汉仪菱心体简" panose="02010609000101010101" pitchFamily="49" charset="-122"/>
              </a:rPr>
              <a:t>单击此处添加标题</a:t>
            </a:r>
            <a:endParaRPr lang="zh-CN" altLang="en-US" sz="6000" dirty="0">
              <a:solidFill>
                <a:schemeClr val="bg1"/>
              </a:solidFill>
              <a:latin typeface="汉仪菱心体简" panose="02010609000101010101" pitchFamily="49" charset="-122"/>
              <a:ea typeface="汉仪菱心体简" panose="02010609000101010101" pitchFamily="49" charset="-122"/>
            </a:endParaRPr>
          </a:p>
        </p:txBody>
      </p:sp>
      <p:sp>
        <p:nvSpPr>
          <p:cNvPr id="36" name="文本框 35">
            <a:extLst>
              <a:ext uri="{FF2B5EF4-FFF2-40B4-BE49-F238E27FC236}">
                <a16:creationId xmlns="" xmlns:a16="http://schemas.microsoft.com/office/drawing/2014/main" id="{1AC641CD-8193-41D1-877C-EFDB67078BAD}"/>
              </a:ext>
            </a:extLst>
          </p:cNvPr>
          <p:cNvSpPr txBox="1"/>
          <p:nvPr/>
        </p:nvSpPr>
        <p:spPr>
          <a:xfrm>
            <a:off x="3055465" y="3812176"/>
            <a:ext cx="6081069" cy="583493"/>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lang="en-US" altLang="zh-CN" sz="1400" dirty="0">
                <a:solidFill>
                  <a:schemeClr val="bg1"/>
                </a:solidFill>
                <a:latin typeface="Century Gothic" panose="020B0502020202020204" pitchFamily="34" charset="0"/>
                <a:ea typeface="微软雅黑"/>
              </a:rPr>
              <a:t>Respect for the designer's achievements, welcome to download my works, thank you for your support! </a:t>
            </a:r>
          </a:p>
        </p:txBody>
      </p:sp>
    </p:spTree>
    <p:extLst>
      <p:ext uri="{BB962C8B-B14F-4D97-AF65-F5344CB8AC3E}">
        <p14:creationId xmlns:p14="http://schemas.microsoft.com/office/powerpoint/2010/main" val="2158023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333500" y="2225675"/>
            <a:ext cx="9494838" cy="3189288"/>
            <a:chOff x="1333500" y="2225675"/>
            <a:chExt cx="9494838" cy="3189288"/>
          </a:xfrm>
        </p:grpSpPr>
        <p:sp>
          <p:nvSpPr>
            <p:cNvPr id="31" name="椭圆 30"/>
            <p:cNvSpPr>
              <a:spLocks noChangeAspect="1"/>
            </p:cNvSpPr>
            <p:nvPr/>
          </p:nvSpPr>
          <p:spPr>
            <a:xfrm>
              <a:off x="5011738" y="2740025"/>
              <a:ext cx="2160587" cy="2160588"/>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1" name="组合 60"/>
            <p:cNvGrpSpPr/>
            <p:nvPr/>
          </p:nvGrpSpPr>
          <p:grpSpPr>
            <a:xfrm>
              <a:off x="4652963" y="2379663"/>
              <a:ext cx="2879725" cy="2879725"/>
              <a:chOff x="4652963" y="2379663"/>
              <a:chExt cx="2879725" cy="2879725"/>
            </a:xfrm>
          </p:grpSpPr>
          <p:sp>
            <p:nvSpPr>
              <p:cNvPr id="30" name="KSO_Shape"/>
              <p:cNvSpPr>
                <a:spLocks noChangeAspect="1"/>
              </p:cNvSpPr>
              <p:nvPr/>
            </p:nvSpPr>
            <p:spPr bwMode="auto">
              <a:xfrm>
                <a:off x="5018088" y="2752725"/>
                <a:ext cx="2152650" cy="2160588"/>
              </a:xfrm>
              <a:custGeom>
                <a:avLst/>
                <a:gdLst>
                  <a:gd name="T0" fmla="*/ 25064 w 6831013"/>
                  <a:gd name="T1" fmla="*/ 66579 h 6853237"/>
                  <a:gd name="T2" fmla="*/ 43634 w 6831013"/>
                  <a:gd name="T3" fmla="*/ 65988 h 6853237"/>
                  <a:gd name="T4" fmla="*/ 11653 w 6831013"/>
                  <a:gd name="T5" fmla="*/ 58234 h 6853237"/>
                  <a:gd name="T6" fmla="*/ 41995 w 6831013"/>
                  <a:gd name="T7" fmla="*/ 53570 h 6853237"/>
                  <a:gd name="T8" fmla="*/ 49335 w 6831013"/>
                  <a:gd name="T9" fmla="*/ 46459 h 6853237"/>
                  <a:gd name="T10" fmla="*/ 3805 w 6831013"/>
                  <a:gd name="T11" fmla="*/ 45496 h 6853237"/>
                  <a:gd name="T12" fmla="*/ 40070 w 6831013"/>
                  <a:gd name="T13" fmla="*/ 42078 h 6853237"/>
                  <a:gd name="T14" fmla="*/ 44530 w 6831013"/>
                  <a:gd name="T15" fmla="*/ 45837 h 6853237"/>
                  <a:gd name="T16" fmla="*/ 1860 w 6831013"/>
                  <a:gd name="T17" fmla="*/ 42328 h 6853237"/>
                  <a:gd name="T18" fmla="*/ 13129 w 6831013"/>
                  <a:gd name="T19" fmla="*/ 36726 h 6853237"/>
                  <a:gd name="T20" fmla="*/ 66901 w 6831013"/>
                  <a:gd name="T21" fmla="*/ 35610 h 6853237"/>
                  <a:gd name="T22" fmla="*/ 13264 w 6831013"/>
                  <a:gd name="T23" fmla="*/ 33654 h 6853237"/>
                  <a:gd name="T24" fmla="*/ 12084 w 6831013"/>
                  <a:gd name="T25" fmla="*/ 35742 h 6853237"/>
                  <a:gd name="T26" fmla="*/ 42050 w 6831013"/>
                  <a:gd name="T27" fmla="*/ 30894 h 6853237"/>
                  <a:gd name="T28" fmla="*/ 20188 w 6831013"/>
                  <a:gd name="T29" fmla="*/ 33077 h 6853237"/>
                  <a:gd name="T30" fmla="*/ 13885 w 6831013"/>
                  <a:gd name="T31" fmla="*/ 29151 h 6853237"/>
                  <a:gd name="T32" fmla="*/ 25263 w 6831013"/>
                  <a:gd name="T33" fmla="*/ 26984 h 6853237"/>
                  <a:gd name="T34" fmla="*/ 64728 w 6831013"/>
                  <a:gd name="T35" fmla="*/ 26212 h 6853237"/>
                  <a:gd name="T36" fmla="*/ 39603 w 6831013"/>
                  <a:gd name="T37" fmla="*/ 29462 h 6853237"/>
                  <a:gd name="T38" fmla="*/ 19303 w 6831013"/>
                  <a:gd name="T39" fmla="*/ 22896 h 6853237"/>
                  <a:gd name="T40" fmla="*/ 19408 w 6831013"/>
                  <a:gd name="T41" fmla="*/ 31388 h 6853237"/>
                  <a:gd name="T42" fmla="*/ 63331 w 6831013"/>
                  <a:gd name="T43" fmla="*/ 20906 h 6853237"/>
                  <a:gd name="T44" fmla="*/ 37666 w 6831013"/>
                  <a:gd name="T45" fmla="*/ 23280 h 6853237"/>
                  <a:gd name="T46" fmla="*/ 21730 w 6831013"/>
                  <a:gd name="T47" fmla="*/ 20333 h 6853237"/>
                  <a:gd name="T48" fmla="*/ 32796 w 6831013"/>
                  <a:gd name="T49" fmla="*/ 18366 h 6853237"/>
                  <a:gd name="T50" fmla="*/ 41433 w 6831013"/>
                  <a:gd name="T51" fmla="*/ 17128 h 6853237"/>
                  <a:gd name="T52" fmla="*/ 51975 w 6831013"/>
                  <a:gd name="T53" fmla="*/ 26693 h 6853237"/>
                  <a:gd name="T54" fmla="*/ 17426 w 6831013"/>
                  <a:gd name="T55" fmla="*/ 21016 h 6853237"/>
                  <a:gd name="T56" fmla="*/ 54313 w 6831013"/>
                  <a:gd name="T57" fmla="*/ 15865 h 6853237"/>
                  <a:gd name="T58" fmla="*/ 40081 w 6831013"/>
                  <a:gd name="T59" fmla="*/ 15480 h 6853237"/>
                  <a:gd name="T60" fmla="*/ 62477 w 6831013"/>
                  <a:gd name="T61" fmla="*/ 23127 h 6853237"/>
                  <a:gd name="T62" fmla="*/ 65528 w 6831013"/>
                  <a:gd name="T63" fmla="*/ 25226 h 6853237"/>
                  <a:gd name="T64" fmla="*/ 7144 w 6831013"/>
                  <a:gd name="T65" fmla="*/ 14637 h 6853237"/>
                  <a:gd name="T66" fmla="*/ 52910 w 6831013"/>
                  <a:gd name="T67" fmla="*/ 13689 h 6853237"/>
                  <a:gd name="T68" fmla="*/ 23213 w 6831013"/>
                  <a:gd name="T69" fmla="*/ 12889 h 6853237"/>
                  <a:gd name="T70" fmla="*/ 23494 w 6831013"/>
                  <a:gd name="T71" fmla="*/ 12669 h 6853237"/>
                  <a:gd name="T72" fmla="*/ 42687 w 6831013"/>
                  <a:gd name="T73" fmla="*/ 13109 h 6853237"/>
                  <a:gd name="T74" fmla="*/ 52317 w 6831013"/>
                  <a:gd name="T75" fmla="*/ 11588 h 6853237"/>
                  <a:gd name="T76" fmla="*/ 25954 w 6831013"/>
                  <a:gd name="T77" fmla="*/ 10726 h 6853237"/>
                  <a:gd name="T78" fmla="*/ 25001 w 6831013"/>
                  <a:gd name="T79" fmla="*/ 10944 h 6853237"/>
                  <a:gd name="T80" fmla="*/ 31256 w 6831013"/>
                  <a:gd name="T81" fmla="*/ 18235 h 6853237"/>
                  <a:gd name="T82" fmla="*/ 25534 w 6831013"/>
                  <a:gd name="T83" fmla="*/ 16995 h 6853237"/>
                  <a:gd name="T84" fmla="*/ 26473 w 6831013"/>
                  <a:gd name="T85" fmla="*/ 11357 h 6853237"/>
                  <a:gd name="T86" fmla="*/ 22184 w 6831013"/>
                  <a:gd name="T87" fmla="*/ 9282 h 6853237"/>
                  <a:gd name="T88" fmla="*/ 44485 w 6831013"/>
                  <a:gd name="T89" fmla="*/ 8238 h 6853237"/>
                  <a:gd name="T90" fmla="*/ 26008 w 6831013"/>
                  <a:gd name="T91" fmla="*/ 8323 h 6853237"/>
                  <a:gd name="T92" fmla="*/ 12917 w 6831013"/>
                  <a:gd name="T93" fmla="*/ 7244 h 6853237"/>
                  <a:gd name="T94" fmla="*/ 52823 w 6831013"/>
                  <a:gd name="T95" fmla="*/ 6586 h 6853237"/>
                  <a:gd name="T96" fmla="*/ 14244 w 6831013"/>
                  <a:gd name="T97" fmla="*/ 6670 h 6853237"/>
                  <a:gd name="T98" fmla="*/ 26898 w 6831013"/>
                  <a:gd name="T99" fmla="*/ 6045 h 6853237"/>
                  <a:gd name="T100" fmla="*/ 15111 w 6831013"/>
                  <a:gd name="T101" fmla="*/ 5471 h 6853237"/>
                  <a:gd name="T102" fmla="*/ 12518 w 6831013"/>
                  <a:gd name="T103" fmla="*/ 9761 h 6853237"/>
                  <a:gd name="T104" fmla="*/ 32311 w 6831013"/>
                  <a:gd name="T105" fmla="*/ 5463 h 6853237"/>
                  <a:gd name="T106" fmla="*/ 27529 w 6831013"/>
                  <a:gd name="T107" fmla="*/ 7908 h 6853237"/>
                  <a:gd name="T108" fmla="*/ 25507 w 6831013"/>
                  <a:gd name="T109" fmla="*/ 7707 h 6853237"/>
                  <a:gd name="T110" fmla="*/ 19863 w 6831013"/>
                  <a:gd name="T111" fmla="*/ 6378 h 6853237"/>
                  <a:gd name="T112" fmla="*/ 17299 w 6831013"/>
                  <a:gd name="T113" fmla="*/ 4461 h 6853237"/>
                  <a:gd name="T114" fmla="*/ 18229 w 6831013"/>
                  <a:gd name="T115" fmla="*/ 4081 h 6853237"/>
                  <a:gd name="T116" fmla="*/ 27056 w 6831013"/>
                  <a:gd name="T117" fmla="*/ 4029 h 6853237"/>
                  <a:gd name="T118" fmla="*/ 34904 w 6831013"/>
                  <a:gd name="T119" fmla="*/ 3176 h 6853237"/>
                  <a:gd name="T120" fmla="*/ 36750 w 6831013"/>
                  <a:gd name="T121" fmla="*/ 4681 h 6853237"/>
                  <a:gd name="T122" fmla="*/ 20733 w 6831013"/>
                  <a:gd name="T123" fmla="*/ 2519 h 6853237"/>
                  <a:gd name="T124" fmla="*/ 37811 w 6831013"/>
                  <a:gd name="T125" fmla="*/ 2006 h 68532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lumMod val="95000"/>
                </a:schemeClr>
              </a:solidFill>
              <a:ln>
                <a:noFill/>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椭圆 31"/>
              <p:cNvSpPr>
                <a:spLocks noChangeAspect="1"/>
              </p:cNvSpPr>
              <p:nvPr/>
            </p:nvSpPr>
            <p:spPr>
              <a:xfrm>
                <a:off x="4652963" y="2379663"/>
                <a:ext cx="2879725" cy="2879725"/>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7" name="直接连接符 36"/>
            <p:cNvCxnSpPr/>
            <p:nvPr/>
          </p:nvCxnSpPr>
          <p:spPr>
            <a:xfrm>
              <a:off x="4471988" y="2225675"/>
              <a:ext cx="360362"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333500" y="2225675"/>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471988" y="5054600"/>
              <a:ext cx="360362"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333500" y="5414963"/>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7331075" y="2228850"/>
              <a:ext cx="358775" cy="360363"/>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689850" y="2225675"/>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331075" y="5051425"/>
              <a:ext cx="358775" cy="358775"/>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7689850" y="5410200"/>
              <a:ext cx="3138488" cy="0"/>
            </a:xfrm>
            <a:prstGeom prst="line">
              <a:avLst/>
            </a:prstGeom>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1333500" y="2339974"/>
            <a:ext cx="3138488"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矩形 45"/>
          <p:cNvSpPr/>
          <p:nvPr/>
        </p:nvSpPr>
        <p:spPr>
          <a:xfrm>
            <a:off x="1333500" y="4489449"/>
            <a:ext cx="3138488"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矩形 46"/>
          <p:cNvSpPr/>
          <p:nvPr/>
        </p:nvSpPr>
        <p:spPr>
          <a:xfrm>
            <a:off x="7713663" y="2382838"/>
            <a:ext cx="3136900"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矩形 47"/>
          <p:cNvSpPr/>
          <p:nvPr/>
        </p:nvSpPr>
        <p:spPr>
          <a:xfrm>
            <a:off x="7713663" y="4518025"/>
            <a:ext cx="3136900" cy="867930"/>
          </a:xfrm>
          <a:prstGeom prst="rect">
            <a:avLst/>
          </a:prstGeom>
        </p:spPr>
        <p:txBody>
          <a:bodyPr>
            <a:spAutoFit/>
          </a:bodyPr>
          <a:lstStyle/>
          <a:p>
            <a:pPr defTabSz="1216660">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点击输入简要文字内容，文字内容需概括精炼，不用多余的文字修饰，言简意赅的说明该项内容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1333500" y="1865313"/>
            <a:ext cx="1838965" cy="338554"/>
          </a:xfrm>
          <a:prstGeom prst="rect">
            <a:avLst/>
          </a:prstGeom>
          <a:noFill/>
        </p:spPr>
        <p:txBody>
          <a:bodyPr wrap="none">
            <a:spAutoFit/>
          </a:bodyPr>
          <a:lstStyle/>
          <a:p>
            <a:pPr>
              <a:spcBef>
                <a:spcPct val="0"/>
              </a:spcBef>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点击输入简要标题</a:t>
            </a:r>
          </a:p>
        </p:txBody>
      </p:sp>
      <p:sp>
        <p:nvSpPr>
          <p:cNvPr id="50" name="文本框 27"/>
          <p:cNvSpPr txBox="1">
            <a:spLocks noChangeArrowheads="1"/>
          </p:cNvSpPr>
          <p:nvPr/>
        </p:nvSpPr>
        <p:spPr bwMode="auto">
          <a:xfrm>
            <a:off x="7713663" y="1865313"/>
            <a:ext cx="1826141"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buNone/>
            </a:pPr>
            <a:r>
              <a:rPr lang="zh-CN" altLang="en-US" sz="1600" b="1" dirty="0">
                <a:solidFill>
                  <a:schemeClr val="bg1"/>
                </a:solidFill>
                <a:latin typeface="Arial" panose="020B0604020202020204" pitchFamily="34" charset="0"/>
                <a:cs typeface="+mn-ea"/>
                <a:sym typeface="Arial" panose="020B0604020202020204" pitchFamily="34" charset="0"/>
              </a:rPr>
              <a:t>点击输入简要标题</a:t>
            </a:r>
          </a:p>
        </p:txBody>
      </p:sp>
      <p:sp>
        <p:nvSpPr>
          <p:cNvPr id="51" name="文本框 50"/>
          <p:cNvSpPr txBox="1"/>
          <p:nvPr/>
        </p:nvSpPr>
        <p:spPr>
          <a:xfrm>
            <a:off x="7713663" y="5446713"/>
            <a:ext cx="1826141" cy="338554"/>
          </a:xfrm>
          <a:prstGeom prst="rect">
            <a:avLst/>
          </a:prstGeom>
          <a:noFill/>
        </p:spPr>
        <p:txBody>
          <a:bodyPr wrap="none">
            <a:spAutoFit/>
          </a:bodyPr>
          <a:lstStyle/>
          <a:p>
            <a:pPr>
              <a:spcBef>
                <a:spcPct val="0"/>
              </a:spcBef>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点击输入简要标题</a:t>
            </a:r>
          </a:p>
        </p:txBody>
      </p:sp>
      <p:sp>
        <p:nvSpPr>
          <p:cNvPr id="52" name="文本框 29"/>
          <p:cNvSpPr txBox="1">
            <a:spLocks noChangeArrowheads="1"/>
          </p:cNvSpPr>
          <p:nvPr/>
        </p:nvSpPr>
        <p:spPr bwMode="auto">
          <a:xfrm>
            <a:off x="1333500" y="5446713"/>
            <a:ext cx="1826141"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buNone/>
            </a:pPr>
            <a:r>
              <a:rPr lang="zh-CN" altLang="en-US" sz="1600" b="1" dirty="0">
                <a:solidFill>
                  <a:schemeClr val="bg1"/>
                </a:solidFill>
                <a:latin typeface="Arial" panose="020B0604020202020204" pitchFamily="34" charset="0"/>
                <a:cs typeface="+mn-ea"/>
                <a:sym typeface="Arial" panose="020B0604020202020204" pitchFamily="34" charset="0"/>
              </a:rPr>
              <a:t>点击输入简要标题</a:t>
            </a:r>
          </a:p>
        </p:txBody>
      </p:sp>
      <p:grpSp>
        <p:nvGrpSpPr>
          <p:cNvPr id="64" name="组合 63"/>
          <p:cNvGrpSpPr/>
          <p:nvPr/>
        </p:nvGrpSpPr>
        <p:grpSpPr>
          <a:xfrm>
            <a:off x="6858000" y="2517775"/>
            <a:ext cx="541338" cy="539750"/>
            <a:chOff x="6858000" y="2517775"/>
            <a:chExt cx="541338" cy="539750"/>
          </a:xfrm>
        </p:grpSpPr>
        <p:sp>
          <p:nvSpPr>
            <p:cNvPr id="34" name="椭圆 33"/>
            <p:cNvSpPr>
              <a:spLocks noChangeAspect="1"/>
            </p:cNvSpPr>
            <p:nvPr/>
          </p:nvSpPr>
          <p:spPr>
            <a:xfrm rot="2700000">
              <a:off x="6858794" y="2516981"/>
              <a:ext cx="539750" cy="541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KSO_Shape"/>
            <p:cNvSpPr>
              <a:spLocks noChangeAspect="1"/>
            </p:cNvSpPr>
            <p:nvPr/>
          </p:nvSpPr>
          <p:spPr>
            <a:xfrm>
              <a:off x="7000875" y="2668588"/>
              <a:ext cx="250825" cy="23495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组合 62"/>
          <p:cNvGrpSpPr/>
          <p:nvPr/>
        </p:nvGrpSpPr>
        <p:grpSpPr>
          <a:xfrm>
            <a:off x="4792663" y="2517775"/>
            <a:ext cx="541337" cy="539750"/>
            <a:chOff x="4792663" y="2517775"/>
            <a:chExt cx="541337" cy="539750"/>
          </a:xfrm>
        </p:grpSpPr>
        <p:sp>
          <p:nvSpPr>
            <p:cNvPr id="33" name="椭圆 32"/>
            <p:cNvSpPr>
              <a:spLocks noChangeAspect="1"/>
            </p:cNvSpPr>
            <p:nvPr/>
          </p:nvSpPr>
          <p:spPr>
            <a:xfrm rot="2700000">
              <a:off x="4793457" y="2516981"/>
              <a:ext cx="539750" cy="5413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KSO_Shape"/>
            <p:cNvSpPr>
              <a:spLocks noChangeAspect="1"/>
            </p:cNvSpPr>
            <p:nvPr/>
          </p:nvSpPr>
          <p:spPr>
            <a:xfrm>
              <a:off x="4919663" y="2667000"/>
              <a:ext cx="287337" cy="233363"/>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组合 64"/>
          <p:cNvGrpSpPr/>
          <p:nvPr/>
        </p:nvGrpSpPr>
        <p:grpSpPr>
          <a:xfrm>
            <a:off x="4792663" y="4583113"/>
            <a:ext cx="541337" cy="539750"/>
            <a:chOff x="4792663" y="4583113"/>
            <a:chExt cx="541337" cy="539750"/>
          </a:xfrm>
        </p:grpSpPr>
        <p:sp>
          <p:nvSpPr>
            <p:cNvPr id="36" name="椭圆 35"/>
            <p:cNvSpPr>
              <a:spLocks noChangeAspect="1"/>
            </p:cNvSpPr>
            <p:nvPr/>
          </p:nvSpPr>
          <p:spPr>
            <a:xfrm rot="2700000">
              <a:off x="4793457" y="4582319"/>
              <a:ext cx="539750" cy="5413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6"/>
            <p:cNvSpPr>
              <a:spLocks noChangeAspect="1"/>
            </p:cNvSpPr>
            <p:nvPr/>
          </p:nvSpPr>
          <p:spPr bwMode="auto">
            <a:xfrm>
              <a:off x="4919663" y="4770438"/>
              <a:ext cx="285750" cy="233362"/>
            </a:xfrm>
            <a:custGeom>
              <a:avLst/>
              <a:gdLst>
                <a:gd name="T0" fmla="*/ 2147483646 w 197"/>
                <a:gd name="T1" fmla="*/ 2147483646 h 160"/>
                <a:gd name="T2" fmla="*/ 2147483646 w 197"/>
                <a:gd name="T3" fmla="*/ 2147483646 h 160"/>
                <a:gd name="T4" fmla="*/ 2147483646 w 197"/>
                <a:gd name="T5" fmla="*/ 2147483646 h 160"/>
                <a:gd name="T6" fmla="*/ 2147483646 w 197"/>
                <a:gd name="T7" fmla="*/ 2147483646 h 160"/>
                <a:gd name="T8" fmla="*/ 2147483646 w 197"/>
                <a:gd name="T9" fmla="*/ 0 h 160"/>
                <a:gd name="T10" fmla="*/ 2147483646 w 197"/>
                <a:gd name="T11" fmla="*/ 2147483646 h 160"/>
                <a:gd name="T12" fmla="*/ 2147483646 w 197"/>
                <a:gd name="T13" fmla="*/ 2147483646 h 160"/>
                <a:gd name="T14" fmla="*/ 2147483646 w 197"/>
                <a:gd name="T15" fmla="*/ 2147483646 h 160"/>
                <a:gd name="T16" fmla="*/ 2147483646 w 197"/>
                <a:gd name="T17" fmla="*/ 2147483646 h 160"/>
                <a:gd name="T18" fmla="*/ 2147483646 w 197"/>
                <a:gd name="T19" fmla="*/ 2147483646 h 160"/>
                <a:gd name="T20" fmla="*/ 2147483646 w 197"/>
                <a:gd name="T21" fmla="*/ 2147483646 h 160"/>
                <a:gd name="T22" fmla="*/ 2147483646 w 197"/>
                <a:gd name="T23" fmla="*/ 2147483646 h 160"/>
                <a:gd name="T24" fmla="*/ 2147483646 w 197"/>
                <a:gd name="T25" fmla="*/ 2147483646 h 160"/>
                <a:gd name="T26" fmla="*/ 2147483646 w 197"/>
                <a:gd name="T27" fmla="*/ 2147483646 h 160"/>
                <a:gd name="T28" fmla="*/ 2147483646 w 197"/>
                <a:gd name="T29" fmla="*/ 2147483646 h 160"/>
                <a:gd name="T30" fmla="*/ 2147483646 w 197"/>
                <a:gd name="T31" fmla="*/ 2147483646 h 160"/>
                <a:gd name="T32" fmla="*/ 2147483646 w 197"/>
                <a:gd name="T33" fmla="*/ 2147483646 h 160"/>
                <a:gd name="T34" fmla="*/ 0 w 197"/>
                <a:gd name="T35" fmla="*/ 2147483646 h 160"/>
                <a:gd name="T36" fmla="*/ 2147483646 w 197"/>
                <a:gd name="T37" fmla="*/ 2147483646 h 160"/>
                <a:gd name="T38" fmla="*/ 2147483646 w 197"/>
                <a:gd name="T39" fmla="*/ 2147483646 h 160"/>
                <a:gd name="T40" fmla="*/ 2147483646 w 197"/>
                <a:gd name="T41" fmla="*/ 2147483646 h 160"/>
                <a:gd name="T42" fmla="*/ 2147483646 w 197"/>
                <a:gd name="T43" fmla="*/ 2147483646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组合 65"/>
          <p:cNvGrpSpPr/>
          <p:nvPr/>
        </p:nvGrpSpPr>
        <p:grpSpPr>
          <a:xfrm>
            <a:off x="6858000" y="4583113"/>
            <a:ext cx="541338" cy="539750"/>
            <a:chOff x="6858000" y="4583113"/>
            <a:chExt cx="541338" cy="539750"/>
          </a:xfrm>
        </p:grpSpPr>
        <p:sp>
          <p:nvSpPr>
            <p:cNvPr id="35" name="椭圆 34"/>
            <p:cNvSpPr>
              <a:spLocks noChangeAspect="1"/>
            </p:cNvSpPr>
            <p:nvPr/>
          </p:nvSpPr>
          <p:spPr>
            <a:xfrm rot="2700000">
              <a:off x="6858794" y="4582319"/>
              <a:ext cx="539750" cy="5413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4"/>
            <p:cNvSpPr>
              <a:spLocks noChangeAspect="1"/>
            </p:cNvSpPr>
            <p:nvPr/>
          </p:nvSpPr>
          <p:spPr bwMode="auto">
            <a:xfrm>
              <a:off x="7075488" y="4743450"/>
              <a:ext cx="109537" cy="233363"/>
            </a:xfrm>
            <a:custGeom>
              <a:avLst/>
              <a:gdLst>
                <a:gd name="T0" fmla="*/ 2147483646 w 89"/>
                <a:gd name="T1" fmla="*/ 2147483646 h 193"/>
                <a:gd name="T2" fmla="*/ 2147483646 w 89"/>
                <a:gd name="T3" fmla="*/ 2147483646 h 193"/>
                <a:gd name="T4" fmla="*/ 2147483646 w 89"/>
                <a:gd name="T5" fmla="*/ 2147483646 h 193"/>
                <a:gd name="T6" fmla="*/ 2147483646 w 89"/>
                <a:gd name="T7" fmla="*/ 2147483646 h 193"/>
                <a:gd name="T8" fmla="*/ 2147483646 w 89"/>
                <a:gd name="T9" fmla="*/ 2147483646 h 193"/>
                <a:gd name="T10" fmla="*/ 2147483646 w 89"/>
                <a:gd name="T11" fmla="*/ 0 h 193"/>
                <a:gd name="T12" fmla="*/ 2147483646 w 89"/>
                <a:gd name="T13" fmla="*/ 0 h 193"/>
                <a:gd name="T14" fmla="*/ 2147483646 w 89"/>
                <a:gd name="T15" fmla="*/ 2147483646 h 193"/>
                <a:gd name="T16" fmla="*/ 2147483646 w 89"/>
                <a:gd name="T17" fmla="*/ 2147483646 h 193"/>
                <a:gd name="T18" fmla="*/ 0 w 89"/>
                <a:gd name="T19" fmla="*/ 2147483646 h 193"/>
                <a:gd name="T20" fmla="*/ 0 w 89"/>
                <a:gd name="T21" fmla="*/ 2147483646 h 193"/>
                <a:gd name="T22" fmla="*/ 2147483646 w 89"/>
                <a:gd name="T23" fmla="*/ 2147483646 h 193"/>
                <a:gd name="T24" fmla="*/ 2147483646 w 89"/>
                <a:gd name="T25" fmla="*/ 2147483646 h 193"/>
                <a:gd name="T26" fmla="*/ 2147483646 w 89"/>
                <a:gd name="T27" fmla="*/ 2147483646 h 193"/>
                <a:gd name="T28" fmla="*/ 2147483646 w 89"/>
                <a:gd name="T29" fmla="*/ 2147483646 h 193"/>
                <a:gd name="T30" fmla="*/ 2147483646 w 89"/>
                <a:gd name="T31" fmla="*/ 2147483646 h 193"/>
                <a:gd name="T32" fmla="*/ 2147483646 w 89"/>
                <a:gd name="T33" fmla="*/ 2147483646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rgbClr val="2429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4220552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7790646" y="1128935"/>
            <a:ext cx="1405096" cy="4824537"/>
            <a:chOff x="4948238" y="2751138"/>
            <a:chExt cx="585788" cy="2011362"/>
          </a:xfrm>
        </p:grpSpPr>
        <p:sp>
          <p:nvSpPr>
            <p:cNvPr id="3"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7" name="右大括号 6"/>
          <p:cNvSpPr/>
          <p:nvPr/>
        </p:nvSpPr>
        <p:spPr>
          <a:xfrm>
            <a:off x="6687049" y="1516632"/>
            <a:ext cx="342174" cy="4045183"/>
          </a:xfrm>
          <a:prstGeom prst="rightBrace">
            <a:avLst>
              <a:gd name="adj1" fmla="val 57511"/>
              <a:gd name="adj2" fmla="val 50000"/>
            </a:avLst>
          </a:prstGeom>
          <a:ln w="158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8" name="椭圆 7"/>
          <p:cNvSpPr/>
          <p:nvPr/>
        </p:nvSpPr>
        <p:spPr>
          <a:xfrm>
            <a:off x="2752750" y="16819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9" name="等腰三角形 8"/>
          <p:cNvSpPr/>
          <p:nvPr/>
        </p:nvSpPr>
        <p:spPr>
          <a:xfrm rot="5400000">
            <a:off x="3694461" y="20314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10" name="组合 9"/>
          <p:cNvGrpSpPr/>
          <p:nvPr/>
        </p:nvGrpSpPr>
        <p:grpSpPr>
          <a:xfrm>
            <a:off x="3942689" y="1614787"/>
            <a:ext cx="2314343" cy="1008112"/>
            <a:chOff x="8022910" y="1537222"/>
            <a:chExt cx="2314343" cy="1008112"/>
          </a:xfrm>
        </p:grpSpPr>
        <p:sp>
          <p:nvSpPr>
            <p:cNvPr id="11"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bg1">
                      <a:lumMod val="95000"/>
                    </a:schemeClr>
                  </a:solidFill>
                  <a:cs typeface="+mn-ea"/>
                  <a:sym typeface="+mn-lt"/>
                </a:rPr>
                <a:t>您的内容打在这里，或者通过复制您的文本后，在此框中粘贴。您的内容打在这里。</a:t>
              </a:r>
            </a:p>
          </p:txBody>
        </p:sp>
        <p:sp>
          <p:nvSpPr>
            <p:cNvPr id="12"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i="0" u="none" strike="noStrike" kern="1200" cap="none" spc="100" normalizeH="0" baseline="0" noProof="0" dirty="0" smtClean="0">
                  <a:ln>
                    <a:noFill/>
                  </a:ln>
                  <a:solidFill>
                    <a:schemeClr val="bg1">
                      <a:lumMod val="95000"/>
                    </a:schemeClr>
                  </a:solidFill>
                  <a:effectLst/>
                  <a:uLnTx/>
                  <a:uFillTx/>
                  <a:cs typeface="+mn-ea"/>
                  <a:sym typeface="+mn-lt"/>
                </a:rPr>
                <a:t>添加文字标题</a:t>
              </a:r>
              <a:endParaRPr kumimoji="0" lang="zh-CN" altLang="en-US" i="0" u="none" strike="noStrike" kern="1200" cap="none" spc="100" normalizeH="0" baseline="0" noProof="0" dirty="0">
                <a:ln>
                  <a:noFill/>
                </a:ln>
                <a:solidFill>
                  <a:schemeClr val="bg1">
                    <a:lumMod val="95000"/>
                  </a:schemeClr>
                </a:solidFill>
                <a:effectLst/>
                <a:uLnTx/>
                <a:uFillTx/>
                <a:cs typeface="+mn-ea"/>
                <a:sym typeface="+mn-lt"/>
              </a:endParaRPr>
            </a:p>
          </p:txBody>
        </p:sp>
      </p:grpSp>
      <p:sp>
        <p:nvSpPr>
          <p:cNvPr id="13" name="椭圆 12"/>
          <p:cNvSpPr/>
          <p:nvPr/>
        </p:nvSpPr>
        <p:spPr>
          <a:xfrm>
            <a:off x="2752750" y="31424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14" name="等腰三角形 13"/>
          <p:cNvSpPr/>
          <p:nvPr/>
        </p:nvSpPr>
        <p:spPr>
          <a:xfrm rot="5400000">
            <a:off x="3694461" y="34919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15" name="组合 14"/>
          <p:cNvGrpSpPr/>
          <p:nvPr/>
        </p:nvGrpSpPr>
        <p:grpSpPr>
          <a:xfrm>
            <a:off x="3942689" y="3054947"/>
            <a:ext cx="2314343" cy="1008112"/>
            <a:chOff x="8022910" y="1516882"/>
            <a:chExt cx="2314343" cy="1008112"/>
          </a:xfrm>
        </p:grpSpPr>
        <p:sp>
          <p:nvSpPr>
            <p:cNvPr id="16"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bg1">
                      <a:lumMod val="95000"/>
                    </a:schemeClr>
                  </a:solidFill>
                  <a:cs typeface="+mn-ea"/>
                  <a:sym typeface="+mn-lt"/>
                </a:rPr>
                <a:t>您的内容打在这里，或者通过复制您的文本后，在此框中粘贴。您的内容打在这里。</a:t>
              </a:r>
            </a:p>
          </p:txBody>
        </p:sp>
        <p:sp>
          <p:nvSpPr>
            <p:cNvPr id="17" name="文本框 22"/>
            <p:cNvSpPr txBox="1"/>
            <p:nvPr/>
          </p:nvSpPr>
          <p:spPr bwMode="auto">
            <a:xfrm>
              <a:off x="8022910" y="1516882"/>
              <a:ext cx="2160856" cy="369332"/>
            </a:xfrm>
            <a:prstGeom prst="rect">
              <a:avLst/>
            </a:prstGeom>
            <a:noFill/>
          </p:spPr>
          <p:txBody>
            <a:bodyPr wrap="square">
              <a:spAutoFit/>
            </a:bodyPr>
            <a:lstStyle/>
            <a:p>
              <a:pPr lvl="0">
                <a:defRPr/>
              </a:pPr>
              <a:r>
                <a:rPr lang="zh-CN" altLang="en-US" spc="100" dirty="0">
                  <a:solidFill>
                    <a:schemeClr val="bg1">
                      <a:lumMod val="95000"/>
                    </a:schemeClr>
                  </a:solidFill>
                  <a:cs typeface="+mn-ea"/>
                  <a:sym typeface="+mn-lt"/>
                </a:rPr>
                <a:t>添加文字标题</a:t>
              </a:r>
            </a:p>
          </p:txBody>
        </p:sp>
      </p:grpSp>
      <p:sp>
        <p:nvSpPr>
          <p:cNvPr id="18" name="椭圆 17"/>
          <p:cNvSpPr/>
          <p:nvPr/>
        </p:nvSpPr>
        <p:spPr>
          <a:xfrm>
            <a:off x="2752750" y="46029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19" name="等腰三角形 18"/>
          <p:cNvSpPr/>
          <p:nvPr/>
        </p:nvSpPr>
        <p:spPr>
          <a:xfrm rot="5400000">
            <a:off x="3694461" y="49524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nvGrpSpPr>
          <p:cNvPr id="20" name="组合 19"/>
          <p:cNvGrpSpPr/>
          <p:nvPr/>
        </p:nvGrpSpPr>
        <p:grpSpPr>
          <a:xfrm>
            <a:off x="3942689" y="4495107"/>
            <a:ext cx="2314343" cy="1412636"/>
            <a:chOff x="8022910" y="1496542"/>
            <a:chExt cx="2314343" cy="1412636"/>
          </a:xfrm>
        </p:grpSpPr>
        <p:sp>
          <p:nvSpPr>
            <p:cNvPr id="21"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bg1">
                      <a:lumMod val="95000"/>
                    </a:schemeClr>
                  </a:solidFill>
                  <a:cs typeface="+mn-ea"/>
                  <a:sym typeface="+mn-lt"/>
                </a:rPr>
                <a:t>您的内容打在这里，或者通过复制您的文本后，在此框中粘贴。您的内容打在这里。</a:t>
              </a: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200" i="0" u="none" strike="noStrike" kern="1200" cap="none" spc="0" normalizeH="0" baseline="0" noProof="0" dirty="0">
                <a:ln>
                  <a:noFill/>
                </a:ln>
                <a:solidFill>
                  <a:schemeClr val="bg1">
                    <a:lumMod val="95000"/>
                  </a:schemeClr>
                </a:solidFill>
                <a:effectLst/>
                <a:uLnTx/>
                <a:uFillTx/>
                <a:cs typeface="+mn-ea"/>
                <a:sym typeface="+mn-lt"/>
              </a:endParaRPr>
            </a:p>
          </p:txBody>
        </p:sp>
        <p:sp>
          <p:nvSpPr>
            <p:cNvPr id="22" name="文本框 29"/>
            <p:cNvSpPr txBox="1"/>
            <p:nvPr/>
          </p:nvSpPr>
          <p:spPr bwMode="auto">
            <a:xfrm>
              <a:off x="8022910" y="1496542"/>
              <a:ext cx="2160856" cy="369332"/>
            </a:xfrm>
            <a:prstGeom prst="rect">
              <a:avLst/>
            </a:prstGeom>
            <a:noFill/>
          </p:spPr>
          <p:txBody>
            <a:bodyPr wrap="square">
              <a:spAutoFit/>
            </a:bodyPr>
            <a:lstStyle/>
            <a:p>
              <a:pPr lvl="0">
                <a:defRPr/>
              </a:pPr>
              <a:r>
                <a:rPr lang="zh-CN" altLang="en-US" spc="100" dirty="0">
                  <a:solidFill>
                    <a:schemeClr val="bg1">
                      <a:lumMod val="95000"/>
                    </a:schemeClr>
                  </a:solidFill>
                  <a:cs typeface="+mn-ea"/>
                  <a:sym typeface="+mn-lt"/>
                </a:rPr>
                <a:t>添加文字标题</a:t>
              </a:r>
            </a:p>
          </p:txBody>
        </p:sp>
      </p:grpSp>
      <p:grpSp>
        <p:nvGrpSpPr>
          <p:cNvPr id="23" name="组合 22"/>
          <p:cNvGrpSpPr/>
          <p:nvPr/>
        </p:nvGrpSpPr>
        <p:grpSpPr>
          <a:xfrm>
            <a:off x="2972712" y="1929011"/>
            <a:ext cx="364409" cy="302521"/>
            <a:chOff x="3132963" y="3140191"/>
            <a:chExt cx="645573" cy="535933"/>
          </a:xfrm>
          <a:solidFill>
            <a:schemeClr val="bg1"/>
          </a:solidFill>
        </p:grpSpPr>
        <p:sp>
          <p:nvSpPr>
            <p:cNvPr id="24"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5"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6"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7"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8"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2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grpSp>
        <p:nvGrpSpPr>
          <p:cNvPr id="30" name="组合 29"/>
          <p:cNvGrpSpPr/>
          <p:nvPr/>
        </p:nvGrpSpPr>
        <p:grpSpPr>
          <a:xfrm>
            <a:off x="2961833" y="3319079"/>
            <a:ext cx="386167" cy="443385"/>
            <a:chOff x="4383281" y="1858180"/>
            <a:chExt cx="684119" cy="785482"/>
          </a:xfrm>
          <a:solidFill>
            <a:schemeClr val="bg1"/>
          </a:solidFill>
        </p:grpSpPr>
        <p:sp>
          <p:nvSpPr>
            <p:cNvPr id="31" name="Freeform 244"/>
            <p:cNvSpPr>
              <a:spLocks/>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2" name="Freeform 245"/>
            <p:cNvSpPr>
              <a:spLocks/>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3" name="Freeform 246"/>
            <p:cNvSpPr>
              <a:spLocks/>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4" name="Freeform 247"/>
            <p:cNvSpPr>
              <a:spLocks/>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5" name="Freeform 248"/>
            <p:cNvSpPr>
              <a:spLocks/>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6" name="Freeform 249"/>
            <p:cNvSpPr>
              <a:spLocks/>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7"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8" name="Freeform 251"/>
            <p:cNvSpPr>
              <a:spLocks/>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39" name="Freeform 252"/>
            <p:cNvSpPr>
              <a:spLocks/>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0" name="Freeform 253"/>
            <p:cNvSpPr>
              <a:spLocks/>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grpSp>
        <p:nvGrpSpPr>
          <p:cNvPr id="41" name="组合 40"/>
          <p:cNvGrpSpPr/>
          <p:nvPr/>
        </p:nvGrpSpPr>
        <p:grpSpPr>
          <a:xfrm>
            <a:off x="2973679" y="4830268"/>
            <a:ext cx="362475" cy="342006"/>
            <a:chOff x="3098700" y="5569159"/>
            <a:chExt cx="642147" cy="605886"/>
          </a:xfrm>
          <a:solidFill>
            <a:schemeClr val="bg1"/>
          </a:solidFill>
        </p:grpSpPr>
        <p:sp>
          <p:nvSpPr>
            <p:cNvPr id="42"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3"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4"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5"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sp>
          <p:nvSpPr>
            <p:cNvPr id="46"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bg1">
                    <a:lumMod val="95000"/>
                  </a:schemeClr>
                </a:solidFill>
                <a:effectLst/>
                <a:uLnTx/>
                <a:uFillTx/>
                <a:cs typeface="+mn-ea"/>
                <a:sym typeface="+mn-lt"/>
              </a:endParaRPr>
            </a:p>
          </p:txBody>
        </p:sp>
      </p:grpSp>
    </p:spTree>
    <p:extLst>
      <p:ext uri="{BB962C8B-B14F-4D97-AF65-F5344CB8AC3E}">
        <p14:creationId xmlns:p14="http://schemas.microsoft.com/office/powerpoint/2010/main" val="5186809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500"/>
                                        <p:tgtEl>
                                          <p:spTgt spid="8"/>
                                        </p:tgtEl>
                                      </p:cBhvr>
                                    </p:animEffect>
                                  </p:childTnLst>
                                </p:cTn>
                              </p:par>
                              <p:par>
                                <p:cTn id="13" presetID="53" presetClass="entr" presetSubtype="16"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heel(1)">
                                      <p:cBhvr>
                                        <p:cTn id="29" dur="500"/>
                                        <p:tgtEl>
                                          <p:spTgt spid="13"/>
                                        </p:tgtEl>
                                      </p:cBhvr>
                                    </p:animEffect>
                                  </p:childTnLst>
                                </p:cTn>
                              </p:par>
                              <p:par>
                                <p:cTn id="30" presetID="53" presetClass="entr" presetSubtype="16"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500"/>
                            </p:stCondLst>
                            <p:childTnLst>
                              <p:par>
                                <p:cTn id="44" presetID="21"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500"/>
                                        <p:tgtEl>
                                          <p:spTgt spid="18"/>
                                        </p:tgtEl>
                                      </p:cBhvr>
                                    </p:animEffect>
                                  </p:childTnLst>
                                </p:cTn>
                              </p:par>
                              <p:par>
                                <p:cTn id="47" presetID="53" presetClass="entr" presetSubtype="16"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5000"/>
                            </p:stCondLst>
                            <p:childTnLst>
                              <p:par>
                                <p:cTn id="61" presetID="16" presetClass="entr" presetSubtype="42"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outHorizontal)">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肘形连接符 4"/>
          <p:cNvCxnSpPr/>
          <p:nvPr/>
        </p:nvCxnSpPr>
        <p:spPr>
          <a:xfrm rot="10800000">
            <a:off x="6001087" y="4221091"/>
            <a:ext cx="1031019" cy="216023"/>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肘形连接符 5"/>
          <p:cNvCxnSpPr>
            <a:stCxn id="31" idx="13"/>
          </p:cNvCxnSpPr>
          <p:nvPr/>
        </p:nvCxnSpPr>
        <p:spPr>
          <a:xfrm flipH="1" flipV="1">
            <a:off x="4128876" y="1340768"/>
            <a:ext cx="2313055" cy="464122"/>
          </a:xfrm>
          <a:prstGeom prst="bentConnector3">
            <a:avLst>
              <a:gd name="adj1" fmla="val -33334"/>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Freeform 5"/>
          <p:cNvSpPr>
            <a:spLocks/>
          </p:cNvSpPr>
          <p:nvPr/>
        </p:nvSpPr>
        <p:spPr bwMode="auto">
          <a:xfrm>
            <a:off x="2616460"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nvGrpSpPr>
          <p:cNvPr id="8" name="组合 7"/>
          <p:cNvGrpSpPr/>
          <p:nvPr/>
        </p:nvGrpSpPr>
        <p:grpSpPr>
          <a:xfrm>
            <a:off x="2942728" y="3116506"/>
            <a:ext cx="749281" cy="667593"/>
            <a:chOff x="2753619" y="3769519"/>
            <a:chExt cx="422275" cy="376238"/>
          </a:xfrm>
          <a:solidFill>
            <a:schemeClr val="bg1">
              <a:lumMod val="95000"/>
            </a:schemeClr>
          </a:solidFill>
        </p:grpSpPr>
        <p:sp>
          <p:nvSpPr>
            <p:cNvPr id="11" name="AutoShape 20"/>
            <p:cNvSpPr>
              <a:spLocks/>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2" name="AutoShape 21"/>
            <p:cNvSpPr>
              <a:spLocks/>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13" name="Freeform 5"/>
          <p:cNvSpPr>
            <a:spLocks/>
          </p:cNvSpPr>
          <p:nvPr/>
        </p:nvSpPr>
        <p:spPr bwMode="auto">
          <a:xfrm>
            <a:off x="3840354" y="3659592"/>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nvGrpSpPr>
          <p:cNvPr id="14" name="Group 26"/>
          <p:cNvGrpSpPr>
            <a:grpSpLocks/>
          </p:cNvGrpSpPr>
          <p:nvPr/>
        </p:nvGrpSpPr>
        <p:grpSpPr bwMode="auto">
          <a:xfrm>
            <a:off x="4297883" y="4048921"/>
            <a:ext cx="702769" cy="690662"/>
            <a:chOff x="0" y="0"/>
            <a:chExt cx="391587" cy="385335"/>
          </a:xfrm>
          <a:solidFill>
            <a:schemeClr val="bg1">
              <a:lumMod val="95000"/>
            </a:schemeClr>
          </a:solidFill>
        </p:grpSpPr>
        <p:sp>
          <p:nvSpPr>
            <p:cNvPr id="15" name="AutoShape 27"/>
            <p:cNvSpPr>
              <a:spLocks/>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6" name="AutoShape 28"/>
            <p:cNvSpPr>
              <a:spLocks/>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7" name="AutoShape 29"/>
            <p:cNvSpPr>
              <a:spLocks/>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8" name="AutoShape 30"/>
            <p:cNvSpPr>
              <a:spLocks/>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19" name="AutoShape 31"/>
            <p:cNvSpPr>
              <a:spLocks/>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0" name="AutoShape 32"/>
            <p:cNvSpPr>
              <a:spLocks/>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1" name="AutoShape 33"/>
            <p:cNvSpPr>
              <a:spLocks/>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2" name="AutoShape 34"/>
            <p:cNvSpPr>
              <a:spLocks/>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3" name="AutoShape 35"/>
            <p:cNvSpPr>
              <a:spLocks/>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4" name="AutoShape 36"/>
            <p:cNvSpPr>
              <a:spLocks/>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5" name="AutoShape 37"/>
            <p:cNvSpPr>
              <a:spLocks/>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6" name="AutoShape 38"/>
            <p:cNvSpPr>
              <a:spLocks/>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7" name="AutoShape 39"/>
            <p:cNvSpPr>
              <a:spLocks/>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8" name="AutoShape 40"/>
            <p:cNvSpPr>
              <a:spLocks/>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29" name="AutoShape 41"/>
            <p:cNvSpPr>
              <a:spLocks/>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0" name="AutoShape 42"/>
            <p:cNvSpPr>
              <a:spLocks/>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31" name="Freeform 5"/>
          <p:cNvSpPr>
            <a:spLocks/>
          </p:cNvSpPr>
          <p:nvPr/>
        </p:nvSpPr>
        <p:spPr bwMode="auto">
          <a:xfrm>
            <a:off x="4814642" y="1775299"/>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nvGrpSpPr>
          <p:cNvPr id="32" name="Group 48"/>
          <p:cNvGrpSpPr>
            <a:grpSpLocks/>
          </p:cNvGrpSpPr>
          <p:nvPr/>
        </p:nvGrpSpPr>
        <p:grpSpPr bwMode="auto">
          <a:xfrm>
            <a:off x="5330778" y="2248026"/>
            <a:ext cx="1137447" cy="919960"/>
            <a:chOff x="0" y="-1"/>
            <a:chExt cx="363539" cy="293690"/>
          </a:xfrm>
          <a:solidFill>
            <a:schemeClr val="bg1">
              <a:lumMod val="95000"/>
            </a:schemeClr>
          </a:solidFill>
        </p:grpSpPr>
        <p:sp>
          <p:nvSpPr>
            <p:cNvPr id="33" name="AutoShape 49"/>
            <p:cNvSpPr>
              <a:spLocks/>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4" name="AutoShape 50"/>
            <p:cNvSpPr>
              <a:spLocks/>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5" name="AutoShape 51"/>
            <p:cNvSpPr>
              <a:spLocks/>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36" name="AutoShape 52"/>
            <p:cNvSpPr>
              <a:spLocks/>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37" name="Freeform 5"/>
          <p:cNvSpPr>
            <a:spLocks/>
          </p:cNvSpPr>
          <p:nvPr/>
        </p:nvSpPr>
        <p:spPr bwMode="auto">
          <a:xfrm>
            <a:off x="6720674" y="3116506"/>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nvGrpSpPr>
          <p:cNvPr id="38" name="Group 57"/>
          <p:cNvGrpSpPr>
            <a:grpSpLocks/>
          </p:cNvGrpSpPr>
          <p:nvPr/>
        </p:nvGrpSpPr>
        <p:grpSpPr bwMode="auto">
          <a:xfrm>
            <a:off x="7140327" y="3480058"/>
            <a:ext cx="786582" cy="669023"/>
            <a:chOff x="-1" y="0"/>
            <a:chExt cx="378673" cy="322264"/>
          </a:xfrm>
          <a:solidFill>
            <a:schemeClr val="bg1">
              <a:lumMod val="95000"/>
            </a:schemeClr>
          </a:solidFill>
        </p:grpSpPr>
        <p:sp>
          <p:nvSpPr>
            <p:cNvPr id="39" name="AutoShape 58"/>
            <p:cNvSpPr>
              <a:spLocks/>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0" name="AutoShape 59"/>
            <p:cNvSpPr>
              <a:spLocks/>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41" name="Freeform 5"/>
          <p:cNvSpPr>
            <a:spLocks/>
          </p:cNvSpPr>
          <p:nvPr/>
        </p:nvSpPr>
        <p:spPr bwMode="auto">
          <a:xfrm>
            <a:off x="8040216"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grpSp>
        <p:nvGrpSpPr>
          <p:cNvPr id="42" name="Group 64"/>
          <p:cNvGrpSpPr>
            <a:grpSpLocks/>
          </p:cNvGrpSpPr>
          <p:nvPr/>
        </p:nvGrpSpPr>
        <p:grpSpPr bwMode="auto">
          <a:xfrm>
            <a:off x="8434843" y="2585508"/>
            <a:ext cx="434883" cy="369778"/>
            <a:chOff x="-1" y="0"/>
            <a:chExt cx="434976" cy="369889"/>
          </a:xfrm>
          <a:solidFill>
            <a:schemeClr val="bg1">
              <a:lumMod val="95000"/>
            </a:schemeClr>
          </a:solidFill>
        </p:grpSpPr>
        <p:sp>
          <p:nvSpPr>
            <p:cNvPr id="43" name="AutoShape 65"/>
            <p:cNvSpPr>
              <a:spLocks/>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4" name="AutoShape 66"/>
            <p:cNvSpPr>
              <a:spLocks/>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5" name="AutoShape 67"/>
            <p:cNvSpPr>
              <a:spLocks/>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6" name="AutoShape 68"/>
            <p:cNvSpPr>
              <a:spLocks/>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sp>
          <p:nvSpPr>
            <p:cNvPr id="47" name="AutoShape 69"/>
            <p:cNvSpPr>
              <a:spLocks/>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cs typeface="+mn-ea"/>
                <a:sym typeface="+mn-lt"/>
              </a:endParaRPr>
            </a:p>
          </p:txBody>
        </p:sp>
      </p:grpSp>
      <p:sp>
        <p:nvSpPr>
          <p:cNvPr id="48" name="Freeform 5"/>
          <p:cNvSpPr>
            <a:spLocks/>
          </p:cNvSpPr>
          <p:nvPr/>
        </p:nvSpPr>
        <p:spPr bwMode="auto">
          <a:xfrm>
            <a:off x="8472265"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headEnd/>
            <a:tailEnd/>
          </a:ln>
          <a:effectLst>
            <a:outerShdw blurRad="177800" dir="13500000" sy="23000" kx="1200000" algn="br"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cs typeface="+mn-ea"/>
              <a:sym typeface="+mn-lt"/>
            </a:endParaRPr>
          </a:p>
        </p:txBody>
      </p:sp>
      <p:sp>
        <p:nvSpPr>
          <p:cNvPr id="49" name="AutoShape 12"/>
          <p:cNvSpPr>
            <a:spLocks/>
          </p:cNvSpPr>
          <p:nvPr/>
        </p:nvSpPr>
        <p:spPr bwMode="auto">
          <a:xfrm>
            <a:off x="8723899"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chemeClr val="bg1">
              <a:lumMod val="95000"/>
            </a:schemeClr>
          </a:solidFill>
          <a:ln>
            <a:noFill/>
          </a:ln>
          <a:effectLst/>
          <a:extLst/>
        </p:spPr>
        <p:txBody>
          <a:bodyPr lIns="0" tIns="0" rIns="0" bIns="0"/>
          <a:lstStyle/>
          <a:p>
            <a:pPr>
              <a:defRPr/>
            </a:pPr>
            <a:endParaRPr lang="es-ES">
              <a:solidFill>
                <a:schemeClr val="bg1">
                  <a:lumMod val="95000"/>
                </a:schemeClr>
              </a:solidFill>
              <a:cs typeface="+mn-ea"/>
              <a:sym typeface="+mn-lt"/>
            </a:endParaRPr>
          </a:p>
        </p:txBody>
      </p:sp>
      <p:cxnSp>
        <p:nvCxnSpPr>
          <p:cNvPr id="50" name="肘形连接符 49"/>
          <p:cNvCxnSpPr/>
          <p:nvPr/>
        </p:nvCxnSpPr>
        <p:spPr>
          <a:xfrm rot="10800000">
            <a:off x="1991544"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95400" y="3429000"/>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52" name="矩形 47"/>
          <p:cNvSpPr>
            <a:spLocks noChangeArrowheads="1"/>
          </p:cNvSpPr>
          <p:nvPr/>
        </p:nvSpPr>
        <p:spPr bwMode="auto">
          <a:xfrm>
            <a:off x="695400" y="377919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cxnSp>
        <p:nvCxnSpPr>
          <p:cNvPr id="53" name="肘形连接符 52"/>
          <p:cNvCxnSpPr/>
          <p:nvPr/>
        </p:nvCxnSpPr>
        <p:spPr>
          <a:xfrm rot="10800000">
            <a:off x="3264779"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968635" y="4665947"/>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55" name="矩形 47"/>
          <p:cNvSpPr>
            <a:spLocks noChangeArrowheads="1"/>
          </p:cNvSpPr>
          <p:nvPr/>
        </p:nvSpPr>
        <p:spPr bwMode="auto">
          <a:xfrm>
            <a:off x="1968635" y="5016145"/>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6" name="矩形 55"/>
          <p:cNvSpPr/>
          <p:nvPr/>
        </p:nvSpPr>
        <p:spPr>
          <a:xfrm>
            <a:off x="3048755" y="1412776"/>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57" name="矩形 47"/>
          <p:cNvSpPr>
            <a:spLocks noChangeArrowheads="1"/>
          </p:cNvSpPr>
          <p:nvPr/>
        </p:nvSpPr>
        <p:spPr bwMode="auto">
          <a:xfrm>
            <a:off x="3048755" y="1762974"/>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
        <p:nvSpPr>
          <p:cNvPr id="58" name="矩形 57"/>
          <p:cNvSpPr/>
          <p:nvPr/>
        </p:nvSpPr>
        <p:spPr>
          <a:xfrm>
            <a:off x="5497027" y="4449923"/>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59" name="矩形 47"/>
          <p:cNvSpPr>
            <a:spLocks noChangeArrowheads="1"/>
          </p:cNvSpPr>
          <p:nvPr/>
        </p:nvSpPr>
        <p:spPr bwMode="auto">
          <a:xfrm>
            <a:off x="5497027" y="4800121"/>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cxnSp>
        <p:nvCxnSpPr>
          <p:cNvPr id="60" name="肘形连接符 59"/>
          <p:cNvCxnSpPr/>
          <p:nvPr/>
        </p:nvCxnSpPr>
        <p:spPr>
          <a:xfrm flipV="1">
            <a:off x="9169435"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97427" y="4161891"/>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62" name="矩形 47"/>
          <p:cNvSpPr>
            <a:spLocks noChangeArrowheads="1"/>
          </p:cNvSpPr>
          <p:nvPr/>
        </p:nvSpPr>
        <p:spPr bwMode="auto">
          <a:xfrm>
            <a:off x="9097427" y="4512089"/>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cxnSp>
        <p:nvCxnSpPr>
          <p:cNvPr id="63" name="肘形连接符 62"/>
          <p:cNvCxnSpPr/>
          <p:nvPr/>
        </p:nvCxnSpPr>
        <p:spPr>
          <a:xfrm flipV="1">
            <a:off x="9097427"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57467" y="2505707"/>
            <a:ext cx="1569642" cy="369324"/>
          </a:xfrm>
          <a:prstGeom prst="rect">
            <a:avLst/>
          </a:prstGeom>
        </p:spPr>
        <p:txBody>
          <a:bodyPr wrap="none" lIns="91431" tIns="45716" rIns="91431" bIns="45716">
            <a:spAutoFit/>
          </a:bodyPr>
          <a:lstStyle/>
          <a:p>
            <a:pPr>
              <a:spcBef>
                <a:spcPct val="0"/>
              </a:spcBef>
              <a:buFont typeface="Arial" charset="0"/>
              <a:buNone/>
            </a:pPr>
            <a:r>
              <a:rPr lang="zh-CN" altLang="en-US" dirty="0">
                <a:solidFill>
                  <a:schemeClr val="bg1">
                    <a:lumMod val="95000"/>
                  </a:schemeClr>
                </a:solidFill>
                <a:cs typeface="+mn-ea"/>
                <a:sym typeface="+mn-lt"/>
              </a:rPr>
              <a:t>点击输入标题</a:t>
            </a:r>
          </a:p>
        </p:txBody>
      </p:sp>
      <p:sp>
        <p:nvSpPr>
          <p:cNvPr id="65" name="矩形 47"/>
          <p:cNvSpPr>
            <a:spLocks noChangeArrowheads="1"/>
          </p:cNvSpPr>
          <p:nvPr/>
        </p:nvSpPr>
        <p:spPr bwMode="auto">
          <a:xfrm>
            <a:off x="9457467" y="2855905"/>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latin typeface="+mn-lt"/>
                <a:ea typeface="+mn-ea"/>
                <a:cs typeface="+mn-ea"/>
                <a:sym typeface="+mn-lt"/>
              </a:rPr>
              <a:t>在此录入上述图表的描述说明，在此录入上述图表的描述说明。</a:t>
            </a:r>
          </a:p>
        </p:txBody>
      </p:sp>
    </p:spTree>
    <p:extLst>
      <p:ext uri="{BB962C8B-B14F-4D97-AF65-F5344CB8AC3E}">
        <p14:creationId xmlns:p14="http://schemas.microsoft.com/office/powerpoint/2010/main" val="27128597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1000" fill="hold"/>
                                        <p:tgtEl>
                                          <p:spTgt spid="37"/>
                                        </p:tgtEl>
                                        <p:attrNameLst>
                                          <p:attrName>ppt_w</p:attrName>
                                        </p:attrNameLst>
                                      </p:cBhvr>
                                      <p:tavLst>
                                        <p:tav tm="0">
                                          <p:val>
                                            <p:fltVal val="0"/>
                                          </p:val>
                                        </p:tav>
                                        <p:tav tm="100000">
                                          <p:val>
                                            <p:strVal val="#ppt_w"/>
                                          </p:val>
                                        </p:tav>
                                      </p:tavLst>
                                    </p:anim>
                                    <p:anim calcmode="lin" valueType="num">
                                      <p:cBhvr>
                                        <p:cTn id="26" dur="1000" fill="hold"/>
                                        <p:tgtEl>
                                          <p:spTgt spid="37"/>
                                        </p:tgtEl>
                                        <p:attrNameLst>
                                          <p:attrName>ppt_h</p:attrName>
                                        </p:attrNameLst>
                                      </p:cBhvr>
                                      <p:tavLst>
                                        <p:tav tm="0">
                                          <p:val>
                                            <p:fltVal val="0"/>
                                          </p:val>
                                        </p:tav>
                                        <p:tav tm="100000">
                                          <p:val>
                                            <p:strVal val="#ppt_h"/>
                                          </p:val>
                                        </p:tav>
                                      </p:tavLst>
                                    </p:anim>
                                    <p:anim calcmode="lin" valueType="num">
                                      <p:cBhvr>
                                        <p:cTn id="27" dur="1000" fill="hold"/>
                                        <p:tgtEl>
                                          <p:spTgt spid="37"/>
                                        </p:tgtEl>
                                        <p:attrNameLst>
                                          <p:attrName>style.rotation</p:attrName>
                                        </p:attrNameLst>
                                      </p:cBhvr>
                                      <p:tavLst>
                                        <p:tav tm="0">
                                          <p:val>
                                            <p:fltVal val="90"/>
                                          </p:val>
                                        </p:tav>
                                        <p:tav tm="100000">
                                          <p:val>
                                            <p:fltVal val="0"/>
                                          </p:val>
                                        </p:tav>
                                      </p:tavLst>
                                    </p:anim>
                                    <p:animEffect transition="in" filter="fade">
                                      <p:cBhvr>
                                        <p:cTn id="28" dur="1000"/>
                                        <p:tgtEl>
                                          <p:spTgt spid="37"/>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48"/>
                                        </p:tgtEl>
                                        <p:attrNameLst>
                                          <p:attrName>style.visibility</p:attrName>
                                        </p:attrNameLst>
                                      </p:cBhvr>
                                      <p:to>
                                        <p:strVal val="visible"/>
                                      </p:to>
                                    </p:set>
                                    <p:anim calcmode="lin" valueType="num">
                                      <p:cBhvr>
                                        <p:cTn id="37" dur="1000" fill="hold"/>
                                        <p:tgtEl>
                                          <p:spTgt spid="48"/>
                                        </p:tgtEl>
                                        <p:attrNameLst>
                                          <p:attrName>ppt_w</p:attrName>
                                        </p:attrNameLst>
                                      </p:cBhvr>
                                      <p:tavLst>
                                        <p:tav tm="0">
                                          <p:val>
                                            <p:fltVal val="0"/>
                                          </p:val>
                                        </p:tav>
                                        <p:tav tm="100000">
                                          <p:val>
                                            <p:strVal val="#ppt_w"/>
                                          </p:val>
                                        </p:tav>
                                      </p:tavLst>
                                    </p:anim>
                                    <p:anim calcmode="lin" valueType="num">
                                      <p:cBhvr>
                                        <p:cTn id="38" dur="1000" fill="hold"/>
                                        <p:tgtEl>
                                          <p:spTgt spid="48"/>
                                        </p:tgtEl>
                                        <p:attrNameLst>
                                          <p:attrName>ppt_h</p:attrName>
                                        </p:attrNameLst>
                                      </p:cBhvr>
                                      <p:tavLst>
                                        <p:tav tm="0">
                                          <p:val>
                                            <p:fltVal val="0"/>
                                          </p:val>
                                        </p:tav>
                                        <p:tav tm="100000">
                                          <p:val>
                                            <p:strVal val="#ppt_h"/>
                                          </p:val>
                                        </p:tav>
                                      </p:tavLst>
                                    </p:anim>
                                    <p:anim calcmode="lin" valueType="num">
                                      <p:cBhvr>
                                        <p:cTn id="39" dur="1000" fill="hold"/>
                                        <p:tgtEl>
                                          <p:spTgt spid="48"/>
                                        </p:tgtEl>
                                        <p:attrNameLst>
                                          <p:attrName>style.rotation</p:attrName>
                                        </p:attrNameLst>
                                      </p:cBhvr>
                                      <p:tavLst>
                                        <p:tav tm="0">
                                          <p:val>
                                            <p:fltVal val="90"/>
                                          </p:val>
                                        </p:tav>
                                        <p:tav tm="100000">
                                          <p:val>
                                            <p:fltVal val="0"/>
                                          </p:val>
                                        </p:tav>
                                      </p:tavLst>
                                    </p:anim>
                                    <p:animEffect transition="in" filter="fade">
                                      <p:cBhvr>
                                        <p:cTn id="40" dur="1000"/>
                                        <p:tgtEl>
                                          <p:spTgt spid="48"/>
                                        </p:tgtEl>
                                      </p:cBhvr>
                                    </p:animEffect>
                                  </p:childTnLst>
                                </p:cTn>
                              </p:par>
                              <p:par>
                                <p:cTn id="41" presetID="42" presetClass="entr" presetSubtype="0" fill="hold" nodeType="withEffect">
                                  <p:stCondLst>
                                    <p:cond delay="10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10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10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000"/>
                                        <p:tgtEl>
                                          <p:spTgt spid="38"/>
                                        </p:tgtEl>
                                      </p:cBhvr>
                                    </p:animEffect>
                                    <p:anim calcmode="lin" valueType="num">
                                      <p:cBhvr>
                                        <p:cTn id="59" dur="1000" fill="hold"/>
                                        <p:tgtEl>
                                          <p:spTgt spid="38"/>
                                        </p:tgtEl>
                                        <p:attrNameLst>
                                          <p:attrName>ppt_x</p:attrName>
                                        </p:attrNameLst>
                                      </p:cBhvr>
                                      <p:tavLst>
                                        <p:tav tm="0">
                                          <p:val>
                                            <p:strVal val="#ppt_x"/>
                                          </p:val>
                                        </p:tav>
                                        <p:tav tm="100000">
                                          <p:val>
                                            <p:strVal val="#ppt_x"/>
                                          </p:val>
                                        </p:tav>
                                      </p:tavLst>
                                    </p:anim>
                                    <p:anim calcmode="lin" valueType="num">
                                      <p:cBhvr>
                                        <p:cTn id="60" dur="1000" fill="hold"/>
                                        <p:tgtEl>
                                          <p:spTgt spid="3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100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childTnLst>
                          </p:cTn>
                        </p:par>
                        <p:par>
                          <p:cTn id="71" fill="hold">
                            <p:stCondLst>
                              <p:cond delay="2000"/>
                            </p:stCondLst>
                            <p:childTnLst>
                              <p:par>
                                <p:cTn id="72" presetID="22" presetClass="entr" presetSubtype="2"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right)">
                                      <p:cBhvr>
                                        <p:cTn id="74" dur="500"/>
                                        <p:tgtEl>
                                          <p:spTgt spid="50"/>
                                        </p:tgtEl>
                                      </p:cBhvr>
                                    </p:animEffect>
                                  </p:childTnLst>
                                </p:cTn>
                              </p:par>
                            </p:childTnLst>
                          </p:cTn>
                        </p:par>
                        <p:par>
                          <p:cTn id="75" fill="hold">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500"/>
                                        <p:tgtEl>
                                          <p:spTgt spid="52"/>
                                        </p:tgtEl>
                                      </p:cBhvr>
                                    </p:animEffect>
                                  </p:childTnLst>
                                </p:cTn>
                              </p:par>
                            </p:childTnLst>
                          </p:cTn>
                        </p:par>
                        <p:par>
                          <p:cTn id="82" fill="hold">
                            <p:stCondLst>
                              <p:cond delay="3000"/>
                            </p:stCondLst>
                            <p:childTnLst>
                              <p:par>
                                <p:cTn id="83" presetID="22" presetClass="entr" presetSubtype="2"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500"/>
                                        <p:tgtEl>
                                          <p:spTgt spid="53"/>
                                        </p:tgtEl>
                                      </p:cBhvr>
                                    </p:animEffect>
                                  </p:childTnLst>
                                </p:cTn>
                              </p:par>
                            </p:childTnLst>
                          </p:cTn>
                        </p:par>
                        <p:par>
                          <p:cTn id="86" fill="hold">
                            <p:stCondLst>
                              <p:cond delay="3500"/>
                            </p:stCondLst>
                            <p:childTnLst>
                              <p:par>
                                <p:cTn id="87" presetID="22" presetClass="entr" presetSubtype="8"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wipe(left)">
                                      <p:cBhvr>
                                        <p:cTn id="89" dur="500"/>
                                        <p:tgtEl>
                                          <p:spTgt spid="54"/>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wipe(left)">
                                      <p:cBhvr>
                                        <p:cTn id="92" dur="500"/>
                                        <p:tgtEl>
                                          <p:spTgt spid="55"/>
                                        </p:tgtEl>
                                      </p:cBhvr>
                                    </p:animEffect>
                                  </p:childTnLst>
                                </p:cTn>
                              </p:par>
                            </p:childTnLst>
                          </p:cTn>
                        </p:par>
                        <p:par>
                          <p:cTn id="93" fill="hold">
                            <p:stCondLst>
                              <p:cond delay="4000"/>
                            </p:stCondLst>
                            <p:childTnLst>
                              <p:par>
                                <p:cTn id="94" presetID="22" presetClass="entr" presetSubtype="2"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right)">
                                      <p:cBhvr>
                                        <p:cTn id="96" dur="500"/>
                                        <p:tgtEl>
                                          <p:spTgt spid="6"/>
                                        </p:tgtEl>
                                      </p:cBhvr>
                                    </p:animEffect>
                                  </p:childTnLst>
                                </p:cTn>
                              </p:par>
                            </p:childTnLst>
                          </p:cTn>
                        </p:par>
                        <p:par>
                          <p:cTn id="97" fill="hold">
                            <p:stCondLst>
                              <p:cond delay="4500"/>
                            </p:stCondLst>
                            <p:childTnLst>
                              <p:par>
                                <p:cTn id="98" presetID="2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500"/>
                                        <p:tgtEl>
                                          <p:spTgt spid="5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ipe(left)">
                                      <p:cBhvr>
                                        <p:cTn id="103" dur="500"/>
                                        <p:tgtEl>
                                          <p:spTgt spid="57"/>
                                        </p:tgtEl>
                                      </p:cBhvr>
                                    </p:animEffect>
                                  </p:childTnLst>
                                </p:cTn>
                              </p:par>
                            </p:childTnLst>
                          </p:cTn>
                        </p:par>
                        <p:par>
                          <p:cTn id="104" fill="hold">
                            <p:stCondLst>
                              <p:cond delay="5000"/>
                            </p:stCondLst>
                            <p:childTnLst>
                              <p:par>
                                <p:cTn id="105" presetID="22" presetClass="entr" presetSubtype="2" fill="hold"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wipe(right)">
                                      <p:cBhvr>
                                        <p:cTn id="107" dur="500"/>
                                        <p:tgtEl>
                                          <p:spTgt spid="5"/>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wipe(left)">
                                      <p:cBhvr>
                                        <p:cTn id="111" dur="500"/>
                                        <p:tgtEl>
                                          <p:spTgt spid="5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wipe(left)">
                                      <p:cBhvr>
                                        <p:cTn id="114" dur="500"/>
                                        <p:tgtEl>
                                          <p:spTgt spid="59"/>
                                        </p:tgtEl>
                                      </p:cBhvr>
                                    </p:animEffect>
                                  </p:childTnLst>
                                </p:cTn>
                              </p:par>
                            </p:childTnLst>
                          </p:cTn>
                        </p:par>
                        <p:par>
                          <p:cTn id="115" fill="hold">
                            <p:stCondLst>
                              <p:cond delay="6000"/>
                            </p:stCondLst>
                            <p:childTnLst>
                              <p:par>
                                <p:cTn id="116" presetID="22" presetClass="entr" presetSubtype="8" fill="hold" nodeType="afterEffect">
                                  <p:stCondLst>
                                    <p:cond delay="0"/>
                                  </p:stCondLst>
                                  <p:childTnLst>
                                    <p:set>
                                      <p:cBhvr>
                                        <p:cTn id="117" dur="1" fill="hold">
                                          <p:stCondLst>
                                            <p:cond delay="0"/>
                                          </p:stCondLst>
                                        </p:cTn>
                                        <p:tgtEl>
                                          <p:spTgt spid="60"/>
                                        </p:tgtEl>
                                        <p:attrNameLst>
                                          <p:attrName>style.visibility</p:attrName>
                                        </p:attrNameLst>
                                      </p:cBhvr>
                                      <p:to>
                                        <p:strVal val="visible"/>
                                      </p:to>
                                    </p:set>
                                    <p:animEffect transition="in" filter="wipe(left)">
                                      <p:cBhvr>
                                        <p:cTn id="118" dur="500"/>
                                        <p:tgtEl>
                                          <p:spTgt spid="60"/>
                                        </p:tgtEl>
                                      </p:cBhvr>
                                    </p:animEffect>
                                  </p:childTnLst>
                                </p:cTn>
                              </p:par>
                            </p:childTnLst>
                          </p:cTn>
                        </p:par>
                        <p:par>
                          <p:cTn id="119" fill="hold">
                            <p:stCondLst>
                              <p:cond delay="6500"/>
                            </p:stCondLst>
                            <p:childTnLst>
                              <p:par>
                                <p:cTn id="120" presetID="22" presetClass="entr" presetSubtype="8" fill="hold" grpId="0" nodeType="afterEffect">
                                  <p:stCondLst>
                                    <p:cond delay="0"/>
                                  </p:stCondLst>
                                  <p:childTnLst>
                                    <p:set>
                                      <p:cBhvr>
                                        <p:cTn id="121" dur="1" fill="hold">
                                          <p:stCondLst>
                                            <p:cond delay="0"/>
                                          </p:stCondLst>
                                        </p:cTn>
                                        <p:tgtEl>
                                          <p:spTgt spid="61"/>
                                        </p:tgtEl>
                                        <p:attrNameLst>
                                          <p:attrName>style.visibility</p:attrName>
                                        </p:attrNameLst>
                                      </p:cBhvr>
                                      <p:to>
                                        <p:strVal val="visible"/>
                                      </p:to>
                                    </p:set>
                                    <p:animEffect transition="in" filter="wipe(left)">
                                      <p:cBhvr>
                                        <p:cTn id="122" dur="500"/>
                                        <p:tgtEl>
                                          <p:spTgt spid="61"/>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2"/>
                                        </p:tgtEl>
                                        <p:attrNameLst>
                                          <p:attrName>style.visibility</p:attrName>
                                        </p:attrNameLst>
                                      </p:cBhvr>
                                      <p:to>
                                        <p:strVal val="visible"/>
                                      </p:to>
                                    </p:set>
                                    <p:animEffect transition="in" filter="wipe(left)">
                                      <p:cBhvr>
                                        <p:cTn id="125" dur="500"/>
                                        <p:tgtEl>
                                          <p:spTgt spid="62"/>
                                        </p:tgtEl>
                                      </p:cBhvr>
                                    </p:animEffect>
                                  </p:childTnLst>
                                </p:cTn>
                              </p:par>
                            </p:childTnLst>
                          </p:cTn>
                        </p:par>
                        <p:par>
                          <p:cTn id="126" fill="hold">
                            <p:stCondLst>
                              <p:cond delay="7000"/>
                            </p:stCondLst>
                            <p:childTnLst>
                              <p:par>
                                <p:cTn id="127" presetID="22" presetClass="entr" presetSubtype="8" fill="hold" nodeType="after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left)">
                                      <p:cBhvr>
                                        <p:cTn id="129" dur="500"/>
                                        <p:tgtEl>
                                          <p:spTgt spid="63"/>
                                        </p:tgtEl>
                                      </p:cBhvr>
                                    </p:animEffect>
                                  </p:childTnLst>
                                </p:cTn>
                              </p:par>
                            </p:childTnLst>
                          </p:cTn>
                        </p:par>
                        <p:par>
                          <p:cTn id="130" fill="hold">
                            <p:stCondLst>
                              <p:cond delay="7500"/>
                            </p:stCondLst>
                            <p:childTnLst>
                              <p:par>
                                <p:cTn id="131" presetID="22" presetClass="entr" presetSubtype="8" fill="hold" grpId="0" nodeType="afterEffect">
                                  <p:stCondLst>
                                    <p:cond delay="0"/>
                                  </p:stCondLst>
                                  <p:childTnLst>
                                    <p:set>
                                      <p:cBhvr>
                                        <p:cTn id="132" dur="1" fill="hold">
                                          <p:stCondLst>
                                            <p:cond delay="0"/>
                                          </p:stCondLst>
                                        </p:cTn>
                                        <p:tgtEl>
                                          <p:spTgt spid="64"/>
                                        </p:tgtEl>
                                        <p:attrNameLst>
                                          <p:attrName>style.visibility</p:attrName>
                                        </p:attrNameLst>
                                      </p:cBhvr>
                                      <p:to>
                                        <p:strVal val="visible"/>
                                      </p:to>
                                    </p:set>
                                    <p:animEffect transition="in" filter="wipe(left)">
                                      <p:cBhvr>
                                        <p:cTn id="133" dur="500"/>
                                        <p:tgtEl>
                                          <p:spTgt spid="64"/>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65"/>
                                        </p:tgtEl>
                                        <p:attrNameLst>
                                          <p:attrName>style.visibility</p:attrName>
                                        </p:attrNameLst>
                                      </p:cBhvr>
                                      <p:to>
                                        <p:strVal val="visible"/>
                                      </p:to>
                                    </p:set>
                                    <p:animEffect transition="in" filter="wipe(left)">
                                      <p:cBhvr>
                                        <p:cTn id="13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31" grpId="0" animBg="1"/>
      <p:bldP spid="37" grpId="0" animBg="1"/>
      <p:bldP spid="41" grpId="0" animBg="1"/>
      <p:bldP spid="48" grpId="0" animBg="1"/>
      <p:bldP spid="49" grpId="0" animBg="1"/>
      <p:bldP spid="51" grpId="0"/>
      <p:bldP spid="52" grpId="0"/>
      <p:bldP spid="54" grpId="0"/>
      <p:bldP spid="55" grpId="0"/>
      <p:bldP spid="56" grpId="0"/>
      <p:bldP spid="57" grpId="0"/>
      <p:bldP spid="58" grpId="0"/>
      <p:bldP spid="59" grpId="0"/>
      <p:bldP spid="61" grpId="0"/>
      <p:bldP spid="62" grpId="0"/>
      <p:bldP spid="64" grpId="0"/>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120795" y="1202563"/>
            <a:ext cx="1123045" cy="1302732"/>
            <a:chOff x="5301679" y="1577352"/>
            <a:chExt cx="1123045" cy="1302732"/>
          </a:xfrm>
        </p:grpSpPr>
        <p:sp>
          <p:nvSpPr>
            <p:cNvPr id="54" name="六边形 53"/>
            <p:cNvSpPr/>
            <p:nvPr/>
          </p:nvSpPr>
          <p:spPr>
            <a:xfrm rot="5400000">
              <a:off x="5211836" y="1667195"/>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5" name="KSO_Shape"/>
            <p:cNvSpPr>
              <a:spLocks/>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grpSp>
        <p:nvGrpSpPr>
          <p:cNvPr id="56" name="组合 55"/>
          <p:cNvGrpSpPr/>
          <p:nvPr/>
        </p:nvGrpSpPr>
        <p:grpSpPr>
          <a:xfrm>
            <a:off x="5721212" y="2275396"/>
            <a:ext cx="1123045" cy="1302732"/>
            <a:chOff x="5902096" y="2650185"/>
            <a:chExt cx="1123045" cy="1302732"/>
          </a:xfrm>
        </p:grpSpPr>
        <p:sp>
          <p:nvSpPr>
            <p:cNvPr id="57" name="六边形 56"/>
            <p:cNvSpPr/>
            <p:nvPr/>
          </p:nvSpPr>
          <p:spPr>
            <a:xfrm rot="5400000">
              <a:off x="5812253" y="2740028"/>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58"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grpSp>
        <p:nvGrpSpPr>
          <p:cNvPr id="59" name="组合 58"/>
          <p:cNvGrpSpPr/>
          <p:nvPr/>
        </p:nvGrpSpPr>
        <p:grpSpPr>
          <a:xfrm>
            <a:off x="5120795" y="3349227"/>
            <a:ext cx="1123045" cy="1302732"/>
            <a:chOff x="5301679" y="3724016"/>
            <a:chExt cx="1123045" cy="1302732"/>
          </a:xfrm>
        </p:grpSpPr>
        <p:sp>
          <p:nvSpPr>
            <p:cNvPr id="60" name="六边形 59"/>
            <p:cNvSpPr/>
            <p:nvPr/>
          </p:nvSpPr>
          <p:spPr>
            <a:xfrm rot="5400000">
              <a:off x="5211836" y="3813859"/>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61" name="KSO_Shape"/>
            <p:cNvSpPr>
              <a:spLocks/>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cs typeface="+mn-ea"/>
                <a:sym typeface="+mn-lt"/>
              </a:endParaRPr>
            </a:p>
          </p:txBody>
        </p:sp>
      </p:grpSp>
      <p:cxnSp>
        <p:nvCxnSpPr>
          <p:cNvPr id="62" name="直接连接符 61"/>
          <p:cNvCxnSpPr/>
          <p:nvPr/>
        </p:nvCxnSpPr>
        <p:spPr>
          <a:xfrm>
            <a:off x="1566071" y="1853429"/>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6386229" y="1418588"/>
            <a:ext cx="4100531" cy="1171413"/>
            <a:chOff x="6567113" y="1793376"/>
            <a:chExt cx="4100531" cy="1171413"/>
          </a:xfrm>
        </p:grpSpPr>
        <p:sp>
          <p:nvSpPr>
            <p:cNvPr id="64"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01</a:t>
              </a:r>
              <a:endParaRPr lang="zh-CN" altLang="en-US" sz="4800" dirty="0">
                <a:solidFill>
                  <a:schemeClr val="bg1">
                    <a:lumMod val="95000"/>
                  </a:schemeClr>
                </a:solidFill>
                <a:cs typeface="+mn-ea"/>
                <a:sym typeface="+mn-lt"/>
              </a:endParaRPr>
            </a:p>
          </p:txBody>
        </p:sp>
        <p:grpSp>
          <p:nvGrpSpPr>
            <p:cNvPr id="65" name="组合 64"/>
            <p:cNvGrpSpPr/>
            <p:nvPr/>
          </p:nvGrpSpPr>
          <p:grpSpPr>
            <a:xfrm>
              <a:off x="7395055" y="1793376"/>
              <a:ext cx="3272589" cy="1171413"/>
              <a:chOff x="6968290" y="1689104"/>
              <a:chExt cx="3272589" cy="1171413"/>
            </a:xfrm>
          </p:grpSpPr>
          <p:sp>
            <p:nvSpPr>
              <p:cNvPr id="66" name="文本框 9"/>
              <p:cNvSpPr txBox="1"/>
              <p:nvPr/>
            </p:nvSpPr>
            <p:spPr>
              <a:xfrm>
                <a:off x="6968290" y="1689104"/>
                <a:ext cx="2329313" cy="400110"/>
              </a:xfrm>
              <a:prstGeom prst="rect">
                <a:avLst/>
              </a:prstGeom>
              <a:noFill/>
            </p:spPr>
            <p:txBody>
              <a:bodyPr wrap="square" rtlCol="0">
                <a:spAutoFit/>
              </a:bodyPr>
              <a:lstStyle/>
              <a:p>
                <a:r>
                  <a:rPr lang="zh-CN" altLang="en-US" sz="2000" dirty="0">
                    <a:solidFill>
                      <a:schemeClr val="bg1">
                        <a:lumMod val="95000"/>
                      </a:schemeClr>
                    </a:solidFill>
                    <a:cs typeface="+mn-ea"/>
                    <a:sym typeface="+mn-lt"/>
                  </a:rPr>
                  <a:t>输入标题</a:t>
                </a:r>
              </a:p>
            </p:txBody>
          </p:sp>
          <p:sp>
            <p:nvSpPr>
              <p:cNvPr id="67" name="文本框 11"/>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cs typeface="+mn-ea"/>
                    <a:sym typeface="+mn-lt"/>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cs typeface="+mn-ea"/>
                  <a:sym typeface="+mn-lt"/>
                </a:endParaRPr>
              </a:p>
            </p:txBody>
          </p:sp>
        </p:grpSp>
      </p:grpSp>
      <p:cxnSp>
        <p:nvCxnSpPr>
          <p:cNvPr id="68" name="直接连接符 67"/>
          <p:cNvCxnSpPr/>
          <p:nvPr/>
        </p:nvCxnSpPr>
        <p:spPr>
          <a:xfrm>
            <a:off x="7089044" y="2908852"/>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1343473" y="2448185"/>
            <a:ext cx="4188647" cy="1014370"/>
            <a:chOff x="1524357" y="2822974"/>
            <a:chExt cx="4188647" cy="1014370"/>
          </a:xfrm>
        </p:grpSpPr>
        <p:sp>
          <p:nvSpPr>
            <p:cNvPr id="70"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02</a:t>
              </a:r>
              <a:endParaRPr lang="zh-CN" altLang="en-US" sz="4800" dirty="0">
                <a:solidFill>
                  <a:schemeClr val="bg1">
                    <a:lumMod val="95000"/>
                  </a:schemeClr>
                </a:solidFill>
                <a:cs typeface="+mn-ea"/>
                <a:sym typeface="+mn-lt"/>
              </a:endParaRPr>
            </a:p>
          </p:txBody>
        </p:sp>
        <p:grpSp>
          <p:nvGrpSpPr>
            <p:cNvPr id="71" name="组合 70"/>
            <p:cNvGrpSpPr/>
            <p:nvPr/>
          </p:nvGrpSpPr>
          <p:grpSpPr>
            <a:xfrm>
              <a:off x="1524357" y="2822974"/>
              <a:ext cx="3272589" cy="1014370"/>
              <a:chOff x="6968290" y="1661481"/>
              <a:chExt cx="3272589" cy="1014370"/>
            </a:xfrm>
          </p:grpSpPr>
          <p:sp>
            <p:nvSpPr>
              <p:cNvPr id="72" name="文本框 77"/>
              <p:cNvSpPr txBox="1"/>
              <p:nvPr/>
            </p:nvSpPr>
            <p:spPr>
              <a:xfrm>
                <a:off x="7911566" y="1661481"/>
                <a:ext cx="2329313" cy="400110"/>
              </a:xfrm>
              <a:prstGeom prst="rect">
                <a:avLst/>
              </a:prstGeom>
              <a:noFill/>
            </p:spPr>
            <p:txBody>
              <a:bodyPr wrap="square" rtlCol="0">
                <a:spAutoFit/>
              </a:bodyPr>
              <a:lstStyle/>
              <a:p>
                <a:pPr algn="r"/>
                <a:r>
                  <a:rPr lang="zh-CN" altLang="en-US" sz="2000" dirty="0">
                    <a:solidFill>
                      <a:schemeClr val="bg1">
                        <a:lumMod val="95000"/>
                      </a:schemeClr>
                    </a:solidFill>
                    <a:cs typeface="+mn-ea"/>
                    <a:sym typeface="+mn-lt"/>
                  </a:rPr>
                  <a:t>输入标题</a:t>
                </a:r>
              </a:p>
            </p:txBody>
          </p:sp>
          <p:sp>
            <p:nvSpPr>
              <p:cNvPr id="73"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由在此输入详细介绍，以表达项目工作的详细资料和文字信息。在此输入详细介绍，以表达项目工作的详细资料和文字信息</a:t>
                </a:r>
              </a:p>
            </p:txBody>
          </p:sp>
        </p:grpSp>
      </p:grpSp>
      <p:cxnSp>
        <p:nvCxnSpPr>
          <p:cNvPr id="74" name="直接连接符 73"/>
          <p:cNvCxnSpPr/>
          <p:nvPr/>
        </p:nvCxnSpPr>
        <p:spPr>
          <a:xfrm>
            <a:off x="1566071" y="3995426"/>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386229" y="3538757"/>
            <a:ext cx="4100531" cy="1212260"/>
            <a:chOff x="6567113" y="3913546"/>
            <a:chExt cx="4100531" cy="1212260"/>
          </a:xfrm>
        </p:grpSpPr>
        <p:sp>
          <p:nvSpPr>
            <p:cNvPr id="76"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03</a:t>
              </a:r>
              <a:endParaRPr lang="zh-CN" altLang="en-US" sz="4800" dirty="0">
                <a:solidFill>
                  <a:schemeClr val="bg1">
                    <a:lumMod val="95000"/>
                  </a:schemeClr>
                </a:solidFill>
                <a:cs typeface="+mn-ea"/>
                <a:sym typeface="+mn-lt"/>
              </a:endParaRPr>
            </a:p>
          </p:txBody>
        </p:sp>
        <p:grpSp>
          <p:nvGrpSpPr>
            <p:cNvPr id="77" name="组合 76"/>
            <p:cNvGrpSpPr/>
            <p:nvPr/>
          </p:nvGrpSpPr>
          <p:grpSpPr>
            <a:xfrm>
              <a:off x="7395055" y="3913546"/>
              <a:ext cx="3272589" cy="1212260"/>
              <a:chOff x="6968290" y="1648257"/>
              <a:chExt cx="3272589" cy="1212260"/>
            </a:xfrm>
          </p:grpSpPr>
          <p:sp>
            <p:nvSpPr>
              <p:cNvPr id="78" name="文本框 103"/>
              <p:cNvSpPr txBox="1"/>
              <p:nvPr/>
            </p:nvSpPr>
            <p:spPr>
              <a:xfrm>
                <a:off x="6968290" y="1648257"/>
                <a:ext cx="2329313" cy="400110"/>
              </a:xfrm>
              <a:prstGeom prst="rect">
                <a:avLst/>
              </a:prstGeom>
              <a:noFill/>
            </p:spPr>
            <p:txBody>
              <a:bodyPr wrap="square" rtlCol="0">
                <a:spAutoFit/>
              </a:bodyPr>
              <a:lstStyle/>
              <a:p>
                <a:r>
                  <a:rPr lang="zh-CN" altLang="en-US" sz="2000" dirty="0">
                    <a:solidFill>
                      <a:schemeClr val="bg1">
                        <a:lumMod val="95000"/>
                      </a:schemeClr>
                    </a:solidFill>
                    <a:cs typeface="+mn-ea"/>
                    <a:sym typeface="+mn-lt"/>
                  </a:rPr>
                  <a:t>输入标题</a:t>
                </a:r>
              </a:p>
            </p:txBody>
          </p:sp>
          <p:sp>
            <p:nvSpPr>
              <p:cNvPr id="79" name="文本框 104"/>
              <p:cNvSpPr txBox="1"/>
              <p:nvPr/>
            </p:nvSpPr>
            <p:spPr>
              <a:xfrm>
                <a:off x="6968290" y="2029520"/>
                <a:ext cx="3272589" cy="830997"/>
              </a:xfrm>
              <a:prstGeom prst="rect">
                <a:avLst/>
              </a:prstGeom>
              <a:noFill/>
            </p:spPr>
            <p:txBody>
              <a:bodyPr wrap="square" rtlCol="0">
                <a:spAutoFit/>
              </a:bodyPr>
              <a:lstStyle/>
              <a:p>
                <a:r>
                  <a:rPr lang="zh-CN" altLang="en-US" sz="1200" dirty="0">
                    <a:solidFill>
                      <a:schemeClr val="bg1">
                        <a:lumMod val="95000"/>
                      </a:schemeClr>
                    </a:solidFill>
                    <a:cs typeface="+mn-ea"/>
                    <a:sym typeface="+mn-lt"/>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cs typeface="+mn-ea"/>
                  <a:sym typeface="+mn-lt"/>
                </a:endParaRPr>
              </a:p>
            </p:txBody>
          </p:sp>
        </p:grpSp>
      </p:grpSp>
      <p:cxnSp>
        <p:nvCxnSpPr>
          <p:cNvPr id="80" name="直接连接符 79"/>
          <p:cNvCxnSpPr/>
          <p:nvPr/>
        </p:nvCxnSpPr>
        <p:spPr>
          <a:xfrm>
            <a:off x="7089044" y="5068757"/>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356148" y="4730956"/>
            <a:ext cx="4188647" cy="1002301"/>
            <a:chOff x="1524357" y="2835043"/>
            <a:chExt cx="4188647" cy="1002301"/>
          </a:xfrm>
        </p:grpSpPr>
        <p:sp>
          <p:nvSpPr>
            <p:cNvPr id="82"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a:solidFill>
                    <a:schemeClr val="bg1">
                      <a:lumMod val="95000"/>
                    </a:schemeClr>
                  </a:solidFill>
                  <a:cs typeface="+mn-ea"/>
                  <a:sym typeface="+mn-lt"/>
                </a:rPr>
                <a:t>04</a:t>
              </a:r>
              <a:endParaRPr lang="zh-CN" altLang="en-US" sz="4800" dirty="0">
                <a:solidFill>
                  <a:schemeClr val="bg1">
                    <a:lumMod val="95000"/>
                  </a:schemeClr>
                </a:solidFill>
                <a:cs typeface="+mn-ea"/>
                <a:sym typeface="+mn-lt"/>
              </a:endParaRPr>
            </a:p>
          </p:txBody>
        </p:sp>
        <p:grpSp>
          <p:nvGrpSpPr>
            <p:cNvPr id="83" name="组合 82"/>
            <p:cNvGrpSpPr/>
            <p:nvPr/>
          </p:nvGrpSpPr>
          <p:grpSpPr>
            <a:xfrm>
              <a:off x="1524357" y="2835043"/>
              <a:ext cx="3272589" cy="1002301"/>
              <a:chOff x="6968290" y="1673550"/>
              <a:chExt cx="3272589" cy="1002301"/>
            </a:xfrm>
          </p:grpSpPr>
          <p:sp>
            <p:nvSpPr>
              <p:cNvPr id="84" name="文本框 77"/>
              <p:cNvSpPr txBox="1"/>
              <p:nvPr/>
            </p:nvSpPr>
            <p:spPr>
              <a:xfrm>
                <a:off x="7911566" y="1673550"/>
                <a:ext cx="2329313" cy="400110"/>
              </a:xfrm>
              <a:prstGeom prst="rect">
                <a:avLst/>
              </a:prstGeom>
              <a:noFill/>
            </p:spPr>
            <p:txBody>
              <a:bodyPr wrap="square" rtlCol="0">
                <a:spAutoFit/>
              </a:bodyPr>
              <a:lstStyle/>
              <a:p>
                <a:pPr algn="r"/>
                <a:r>
                  <a:rPr lang="zh-CN" altLang="en-US" sz="2000" dirty="0">
                    <a:solidFill>
                      <a:schemeClr val="bg1">
                        <a:lumMod val="95000"/>
                      </a:schemeClr>
                    </a:solidFill>
                    <a:cs typeface="+mn-ea"/>
                    <a:sym typeface="+mn-lt"/>
                  </a:rPr>
                  <a:t>输入标题</a:t>
                </a:r>
              </a:p>
            </p:txBody>
          </p:sp>
          <p:sp>
            <p:nvSpPr>
              <p:cNvPr id="85"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a:solidFill>
                      <a:schemeClr val="bg1">
                        <a:lumMod val="95000"/>
                      </a:schemeClr>
                    </a:solidFill>
                    <a:cs typeface="+mn-ea"/>
                    <a:sym typeface="+mn-lt"/>
                  </a:rPr>
                  <a:t>由在此输入详细介绍，以表达项目工作的详细资料和文字信息。在此输入详细介绍，以表达项目工作的详细资料和文字信息</a:t>
                </a:r>
              </a:p>
            </p:txBody>
          </p:sp>
        </p:grpSp>
      </p:grpSp>
      <p:grpSp>
        <p:nvGrpSpPr>
          <p:cNvPr id="86" name="组合 85"/>
          <p:cNvGrpSpPr/>
          <p:nvPr/>
        </p:nvGrpSpPr>
        <p:grpSpPr>
          <a:xfrm>
            <a:off x="5705711" y="4422680"/>
            <a:ext cx="1123045" cy="1302732"/>
            <a:chOff x="5550606" y="4704901"/>
            <a:chExt cx="1123045" cy="1302732"/>
          </a:xfrm>
        </p:grpSpPr>
        <p:sp>
          <p:nvSpPr>
            <p:cNvPr id="87" name="六边形 86"/>
            <p:cNvSpPr/>
            <p:nvPr/>
          </p:nvSpPr>
          <p:spPr>
            <a:xfrm rot="5400000">
              <a:off x="5460763" y="4794744"/>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grpSp>
          <p:nvGrpSpPr>
            <p:cNvPr id="88" name="组合 87"/>
            <p:cNvGrpSpPr/>
            <p:nvPr/>
          </p:nvGrpSpPr>
          <p:grpSpPr>
            <a:xfrm>
              <a:off x="5923329" y="5169661"/>
              <a:ext cx="348517" cy="446576"/>
              <a:chOff x="3095876" y="2479873"/>
              <a:chExt cx="366231" cy="470769"/>
            </a:xfrm>
          </p:grpSpPr>
          <p:sp>
            <p:nvSpPr>
              <p:cNvPr id="89"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cs typeface="+mn-ea"/>
                  <a:sym typeface="+mn-lt"/>
                </a:endParaRPr>
              </a:p>
            </p:txBody>
          </p:sp>
          <p:sp>
            <p:nvSpPr>
              <p:cNvPr id="90"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cs typeface="+mn-ea"/>
                  <a:sym typeface="+mn-lt"/>
                </a:endParaRPr>
              </a:p>
            </p:txBody>
          </p:sp>
          <p:sp>
            <p:nvSpPr>
              <p:cNvPr id="91"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cs typeface="+mn-ea"/>
                  <a:sym typeface="+mn-lt"/>
                </a:endParaRPr>
              </a:p>
            </p:txBody>
          </p:sp>
          <p:sp>
            <p:nvSpPr>
              <p:cNvPr id="92"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95000"/>
                    </a:schemeClr>
                  </a:solidFill>
                  <a:cs typeface="+mn-ea"/>
                  <a:sym typeface="+mn-lt"/>
                </a:endParaRPr>
              </a:p>
            </p:txBody>
          </p:sp>
        </p:grpSp>
      </p:grpSp>
    </p:spTree>
    <p:extLst>
      <p:ext uri="{BB962C8B-B14F-4D97-AF65-F5344CB8AC3E}">
        <p14:creationId xmlns:p14="http://schemas.microsoft.com/office/powerpoint/2010/main" val="20259732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wipe(right)">
                                      <p:cBhvr>
                                        <p:cTn id="14" dur="500"/>
                                        <p:tgtEl>
                                          <p:spTgt spid="62"/>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360"/>
                                          </p:val>
                                        </p:tav>
                                        <p:tav tm="100000">
                                          <p:val>
                                            <p:fltVal val="0"/>
                                          </p:val>
                                        </p:tav>
                                      </p:tavLst>
                                    </p:anim>
                                    <p:animEffect transition="in" filter="fade">
                                      <p:cBhvr>
                                        <p:cTn id="26" dur="500"/>
                                        <p:tgtEl>
                                          <p:spTgt spid="56"/>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wipe(left)">
                                      <p:cBhvr>
                                        <p:cTn id="30" dur="500"/>
                                        <p:tgtEl>
                                          <p:spTgt spid="68"/>
                                        </p:tgtEl>
                                      </p:cBhvr>
                                    </p:animEffect>
                                  </p:childTnLst>
                                </p:cTn>
                              </p:par>
                            </p:childTnLst>
                          </p:cTn>
                        </p:par>
                        <p:par>
                          <p:cTn id="31" fill="hold">
                            <p:stCondLst>
                              <p:cond delay="2500"/>
                            </p:stCondLst>
                            <p:childTnLst>
                              <p:par>
                                <p:cTn id="32" presetID="12" presetClass="entr" presetSubtype="2"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additive="base">
                                        <p:cTn id="34" dur="500"/>
                                        <p:tgtEl>
                                          <p:spTgt spid="69"/>
                                        </p:tgtEl>
                                        <p:attrNameLst>
                                          <p:attrName>ppt_x</p:attrName>
                                        </p:attrNameLst>
                                      </p:cBhvr>
                                      <p:tavLst>
                                        <p:tav tm="0">
                                          <p:val>
                                            <p:strVal val="#ppt_x+#ppt_w*1.125000"/>
                                          </p:val>
                                        </p:tav>
                                        <p:tav tm="100000">
                                          <p:val>
                                            <p:strVal val="#ppt_x"/>
                                          </p:val>
                                        </p:tav>
                                      </p:tavLst>
                                    </p:anim>
                                    <p:animEffect transition="in" filter="wipe(left)">
                                      <p:cBhvr>
                                        <p:cTn id="35" dur="500"/>
                                        <p:tgtEl>
                                          <p:spTgt spid="69"/>
                                        </p:tgtEl>
                                      </p:cBhvr>
                                    </p:animEffect>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 calcmode="lin" valueType="num">
                                      <p:cBhvr>
                                        <p:cTn id="41" dur="500" fill="hold"/>
                                        <p:tgtEl>
                                          <p:spTgt spid="59"/>
                                        </p:tgtEl>
                                        <p:attrNameLst>
                                          <p:attrName>style.rotation</p:attrName>
                                        </p:attrNameLst>
                                      </p:cBhvr>
                                      <p:tavLst>
                                        <p:tav tm="0">
                                          <p:val>
                                            <p:fltVal val="360"/>
                                          </p:val>
                                        </p:tav>
                                        <p:tav tm="100000">
                                          <p:val>
                                            <p:fltVal val="0"/>
                                          </p:val>
                                        </p:tav>
                                      </p:tavLst>
                                    </p:anim>
                                    <p:animEffect transition="in" filter="fade">
                                      <p:cBhvr>
                                        <p:cTn id="42" dur="500"/>
                                        <p:tgtEl>
                                          <p:spTgt spid="59"/>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wipe(right)">
                                      <p:cBhvr>
                                        <p:cTn id="46" dur="500"/>
                                        <p:tgtEl>
                                          <p:spTgt spid="74"/>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additive="base">
                                        <p:cTn id="50" dur="500"/>
                                        <p:tgtEl>
                                          <p:spTgt spid="75"/>
                                        </p:tgtEl>
                                        <p:attrNameLst>
                                          <p:attrName>ppt_x</p:attrName>
                                        </p:attrNameLst>
                                      </p:cBhvr>
                                      <p:tavLst>
                                        <p:tav tm="0">
                                          <p:val>
                                            <p:strVal val="#ppt_x-#ppt_w*1.125000"/>
                                          </p:val>
                                        </p:tav>
                                        <p:tav tm="100000">
                                          <p:val>
                                            <p:strVal val="#ppt_x"/>
                                          </p:val>
                                        </p:tav>
                                      </p:tavLst>
                                    </p:anim>
                                    <p:animEffect transition="in" filter="wipe(right)">
                                      <p:cBhvr>
                                        <p:cTn id="51" dur="500"/>
                                        <p:tgtEl>
                                          <p:spTgt spid="75"/>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500" fill="hold"/>
                                        <p:tgtEl>
                                          <p:spTgt spid="86"/>
                                        </p:tgtEl>
                                        <p:attrNameLst>
                                          <p:attrName>ppt_w</p:attrName>
                                        </p:attrNameLst>
                                      </p:cBhvr>
                                      <p:tavLst>
                                        <p:tav tm="0">
                                          <p:val>
                                            <p:fltVal val="0"/>
                                          </p:val>
                                        </p:tav>
                                        <p:tav tm="100000">
                                          <p:val>
                                            <p:strVal val="#ppt_w"/>
                                          </p:val>
                                        </p:tav>
                                      </p:tavLst>
                                    </p:anim>
                                    <p:anim calcmode="lin" valueType="num">
                                      <p:cBhvr>
                                        <p:cTn id="56" dur="500" fill="hold"/>
                                        <p:tgtEl>
                                          <p:spTgt spid="86"/>
                                        </p:tgtEl>
                                        <p:attrNameLst>
                                          <p:attrName>ppt_h</p:attrName>
                                        </p:attrNameLst>
                                      </p:cBhvr>
                                      <p:tavLst>
                                        <p:tav tm="0">
                                          <p:val>
                                            <p:fltVal val="0"/>
                                          </p:val>
                                        </p:tav>
                                        <p:tav tm="100000">
                                          <p:val>
                                            <p:strVal val="#ppt_h"/>
                                          </p:val>
                                        </p:tav>
                                      </p:tavLst>
                                    </p:anim>
                                    <p:anim calcmode="lin" valueType="num">
                                      <p:cBhvr>
                                        <p:cTn id="57" dur="500" fill="hold"/>
                                        <p:tgtEl>
                                          <p:spTgt spid="86"/>
                                        </p:tgtEl>
                                        <p:attrNameLst>
                                          <p:attrName>style.rotation</p:attrName>
                                        </p:attrNameLst>
                                      </p:cBhvr>
                                      <p:tavLst>
                                        <p:tav tm="0">
                                          <p:val>
                                            <p:fltVal val="360"/>
                                          </p:val>
                                        </p:tav>
                                        <p:tav tm="100000">
                                          <p:val>
                                            <p:fltVal val="0"/>
                                          </p:val>
                                        </p:tav>
                                      </p:tavLst>
                                    </p:anim>
                                    <p:animEffect transition="in" filter="fade">
                                      <p:cBhvr>
                                        <p:cTn id="58" dur="500"/>
                                        <p:tgtEl>
                                          <p:spTgt spid="86"/>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ipe(left)">
                                      <p:cBhvr>
                                        <p:cTn id="62" dur="500"/>
                                        <p:tgtEl>
                                          <p:spTgt spid="80"/>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81"/>
                                        </p:tgtEl>
                                        <p:attrNameLst>
                                          <p:attrName>style.visibility</p:attrName>
                                        </p:attrNameLst>
                                      </p:cBhvr>
                                      <p:to>
                                        <p:strVal val="visible"/>
                                      </p:to>
                                    </p:set>
                                    <p:anim calcmode="lin" valueType="num">
                                      <p:cBhvr additive="base">
                                        <p:cTn id="66" dur="500"/>
                                        <p:tgtEl>
                                          <p:spTgt spid="81"/>
                                        </p:tgtEl>
                                        <p:attrNameLst>
                                          <p:attrName>ppt_x</p:attrName>
                                        </p:attrNameLst>
                                      </p:cBhvr>
                                      <p:tavLst>
                                        <p:tav tm="0">
                                          <p:val>
                                            <p:strVal val="#ppt_x+#ppt_w*1.125000"/>
                                          </p:val>
                                        </p:tav>
                                        <p:tav tm="100000">
                                          <p:val>
                                            <p:strVal val="#ppt_x"/>
                                          </p:val>
                                        </p:tav>
                                      </p:tavLst>
                                    </p:anim>
                                    <p:animEffect transition="in" filter="wipe(left)">
                                      <p:cBhvr>
                                        <p:cTn id="6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3164316" cy="943897"/>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5992" y="1131505"/>
            <a:ext cx="6453304" cy="2163802"/>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9122" y="3482916"/>
            <a:ext cx="7207045" cy="1266592"/>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27684" y="-1"/>
            <a:ext cx="3164316" cy="943897"/>
          </a:xfrm>
          <a:prstGeom prst="rect">
            <a:avLst/>
          </a:prstGeom>
        </p:spPr>
      </p:pic>
      <p:sp>
        <p:nvSpPr>
          <p:cNvPr id="9" name="文本框 8"/>
          <p:cNvSpPr txBox="1"/>
          <p:nvPr/>
        </p:nvSpPr>
        <p:spPr>
          <a:xfrm>
            <a:off x="4276707" y="4937117"/>
            <a:ext cx="4031874" cy="1015663"/>
          </a:xfrm>
          <a:prstGeom prst="rect">
            <a:avLst/>
          </a:prstGeom>
          <a:noFill/>
        </p:spPr>
        <p:txBody>
          <a:bodyPr wrap="none" rtlCol="0">
            <a:spAutoFit/>
          </a:body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感谢您观看</a:t>
            </a:r>
            <a:endParaRPr lang="en-US" altLang="zh-CN" sz="6000" b="1" dirty="0" smtClean="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56661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75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750"/>
                                        <p:tgtEl>
                                          <p:spTgt spid="8"/>
                                        </p:tgtEl>
                                      </p:cBhvr>
                                    </p:animEffect>
                                  </p:childTnLst>
                                </p:cTn>
                              </p:par>
                            </p:childTnLst>
                          </p:cTn>
                        </p:par>
                        <p:par>
                          <p:cTn id="17" fill="hold">
                            <p:stCondLst>
                              <p:cond delay="1750"/>
                            </p:stCondLst>
                            <p:childTnLst>
                              <p:par>
                                <p:cTn id="18" presetID="3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par>
                          <p:cTn id="24" fill="hold">
                            <p:stCondLst>
                              <p:cond delay="2750"/>
                            </p:stCondLst>
                            <p:childTnLst>
                              <p:par>
                                <p:cTn id="25" presetID="50" presetClass="entr" presetSubtype="0" decel="10000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strVal val="#ppt_w+.3"/>
                                          </p:val>
                                        </p:tav>
                                        <p:tav tm="100000">
                                          <p:val>
                                            <p:strVal val="#ppt_w"/>
                                          </p:val>
                                        </p:tav>
                                      </p:tavLst>
                                    </p:anim>
                                    <p:anim calcmode="lin" valueType="num">
                                      <p:cBhvr>
                                        <p:cTn id="28" dur="1000" fill="hold"/>
                                        <p:tgtEl>
                                          <p:spTgt spid="7"/>
                                        </p:tgtEl>
                                        <p:attrNameLst>
                                          <p:attrName>ppt_h</p:attrName>
                                        </p:attrNameLst>
                                      </p:cBhvr>
                                      <p:tavLst>
                                        <p:tav tm="0">
                                          <p:val>
                                            <p:strVal val="#ppt_h"/>
                                          </p:val>
                                        </p:tav>
                                        <p:tav tm="100000">
                                          <p:val>
                                            <p:strVal val="#ppt_h"/>
                                          </p:val>
                                        </p:tav>
                                      </p:tavLst>
                                    </p:anim>
                                    <p:animEffect transition="in" filter="fade">
                                      <p:cBhvr>
                                        <p:cTn id="29" dur="1000"/>
                                        <p:tgtEl>
                                          <p:spTgt spid="7"/>
                                        </p:tgtEl>
                                      </p:cBhvr>
                                    </p:animEffect>
                                  </p:childTnLst>
                                </p:cTn>
                              </p:par>
                            </p:childTnLst>
                          </p:cTn>
                        </p:par>
                        <p:par>
                          <p:cTn id="30" fill="hold">
                            <p:stCondLst>
                              <p:cond delay="375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2075</Words>
  <Application>Microsoft Office PowerPoint</Application>
  <PresentationFormat>宽屏</PresentationFormat>
  <Paragraphs>217</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Clear Sans</vt:lpstr>
      <vt:lpstr>Gill Sans</vt:lpstr>
      <vt:lpstr>Lato Light</vt:lpstr>
      <vt:lpstr>等线</vt:lpstr>
      <vt:lpstr>等线 Light</vt:lpstr>
      <vt:lpstr>汉仪菱心体简</vt:lpstr>
      <vt:lpstr>微软雅黑</vt:lpstr>
      <vt:lpstr>Arial</vt:lpstr>
      <vt:lpstr>Calibri</vt:lpstr>
      <vt:lpstr>Century Gothic</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faith123</cp:lastModifiedBy>
  <cp:revision>19</cp:revision>
  <dcterms:created xsi:type="dcterms:W3CDTF">2018-01-12T05:40:34Z</dcterms:created>
  <dcterms:modified xsi:type="dcterms:W3CDTF">2018-05-09T02:24:48Z</dcterms:modified>
</cp:coreProperties>
</file>