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146" r:id="rId3"/>
    <p:sldId id="3150" r:id="rId5"/>
    <p:sldId id="3151" r:id="rId6"/>
    <p:sldId id="3161" r:id="rId7"/>
    <p:sldId id="3165" r:id="rId8"/>
    <p:sldId id="3166" r:id="rId9"/>
    <p:sldId id="3167" r:id="rId10"/>
    <p:sldId id="3152" r:id="rId11"/>
    <p:sldId id="3155" r:id="rId12"/>
    <p:sldId id="3157" r:id="rId13"/>
    <p:sldId id="3163" r:id="rId14"/>
    <p:sldId id="3158" r:id="rId15"/>
    <p:sldId id="3153" r:id="rId16"/>
    <p:sldId id="3164" r:id="rId17"/>
    <p:sldId id="3168" r:id="rId18"/>
    <p:sldId id="3169" r:id="rId19"/>
    <p:sldId id="3170" r:id="rId20"/>
    <p:sldId id="3159" r:id="rId21"/>
    <p:sldId id="3154" r:id="rId22"/>
    <p:sldId id="3156" r:id="rId23"/>
    <p:sldId id="3160" r:id="rId24"/>
    <p:sldId id="3162" r:id="rId25"/>
    <p:sldId id="3171" r:id="rId26"/>
    <p:sldId id="3149" r:id="rId27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B9CCA4"/>
    <a:srgbClr val="0075BF"/>
    <a:srgbClr val="034EA2"/>
    <a:srgbClr val="0087CD"/>
    <a:srgbClr val="C68F06"/>
    <a:srgbClr val="DB2C03"/>
    <a:srgbClr val="EBAC07"/>
    <a:srgbClr val="008487"/>
    <a:srgbClr val="163C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55" autoAdjust="0"/>
    <p:restoredTop sz="95097" autoAdjust="0"/>
  </p:normalViewPr>
  <p:slideViewPr>
    <p:cSldViewPr>
      <p:cViewPr varScale="1">
        <p:scale>
          <a:sx n="143" d="100"/>
          <a:sy n="143" d="100"/>
        </p:scale>
        <p:origin x="564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4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206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128394666"/>
          <c:y val="0.0193168487867588"/>
        </c:manualLayout>
      </c:layout>
      <c:overlay val="0"/>
      <c:spPr>
        <a:noFill/>
        <a:ln w="25382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6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explosion val="0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2822031"/>
          <c:y val="0.0193167714500804"/>
        </c:manualLayout>
      </c:layout>
      <c:overlay val="0"/>
      <c:spPr>
        <a:noFill/>
        <a:ln w="25414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6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explosion val="0"/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2822031"/>
          <c:y val="0.0193167714500804"/>
        </c:manualLayout>
      </c:layout>
      <c:overlay val="0"/>
      <c:spPr>
        <a:noFill/>
        <a:ln w="25416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6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explosion val="0"/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87009853"/>
          <c:y val="0.0193168598900012"/>
        </c:manualLayout>
      </c:layout>
      <c:overlay val="0"/>
      <c:spPr>
        <a:noFill/>
        <a:ln w="25383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6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explosion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128394666"/>
          <c:y val="0.0193168487867588"/>
        </c:manualLayout>
      </c:layout>
      <c:overlay val="0"/>
      <c:spPr>
        <a:noFill/>
        <a:ln w="25382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6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explosion val="0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2822031"/>
          <c:y val="0.0193167714500804"/>
        </c:manualLayout>
      </c:layout>
      <c:overlay val="0"/>
      <c:spPr>
        <a:noFill/>
        <a:ln w="25414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6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explosion val="0"/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2822031"/>
          <c:y val="0.0193167714500804"/>
        </c:manualLayout>
      </c:layout>
      <c:overlay val="0"/>
      <c:spPr>
        <a:noFill/>
        <a:ln w="25416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6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explosion val="0"/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87009853"/>
          <c:y val="0.0193168598900012"/>
        </c:manualLayout>
      </c:layout>
      <c:overlay val="0"/>
      <c:spPr>
        <a:noFill/>
        <a:ln w="25383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6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explosion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251520" y="207132"/>
            <a:ext cx="4468411" cy="492410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algn="l"/>
            <a:r>
              <a:rPr lang="en-US" altLang="zh-CN" sz="12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</a:rPr>
              <a:t>MORE THAN TEMPLATE</a:t>
            </a:r>
            <a:endParaRPr lang="en-US" altLang="zh-CN" sz="1200" dirty="0">
              <a:solidFill>
                <a:schemeClr val="tx1">
                  <a:lumMod val="90000"/>
                  <a:lumOff val="10000"/>
                </a:schemeClr>
              </a:solidFill>
              <a:effectLst/>
            </a:endParaRPr>
          </a:p>
          <a:p>
            <a:pPr algn="l"/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</a:rPr>
              <a:t>点击此处添加副标题</a:t>
            </a:r>
            <a:endParaRPr lang="zh-CN" altLang="en-US" sz="1200" dirty="0">
              <a:solidFill>
                <a:schemeClr val="tx1">
                  <a:lumMod val="90000"/>
                  <a:lumOff val="1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9298" y="78582"/>
            <a:ext cx="5026819" cy="498514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163702" y="78581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131786" y="2595274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75545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240652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05760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752601" y="361950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4600" y="713941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 userDrawn="1"/>
        </p:nvSpPr>
        <p:spPr>
          <a:xfrm>
            <a:off x="0" y="0"/>
            <a:ext cx="9144000" cy="5143500"/>
          </a:xfrm>
          <a:prstGeom prst="triangle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平行四边形 6"/>
          <p:cNvSpPr/>
          <p:nvPr userDrawn="1"/>
        </p:nvSpPr>
        <p:spPr>
          <a:xfrm rot="20778963">
            <a:off x="-485232" y="1155372"/>
            <a:ext cx="10107751" cy="2832757"/>
          </a:xfrm>
          <a:prstGeom prst="parallelogram">
            <a:avLst/>
          </a:prstGeom>
          <a:solidFill>
            <a:schemeClr val="tx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等腰三角形 7"/>
          <p:cNvSpPr/>
          <p:nvPr userDrawn="1"/>
        </p:nvSpPr>
        <p:spPr>
          <a:xfrm rot="11945907">
            <a:off x="812258" y="-798450"/>
            <a:ext cx="3713082" cy="7629165"/>
          </a:xfrm>
          <a:prstGeom prst="triangle">
            <a:avLst>
              <a:gd name="adj" fmla="val 100000"/>
            </a:avLst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平行四边形 8"/>
          <p:cNvSpPr/>
          <p:nvPr userDrawn="1"/>
        </p:nvSpPr>
        <p:spPr>
          <a:xfrm>
            <a:off x="0" y="-1"/>
            <a:ext cx="9144000" cy="5143500"/>
          </a:xfrm>
          <a:prstGeom prst="parallelogram">
            <a:avLst>
              <a:gd name="adj" fmla="val 538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0" y="1043151"/>
            <a:ext cx="2710543" cy="35769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ent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1373983" y="685800"/>
            <a:ext cx="3198019" cy="18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4572000" y="2571750"/>
            <a:ext cx="3198019" cy="18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ith content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452439" y="1100821"/>
            <a:ext cx="2948682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4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r>
              <a:rPr lang="es-ES_tradnl" dirty="0"/>
              <a:t> </a:t>
            </a:r>
            <a:r>
              <a:rPr lang="es-ES_tradnl" dirty="0" err="1"/>
              <a:t>here</a:t>
            </a:r>
            <a:endParaRPr lang="es-ES_tradnl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452441" y="1462467"/>
            <a:ext cx="2948683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8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r>
              <a:rPr lang="es-ES_tradnl" dirty="0"/>
              <a:t> </a:t>
            </a:r>
            <a:r>
              <a:rPr lang="es-ES_tradnl" dirty="0" err="1"/>
              <a:t>Here</a:t>
            </a:r>
            <a:endParaRPr lang="es-ES_tradnl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467787" y="1710698"/>
            <a:ext cx="2932641" cy="161421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36449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endParaRPr lang="en-US" dirty="0"/>
          </a:p>
          <a:p>
            <a:pPr lvl="0"/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fringillascipit</a:t>
            </a:r>
            <a:r>
              <a:rPr lang="en-US" dirty="0"/>
              <a:t> </a:t>
            </a:r>
            <a:r>
              <a:rPr lang="en-US" dirty="0" err="1"/>
              <a:t>cursus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dolor ante.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, in </a:t>
            </a:r>
            <a:r>
              <a:rPr lang="en-US" dirty="0" err="1"/>
              <a:t>ultricies</a:t>
            </a:r>
            <a:r>
              <a:rPr lang="en-US" dirty="0"/>
              <a:t> diam. 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467786" y="4070930"/>
            <a:ext cx="2932641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67786" y="3577125"/>
            <a:ext cx="2932641" cy="2590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  <a:endParaRPr lang="es-ES_tradnl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467786" y="3885817"/>
            <a:ext cx="2932641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8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0957" y="274636"/>
            <a:ext cx="2755681" cy="355983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rgbClr val="613620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 flipV="1">
            <a:off x="0" y="5056414"/>
            <a:ext cx="9144000" cy="87086"/>
            <a:chOff x="1239791" y="3373704"/>
            <a:chExt cx="5327375" cy="56535"/>
          </a:xfrm>
        </p:grpSpPr>
        <p:sp>
          <p:nvSpPr>
            <p:cNvPr id="4" name="矩形 3"/>
            <p:cNvSpPr/>
            <p:nvPr/>
          </p:nvSpPr>
          <p:spPr>
            <a:xfrm>
              <a:off x="1239791" y="3373704"/>
              <a:ext cx="1068443" cy="56535"/>
            </a:xfrm>
            <a:prstGeom prst="rect">
              <a:avLst/>
            </a:prstGeom>
            <a:solidFill>
              <a:srgbClr val="2E56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498723" y="3373704"/>
              <a:ext cx="1068443" cy="56535"/>
            </a:xfrm>
            <a:prstGeom prst="rect">
              <a:avLst/>
            </a:prstGeom>
            <a:solidFill>
              <a:srgbClr val="CAA88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305265" y="3373704"/>
              <a:ext cx="1068443" cy="56535"/>
            </a:xfrm>
            <a:prstGeom prst="rect">
              <a:avLst/>
            </a:prstGeom>
            <a:solidFill>
              <a:srgbClr val="61362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33247" y="3373704"/>
              <a:ext cx="1068443" cy="56535"/>
            </a:xfrm>
            <a:prstGeom prst="rect">
              <a:avLst/>
            </a:prstGeom>
            <a:solidFill>
              <a:srgbClr val="C517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370741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148513"/>
            <a:ext cx="441434" cy="608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870" y="274335"/>
            <a:ext cx="7886261" cy="99347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870" y="1369417"/>
            <a:ext cx="7886261" cy="32637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874" y="4767567"/>
            <a:ext cx="2057090" cy="273206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9184" y="4767567"/>
            <a:ext cx="3085634" cy="273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8046" y="4767567"/>
            <a:ext cx="2057090" cy="273206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>
            <a:spLocks noGrp="1"/>
          </p:cNvSpPr>
          <p:nvPr>
            <p:ph type="pic" sz="quarter" idx="10"/>
          </p:nvPr>
        </p:nvSpPr>
        <p:spPr>
          <a:xfrm>
            <a:off x="6331263" y="1"/>
            <a:ext cx="2812737" cy="2989257"/>
          </a:xfrm>
          <a:custGeom>
            <a:avLst/>
            <a:gdLst>
              <a:gd name="connsiteX0" fmla="*/ 0 w 3750316"/>
              <a:gd name="connsiteY0" fmla="*/ 0 h 3985676"/>
              <a:gd name="connsiteX1" fmla="*/ 3750315 w 3750316"/>
              <a:gd name="connsiteY1" fmla="*/ 0 h 3985676"/>
              <a:gd name="connsiteX2" fmla="*/ 3750316 w 3750316"/>
              <a:gd name="connsiteY2" fmla="*/ 2112432 h 3985676"/>
              <a:gd name="connsiteX3" fmla="*/ 3706366 w 3750316"/>
              <a:gd name="connsiteY3" fmla="*/ 2159832 h 3985676"/>
              <a:gd name="connsiteX4" fmla="*/ 1290736 w 3750316"/>
              <a:gd name="connsiteY4" fmla="*/ 3985676 h 3985676"/>
              <a:gd name="connsiteX5" fmla="*/ 336297 w 3750316"/>
              <a:gd name="connsiteY5" fmla="*/ 1205301 h 398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50316" h="3985676">
                <a:moveTo>
                  <a:pt x="0" y="0"/>
                </a:moveTo>
                <a:lnTo>
                  <a:pt x="3750315" y="0"/>
                </a:lnTo>
                <a:lnTo>
                  <a:pt x="3750316" y="2112432"/>
                </a:lnTo>
                <a:lnTo>
                  <a:pt x="3706366" y="2159832"/>
                </a:lnTo>
                <a:cubicBezTo>
                  <a:pt x="3015456" y="2882747"/>
                  <a:pt x="2267396" y="3548512"/>
                  <a:pt x="1290736" y="3985676"/>
                </a:cubicBezTo>
                <a:cubicBezTo>
                  <a:pt x="901152" y="3087460"/>
                  <a:pt x="606817" y="2151142"/>
                  <a:pt x="336297" y="12053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8.xml"/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355254" y="-482016"/>
            <a:ext cx="433493" cy="4334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224"/>
            <a:ext cx="9144000" cy="4286250"/>
          </a:xfrm>
          <a:prstGeom prst="rect">
            <a:avLst/>
          </a:prstGeom>
        </p:spPr>
      </p:pic>
      <p:sp>
        <p:nvSpPr>
          <p:cNvPr id="13" name="直角三角形 12"/>
          <p:cNvSpPr/>
          <p:nvPr/>
        </p:nvSpPr>
        <p:spPr>
          <a:xfrm>
            <a:off x="251" y="1650048"/>
            <a:ext cx="9143498" cy="3493311"/>
          </a:xfrm>
          <a:prstGeom prst="rtTriangle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/>
          </a:p>
        </p:txBody>
      </p:sp>
      <p:sp>
        <p:nvSpPr>
          <p:cNvPr id="18" name="直角三角形 17"/>
          <p:cNvSpPr/>
          <p:nvPr/>
        </p:nvSpPr>
        <p:spPr>
          <a:xfrm>
            <a:off x="251" y="2573605"/>
            <a:ext cx="9143498" cy="256975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/>
          </a:p>
        </p:txBody>
      </p:sp>
      <p:sp>
        <p:nvSpPr>
          <p:cNvPr id="19" name="直角三角形 18"/>
          <p:cNvSpPr/>
          <p:nvPr/>
        </p:nvSpPr>
        <p:spPr>
          <a:xfrm flipH="1">
            <a:off x="4367177" y="2570615"/>
            <a:ext cx="4776569" cy="2572744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/>
          </a:p>
        </p:txBody>
      </p:sp>
      <p:sp>
        <p:nvSpPr>
          <p:cNvPr id="20" name="文本框 19"/>
          <p:cNvSpPr txBox="1"/>
          <p:nvPr/>
        </p:nvSpPr>
        <p:spPr>
          <a:xfrm>
            <a:off x="2902190" y="1244334"/>
            <a:ext cx="5371984" cy="7848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经典综艺体简" panose="02010609000101010101" pitchFamily="49" charset="-122"/>
              </a:rPr>
              <a:t>音乐会钢琴培训</a:t>
            </a:r>
            <a:r>
              <a:rPr lang="en-US" altLang="zh-CN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经典综艺体简" panose="02010609000101010101" pitchFamily="49" charset="-122"/>
              </a:rPr>
              <a:t>PPT</a:t>
            </a:r>
            <a:endParaRPr lang="zh-CN" alt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悦黑演示版常规体" pitchFamily="50" charset="-122"/>
              <a:ea typeface="造字工房悦黑演示版常规体" pitchFamily="50" charset="-122"/>
              <a:cs typeface="经典综艺体简" panose="0201060900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830945" y="2123263"/>
            <a:ext cx="15144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454458" y="2269021"/>
            <a:ext cx="626744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经典综艺体简" panose="02010609000101010101" pitchFamily="49" charset="-122"/>
              </a:rPr>
              <a:t>The user can demonstrate on a projector or computer, or print the presentation and make it into a film to be used in a wider field</a:t>
            </a:r>
            <a:endParaRPr lang="en-US" altLang="zh-CN" sz="12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经典综艺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  <p:bldP spid="18" grpId="0" animBg="1"/>
      <p:bldP spid="19" grpId="0" animBg="1"/>
      <p:bldP spid="20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H_Others_2"/>
          <p:cNvSpPr/>
          <p:nvPr>
            <p:custDataLst>
              <p:tags r:id="rId1"/>
            </p:custDataLst>
          </p:nvPr>
        </p:nvSpPr>
        <p:spPr>
          <a:xfrm>
            <a:off x="503" y="283"/>
            <a:ext cx="3598643" cy="5142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2" tIns="34286" rIns="68572" bIns="34286" numCol="1" spcCol="0" rtlCol="0" fromWordArt="0" anchor="ctr" anchorCtr="0" forceAA="0" compatLnSpc="1">
            <a:noAutofit/>
          </a:bodyPr>
          <a:lstStyle/>
          <a:p>
            <a:endParaRPr lang="zh-CN" altLang="en-US" sz="1425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MH_Entry_1"/>
          <p:cNvSpPr/>
          <p:nvPr>
            <p:custDataLst>
              <p:tags r:id="rId2"/>
            </p:custDataLst>
          </p:nvPr>
        </p:nvSpPr>
        <p:spPr>
          <a:xfrm flipH="1">
            <a:off x="5095496" y="1487637"/>
            <a:ext cx="2480153" cy="411926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170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7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MH_Number_1"/>
          <p:cNvSpPr/>
          <p:nvPr>
            <p:custDataLst>
              <p:tags r:id="rId3"/>
            </p:custDataLst>
          </p:nvPr>
        </p:nvSpPr>
        <p:spPr>
          <a:xfrm flipH="1">
            <a:off x="4452663" y="1477545"/>
            <a:ext cx="569573" cy="432110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35096" rIns="134985" bIns="35096" anchor="ctr">
            <a:noAutofit/>
          </a:bodyPr>
          <a:lstStyle/>
          <a:p>
            <a:pPr algn="ctr">
              <a:defRPr/>
            </a:pPr>
            <a:r>
              <a:rPr lang="en-US" altLang="zh-CN" sz="21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 flipH="1">
            <a:off x="5095496" y="2256316"/>
            <a:ext cx="2480153" cy="411926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170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7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2"/>
          <p:cNvSpPr/>
          <p:nvPr>
            <p:custDataLst>
              <p:tags r:id="rId5"/>
            </p:custDataLst>
          </p:nvPr>
        </p:nvSpPr>
        <p:spPr>
          <a:xfrm flipH="1">
            <a:off x="4452663" y="2246223"/>
            <a:ext cx="569573" cy="432110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35096" rIns="134985" bIns="35096" anchor="ctr">
            <a:noAutofit/>
          </a:bodyPr>
          <a:lstStyle/>
          <a:p>
            <a:pPr algn="ctr">
              <a:defRPr/>
            </a:pPr>
            <a:r>
              <a:rPr lang="en-US" altLang="zh-CN" sz="21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 flipH="1">
            <a:off x="5095496" y="3024993"/>
            <a:ext cx="2480153" cy="411926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170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7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3"/>
          <p:cNvSpPr/>
          <p:nvPr>
            <p:custDataLst>
              <p:tags r:id="rId7"/>
            </p:custDataLst>
          </p:nvPr>
        </p:nvSpPr>
        <p:spPr>
          <a:xfrm flipH="1">
            <a:off x="4452663" y="3014901"/>
            <a:ext cx="569573" cy="432110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35096" rIns="134985" bIns="35096" anchor="ctr">
            <a:noAutofit/>
          </a:bodyPr>
          <a:lstStyle/>
          <a:p>
            <a:pPr algn="ctr">
              <a:defRPr/>
            </a:pPr>
            <a:r>
              <a:rPr lang="en-US" altLang="zh-CN" sz="21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MH_Entry_4"/>
          <p:cNvSpPr/>
          <p:nvPr>
            <p:custDataLst>
              <p:tags r:id="rId8"/>
            </p:custDataLst>
          </p:nvPr>
        </p:nvSpPr>
        <p:spPr>
          <a:xfrm flipH="1">
            <a:off x="5095496" y="3793670"/>
            <a:ext cx="2480153" cy="411926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17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170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7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MH_Number_4"/>
          <p:cNvSpPr/>
          <p:nvPr>
            <p:custDataLst>
              <p:tags r:id="rId9"/>
            </p:custDataLst>
          </p:nvPr>
        </p:nvSpPr>
        <p:spPr>
          <a:xfrm flipH="1">
            <a:off x="4452663" y="3783578"/>
            <a:ext cx="569573" cy="432110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35096" rIns="134985" bIns="35096" anchor="ctr">
            <a:noAutofit/>
          </a:bodyPr>
          <a:lstStyle/>
          <a:p>
            <a:pPr algn="ctr">
              <a:defRPr/>
            </a:pPr>
            <a:r>
              <a:rPr lang="en-US" altLang="zh-CN" sz="21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 txBox="1"/>
          <p:nvPr>
            <p:custDataLst>
              <p:tags r:id="rId10"/>
            </p:custDataLst>
          </p:nvPr>
        </p:nvSpPr>
        <p:spPr>
          <a:xfrm>
            <a:off x="1037231" y="1774842"/>
            <a:ext cx="1620395" cy="96302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626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626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2"/>
          <p:cNvSpPr txBox="1"/>
          <p:nvPr>
            <p:custDataLst>
              <p:tags r:id="rId11"/>
            </p:custDataLst>
          </p:nvPr>
        </p:nvSpPr>
        <p:spPr>
          <a:xfrm>
            <a:off x="998969" y="2689484"/>
            <a:ext cx="1696922" cy="3063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>
              <a:defRPr/>
            </a:pPr>
            <a:r>
              <a:rPr lang="en-US" altLang="zh-CN" sz="199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199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79" grpId="0" animBg="1"/>
      <p:bldP spid="80" grpId="0" animBg="1"/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Entry_1"/>
          <p:cNvSpPr/>
          <p:nvPr>
            <p:custDataLst>
              <p:tags r:id="rId1"/>
            </p:custDataLst>
          </p:nvPr>
        </p:nvSpPr>
        <p:spPr>
          <a:xfrm flipH="1">
            <a:off x="3547944" y="2023141"/>
            <a:ext cx="3383406" cy="1097220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endParaRPr lang="zh-CN" altLang="en-US" sz="7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Number_1"/>
          <p:cNvSpPr/>
          <p:nvPr>
            <p:custDataLst>
              <p:tags r:id="rId2"/>
            </p:custDataLst>
          </p:nvPr>
        </p:nvSpPr>
        <p:spPr>
          <a:xfrm flipH="1">
            <a:off x="1973729" y="1996260"/>
            <a:ext cx="1406481" cy="1150981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35096" rIns="134985" bIns="35096" anchor="ctr">
            <a:noAutofit/>
          </a:bodyPr>
          <a:lstStyle/>
          <a:p>
            <a:pPr algn="ctr">
              <a:defRPr/>
            </a:pPr>
            <a:r>
              <a:rPr lang="en-US" altLang="zh-CN" sz="21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11826" y="2106633"/>
            <a:ext cx="2502382" cy="4815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1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单击输入标题</a:t>
            </a:r>
            <a:endParaRPr lang="zh-CN" altLang="en-US" sz="31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017005" y="2638249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361221" y="2638249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17005" y="2829994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1221" y="2829994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1298328" y="1582423"/>
          <a:ext cx="1697853" cy="1698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4518" name="AutoShape 6"/>
          <p:cNvSpPr/>
          <p:nvPr/>
        </p:nvSpPr>
        <p:spPr bwMode="auto">
          <a:xfrm>
            <a:off x="1590146" y="1901301"/>
            <a:ext cx="1086095" cy="1086095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/>
          <p:nvPr/>
        </p:nvSpPr>
        <p:spPr bwMode="auto">
          <a:xfrm>
            <a:off x="1499947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/>
          <p:nvPr/>
        </p:nvSpPr>
        <p:spPr bwMode="auto">
          <a:xfrm>
            <a:off x="1499947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70"/>
              </a:spcBef>
            </a:pPr>
            <a:r>
              <a:rPr lang="en-US" altLang="zh-CN" sz="57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2957450" y="1604708"/>
          <a:ext cx="1675569" cy="1675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4522" name="AutoShape 10"/>
          <p:cNvSpPr/>
          <p:nvPr/>
        </p:nvSpPr>
        <p:spPr bwMode="auto">
          <a:xfrm>
            <a:off x="3252450" y="1906076"/>
            <a:ext cx="1085565" cy="1086095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/>
          <p:nvPr/>
        </p:nvSpPr>
        <p:spPr bwMode="auto">
          <a:xfrm>
            <a:off x="3162252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/>
          <p:nvPr/>
        </p:nvSpPr>
        <p:spPr bwMode="auto">
          <a:xfrm>
            <a:off x="3162252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70"/>
              </a:spcBef>
            </a:pPr>
            <a:r>
              <a:rPr lang="en-US" altLang="zh-CN" sz="57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4567755" y="1603645"/>
          <a:ext cx="1677692" cy="167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26" name="AutoShape 14"/>
          <p:cNvSpPr/>
          <p:nvPr/>
        </p:nvSpPr>
        <p:spPr bwMode="auto">
          <a:xfrm>
            <a:off x="4863289" y="1906076"/>
            <a:ext cx="1086095" cy="1086095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/>
          <p:nvPr/>
        </p:nvSpPr>
        <p:spPr bwMode="auto">
          <a:xfrm>
            <a:off x="4773620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/>
          <p:nvPr/>
        </p:nvSpPr>
        <p:spPr bwMode="auto">
          <a:xfrm>
            <a:off x="4773620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70"/>
              </a:spcBef>
            </a:pPr>
            <a:r>
              <a:rPr lang="en-US" altLang="zh-CN" sz="57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/>
        </p:nvGraphicFramePr>
        <p:xfrm>
          <a:off x="6147820" y="1580300"/>
          <a:ext cx="1724383" cy="1724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30" name="AutoShape 18"/>
          <p:cNvSpPr/>
          <p:nvPr/>
        </p:nvSpPr>
        <p:spPr bwMode="auto">
          <a:xfrm>
            <a:off x="6467229" y="1893873"/>
            <a:ext cx="1086095" cy="1086095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/>
          <p:nvPr/>
        </p:nvSpPr>
        <p:spPr bwMode="auto">
          <a:xfrm>
            <a:off x="6377030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/>
          <p:nvPr/>
        </p:nvSpPr>
        <p:spPr bwMode="auto">
          <a:xfrm>
            <a:off x="6377030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70"/>
              </a:spcBef>
            </a:pPr>
            <a:r>
              <a:rPr lang="en-US" altLang="zh-CN" sz="57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21"/>
          <p:cNvGrpSpPr/>
          <p:nvPr/>
        </p:nvGrpSpPr>
        <p:grpSpPr bwMode="auto">
          <a:xfrm>
            <a:off x="1957838" y="2273767"/>
            <a:ext cx="5229387" cy="326837"/>
            <a:chOff x="0" y="-1"/>
            <a:chExt cx="15646569" cy="977781"/>
          </a:xfrm>
        </p:grpSpPr>
        <p:sp>
          <p:nvSpPr>
            <p:cNvPr id="64534" name="AutoShape 22"/>
            <p:cNvSpPr/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/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/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/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64"/>
          <p:cNvGrpSpPr/>
          <p:nvPr/>
        </p:nvGrpSpPr>
        <p:grpSpPr>
          <a:xfrm>
            <a:off x="2026231" y="2952913"/>
            <a:ext cx="101944" cy="356786"/>
            <a:chOff x="2752726" y="4344988"/>
            <a:chExt cx="184150" cy="644525"/>
          </a:xfrm>
          <a:solidFill>
            <a:schemeClr val="accent1"/>
          </a:solidFill>
        </p:grpSpPr>
        <p:sp>
          <p:nvSpPr>
            <p:cNvPr id="66" name="Freeform 101"/>
            <p:cNvSpPr/>
            <p:nvPr/>
          </p:nvSpPr>
          <p:spPr bwMode="auto">
            <a:xfrm>
              <a:off x="2762251" y="4427538"/>
              <a:ext cx="174625" cy="519113"/>
            </a:xfrm>
            <a:custGeom>
              <a:avLst/>
              <a:gdLst>
                <a:gd name="T0" fmla="*/ 34 w 110"/>
                <a:gd name="T1" fmla="*/ 267 h 327"/>
                <a:gd name="T2" fmla="*/ 67 w 110"/>
                <a:gd name="T3" fmla="*/ 327 h 327"/>
                <a:gd name="T4" fmla="*/ 95 w 110"/>
                <a:gd name="T5" fmla="*/ 323 h 327"/>
                <a:gd name="T6" fmla="*/ 110 w 110"/>
                <a:gd name="T7" fmla="*/ 256 h 327"/>
                <a:gd name="T8" fmla="*/ 76 w 110"/>
                <a:gd name="T9" fmla="*/ 0 h 327"/>
                <a:gd name="T10" fmla="*/ 0 w 110"/>
                <a:gd name="T11" fmla="*/ 10 h 327"/>
                <a:gd name="T12" fmla="*/ 34 w 110"/>
                <a:gd name="T13" fmla="*/ 26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327">
                  <a:moveTo>
                    <a:pt x="34" y="267"/>
                  </a:moveTo>
                  <a:lnTo>
                    <a:pt x="67" y="327"/>
                  </a:lnTo>
                  <a:lnTo>
                    <a:pt x="95" y="323"/>
                  </a:lnTo>
                  <a:lnTo>
                    <a:pt x="110" y="256"/>
                  </a:lnTo>
                  <a:lnTo>
                    <a:pt x="76" y="0"/>
                  </a:lnTo>
                  <a:lnTo>
                    <a:pt x="0" y="10"/>
                  </a:lnTo>
                  <a:lnTo>
                    <a:pt x="34" y="26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7" name="Freeform 102"/>
            <p:cNvSpPr/>
            <p:nvPr/>
          </p:nvSpPr>
          <p:spPr bwMode="auto">
            <a:xfrm>
              <a:off x="2754313" y="4344988"/>
              <a:ext cx="128588" cy="146050"/>
            </a:xfrm>
            <a:custGeom>
              <a:avLst/>
              <a:gdLst>
                <a:gd name="T0" fmla="*/ 5 w 81"/>
                <a:gd name="T1" fmla="*/ 58 h 92"/>
                <a:gd name="T2" fmla="*/ 5 w 81"/>
                <a:gd name="T3" fmla="*/ 58 h 92"/>
                <a:gd name="T4" fmla="*/ 7 w 81"/>
                <a:gd name="T5" fmla="*/ 66 h 92"/>
                <a:gd name="T6" fmla="*/ 10 w 81"/>
                <a:gd name="T7" fmla="*/ 73 h 92"/>
                <a:gd name="T8" fmla="*/ 15 w 81"/>
                <a:gd name="T9" fmla="*/ 78 h 92"/>
                <a:gd name="T10" fmla="*/ 20 w 81"/>
                <a:gd name="T11" fmla="*/ 84 h 92"/>
                <a:gd name="T12" fmla="*/ 26 w 81"/>
                <a:gd name="T13" fmla="*/ 88 h 92"/>
                <a:gd name="T14" fmla="*/ 33 w 81"/>
                <a:gd name="T15" fmla="*/ 90 h 92"/>
                <a:gd name="T16" fmla="*/ 39 w 81"/>
                <a:gd name="T17" fmla="*/ 92 h 92"/>
                <a:gd name="T18" fmla="*/ 47 w 81"/>
                <a:gd name="T19" fmla="*/ 90 h 92"/>
                <a:gd name="T20" fmla="*/ 49 w 81"/>
                <a:gd name="T21" fmla="*/ 90 h 92"/>
                <a:gd name="T22" fmla="*/ 49 w 81"/>
                <a:gd name="T23" fmla="*/ 90 h 92"/>
                <a:gd name="T24" fmla="*/ 56 w 81"/>
                <a:gd name="T25" fmla="*/ 89 h 92"/>
                <a:gd name="T26" fmla="*/ 62 w 81"/>
                <a:gd name="T27" fmla="*/ 86 h 92"/>
                <a:gd name="T28" fmla="*/ 69 w 81"/>
                <a:gd name="T29" fmla="*/ 81 h 92"/>
                <a:gd name="T30" fmla="*/ 73 w 81"/>
                <a:gd name="T31" fmla="*/ 77 h 92"/>
                <a:gd name="T32" fmla="*/ 77 w 81"/>
                <a:gd name="T33" fmla="*/ 70 h 92"/>
                <a:gd name="T34" fmla="*/ 80 w 81"/>
                <a:gd name="T35" fmla="*/ 63 h 92"/>
                <a:gd name="T36" fmla="*/ 81 w 81"/>
                <a:gd name="T37" fmla="*/ 56 h 92"/>
                <a:gd name="T38" fmla="*/ 81 w 81"/>
                <a:gd name="T39" fmla="*/ 48 h 92"/>
                <a:gd name="T40" fmla="*/ 76 w 81"/>
                <a:gd name="T41" fmla="*/ 13 h 92"/>
                <a:gd name="T42" fmla="*/ 76 w 81"/>
                <a:gd name="T43" fmla="*/ 13 h 92"/>
                <a:gd name="T44" fmla="*/ 75 w 81"/>
                <a:gd name="T45" fmla="*/ 8 h 92"/>
                <a:gd name="T46" fmla="*/ 72 w 81"/>
                <a:gd name="T47" fmla="*/ 2 h 92"/>
                <a:gd name="T48" fmla="*/ 68 w 81"/>
                <a:gd name="T49" fmla="*/ 1 h 92"/>
                <a:gd name="T50" fmla="*/ 64 w 81"/>
                <a:gd name="T51" fmla="*/ 0 h 92"/>
                <a:gd name="T52" fmla="*/ 51 w 81"/>
                <a:gd name="T53" fmla="*/ 0 h 92"/>
                <a:gd name="T54" fmla="*/ 37 w 81"/>
                <a:gd name="T55" fmla="*/ 2 h 92"/>
                <a:gd name="T56" fmla="*/ 35 w 81"/>
                <a:gd name="T57" fmla="*/ 2 h 92"/>
                <a:gd name="T58" fmla="*/ 35 w 81"/>
                <a:gd name="T59" fmla="*/ 2 h 92"/>
                <a:gd name="T60" fmla="*/ 22 w 81"/>
                <a:gd name="T61" fmla="*/ 4 h 92"/>
                <a:gd name="T62" fmla="*/ 10 w 81"/>
                <a:gd name="T63" fmla="*/ 6 h 92"/>
                <a:gd name="T64" fmla="*/ 5 w 81"/>
                <a:gd name="T65" fmla="*/ 9 h 92"/>
                <a:gd name="T66" fmla="*/ 3 w 81"/>
                <a:gd name="T67" fmla="*/ 12 h 92"/>
                <a:gd name="T68" fmla="*/ 0 w 81"/>
                <a:gd name="T69" fmla="*/ 17 h 92"/>
                <a:gd name="T70" fmla="*/ 0 w 81"/>
                <a:gd name="T71" fmla="*/ 24 h 92"/>
                <a:gd name="T72" fmla="*/ 5 w 81"/>
                <a:gd name="T73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92">
                  <a:moveTo>
                    <a:pt x="5" y="58"/>
                  </a:moveTo>
                  <a:lnTo>
                    <a:pt x="5" y="58"/>
                  </a:lnTo>
                  <a:lnTo>
                    <a:pt x="7" y="66"/>
                  </a:lnTo>
                  <a:lnTo>
                    <a:pt x="10" y="73"/>
                  </a:lnTo>
                  <a:lnTo>
                    <a:pt x="15" y="78"/>
                  </a:lnTo>
                  <a:lnTo>
                    <a:pt x="20" y="84"/>
                  </a:lnTo>
                  <a:lnTo>
                    <a:pt x="26" y="88"/>
                  </a:lnTo>
                  <a:lnTo>
                    <a:pt x="33" y="90"/>
                  </a:lnTo>
                  <a:lnTo>
                    <a:pt x="39" y="92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6" y="89"/>
                  </a:lnTo>
                  <a:lnTo>
                    <a:pt x="62" y="86"/>
                  </a:lnTo>
                  <a:lnTo>
                    <a:pt x="69" y="81"/>
                  </a:lnTo>
                  <a:lnTo>
                    <a:pt x="73" y="77"/>
                  </a:lnTo>
                  <a:lnTo>
                    <a:pt x="77" y="70"/>
                  </a:lnTo>
                  <a:lnTo>
                    <a:pt x="80" y="63"/>
                  </a:lnTo>
                  <a:lnTo>
                    <a:pt x="81" y="56"/>
                  </a:lnTo>
                  <a:lnTo>
                    <a:pt x="81" y="48"/>
                  </a:lnTo>
                  <a:lnTo>
                    <a:pt x="76" y="13"/>
                  </a:lnTo>
                  <a:lnTo>
                    <a:pt x="76" y="13"/>
                  </a:lnTo>
                  <a:lnTo>
                    <a:pt x="75" y="8"/>
                  </a:lnTo>
                  <a:lnTo>
                    <a:pt x="72" y="2"/>
                  </a:lnTo>
                  <a:lnTo>
                    <a:pt x="68" y="1"/>
                  </a:lnTo>
                  <a:lnTo>
                    <a:pt x="64" y="0"/>
                  </a:lnTo>
                  <a:lnTo>
                    <a:pt x="51" y="0"/>
                  </a:lnTo>
                  <a:lnTo>
                    <a:pt x="37" y="2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22" y="4"/>
                  </a:lnTo>
                  <a:lnTo>
                    <a:pt x="10" y="6"/>
                  </a:lnTo>
                  <a:lnTo>
                    <a:pt x="5" y="9"/>
                  </a:lnTo>
                  <a:lnTo>
                    <a:pt x="3" y="12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5" y="5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8" name="Freeform 103"/>
            <p:cNvSpPr/>
            <p:nvPr/>
          </p:nvSpPr>
          <p:spPr bwMode="auto">
            <a:xfrm>
              <a:off x="2752726" y="4394200"/>
              <a:ext cx="149225" cy="142875"/>
            </a:xfrm>
            <a:custGeom>
              <a:avLst/>
              <a:gdLst>
                <a:gd name="T0" fmla="*/ 11 w 94"/>
                <a:gd name="T1" fmla="*/ 90 h 90"/>
                <a:gd name="T2" fmla="*/ 94 w 94"/>
                <a:gd name="T3" fmla="*/ 80 h 90"/>
                <a:gd name="T4" fmla="*/ 84 w 94"/>
                <a:gd name="T5" fmla="*/ 0 h 90"/>
                <a:gd name="T6" fmla="*/ 0 w 94"/>
                <a:gd name="T7" fmla="*/ 11 h 90"/>
                <a:gd name="T8" fmla="*/ 11 w 94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0">
                  <a:moveTo>
                    <a:pt x="11" y="90"/>
                  </a:moveTo>
                  <a:lnTo>
                    <a:pt x="94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9" name="Freeform 104"/>
            <p:cNvSpPr/>
            <p:nvPr/>
          </p:nvSpPr>
          <p:spPr bwMode="auto">
            <a:xfrm>
              <a:off x="2868613" y="4933950"/>
              <a:ext cx="44450" cy="55563"/>
            </a:xfrm>
            <a:custGeom>
              <a:avLst/>
              <a:gdLst>
                <a:gd name="T0" fmla="*/ 28 w 28"/>
                <a:gd name="T1" fmla="*/ 2 h 35"/>
                <a:gd name="T2" fmla="*/ 28 w 28"/>
                <a:gd name="T3" fmla="*/ 2 h 35"/>
                <a:gd name="T4" fmla="*/ 27 w 28"/>
                <a:gd name="T5" fmla="*/ 14 h 35"/>
                <a:gd name="T6" fmla="*/ 21 w 28"/>
                <a:gd name="T7" fmla="*/ 31 h 35"/>
                <a:gd name="T8" fmla="*/ 21 w 28"/>
                <a:gd name="T9" fmla="*/ 31 h 35"/>
                <a:gd name="T10" fmla="*/ 20 w 28"/>
                <a:gd name="T11" fmla="*/ 35 h 35"/>
                <a:gd name="T12" fmla="*/ 19 w 28"/>
                <a:gd name="T13" fmla="*/ 35 h 35"/>
                <a:gd name="T14" fmla="*/ 16 w 28"/>
                <a:gd name="T15" fmla="*/ 35 h 35"/>
                <a:gd name="T16" fmla="*/ 13 w 28"/>
                <a:gd name="T17" fmla="*/ 32 h 35"/>
                <a:gd name="T18" fmla="*/ 11 w 28"/>
                <a:gd name="T19" fmla="*/ 27 h 35"/>
                <a:gd name="T20" fmla="*/ 0 w 28"/>
                <a:gd name="T21" fmla="*/ 8 h 35"/>
                <a:gd name="T22" fmla="*/ 0 w 28"/>
                <a:gd name="T23" fmla="*/ 8 h 35"/>
                <a:gd name="T24" fmla="*/ 3 w 28"/>
                <a:gd name="T25" fmla="*/ 5 h 35"/>
                <a:gd name="T26" fmla="*/ 8 w 28"/>
                <a:gd name="T27" fmla="*/ 2 h 35"/>
                <a:gd name="T28" fmla="*/ 12 w 28"/>
                <a:gd name="T29" fmla="*/ 1 h 35"/>
                <a:gd name="T30" fmla="*/ 16 w 28"/>
                <a:gd name="T31" fmla="*/ 0 h 35"/>
                <a:gd name="T32" fmla="*/ 23 w 28"/>
                <a:gd name="T33" fmla="*/ 0 h 35"/>
                <a:gd name="T34" fmla="*/ 28 w 28"/>
                <a:gd name="T35" fmla="*/ 2 h 35"/>
                <a:gd name="T36" fmla="*/ 28 w 28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35">
                  <a:moveTo>
                    <a:pt x="28" y="2"/>
                  </a:moveTo>
                  <a:lnTo>
                    <a:pt x="28" y="2"/>
                  </a:lnTo>
                  <a:lnTo>
                    <a:pt x="27" y="14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3" y="32"/>
                  </a:lnTo>
                  <a:lnTo>
                    <a:pt x="11" y="27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5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" name="组合 69"/>
          <p:cNvGrpSpPr/>
          <p:nvPr/>
        </p:nvGrpSpPr>
        <p:grpSpPr>
          <a:xfrm>
            <a:off x="1688760" y="3277183"/>
            <a:ext cx="783038" cy="853297"/>
            <a:chOff x="2143126" y="4930775"/>
            <a:chExt cx="1414463" cy="1541463"/>
          </a:xfrm>
          <a:solidFill>
            <a:schemeClr val="tx2"/>
          </a:solidFill>
        </p:grpSpPr>
        <p:sp>
          <p:nvSpPr>
            <p:cNvPr id="71" name="Freeform 5"/>
            <p:cNvSpPr/>
            <p:nvPr/>
          </p:nvSpPr>
          <p:spPr bwMode="auto">
            <a:xfrm>
              <a:off x="2143126" y="5083175"/>
              <a:ext cx="1414463" cy="1257300"/>
            </a:xfrm>
            <a:custGeom>
              <a:avLst/>
              <a:gdLst>
                <a:gd name="T0" fmla="*/ 334 w 891"/>
                <a:gd name="T1" fmla="*/ 790 h 792"/>
                <a:gd name="T2" fmla="*/ 228 w 891"/>
                <a:gd name="T3" fmla="*/ 775 h 792"/>
                <a:gd name="T4" fmla="*/ 212 w 891"/>
                <a:gd name="T5" fmla="*/ 764 h 792"/>
                <a:gd name="T6" fmla="*/ 190 w 891"/>
                <a:gd name="T7" fmla="*/ 734 h 792"/>
                <a:gd name="T8" fmla="*/ 110 w 891"/>
                <a:gd name="T9" fmla="*/ 683 h 792"/>
                <a:gd name="T10" fmla="*/ 65 w 891"/>
                <a:gd name="T11" fmla="*/ 631 h 792"/>
                <a:gd name="T12" fmla="*/ 56 w 891"/>
                <a:gd name="T13" fmla="*/ 597 h 792"/>
                <a:gd name="T14" fmla="*/ 61 w 891"/>
                <a:gd name="T15" fmla="*/ 560 h 792"/>
                <a:gd name="T16" fmla="*/ 45 w 891"/>
                <a:gd name="T17" fmla="*/ 545 h 792"/>
                <a:gd name="T18" fmla="*/ 26 w 891"/>
                <a:gd name="T19" fmla="*/ 528 h 792"/>
                <a:gd name="T20" fmla="*/ 48 w 891"/>
                <a:gd name="T21" fmla="*/ 513 h 792"/>
                <a:gd name="T22" fmla="*/ 61 w 891"/>
                <a:gd name="T23" fmla="*/ 501 h 792"/>
                <a:gd name="T24" fmla="*/ 56 w 891"/>
                <a:gd name="T25" fmla="*/ 465 h 792"/>
                <a:gd name="T26" fmla="*/ 65 w 891"/>
                <a:gd name="T27" fmla="*/ 442 h 792"/>
                <a:gd name="T28" fmla="*/ 48 w 891"/>
                <a:gd name="T29" fmla="*/ 435 h 792"/>
                <a:gd name="T30" fmla="*/ 23 w 891"/>
                <a:gd name="T31" fmla="*/ 425 h 792"/>
                <a:gd name="T32" fmla="*/ 34 w 891"/>
                <a:gd name="T33" fmla="*/ 405 h 792"/>
                <a:gd name="T34" fmla="*/ 56 w 891"/>
                <a:gd name="T35" fmla="*/ 393 h 792"/>
                <a:gd name="T36" fmla="*/ 55 w 891"/>
                <a:gd name="T37" fmla="*/ 365 h 792"/>
                <a:gd name="T38" fmla="*/ 56 w 891"/>
                <a:gd name="T39" fmla="*/ 343 h 792"/>
                <a:gd name="T40" fmla="*/ 53 w 891"/>
                <a:gd name="T41" fmla="*/ 320 h 792"/>
                <a:gd name="T42" fmla="*/ 32 w 891"/>
                <a:gd name="T43" fmla="*/ 310 h 792"/>
                <a:gd name="T44" fmla="*/ 36 w 891"/>
                <a:gd name="T45" fmla="*/ 291 h 792"/>
                <a:gd name="T46" fmla="*/ 60 w 891"/>
                <a:gd name="T47" fmla="*/ 281 h 792"/>
                <a:gd name="T48" fmla="*/ 64 w 891"/>
                <a:gd name="T49" fmla="*/ 262 h 792"/>
                <a:gd name="T50" fmla="*/ 61 w 891"/>
                <a:gd name="T51" fmla="*/ 245 h 792"/>
                <a:gd name="T52" fmla="*/ 71 w 891"/>
                <a:gd name="T53" fmla="*/ 218 h 792"/>
                <a:gd name="T54" fmla="*/ 59 w 891"/>
                <a:gd name="T55" fmla="*/ 214 h 792"/>
                <a:gd name="T56" fmla="*/ 34 w 891"/>
                <a:gd name="T57" fmla="*/ 203 h 792"/>
                <a:gd name="T58" fmla="*/ 0 w 891"/>
                <a:gd name="T59" fmla="*/ 0 h 792"/>
                <a:gd name="T60" fmla="*/ 873 w 891"/>
                <a:gd name="T61" fmla="*/ 147 h 792"/>
                <a:gd name="T62" fmla="*/ 854 w 891"/>
                <a:gd name="T63" fmla="*/ 164 h 792"/>
                <a:gd name="T64" fmla="*/ 835 w 891"/>
                <a:gd name="T65" fmla="*/ 168 h 792"/>
                <a:gd name="T66" fmla="*/ 832 w 891"/>
                <a:gd name="T67" fmla="*/ 180 h 792"/>
                <a:gd name="T68" fmla="*/ 839 w 891"/>
                <a:gd name="T69" fmla="*/ 205 h 792"/>
                <a:gd name="T70" fmla="*/ 832 w 891"/>
                <a:gd name="T71" fmla="*/ 228 h 792"/>
                <a:gd name="T72" fmla="*/ 848 w 891"/>
                <a:gd name="T73" fmla="*/ 237 h 792"/>
                <a:gd name="T74" fmla="*/ 871 w 891"/>
                <a:gd name="T75" fmla="*/ 254 h 792"/>
                <a:gd name="T76" fmla="*/ 854 w 891"/>
                <a:gd name="T77" fmla="*/ 271 h 792"/>
                <a:gd name="T78" fmla="*/ 841 w 891"/>
                <a:gd name="T79" fmla="*/ 281 h 792"/>
                <a:gd name="T80" fmla="*/ 845 w 891"/>
                <a:gd name="T81" fmla="*/ 310 h 792"/>
                <a:gd name="T82" fmla="*/ 841 w 891"/>
                <a:gd name="T83" fmla="*/ 336 h 792"/>
                <a:gd name="T84" fmla="*/ 856 w 891"/>
                <a:gd name="T85" fmla="*/ 355 h 792"/>
                <a:gd name="T86" fmla="*/ 877 w 891"/>
                <a:gd name="T87" fmla="*/ 369 h 792"/>
                <a:gd name="T88" fmla="*/ 863 w 891"/>
                <a:gd name="T89" fmla="*/ 386 h 792"/>
                <a:gd name="T90" fmla="*/ 836 w 891"/>
                <a:gd name="T91" fmla="*/ 390 h 792"/>
                <a:gd name="T92" fmla="*/ 843 w 891"/>
                <a:gd name="T93" fmla="*/ 411 h 792"/>
                <a:gd name="T94" fmla="*/ 841 w 891"/>
                <a:gd name="T95" fmla="*/ 435 h 792"/>
                <a:gd name="T96" fmla="*/ 844 w 891"/>
                <a:gd name="T97" fmla="*/ 463 h 792"/>
                <a:gd name="T98" fmla="*/ 867 w 891"/>
                <a:gd name="T99" fmla="*/ 474 h 792"/>
                <a:gd name="T100" fmla="*/ 870 w 891"/>
                <a:gd name="T101" fmla="*/ 490 h 792"/>
                <a:gd name="T102" fmla="*/ 845 w 891"/>
                <a:gd name="T103" fmla="*/ 503 h 792"/>
                <a:gd name="T104" fmla="*/ 841 w 891"/>
                <a:gd name="T105" fmla="*/ 535 h 792"/>
                <a:gd name="T106" fmla="*/ 844 w 891"/>
                <a:gd name="T107" fmla="*/ 554 h 792"/>
                <a:gd name="T108" fmla="*/ 858 w 891"/>
                <a:gd name="T109" fmla="*/ 572 h 792"/>
                <a:gd name="T110" fmla="*/ 856 w 891"/>
                <a:gd name="T111" fmla="*/ 595 h 792"/>
                <a:gd name="T112" fmla="*/ 820 w 891"/>
                <a:gd name="T113" fmla="*/ 653 h 792"/>
                <a:gd name="T114" fmla="*/ 776 w 891"/>
                <a:gd name="T115" fmla="*/ 695 h 792"/>
                <a:gd name="T116" fmla="*/ 711 w 891"/>
                <a:gd name="T117" fmla="*/ 742 h 792"/>
                <a:gd name="T118" fmla="*/ 695 w 891"/>
                <a:gd name="T119" fmla="*/ 764 h 792"/>
                <a:gd name="T120" fmla="*/ 675 w 891"/>
                <a:gd name="T121" fmla="*/ 775 h 792"/>
                <a:gd name="T122" fmla="*/ 548 w 891"/>
                <a:gd name="T123" fmla="*/ 79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1" h="792">
                  <a:moveTo>
                    <a:pt x="435" y="792"/>
                  </a:moveTo>
                  <a:lnTo>
                    <a:pt x="435" y="792"/>
                  </a:lnTo>
                  <a:lnTo>
                    <a:pt x="370" y="791"/>
                  </a:lnTo>
                  <a:lnTo>
                    <a:pt x="334" y="790"/>
                  </a:lnTo>
                  <a:lnTo>
                    <a:pt x="298" y="787"/>
                  </a:lnTo>
                  <a:lnTo>
                    <a:pt x="266" y="783"/>
                  </a:lnTo>
                  <a:lnTo>
                    <a:pt x="237" y="778"/>
                  </a:lnTo>
                  <a:lnTo>
                    <a:pt x="228" y="775"/>
                  </a:lnTo>
                  <a:lnTo>
                    <a:pt x="220" y="772"/>
                  </a:lnTo>
                  <a:lnTo>
                    <a:pt x="213" y="768"/>
                  </a:lnTo>
                  <a:lnTo>
                    <a:pt x="212" y="764"/>
                  </a:lnTo>
                  <a:lnTo>
                    <a:pt x="212" y="764"/>
                  </a:lnTo>
                  <a:lnTo>
                    <a:pt x="209" y="756"/>
                  </a:lnTo>
                  <a:lnTo>
                    <a:pt x="205" y="749"/>
                  </a:lnTo>
                  <a:lnTo>
                    <a:pt x="198" y="741"/>
                  </a:lnTo>
                  <a:lnTo>
                    <a:pt x="190" y="734"/>
                  </a:lnTo>
                  <a:lnTo>
                    <a:pt x="164" y="717"/>
                  </a:lnTo>
                  <a:lnTo>
                    <a:pt x="129" y="695"/>
                  </a:lnTo>
                  <a:lnTo>
                    <a:pt x="129" y="695"/>
                  </a:lnTo>
                  <a:lnTo>
                    <a:pt x="110" y="683"/>
                  </a:lnTo>
                  <a:lnTo>
                    <a:pt x="95" y="669"/>
                  </a:lnTo>
                  <a:lnTo>
                    <a:pt x="82" y="657"/>
                  </a:lnTo>
                  <a:lnTo>
                    <a:pt x="72" y="643"/>
                  </a:lnTo>
                  <a:lnTo>
                    <a:pt x="65" y="631"/>
                  </a:lnTo>
                  <a:lnTo>
                    <a:pt x="60" y="619"/>
                  </a:lnTo>
                  <a:lnTo>
                    <a:pt x="57" y="608"/>
                  </a:lnTo>
                  <a:lnTo>
                    <a:pt x="56" y="597"/>
                  </a:lnTo>
                  <a:lnTo>
                    <a:pt x="56" y="597"/>
                  </a:lnTo>
                  <a:lnTo>
                    <a:pt x="57" y="589"/>
                  </a:lnTo>
                  <a:lnTo>
                    <a:pt x="59" y="581"/>
                  </a:lnTo>
                  <a:lnTo>
                    <a:pt x="61" y="566"/>
                  </a:lnTo>
                  <a:lnTo>
                    <a:pt x="61" y="560"/>
                  </a:lnTo>
                  <a:lnTo>
                    <a:pt x="59" y="554"/>
                  </a:lnTo>
                  <a:lnTo>
                    <a:pt x="55" y="549"/>
                  </a:lnTo>
                  <a:lnTo>
                    <a:pt x="45" y="545"/>
                  </a:lnTo>
                  <a:lnTo>
                    <a:pt x="45" y="545"/>
                  </a:lnTo>
                  <a:lnTo>
                    <a:pt x="36" y="541"/>
                  </a:lnTo>
                  <a:lnTo>
                    <a:pt x="30" y="537"/>
                  </a:lnTo>
                  <a:lnTo>
                    <a:pt x="28" y="532"/>
                  </a:lnTo>
                  <a:lnTo>
                    <a:pt x="26" y="528"/>
                  </a:lnTo>
                  <a:lnTo>
                    <a:pt x="29" y="524"/>
                  </a:lnTo>
                  <a:lnTo>
                    <a:pt x="33" y="522"/>
                  </a:lnTo>
                  <a:lnTo>
                    <a:pt x="40" y="518"/>
                  </a:lnTo>
                  <a:lnTo>
                    <a:pt x="48" y="513"/>
                  </a:lnTo>
                  <a:lnTo>
                    <a:pt x="48" y="513"/>
                  </a:lnTo>
                  <a:lnTo>
                    <a:pt x="55" y="511"/>
                  </a:lnTo>
                  <a:lnTo>
                    <a:pt x="59" y="505"/>
                  </a:lnTo>
                  <a:lnTo>
                    <a:pt x="61" y="501"/>
                  </a:lnTo>
                  <a:lnTo>
                    <a:pt x="61" y="496"/>
                  </a:lnTo>
                  <a:lnTo>
                    <a:pt x="59" y="482"/>
                  </a:lnTo>
                  <a:lnTo>
                    <a:pt x="57" y="474"/>
                  </a:lnTo>
                  <a:lnTo>
                    <a:pt x="56" y="465"/>
                  </a:lnTo>
                  <a:lnTo>
                    <a:pt x="56" y="465"/>
                  </a:lnTo>
                  <a:lnTo>
                    <a:pt x="57" y="457"/>
                  </a:lnTo>
                  <a:lnTo>
                    <a:pt x="60" y="450"/>
                  </a:lnTo>
                  <a:lnTo>
                    <a:pt x="65" y="442"/>
                  </a:lnTo>
                  <a:lnTo>
                    <a:pt x="65" y="439"/>
                  </a:lnTo>
                  <a:lnTo>
                    <a:pt x="64" y="436"/>
                  </a:lnTo>
                  <a:lnTo>
                    <a:pt x="59" y="435"/>
                  </a:lnTo>
                  <a:lnTo>
                    <a:pt x="48" y="435"/>
                  </a:lnTo>
                  <a:lnTo>
                    <a:pt x="48" y="435"/>
                  </a:lnTo>
                  <a:lnTo>
                    <a:pt x="36" y="432"/>
                  </a:lnTo>
                  <a:lnTo>
                    <a:pt x="28" y="430"/>
                  </a:lnTo>
                  <a:lnTo>
                    <a:pt x="23" y="425"/>
                  </a:lnTo>
                  <a:lnTo>
                    <a:pt x="22" y="420"/>
                  </a:lnTo>
                  <a:lnTo>
                    <a:pt x="23" y="415"/>
                  </a:lnTo>
                  <a:lnTo>
                    <a:pt x="28" y="409"/>
                  </a:lnTo>
                  <a:lnTo>
                    <a:pt x="34" y="405"/>
                  </a:lnTo>
                  <a:lnTo>
                    <a:pt x="42" y="401"/>
                  </a:lnTo>
                  <a:lnTo>
                    <a:pt x="42" y="401"/>
                  </a:lnTo>
                  <a:lnTo>
                    <a:pt x="51" y="397"/>
                  </a:lnTo>
                  <a:lnTo>
                    <a:pt x="56" y="393"/>
                  </a:lnTo>
                  <a:lnTo>
                    <a:pt x="59" y="389"/>
                  </a:lnTo>
                  <a:lnTo>
                    <a:pt x="59" y="384"/>
                  </a:lnTo>
                  <a:lnTo>
                    <a:pt x="56" y="371"/>
                  </a:lnTo>
                  <a:lnTo>
                    <a:pt x="55" y="365"/>
                  </a:lnTo>
                  <a:lnTo>
                    <a:pt x="55" y="356"/>
                  </a:lnTo>
                  <a:lnTo>
                    <a:pt x="55" y="356"/>
                  </a:lnTo>
                  <a:lnTo>
                    <a:pt x="55" y="350"/>
                  </a:lnTo>
                  <a:lnTo>
                    <a:pt x="56" y="343"/>
                  </a:lnTo>
                  <a:lnTo>
                    <a:pt x="59" y="332"/>
                  </a:lnTo>
                  <a:lnTo>
                    <a:pt x="59" y="328"/>
                  </a:lnTo>
                  <a:lnTo>
                    <a:pt x="57" y="324"/>
                  </a:lnTo>
                  <a:lnTo>
                    <a:pt x="53" y="320"/>
                  </a:lnTo>
                  <a:lnTo>
                    <a:pt x="45" y="317"/>
                  </a:lnTo>
                  <a:lnTo>
                    <a:pt x="45" y="317"/>
                  </a:lnTo>
                  <a:lnTo>
                    <a:pt x="37" y="314"/>
                  </a:lnTo>
                  <a:lnTo>
                    <a:pt x="32" y="310"/>
                  </a:lnTo>
                  <a:lnTo>
                    <a:pt x="29" y="305"/>
                  </a:lnTo>
                  <a:lnTo>
                    <a:pt x="29" y="301"/>
                  </a:lnTo>
                  <a:lnTo>
                    <a:pt x="30" y="296"/>
                  </a:lnTo>
                  <a:lnTo>
                    <a:pt x="36" y="291"/>
                  </a:lnTo>
                  <a:lnTo>
                    <a:pt x="42" y="287"/>
                  </a:lnTo>
                  <a:lnTo>
                    <a:pt x="52" y="283"/>
                  </a:lnTo>
                  <a:lnTo>
                    <a:pt x="52" y="283"/>
                  </a:lnTo>
                  <a:lnTo>
                    <a:pt x="60" y="281"/>
                  </a:lnTo>
                  <a:lnTo>
                    <a:pt x="65" y="278"/>
                  </a:lnTo>
                  <a:lnTo>
                    <a:pt x="68" y="275"/>
                  </a:lnTo>
                  <a:lnTo>
                    <a:pt x="68" y="271"/>
                  </a:lnTo>
                  <a:lnTo>
                    <a:pt x="64" y="262"/>
                  </a:lnTo>
                  <a:lnTo>
                    <a:pt x="63" y="256"/>
                  </a:lnTo>
                  <a:lnTo>
                    <a:pt x="61" y="251"/>
                  </a:lnTo>
                  <a:lnTo>
                    <a:pt x="61" y="251"/>
                  </a:lnTo>
                  <a:lnTo>
                    <a:pt x="61" y="245"/>
                  </a:lnTo>
                  <a:lnTo>
                    <a:pt x="63" y="239"/>
                  </a:lnTo>
                  <a:lnTo>
                    <a:pt x="68" y="228"/>
                  </a:lnTo>
                  <a:lnTo>
                    <a:pt x="70" y="222"/>
                  </a:lnTo>
                  <a:lnTo>
                    <a:pt x="71" y="218"/>
                  </a:lnTo>
                  <a:lnTo>
                    <a:pt x="70" y="216"/>
                  </a:lnTo>
                  <a:lnTo>
                    <a:pt x="65" y="216"/>
                  </a:lnTo>
                  <a:lnTo>
                    <a:pt x="65" y="216"/>
                  </a:lnTo>
                  <a:lnTo>
                    <a:pt x="59" y="214"/>
                  </a:lnTo>
                  <a:lnTo>
                    <a:pt x="53" y="213"/>
                  </a:lnTo>
                  <a:lnTo>
                    <a:pt x="46" y="210"/>
                  </a:lnTo>
                  <a:lnTo>
                    <a:pt x="40" y="207"/>
                  </a:lnTo>
                  <a:lnTo>
                    <a:pt x="34" y="203"/>
                  </a:lnTo>
                  <a:lnTo>
                    <a:pt x="30" y="198"/>
                  </a:lnTo>
                  <a:lnTo>
                    <a:pt x="28" y="193"/>
                  </a:lnTo>
                  <a:lnTo>
                    <a:pt x="25" y="187"/>
                  </a:lnTo>
                  <a:lnTo>
                    <a:pt x="0" y="0"/>
                  </a:lnTo>
                  <a:lnTo>
                    <a:pt x="891" y="0"/>
                  </a:lnTo>
                  <a:lnTo>
                    <a:pt x="874" y="140"/>
                  </a:lnTo>
                  <a:lnTo>
                    <a:pt x="874" y="140"/>
                  </a:lnTo>
                  <a:lnTo>
                    <a:pt x="873" y="147"/>
                  </a:lnTo>
                  <a:lnTo>
                    <a:pt x="870" y="152"/>
                  </a:lnTo>
                  <a:lnTo>
                    <a:pt x="864" y="157"/>
                  </a:lnTo>
                  <a:lnTo>
                    <a:pt x="859" y="161"/>
                  </a:lnTo>
                  <a:lnTo>
                    <a:pt x="854" y="164"/>
                  </a:lnTo>
                  <a:lnTo>
                    <a:pt x="847" y="167"/>
                  </a:lnTo>
                  <a:lnTo>
                    <a:pt x="840" y="168"/>
                  </a:lnTo>
                  <a:lnTo>
                    <a:pt x="835" y="168"/>
                  </a:lnTo>
                  <a:lnTo>
                    <a:pt x="835" y="168"/>
                  </a:lnTo>
                  <a:lnTo>
                    <a:pt x="831" y="170"/>
                  </a:lnTo>
                  <a:lnTo>
                    <a:pt x="829" y="172"/>
                  </a:lnTo>
                  <a:lnTo>
                    <a:pt x="829" y="176"/>
                  </a:lnTo>
                  <a:lnTo>
                    <a:pt x="832" y="180"/>
                  </a:lnTo>
                  <a:lnTo>
                    <a:pt x="837" y="193"/>
                  </a:lnTo>
                  <a:lnTo>
                    <a:pt x="839" y="198"/>
                  </a:lnTo>
                  <a:lnTo>
                    <a:pt x="839" y="205"/>
                  </a:lnTo>
                  <a:lnTo>
                    <a:pt x="839" y="205"/>
                  </a:lnTo>
                  <a:lnTo>
                    <a:pt x="837" y="210"/>
                  </a:lnTo>
                  <a:lnTo>
                    <a:pt x="835" y="216"/>
                  </a:lnTo>
                  <a:lnTo>
                    <a:pt x="832" y="224"/>
                  </a:lnTo>
                  <a:lnTo>
                    <a:pt x="832" y="228"/>
                  </a:lnTo>
                  <a:lnTo>
                    <a:pt x="833" y="232"/>
                  </a:lnTo>
                  <a:lnTo>
                    <a:pt x="839" y="235"/>
                  </a:lnTo>
                  <a:lnTo>
                    <a:pt x="848" y="237"/>
                  </a:lnTo>
                  <a:lnTo>
                    <a:pt x="848" y="237"/>
                  </a:lnTo>
                  <a:lnTo>
                    <a:pt x="858" y="240"/>
                  </a:lnTo>
                  <a:lnTo>
                    <a:pt x="864" y="244"/>
                  </a:lnTo>
                  <a:lnTo>
                    <a:pt x="868" y="249"/>
                  </a:lnTo>
                  <a:lnTo>
                    <a:pt x="871" y="254"/>
                  </a:lnTo>
                  <a:lnTo>
                    <a:pt x="870" y="259"/>
                  </a:lnTo>
                  <a:lnTo>
                    <a:pt x="867" y="263"/>
                  </a:lnTo>
                  <a:lnTo>
                    <a:pt x="862" y="267"/>
                  </a:lnTo>
                  <a:lnTo>
                    <a:pt x="854" y="271"/>
                  </a:lnTo>
                  <a:lnTo>
                    <a:pt x="854" y="271"/>
                  </a:lnTo>
                  <a:lnTo>
                    <a:pt x="847" y="274"/>
                  </a:lnTo>
                  <a:lnTo>
                    <a:pt x="843" y="277"/>
                  </a:lnTo>
                  <a:lnTo>
                    <a:pt x="841" y="281"/>
                  </a:lnTo>
                  <a:lnTo>
                    <a:pt x="840" y="286"/>
                  </a:lnTo>
                  <a:lnTo>
                    <a:pt x="843" y="297"/>
                  </a:lnTo>
                  <a:lnTo>
                    <a:pt x="844" y="304"/>
                  </a:lnTo>
                  <a:lnTo>
                    <a:pt x="845" y="310"/>
                  </a:lnTo>
                  <a:lnTo>
                    <a:pt x="845" y="310"/>
                  </a:lnTo>
                  <a:lnTo>
                    <a:pt x="844" y="317"/>
                  </a:lnTo>
                  <a:lnTo>
                    <a:pt x="843" y="324"/>
                  </a:lnTo>
                  <a:lnTo>
                    <a:pt x="841" y="336"/>
                  </a:lnTo>
                  <a:lnTo>
                    <a:pt x="841" y="342"/>
                  </a:lnTo>
                  <a:lnTo>
                    <a:pt x="844" y="347"/>
                  </a:lnTo>
                  <a:lnTo>
                    <a:pt x="848" y="351"/>
                  </a:lnTo>
                  <a:lnTo>
                    <a:pt x="856" y="355"/>
                  </a:lnTo>
                  <a:lnTo>
                    <a:pt x="856" y="355"/>
                  </a:lnTo>
                  <a:lnTo>
                    <a:pt x="866" y="359"/>
                  </a:lnTo>
                  <a:lnTo>
                    <a:pt x="873" y="363"/>
                  </a:lnTo>
                  <a:lnTo>
                    <a:pt x="877" y="369"/>
                  </a:lnTo>
                  <a:lnTo>
                    <a:pt x="878" y="374"/>
                  </a:lnTo>
                  <a:lnTo>
                    <a:pt x="877" y="378"/>
                  </a:lnTo>
                  <a:lnTo>
                    <a:pt x="871" y="384"/>
                  </a:lnTo>
                  <a:lnTo>
                    <a:pt x="863" y="386"/>
                  </a:lnTo>
                  <a:lnTo>
                    <a:pt x="852" y="388"/>
                  </a:lnTo>
                  <a:lnTo>
                    <a:pt x="852" y="388"/>
                  </a:lnTo>
                  <a:lnTo>
                    <a:pt x="841" y="389"/>
                  </a:lnTo>
                  <a:lnTo>
                    <a:pt x="836" y="390"/>
                  </a:lnTo>
                  <a:lnTo>
                    <a:pt x="833" y="392"/>
                  </a:lnTo>
                  <a:lnTo>
                    <a:pt x="835" y="396"/>
                  </a:lnTo>
                  <a:lnTo>
                    <a:pt x="840" y="404"/>
                  </a:lnTo>
                  <a:lnTo>
                    <a:pt x="843" y="411"/>
                  </a:lnTo>
                  <a:lnTo>
                    <a:pt x="843" y="419"/>
                  </a:lnTo>
                  <a:lnTo>
                    <a:pt x="843" y="419"/>
                  </a:lnTo>
                  <a:lnTo>
                    <a:pt x="843" y="428"/>
                  </a:lnTo>
                  <a:lnTo>
                    <a:pt x="841" y="435"/>
                  </a:lnTo>
                  <a:lnTo>
                    <a:pt x="839" y="449"/>
                  </a:lnTo>
                  <a:lnTo>
                    <a:pt x="839" y="455"/>
                  </a:lnTo>
                  <a:lnTo>
                    <a:pt x="840" y="459"/>
                  </a:lnTo>
                  <a:lnTo>
                    <a:pt x="844" y="463"/>
                  </a:lnTo>
                  <a:lnTo>
                    <a:pt x="852" y="467"/>
                  </a:lnTo>
                  <a:lnTo>
                    <a:pt x="852" y="467"/>
                  </a:lnTo>
                  <a:lnTo>
                    <a:pt x="860" y="472"/>
                  </a:lnTo>
                  <a:lnTo>
                    <a:pt x="867" y="474"/>
                  </a:lnTo>
                  <a:lnTo>
                    <a:pt x="871" y="478"/>
                  </a:lnTo>
                  <a:lnTo>
                    <a:pt x="873" y="482"/>
                  </a:lnTo>
                  <a:lnTo>
                    <a:pt x="873" y="486"/>
                  </a:lnTo>
                  <a:lnTo>
                    <a:pt x="870" y="490"/>
                  </a:lnTo>
                  <a:lnTo>
                    <a:pt x="863" y="495"/>
                  </a:lnTo>
                  <a:lnTo>
                    <a:pt x="854" y="499"/>
                  </a:lnTo>
                  <a:lnTo>
                    <a:pt x="854" y="499"/>
                  </a:lnTo>
                  <a:lnTo>
                    <a:pt x="845" y="503"/>
                  </a:lnTo>
                  <a:lnTo>
                    <a:pt x="840" y="508"/>
                  </a:lnTo>
                  <a:lnTo>
                    <a:pt x="839" y="513"/>
                  </a:lnTo>
                  <a:lnTo>
                    <a:pt x="837" y="520"/>
                  </a:lnTo>
                  <a:lnTo>
                    <a:pt x="841" y="535"/>
                  </a:lnTo>
                  <a:lnTo>
                    <a:pt x="843" y="543"/>
                  </a:lnTo>
                  <a:lnTo>
                    <a:pt x="843" y="551"/>
                  </a:lnTo>
                  <a:lnTo>
                    <a:pt x="843" y="551"/>
                  </a:lnTo>
                  <a:lnTo>
                    <a:pt x="844" y="554"/>
                  </a:lnTo>
                  <a:lnTo>
                    <a:pt x="845" y="557"/>
                  </a:lnTo>
                  <a:lnTo>
                    <a:pt x="852" y="564"/>
                  </a:lnTo>
                  <a:lnTo>
                    <a:pt x="855" y="568"/>
                  </a:lnTo>
                  <a:lnTo>
                    <a:pt x="858" y="572"/>
                  </a:lnTo>
                  <a:lnTo>
                    <a:pt x="859" y="576"/>
                  </a:lnTo>
                  <a:lnTo>
                    <a:pt x="859" y="581"/>
                  </a:lnTo>
                  <a:lnTo>
                    <a:pt x="859" y="581"/>
                  </a:lnTo>
                  <a:lnTo>
                    <a:pt x="856" y="595"/>
                  </a:lnTo>
                  <a:lnTo>
                    <a:pt x="850" y="610"/>
                  </a:lnTo>
                  <a:lnTo>
                    <a:pt x="841" y="625"/>
                  </a:lnTo>
                  <a:lnTo>
                    <a:pt x="832" y="638"/>
                  </a:lnTo>
                  <a:lnTo>
                    <a:pt x="820" y="653"/>
                  </a:lnTo>
                  <a:lnTo>
                    <a:pt x="806" y="668"/>
                  </a:lnTo>
                  <a:lnTo>
                    <a:pt x="793" y="681"/>
                  </a:lnTo>
                  <a:lnTo>
                    <a:pt x="776" y="695"/>
                  </a:lnTo>
                  <a:lnTo>
                    <a:pt x="776" y="695"/>
                  </a:lnTo>
                  <a:lnTo>
                    <a:pt x="761" y="707"/>
                  </a:lnTo>
                  <a:lnTo>
                    <a:pt x="747" y="718"/>
                  </a:lnTo>
                  <a:lnTo>
                    <a:pt x="722" y="734"/>
                  </a:lnTo>
                  <a:lnTo>
                    <a:pt x="711" y="742"/>
                  </a:lnTo>
                  <a:lnTo>
                    <a:pt x="703" y="749"/>
                  </a:lnTo>
                  <a:lnTo>
                    <a:pt x="698" y="756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4" y="765"/>
                  </a:lnTo>
                  <a:lnTo>
                    <a:pt x="692" y="768"/>
                  </a:lnTo>
                  <a:lnTo>
                    <a:pt x="686" y="772"/>
                  </a:lnTo>
                  <a:lnTo>
                    <a:pt x="675" y="775"/>
                  </a:lnTo>
                  <a:lnTo>
                    <a:pt x="663" y="778"/>
                  </a:lnTo>
                  <a:lnTo>
                    <a:pt x="629" y="783"/>
                  </a:lnTo>
                  <a:lnTo>
                    <a:pt x="590" y="787"/>
                  </a:lnTo>
                  <a:lnTo>
                    <a:pt x="548" y="790"/>
                  </a:lnTo>
                  <a:lnTo>
                    <a:pt x="504" y="791"/>
                  </a:lnTo>
                  <a:lnTo>
                    <a:pt x="435" y="792"/>
                  </a:lnTo>
                  <a:lnTo>
                    <a:pt x="435" y="7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reeform 6"/>
            <p:cNvSpPr/>
            <p:nvPr/>
          </p:nvSpPr>
          <p:spPr bwMode="auto">
            <a:xfrm>
              <a:off x="2446338" y="5083175"/>
              <a:ext cx="400050" cy="1257300"/>
            </a:xfrm>
            <a:custGeom>
              <a:avLst/>
              <a:gdLst>
                <a:gd name="T0" fmla="*/ 92 w 252"/>
                <a:gd name="T1" fmla="*/ 790 h 792"/>
                <a:gd name="T2" fmla="*/ 59 w 252"/>
                <a:gd name="T3" fmla="*/ 772 h 792"/>
                <a:gd name="T4" fmla="*/ 55 w 252"/>
                <a:gd name="T5" fmla="*/ 749 h 792"/>
                <a:gd name="T6" fmla="*/ 33 w 252"/>
                <a:gd name="T7" fmla="*/ 695 h 792"/>
                <a:gd name="T8" fmla="*/ 14 w 252"/>
                <a:gd name="T9" fmla="*/ 619 h 792"/>
                <a:gd name="T10" fmla="*/ 14 w 252"/>
                <a:gd name="T11" fmla="*/ 566 h 792"/>
                <a:gd name="T12" fmla="*/ 10 w 252"/>
                <a:gd name="T13" fmla="*/ 545 h 792"/>
                <a:gd name="T14" fmla="*/ 10 w 252"/>
                <a:gd name="T15" fmla="*/ 513 h 792"/>
                <a:gd name="T16" fmla="*/ 14 w 252"/>
                <a:gd name="T17" fmla="*/ 496 h 792"/>
                <a:gd name="T18" fmla="*/ 14 w 252"/>
                <a:gd name="T19" fmla="*/ 450 h 792"/>
                <a:gd name="T20" fmla="*/ 13 w 252"/>
                <a:gd name="T21" fmla="*/ 435 h 792"/>
                <a:gd name="T22" fmla="*/ 4 w 252"/>
                <a:gd name="T23" fmla="*/ 430 h 792"/>
                <a:gd name="T24" fmla="*/ 6 w 252"/>
                <a:gd name="T25" fmla="*/ 405 h 792"/>
                <a:gd name="T26" fmla="*/ 13 w 252"/>
                <a:gd name="T27" fmla="*/ 393 h 792"/>
                <a:gd name="T28" fmla="*/ 13 w 252"/>
                <a:gd name="T29" fmla="*/ 332 h 792"/>
                <a:gd name="T30" fmla="*/ 10 w 252"/>
                <a:gd name="T31" fmla="*/ 317 h 792"/>
                <a:gd name="T32" fmla="*/ 6 w 252"/>
                <a:gd name="T33" fmla="*/ 291 h 792"/>
                <a:gd name="T34" fmla="*/ 14 w 252"/>
                <a:gd name="T35" fmla="*/ 281 h 792"/>
                <a:gd name="T36" fmla="*/ 14 w 252"/>
                <a:gd name="T37" fmla="*/ 251 h 792"/>
                <a:gd name="T38" fmla="*/ 17 w 252"/>
                <a:gd name="T39" fmla="*/ 216 h 792"/>
                <a:gd name="T40" fmla="*/ 7 w 252"/>
                <a:gd name="T41" fmla="*/ 207 h 792"/>
                <a:gd name="T42" fmla="*/ 4 w 252"/>
                <a:gd name="T43" fmla="*/ 174 h 792"/>
                <a:gd name="T44" fmla="*/ 7 w 252"/>
                <a:gd name="T45" fmla="*/ 133 h 792"/>
                <a:gd name="T46" fmla="*/ 7 w 252"/>
                <a:gd name="T47" fmla="*/ 65 h 792"/>
                <a:gd name="T48" fmla="*/ 252 w 252"/>
                <a:gd name="T49" fmla="*/ 0 h 792"/>
                <a:gd name="T50" fmla="*/ 250 w 252"/>
                <a:gd name="T51" fmla="*/ 34 h 792"/>
                <a:gd name="T52" fmla="*/ 244 w 252"/>
                <a:gd name="T53" fmla="*/ 87 h 792"/>
                <a:gd name="T54" fmla="*/ 247 w 252"/>
                <a:gd name="T55" fmla="*/ 140 h 792"/>
                <a:gd name="T56" fmla="*/ 240 w 252"/>
                <a:gd name="T57" fmla="*/ 167 h 792"/>
                <a:gd name="T58" fmla="*/ 235 w 252"/>
                <a:gd name="T59" fmla="*/ 172 h 792"/>
                <a:gd name="T60" fmla="*/ 237 w 252"/>
                <a:gd name="T61" fmla="*/ 205 h 792"/>
                <a:gd name="T62" fmla="*/ 240 w 252"/>
                <a:gd name="T63" fmla="*/ 237 h 792"/>
                <a:gd name="T64" fmla="*/ 247 w 252"/>
                <a:gd name="T65" fmla="*/ 254 h 792"/>
                <a:gd name="T66" fmla="*/ 241 w 252"/>
                <a:gd name="T67" fmla="*/ 271 h 792"/>
                <a:gd name="T68" fmla="*/ 239 w 252"/>
                <a:gd name="T69" fmla="*/ 310 h 792"/>
                <a:gd name="T70" fmla="*/ 240 w 252"/>
                <a:gd name="T71" fmla="*/ 351 h 792"/>
                <a:gd name="T72" fmla="*/ 247 w 252"/>
                <a:gd name="T73" fmla="*/ 363 h 792"/>
                <a:gd name="T74" fmla="*/ 244 w 252"/>
                <a:gd name="T75" fmla="*/ 386 h 792"/>
                <a:gd name="T76" fmla="*/ 236 w 252"/>
                <a:gd name="T77" fmla="*/ 390 h 792"/>
                <a:gd name="T78" fmla="*/ 239 w 252"/>
                <a:gd name="T79" fmla="*/ 419 h 792"/>
                <a:gd name="T80" fmla="*/ 237 w 252"/>
                <a:gd name="T81" fmla="*/ 459 h 792"/>
                <a:gd name="T82" fmla="*/ 245 w 252"/>
                <a:gd name="T83" fmla="*/ 474 h 792"/>
                <a:gd name="T84" fmla="*/ 241 w 252"/>
                <a:gd name="T85" fmla="*/ 499 h 792"/>
                <a:gd name="T86" fmla="*/ 237 w 252"/>
                <a:gd name="T87" fmla="*/ 535 h 792"/>
                <a:gd name="T88" fmla="*/ 241 w 252"/>
                <a:gd name="T89" fmla="*/ 564 h 792"/>
                <a:gd name="T90" fmla="*/ 240 w 252"/>
                <a:gd name="T91" fmla="*/ 610 h 792"/>
                <a:gd name="T92" fmla="*/ 220 w 252"/>
                <a:gd name="T93" fmla="*/ 695 h 792"/>
                <a:gd name="T94" fmla="*/ 197 w 252"/>
                <a:gd name="T95" fmla="*/ 756 h 792"/>
                <a:gd name="T96" fmla="*/ 193 w 252"/>
                <a:gd name="T97" fmla="*/ 772 h 792"/>
                <a:gd name="T98" fmla="*/ 166 w 252"/>
                <a:gd name="T99" fmla="*/ 787 h 792"/>
                <a:gd name="T100" fmla="*/ 121 w 252"/>
                <a:gd name="T101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792">
                  <a:moveTo>
                    <a:pt x="121" y="792"/>
                  </a:moveTo>
                  <a:lnTo>
                    <a:pt x="121" y="792"/>
                  </a:lnTo>
                  <a:lnTo>
                    <a:pt x="103" y="791"/>
                  </a:lnTo>
                  <a:lnTo>
                    <a:pt x="92" y="790"/>
                  </a:lnTo>
                  <a:lnTo>
                    <a:pt x="82" y="787"/>
                  </a:lnTo>
                  <a:lnTo>
                    <a:pt x="72" y="783"/>
                  </a:lnTo>
                  <a:lnTo>
                    <a:pt x="64" y="778"/>
                  </a:lnTo>
                  <a:lnTo>
                    <a:pt x="59" y="772"/>
                  </a:lnTo>
                  <a:lnTo>
                    <a:pt x="57" y="768"/>
                  </a:lnTo>
                  <a:lnTo>
                    <a:pt x="57" y="764"/>
                  </a:lnTo>
                  <a:lnTo>
                    <a:pt x="57" y="764"/>
                  </a:lnTo>
                  <a:lnTo>
                    <a:pt x="55" y="749"/>
                  </a:lnTo>
                  <a:lnTo>
                    <a:pt x="50" y="734"/>
                  </a:lnTo>
                  <a:lnTo>
                    <a:pt x="44" y="717"/>
                  </a:lnTo>
                  <a:lnTo>
                    <a:pt x="33" y="695"/>
                  </a:lnTo>
                  <a:lnTo>
                    <a:pt x="33" y="695"/>
                  </a:lnTo>
                  <a:lnTo>
                    <a:pt x="27" y="683"/>
                  </a:lnTo>
                  <a:lnTo>
                    <a:pt x="23" y="669"/>
                  </a:lnTo>
                  <a:lnTo>
                    <a:pt x="17" y="643"/>
                  </a:lnTo>
                  <a:lnTo>
                    <a:pt x="14" y="619"/>
                  </a:lnTo>
                  <a:lnTo>
                    <a:pt x="13" y="597"/>
                  </a:lnTo>
                  <a:lnTo>
                    <a:pt x="13" y="597"/>
                  </a:lnTo>
                  <a:lnTo>
                    <a:pt x="13" y="581"/>
                  </a:lnTo>
                  <a:lnTo>
                    <a:pt x="14" y="566"/>
                  </a:lnTo>
                  <a:lnTo>
                    <a:pt x="13" y="554"/>
                  </a:lnTo>
                  <a:lnTo>
                    <a:pt x="11" y="549"/>
                  </a:lnTo>
                  <a:lnTo>
                    <a:pt x="10" y="545"/>
                  </a:lnTo>
                  <a:lnTo>
                    <a:pt x="10" y="545"/>
                  </a:lnTo>
                  <a:lnTo>
                    <a:pt x="4" y="537"/>
                  </a:lnTo>
                  <a:lnTo>
                    <a:pt x="4" y="528"/>
                  </a:lnTo>
                  <a:lnTo>
                    <a:pt x="6" y="522"/>
                  </a:lnTo>
                  <a:lnTo>
                    <a:pt x="10" y="513"/>
                  </a:lnTo>
                  <a:lnTo>
                    <a:pt x="10" y="513"/>
                  </a:lnTo>
                  <a:lnTo>
                    <a:pt x="13" y="511"/>
                  </a:lnTo>
                  <a:lnTo>
                    <a:pt x="13" y="505"/>
                  </a:lnTo>
                  <a:lnTo>
                    <a:pt x="14" y="496"/>
                  </a:lnTo>
                  <a:lnTo>
                    <a:pt x="13" y="482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14" y="450"/>
                  </a:lnTo>
                  <a:lnTo>
                    <a:pt x="15" y="442"/>
                  </a:lnTo>
                  <a:lnTo>
                    <a:pt x="15" y="439"/>
                  </a:lnTo>
                  <a:lnTo>
                    <a:pt x="14" y="436"/>
                  </a:lnTo>
                  <a:lnTo>
                    <a:pt x="13" y="435"/>
                  </a:lnTo>
                  <a:lnTo>
                    <a:pt x="10" y="435"/>
                  </a:lnTo>
                  <a:lnTo>
                    <a:pt x="10" y="435"/>
                  </a:lnTo>
                  <a:lnTo>
                    <a:pt x="7" y="432"/>
                  </a:lnTo>
                  <a:lnTo>
                    <a:pt x="4" y="430"/>
                  </a:lnTo>
                  <a:lnTo>
                    <a:pt x="3" y="425"/>
                  </a:lnTo>
                  <a:lnTo>
                    <a:pt x="3" y="420"/>
                  </a:lnTo>
                  <a:lnTo>
                    <a:pt x="4" y="409"/>
                  </a:lnTo>
                  <a:lnTo>
                    <a:pt x="6" y="405"/>
                  </a:lnTo>
                  <a:lnTo>
                    <a:pt x="9" y="401"/>
                  </a:lnTo>
                  <a:lnTo>
                    <a:pt x="9" y="401"/>
                  </a:lnTo>
                  <a:lnTo>
                    <a:pt x="11" y="397"/>
                  </a:lnTo>
                  <a:lnTo>
                    <a:pt x="13" y="393"/>
                  </a:lnTo>
                  <a:lnTo>
                    <a:pt x="13" y="384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3" y="332"/>
                  </a:lnTo>
                  <a:lnTo>
                    <a:pt x="13" y="324"/>
                  </a:lnTo>
                  <a:lnTo>
                    <a:pt x="11" y="320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7" y="314"/>
                  </a:lnTo>
                  <a:lnTo>
                    <a:pt x="6" y="310"/>
                  </a:lnTo>
                  <a:lnTo>
                    <a:pt x="4" y="301"/>
                  </a:lnTo>
                  <a:lnTo>
                    <a:pt x="6" y="291"/>
                  </a:lnTo>
                  <a:lnTo>
                    <a:pt x="9" y="287"/>
                  </a:lnTo>
                  <a:lnTo>
                    <a:pt x="11" y="283"/>
                  </a:lnTo>
                  <a:lnTo>
                    <a:pt x="11" y="283"/>
                  </a:lnTo>
                  <a:lnTo>
                    <a:pt x="14" y="281"/>
                  </a:lnTo>
                  <a:lnTo>
                    <a:pt x="15" y="278"/>
                  </a:lnTo>
                  <a:lnTo>
                    <a:pt x="15" y="271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4" y="239"/>
                  </a:lnTo>
                  <a:lnTo>
                    <a:pt x="15" y="228"/>
                  </a:lnTo>
                  <a:lnTo>
                    <a:pt x="17" y="218"/>
                  </a:lnTo>
                  <a:lnTo>
                    <a:pt x="17" y="216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1" y="213"/>
                  </a:lnTo>
                  <a:lnTo>
                    <a:pt x="7" y="207"/>
                  </a:lnTo>
                  <a:lnTo>
                    <a:pt x="4" y="198"/>
                  </a:lnTo>
                  <a:lnTo>
                    <a:pt x="3" y="187"/>
                  </a:lnTo>
                  <a:lnTo>
                    <a:pt x="3" y="187"/>
                  </a:lnTo>
                  <a:lnTo>
                    <a:pt x="4" y="174"/>
                  </a:lnTo>
                  <a:lnTo>
                    <a:pt x="6" y="163"/>
                  </a:lnTo>
                  <a:lnTo>
                    <a:pt x="7" y="149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9" y="96"/>
                  </a:lnTo>
                  <a:lnTo>
                    <a:pt x="7" y="80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3" y="34"/>
                  </a:lnTo>
                  <a:lnTo>
                    <a:pt x="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2" y="21"/>
                  </a:lnTo>
                  <a:lnTo>
                    <a:pt x="251" y="27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45" y="46"/>
                  </a:lnTo>
                  <a:lnTo>
                    <a:pt x="244" y="59"/>
                  </a:lnTo>
                  <a:lnTo>
                    <a:pt x="244" y="87"/>
                  </a:lnTo>
                  <a:lnTo>
                    <a:pt x="244" y="87"/>
                  </a:lnTo>
                  <a:lnTo>
                    <a:pt x="244" y="103"/>
                  </a:lnTo>
                  <a:lnTo>
                    <a:pt x="245" y="115"/>
                  </a:lnTo>
                  <a:lnTo>
                    <a:pt x="247" y="128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7" y="152"/>
                  </a:lnTo>
                  <a:lnTo>
                    <a:pt x="243" y="161"/>
                  </a:lnTo>
                  <a:lnTo>
                    <a:pt x="240" y="167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5" y="170"/>
                  </a:lnTo>
                  <a:lnTo>
                    <a:pt x="235" y="172"/>
                  </a:lnTo>
                  <a:lnTo>
                    <a:pt x="235" y="180"/>
                  </a:lnTo>
                  <a:lnTo>
                    <a:pt x="236" y="193"/>
                  </a:lnTo>
                  <a:lnTo>
                    <a:pt x="237" y="205"/>
                  </a:lnTo>
                  <a:lnTo>
                    <a:pt x="237" y="205"/>
                  </a:lnTo>
                  <a:lnTo>
                    <a:pt x="235" y="224"/>
                  </a:lnTo>
                  <a:lnTo>
                    <a:pt x="236" y="232"/>
                  </a:lnTo>
                  <a:lnTo>
                    <a:pt x="237" y="235"/>
                  </a:lnTo>
                  <a:lnTo>
                    <a:pt x="240" y="237"/>
                  </a:lnTo>
                  <a:lnTo>
                    <a:pt x="240" y="237"/>
                  </a:lnTo>
                  <a:lnTo>
                    <a:pt x="243" y="240"/>
                  </a:lnTo>
                  <a:lnTo>
                    <a:pt x="244" y="244"/>
                  </a:lnTo>
                  <a:lnTo>
                    <a:pt x="247" y="254"/>
                  </a:lnTo>
                  <a:lnTo>
                    <a:pt x="245" y="263"/>
                  </a:lnTo>
                  <a:lnTo>
                    <a:pt x="244" y="267"/>
                  </a:lnTo>
                  <a:lnTo>
                    <a:pt x="241" y="271"/>
                  </a:lnTo>
                  <a:lnTo>
                    <a:pt x="241" y="271"/>
                  </a:lnTo>
                  <a:lnTo>
                    <a:pt x="240" y="274"/>
                  </a:lnTo>
                  <a:lnTo>
                    <a:pt x="239" y="277"/>
                  </a:lnTo>
                  <a:lnTo>
                    <a:pt x="237" y="286"/>
                  </a:lnTo>
                  <a:lnTo>
                    <a:pt x="239" y="310"/>
                  </a:lnTo>
                  <a:lnTo>
                    <a:pt x="239" y="310"/>
                  </a:lnTo>
                  <a:lnTo>
                    <a:pt x="237" y="336"/>
                  </a:lnTo>
                  <a:lnTo>
                    <a:pt x="239" y="347"/>
                  </a:lnTo>
                  <a:lnTo>
                    <a:pt x="240" y="351"/>
                  </a:lnTo>
                  <a:lnTo>
                    <a:pt x="243" y="355"/>
                  </a:lnTo>
                  <a:lnTo>
                    <a:pt x="243" y="355"/>
                  </a:lnTo>
                  <a:lnTo>
                    <a:pt x="245" y="359"/>
                  </a:lnTo>
                  <a:lnTo>
                    <a:pt x="247" y="363"/>
                  </a:lnTo>
                  <a:lnTo>
                    <a:pt x="248" y="374"/>
                  </a:lnTo>
                  <a:lnTo>
                    <a:pt x="248" y="378"/>
                  </a:lnTo>
                  <a:lnTo>
                    <a:pt x="247" y="384"/>
                  </a:lnTo>
                  <a:lnTo>
                    <a:pt x="244" y="386"/>
                  </a:lnTo>
                  <a:lnTo>
                    <a:pt x="241" y="388"/>
                  </a:lnTo>
                  <a:lnTo>
                    <a:pt x="241" y="388"/>
                  </a:lnTo>
                  <a:lnTo>
                    <a:pt x="237" y="389"/>
                  </a:lnTo>
                  <a:lnTo>
                    <a:pt x="236" y="390"/>
                  </a:lnTo>
                  <a:lnTo>
                    <a:pt x="236" y="392"/>
                  </a:lnTo>
                  <a:lnTo>
                    <a:pt x="236" y="396"/>
                  </a:lnTo>
                  <a:lnTo>
                    <a:pt x="237" y="404"/>
                  </a:lnTo>
                  <a:lnTo>
                    <a:pt x="239" y="419"/>
                  </a:lnTo>
                  <a:lnTo>
                    <a:pt x="239" y="419"/>
                  </a:lnTo>
                  <a:lnTo>
                    <a:pt x="237" y="435"/>
                  </a:lnTo>
                  <a:lnTo>
                    <a:pt x="237" y="449"/>
                  </a:lnTo>
                  <a:lnTo>
                    <a:pt x="237" y="459"/>
                  </a:lnTo>
                  <a:lnTo>
                    <a:pt x="239" y="463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45" y="474"/>
                  </a:lnTo>
                  <a:lnTo>
                    <a:pt x="247" y="482"/>
                  </a:lnTo>
                  <a:lnTo>
                    <a:pt x="245" y="490"/>
                  </a:lnTo>
                  <a:lnTo>
                    <a:pt x="241" y="499"/>
                  </a:lnTo>
                  <a:lnTo>
                    <a:pt x="241" y="499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37" y="520"/>
                  </a:lnTo>
                  <a:lnTo>
                    <a:pt x="237" y="535"/>
                  </a:lnTo>
                  <a:lnTo>
                    <a:pt x="239" y="551"/>
                  </a:lnTo>
                  <a:lnTo>
                    <a:pt x="239" y="551"/>
                  </a:lnTo>
                  <a:lnTo>
                    <a:pt x="239" y="557"/>
                  </a:lnTo>
                  <a:lnTo>
                    <a:pt x="241" y="564"/>
                  </a:lnTo>
                  <a:lnTo>
                    <a:pt x="243" y="572"/>
                  </a:lnTo>
                  <a:lnTo>
                    <a:pt x="243" y="581"/>
                  </a:lnTo>
                  <a:lnTo>
                    <a:pt x="243" y="581"/>
                  </a:lnTo>
                  <a:lnTo>
                    <a:pt x="240" y="610"/>
                  </a:lnTo>
                  <a:lnTo>
                    <a:pt x="235" y="638"/>
                  </a:lnTo>
                  <a:lnTo>
                    <a:pt x="228" y="668"/>
                  </a:lnTo>
                  <a:lnTo>
                    <a:pt x="220" y="695"/>
                  </a:lnTo>
                  <a:lnTo>
                    <a:pt x="220" y="695"/>
                  </a:lnTo>
                  <a:lnTo>
                    <a:pt x="210" y="718"/>
                  </a:lnTo>
                  <a:lnTo>
                    <a:pt x="204" y="734"/>
                  </a:lnTo>
                  <a:lnTo>
                    <a:pt x="198" y="749"/>
                  </a:lnTo>
                  <a:lnTo>
                    <a:pt x="197" y="756"/>
                  </a:lnTo>
                  <a:lnTo>
                    <a:pt x="195" y="764"/>
                  </a:lnTo>
                  <a:lnTo>
                    <a:pt x="195" y="764"/>
                  </a:lnTo>
                  <a:lnTo>
                    <a:pt x="195" y="768"/>
                  </a:lnTo>
                  <a:lnTo>
                    <a:pt x="193" y="772"/>
                  </a:lnTo>
                  <a:lnTo>
                    <a:pt x="190" y="775"/>
                  </a:lnTo>
                  <a:lnTo>
                    <a:pt x="186" y="778"/>
                  </a:lnTo>
                  <a:lnTo>
                    <a:pt x="176" y="783"/>
                  </a:lnTo>
                  <a:lnTo>
                    <a:pt x="166" y="787"/>
                  </a:lnTo>
                  <a:lnTo>
                    <a:pt x="153" y="790"/>
                  </a:lnTo>
                  <a:lnTo>
                    <a:pt x="141" y="791"/>
                  </a:lnTo>
                  <a:lnTo>
                    <a:pt x="121" y="792"/>
                  </a:lnTo>
                  <a:lnTo>
                    <a:pt x="121" y="7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reeform 7"/>
            <p:cNvSpPr/>
            <p:nvPr/>
          </p:nvSpPr>
          <p:spPr bwMode="auto">
            <a:xfrm>
              <a:off x="2700338" y="6330950"/>
              <a:ext cx="322263" cy="141288"/>
            </a:xfrm>
            <a:custGeom>
              <a:avLst/>
              <a:gdLst>
                <a:gd name="T0" fmla="*/ 102 w 203"/>
                <a:gd name="T1" fmla="*/ 0 h 89"/>
                <a:gd name="T2" fmla="*/ 102 w 203"/>
                <a:gd name="T3" fmla="*/ 0 h 89"/>
                <a:gd name="T4" fmla="*/ 122 w 203"/>
                <a:gd name="T5" fmla="*/ 1 h 89"/>
                <a:gd name="T6" fmla="*/ 141 w 203"/>
                <a:gd name="T7" fmla="*/ 4 h 89"/>
                <a:gd name="T8" fmla="*/ 159 w 203"/>
                <a:gd name="T9" fmla="*/ 8 h 89"/>
                <a:gd name="T10" fmla="*/ 174 w 203"/>
                <a:gd name="T11" fmla="*/ 13 h 89"/>
                <a:gd name="T12" fmla="*/ 186 w 203"/>
                <a:gd name="T13" fmla="*/ 20 h 89"/>
                <a:gd name="T14" fmla="*/ 195 w 203"/>
                <a:gd name="T15" fmla="*/ 27 h 89"/>
                <a:gd name="T16" fmla="*/ 199 w 203"/>
                <a:gd name="T17" fmla="*/ 31 h 89"/>
                <a:gd name="T18" fmla="*/ 202 w 203"/>
                <a:gd name="T19" fmla="*/ 36 h 89"/>
                <a:gd name="T20" fmla="*/ 203 w 203"/>
                <a:gd name="T21" fmla="*/ 40 h 89"/>
                <a:gd name="T22" fmla="*/ 203 w 203"/>
                <a:gd name="T23" fmla="*/ 44 h 89"/>
                <a:gd name="T24" fmla="*/ 203 w 203"/>
                <a:gd name="T25" fmla="*/ 44 h 89"/>
                <a:gd name="T26" fmla="*/ 203 w 203"/>
                <a:gd name="T27" fmla="*/ 50 h 89"/>
                <a:gd name="T28" fmla="*/ 202 w 203"/>
                <a:gd name="T29" fmla="*/ 54 h 89"/>
                <a:gd name="T30" fmla="*/ 199 w 203"/>
                <a:gd name="T31" fmla="*/ 58 h 89"/>
                <a:gd name="T32" fmla="*/ 195 w 203"/>
                <a:gd name="T33" fmla="*/ 62 h 89"/>
                <a:gd name="T34" fmla="*/ 186 w 203"/>
                <a:gd name="T35" fmla="*/ 70 h 89"/>
                <a:gd name="T36" fmla="*/ 174 w 203"/>
                <a:gd name="T37" fmla="*/ 77 h 89"/>
                <a:gd name="T38" fmla="*/ 159 w 203"/>
                <a:gd name="T39" fmla="*/ 82 h 89"/>
                <a:gd name="T40" fmla="*/ 141 w 203"/>
                <a:gd name="T41" fmla="*/ 86 h 89"/>
                <a:gd name="T42" fmla="*/ 122 w 203"/>
                <a:gd name="T43" fmla="*/ 89 h 89"/>
                <a:gd name="T44" fmla="*/ 102 w 203"/>
                <a:gd name="T45" fmla="*/ 89 h 89"/>
                <a:gd name="T46" fmla="*/ 102 w 203"/>
                <a:gd name="T47" fmla="*/ 89 h 89"/>
                <a:gd name="T48" fmla="*/ 81 w 203"/>
                <a:gd name="T49" fmla="*/ 89 h 89"/>
                <a:gd name="T50" fmla="*/ 62 w 203"/>
                <a:gd name="T51" fmla="*/ 86 h 89"/>
                <a:gd name="T52" fmla="*/ 45 w 203"/>
                <a:gd name="T53" fmla="*/ 82 h 89"/>
                <a:gd name="T54" fmla="*/ 30 w 203"/>
                <a:gd name="T55" fmla="*/ 77 h 89"/>
                <a:gd name="T56" fmla="*/ 18 w 203"/>
                <a:gd name="T57" fmla="*/ 70 h 89"/>
                <a:gd name="T58" fmla="*/ 8 w 203"/>
                <a:gd name="T59" fmla="*/ 62 h 89"/>
                <a:gd name="T60" fmla="*/ 4 w 203"/>
                <a:gd name="T61" fmla="*/ 58 h 89"/>
                <a:gd name="T62" fmla="*/ 2 w 203"/>
                <a:gd name="T63" fmla="*/ 54 h 89"/>
                <a:gd name="T64" fmla="*/ 0 w 203"/>
                <a:gd name="T65" fmla="*/ 50 h 89"/>
                <a:gd name="T66" fmla="*/ 0 w 203"/>
                <a:gd name="T67" fmla="*/ 44 h 89"/>
                <a:gd name="T68" fmla="*/ 0 w 203"/>
                <a:gd name="T69" fmla="*/ 44 h 89"/>
                <a:gd name="T70" fmla="*/ 0 w 203"/>
                <a:gd name="T71" fmla="*/ 40 h 89"/>
                <a:gd name="T72" fmla="*/ 2 w 203"/>
                <a:gd name="T73" fmla="*/ 36 h 89"/>
                <a:gd name="T74" fmla="*/ 4 w 203"/>
                <a:gd name="T75" fmla="*/ 31 h 89"/>
                <a:gd name="T76" fmla="*/ 8 w 203"/>
                <a:gd name="T77" fmla="*/ 27 h 89"/>
                <a:gd name="T78" fmla="*/ 18 w 203"/>
                <a:gd name="T79" fmla="*/ 20 h 89"/>
                <a:gd name="T80" fmla="*/ 30 w 203"/>
                <a:gd name="T81" fmla="*/ 13 h 89"/>
                <a:gd name="T82" fmla="*/ 45 w 203"/>
                <a:gd name="T83" fmla="*/ 8 h 89"/>
                <a:gd name="T84" fmla="*/ 62 w 203"/>
                <a:gd name="T85" fmla="*/ 4 h 89"/>
                <a:gd name="T86" fmla="*/ 81 w 203"/>
                <a:gd name="T87" fmla="*/ 1 h 89"/>
                <a:gd name="T88" fmla="*/ 102 w 203"/>
                <a:gd name="T89" fmla="*/ 0 h 89"/>
                <a:gd name="T90" fmla="*/ 102 w 203"/>
                <a:gd name="T9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" h="89">
                  <a:moveTo>
                    <a:pt x="102" y="0"/>
                  </a:moveTo>
                  <a:lnTo>
                    <a:pt x="102" y="0"/>
                  </a:lnTo>
                  <a:lnTo>
                    <a:pt x="122" y="1"/>
                  </a:lnTo>
                  <a:lnTo>
                    <a:pt x="141" y="4"/>
                  </a:lnTo>
                  <a:lnTo>
                    <a:pt x="159" y="8"/>
                  </a:lnTo>
                  <a:lnTo>
                    <a:pt x="174" y="13"/>
                  </a:lnTo>
                  <a:lnTo>
                    <a:pt x="186" y="20"/>
                  </a:lnTo>
                  <a:lnTo>
                    <a:pt x="195" y="27"/>
                  </a:lnTo>
                  <a:lnTo>
                    <a:pt x="199" y="31"/>
                  </a:lnTo>
                  <a:lnTo>
                    <a:pt x="202" y="36"/>
                  </a:lnTo>
                  <a:lnTo>
                    <a:pt x="203" y="40"/>
                  </a:lnTo>
                  <a:lnTo>
                    <a:pt x="203" y="44"/>
                  </a:lnTo>
                  <a:lnTo>
                    <a:pt x="203" y="44"/>
                  </a:lnTo>
                  <a:lnTo>
                    <a:pt x="203" y="50"/>
                  </a:lnTo>
                  <a:lnTo>
                    <a:pt x="202" y="54"/>
                  </a:lnTo>
                  <a:lnTo>
                    <a:pt x="199" y="58"/>
                  </a:lnTo>
                  <a:lnTo>
                    <a:pt x="195" y="62"/>
                  </a:lnTo>
                  <a:lnTo>
                    <a:pt x="186" y="70"/>
                  </a:lnTo>
                  <a:lnTo>
                    <a:pt x="174" y="77"/>
                  </a:lnTo>
                  <a:lnTo>
                    <a:pt x="159" y="82"/>
                  </a:lnTo>
                  <a:lnTo>
                    <a:pt x="141" y="86"/>
                  </a:lnTo>
                  <a:lnTo>
                    <a:pt x="122" y="89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81" y="89"/>
                  </a:lnTo>
                  <a:lnTo>
                    <a:pt x="62" y="86"/>
                  </a:lnTo>
                  <a:lnTo>
                    <a:pt x="45" y="82"/>
                  </a:lnTo>
                  <a:lnTo>
                    <a:pt x="30" y="77"/>
                  </a:lnTo>
                  <a:lnTo>
                    <a:pt x="18" y="70"/>
                  </a:lnTo>
                  <a:lnTo>
                    <a:pt x="8" y="62"/>
                  </a:lnTo>
                  <a:lnTo>
                    <a:pt x="4" y="58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4" y="31"/>
                  </a:lnTo>
                  <a:lnTo>
                    <a:pt x="8" y="27"/>
                  </a:lnTo>
                  <a:lnTo>
                    <a:pt x="18" y="20"/>
                  </a:lnTo>
                  <a:lnTo>
                    <a:pt x="30" y="13"/>
                  </a:lnTo>
                  <a:lnTo>
                    <a:pt x="45" y="8"/>
                  </a:lnTo>
                  <a:lnTo>
                    <a:pt x="62" y="4"/>
                  </a:lnTo>
                  <a:lnTo>
                    <a:pt x="81" y="1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reeform 8"/>
            <p:cNvSpPr/>
            <p:nvPr/>
          </p:nvSpPr>
          <p:spPr bwMode="auto">
            <a:xfrm>
              <a:off x="2579688" y="6265863"/>
              <a:ext cx="563563" cy="157163"/>
            </a:xfrm>
            <a:custGeom>
              <a:avLst/>
              <a:gdLst>
                <a:gd name="T0" fmla="*/ 178 w 355"/>
                <a:gd name="T1" fmla="*/ 0 h 99"/>
                <a:gd name="T2" fmla="*/ 178 w 355"/>
                <a:gd name="T3" fmla="*/ 0 h 99"/>
                <a:gd name="T4" fmla="*/ 213 w 355"/>
                <a:gd name="T5" fmla="*/ 1 h 99"/>
                <a:gd name="T6" fmla="*/ 247 w 355"/>
                <a:gd name="T7" fmla="*/ 4 h 99"/>
                <a:gd name="T8" fmla="*/ 277 w 355"/>
                <a:gd name="T9" fmla="*/ 8 h 99"/>
                <a:gd name="T10" fmla="*/ 302 w 355"/>
                <a:gd name="T11" fmla="*/ 15 h 99"/>
                <a:gd name="T12" fmla="*/ 324 w 355"/>
                <a:gd name="T13" fmla="*/ 22 h 99"/>
                <a:gd name="T14" fmla="*/ 333 w 355"/>
                <a:gd name="T15" fmla="*/ 26 h 99"/>
                <a:gd name="T16" fmla="*/ 340 w 355"/>
                <a:gd name="T17" fmla="*/ 30 h 99"/>
                <a:gd name="T18" fmla="*/ 347 w 355"/>
                <a:gd name="T19" fmla="*/ 34 h 99"/>
                <a:gd name="T20" fmla="*/ 351 w 355"/>
                <a:gd name="T21" fmla="*/ 39 h 99"/>
                <a:gd name="T22" fmla="*/ 354 w 355"/>
                <a:gd name="T23" fmla="*/ 45 h 99"/>
                <a:gd name="T24" fmla="*/ 355 w 355"/>
                <a:gd name="T25" fmla="*/ 49 h 99"/>
                <a:gd name="T26" fmla="*/ 355 w 355"/>
                <a:gd name="T27" fmla="*/ 49 h 99"/>
                <a:gd name="T28" fmla="*/ 354 w 355"/>
                <a:gd name="T29" fmla="*/ 54 h 99"/>
                <a:gd name="T30" fmla="*/ 351 w 355"/>
                <a:gd name="T31" fmla="*/ 60 h 99"/>
                <a:gd name="T32" fmla="*/ 347 w 355"/>
                <a:gd name="T33" fmla="*/ 64 h 99"/>
                <a:gd name="T34" fmla="*/ 340 w 355"/>
                <a:gd name="T35" fmla="*/ 68 h 99"/>
                <a:gd name="T36" fmla="*/ 333 w 355"/>
                <a:gd name="T37" fmla="*/ 73 h 99"/>
                <a:gd name="T38" fmla="*/ 324 w 355"/>
                <a:gd name="T39" fmla="*/ 77 h 99"/>
                <a:gd name="T40" fmla="*/ 302 w 355"/>
                <a:gd name="T41" fmla="*/ 84 h 99"/>
                <a:gd name="T42" fmla="*/ 277 w 355"/>
                <a:gd name="T43" fmla="*/ 89 h 99"/>
                <a:gd name="T44" fmla="*/ 247 w 355"/>
                <a:gd name="T45" fmla="*/ 95 h 99"/>
                <a:gd name="T46" fmla="*/ 213 w 355"/>
                <a:gd name="T47" fmla="*/ 98 h 99"/>
                <a:gd name="T48" fmla="*/ 178 w 355"/>
                <a:gd name="T49" fmla="*/ 99 h 99"/>
                <a:gd name="T50" fmla="*/ 178 w 355"/>
                <a:gd name="T51" fmla="*/ 99 h 99"/>
                <a:gd name="T52" fmla="*/ 143 w 355"/>
                <a:gd name="T53" fmla="*/ 98 h 99"/>
                <a:gd name="T54" fmla="*/ 109 w 355"/>
                <a:gd name="T55" fmla="*/ 95 h 99"/>
                <a:gd name="T56" fmla="*/ 79 w 355"/>
                <a:gd name="T57" fmla="*/ 89 h 99"/>
                <a:gd name="T58" fmla="*/ 53 w 355"/>
                <a:gd name="T59" fmla="*/ 84 h 99"/>
                <a:gd name="T60" fmla="*/ 31 w 355"/>
                <a:gd name="T61" fmla="*/ 77 h 99"/>
                <a:gd name="T62" fmla="*/ 22 w 355"/>
                <a:gd name="T63" fmla="*/ 73 h 99"/>
                <a:gd name="T64" fmla="*/ 15 w 355"/>
                <a:gd name="T65" fmla="*/ 68 h 99"/>
                <a:gd name="T66" fmla="*/ 8 w 355"/>
                <a:gd name="T67" fmla="*/ 64 h 99"/>
                <a:gd name="T68" fmla="*/ 4 w 355"/>
                <a:gd name="T69" fmla="*/ 60 h 99"/>
                <a:gd name="T70" fmla="*/ 2 w 355"/>
                <a:gd name="T71" fmla="*/ 54 h 99"/>
                <a:gd name="T72" fmla="*/ 0 w 355"/>
                <a:gd name="T73" fmla="*/ 49 h 99"/>
                <a:gd name="T74" fmla="*/ 0 w 355"/>
                <a:gd name="T75" fmla="*/ 49 h 99"/>
                <a:gd name="T76" fmla="*/ 2 w 355"/>
                <a:gd name="T77" fmla="*/ 45 h 99"/>
                <a:gd name="T78" fmla="*/ 4 w 355"/>
                <a:gd name="T79" fmla="*/ 39 h 99"/>
                <a:gd name="T80" fmla="*/ 8 w 355"/>
                <a:gd name="T81" fmla="*/ 34 h 99"/>
                <a:gd name="T82" fmla="*/ 15 w 355"/>
                <a:gd name="T83" fmla="*/ 30 h 99"/>
                <a:gd name="T84" fmla="*/ 22 w 355"/>
                <a:gd name="T85" fmla="*/ 26 h 99"/>
                <a:gd name="T86" fmla="*/ 31 w 355"/>
                <a:gd name="T87" fmla="*/ 22 h 99"/>
                <a:gd name="T88" fmla="*/ 53 w 355"/>
                <a:gd name="T89" fmla="*/ 15 h 99"/>
                <a:gd name="T90" fmla="*/ 79 w 355"/>
                <a:gd name="T91" fmla="*/ 8 h 99"/>
                <a:gd name="T92" fmla="*/ 109 w 355"/>
                <a:gd name="T93" fmla="*/ 4 h 99"/>
                <a:gd name="T94" fmla="*/ 143 w 355"/>
                <a:gd name="T95" fmla="*/ 1 h 99"/>
                <a:gd name="T96" fmla="*/ 178 w 355"/>
                <a:gd name="T97" fmla="*/ 0 h 99"/>
                <a:gd name="T98" fmla="*/ 178 w 355"/>
                <a:gd name="T9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99">
                  <a:moveTo>
                    <a:pt x="178" y="0"/>
                  </a:moveTo>
                  <a:lnTo>
                    <a:pt x="178" y="0"/>
                  </a:lnTo>
                  <a:lnTo>
                    <a:pt x="213" y="1"/>
                  </a:lnTo>
                  <a:lnTo>
                    <a:pt x="247" y="4"/>
                  </a:lnTo>
                  <a:lnTo>
                    <a:pt x="277" y="8"/>
                  </a:lnTo>
                  <a:lnTo>
                    <a:pt x="302" y="15"/>
                  </a:lnTo>
                  <a:lnTo>
                    <a:pt x="324" y="22"/>
                  </a:lnTo>
                  <a:lnTo>
                    <a:pt x="333" y="26"/>
                  </a:lnTo>
                  <a:lnTo>
                    <a:pt x="340" y="30"/>
                  </a:lnTo>
                  <a:lnTo>
                    <a:pt x="347" y="34"/>
                  </a:lnTo>
                  <a:lnTo>
                    <a:pt x="351" y="39"/>
                  </a:lnTo>
                  <a:lnTo>
                    <a:pt x="354" y="45"/>
                  </a:lnTo>
                  <a:lnTo>
                    <a:pt x="355" y="49"/>
                  </a:lnTo>
                  <a:lnTo>
                    <a:pt x="355" y="49"/>
                  </a:lnTo>
                  <a:lnTo>
                    <a:pt x="354" y="54"/>
                  </a:lnTo>
                  <a:lnTo>
                    <a:pt x="351" y="60"/>
                  </a:lnTo>
                  <a:lnTo>
                    <a:pt x="347" y="64"/>
                  </a:lnTo>
                  <a:lnTo>
                    <a:pt x="340" y="68"/>
                  </a:lnTo>
                  <a:lnTo>
                    <a:pt x="333" y="73"/>
                  </a:lnTo>
                  <a:lnTo>
                    <a:pt x="324" y="77"/>
                  </a:lnTo>
                  <a:lnTo>
                    <a:pt x="302" y="84"/>
                  </a:lnTo>
                  <a:lnTo>
                    <a:pt x="277" y="89"/>
                  </a:lnTo>
                  <a:lnTo>
                    <a:pt x="247" y="95"/>
                  </a:lnTo>
                  <a:lnTo>
                    <a:pt x="213" y="98"/>
                  </a:lnTo>
                  <a:lnTo>
                    <a:pt x="178" y="99"/>
                  </a:lnTo>
                  <a:lnTo>
                    <a:pt x="178" y="99"/>
                  </a:lnTo>
                  <a:lnTo>
                    <a:pt x="143" y="98"/>
                  </a:lnTo>
                  <a:lnTo>
                    <a:pt x="109" y="95"/>
                  </a:lnTo>
                  <a:lnTo>
                    <a:pt x="79" y="89"/>
                  </a:lnTo>
                  <a:lnTo>
                    <a:pt x="53" y="84"/>
                  </a:lnTo>
                  <a:lnTo>
                    <a:pt x="31" y="77"/>
                  </a:lnTo>
                  <a:lnTo>
                    <a:pt x="22" y="73"/>
                  </a:lnTo>
                  <a:lnTo>
                    <a:pt x="15" y="68"/>
                  </a:lnTo>
                  <a:lnTo>
                    <a:pt x="8" y="64"/>
                  </a:lnTo>
                  <a:lnTo>
                    <a:pt x="4" y="60"/>
                  </a:lnTo>
                  <a:lnTo>
                    <a:pt x="2" y="5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45"/>
                  </a:lnTo>
                  <a:lnTo>
                    <a:pt x="4" y="39"/>
                  </a:lnTo>
                  <a:lnTo>
                    <a:pt x="8" y="34"/>
                  </a:lnTo>
                  <a:lnTo>
                    <a:pt x="15" y="30"/>
                  </a:lnTo>
                  <a:lnTo>
                    <a:pt x="22" y="26"/>
                  </a:lnTo>
                  <a:lnTo>
                    <a:pt x="31" y="22"/>
                  </a:lnTo>
                  <a:lnTo>
                    <a:pt x="53" y="15"/>
                  </a:lnTo>
                  <a:lnTo>
                    <a:pt x="79" y="8"/>
                  </a:lnTo>
                  <a:lnTo>
                    <a:pt x="109" y="4"/>
                  </a:lnTo>
                  <a:lnTo>
                    <a:pt x="143" y="1"/>
                  </a:lnTo>
                  <a:lnTo>
                    <a:pt x="178" y="0"/>
                  </a:lnTo>
                  <a:lnTo>
                    <a:pt x="17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reeform 9"/>
            <p:cNvSpPr/>
            <p:nvPr/>
          </p:nvSpPr>
          <p:spPr bwMode="auto">
            <a:xfrm>
              <a:off x="2505076" y="6310313"/>
              <a:ext cx="714375" cy="58738"/>
            </a:xfrm>
            <a:custGeom>
              <a:avLst/>
              <a:gdLst>
                <a:gd name="T0" fmla="*/ 207 w 450"/>
                <a:gd name="T1" fmla="*/ 37 h 37"/>
                <a:gd name="T2" fmla="*/ 207 w 450"/>
                <a:gd name="T3" fmla="*/ 37 h 37"/>
                <a:gd name="T4" fmla="*/ 149 w 450"/>
                <a:gd name="T5" fmla="*/ 37 h 37"/>
                <a:gd name="T6" fmla="*/ 115 w 450"/>
                <a:gd name="T7" fmla="*/ 34 h 37"/>
                <a:gd name="T8" fmla="*/ 83 w 450"/>
                <a:gd name="T9" fmla="*/ 32 h 37"/>
                <a:gd name="T10" fmla="*/ 53 w 450"/>
                <a:gd name="T11" fmla="*/ 29 h 37"/>
                <a:gd name="T12" fmla="*/ 27 w 450"/>
                <a:gd name="T13" fmla="*/ 23 h 37"/>
                <a:gd name="T14" fmla="*/ 18 w 450"/>
                <a:gd name="T15" fmla="*/ 21 h 37"/>
                <a:gd name="T16" fmla="*/ 9 w 450"/>
                <a:gd name="T17" fmla="*/ 18 h 37"/>
                <a:gd name="T18" fmla="*/ 5 w 450"/>
                <a:gd name="T19" fmla="*/ 15 h 37"/>
                <a:gd name="T20" fmla="*/ 3 w 450"/>
                <a:gd name="T21" fmla="*/ 11 h 37"/>
                <a:gd name="T22" fmla="*/ 3 w 450"/>
                <a:gd name="T23" fmla="*/ 11 h 37"/>
                <a:gd name="T24" fmla="*/ 0 w 450"/>
                <a:gd name="T25" fmla="*/ 2 h 37"/>
                <a:gd name="T26" fmla="*/ 0 w 450"/>
                <a:gd name="T27" fmla="*/ 2 h 37"/>
                <a:gd name="T28" fmla="*/ 19 w 450"/>
                <a:gd name="T29" fmla="*/ 7 h 37"/>
                <a:gd name="T30" fmla="*/ 42 w 450"/>
                <a:gd name="T31" fmla="*/ 10 h 37"/>
                <a:gd name="T32" fmla="*/ 69 w 450"/>
                <a:gd name="T33" fmla="*/ 14 h 37"/>
                <a:gd name="T34" fmla="*/ 97 w 450"/>
                <a:gd name="T35" fmla="*/ 15 h 37"/>
                <a:gd name="T36" fmla="*/ 156 w 450"/>
                <a:gd name="T37" fmla="*/ 19 h 37"/>
                <a:gd name="T38" fmla="*/ 206 w 450"/>
                <a:gd name="T39" fmla="*/ 19 h 37"/>
                <a:gd name="T40" fmla="*/ 206 w 450"/>
                <a:gd name="T41" fmla="*/ 19 h 37"/>
                <a:gd name="T42" fmla="*/ 263 w 450"/>
                <a:gd name="T43" fmla="*/ 18 h 37"/>
                <a:gd name="T44" fmla="*/ 332 w 450"/>
                <a:gd name="T45" fmla="*/ 15 h 37"/>
                <a:gd name="T46" fmla="*/ 367 w 450"/>
                <a:gd name="T47" fmla="*/ 13 h 37"/>
                <a:gd name="T48" fmla="*/ 399 w 450"/>
                <a:gd name="T49" fmla="*/ 10 h 37"/>
                <a:gd name="T50" fmla="*/ 428 w 450"/>
                <a:gd name="T51" fmla="*/ 6 h 37"/>
                <a:gd name="T52" fmla="*/ 450 w 450"/>
                <a:gd name="T53" fmla="*/ 0 h 37"/>
                <a:gd name="T54" fmla="*/ 450 w 450"/>
                <a:gd name="T55" fmla="*/ 0 h 37"/>
                <a:gd name="T56" fmla="*/ 447 w 450"/>
                <a:gd name="T57" fmla="*/ 11 h 37"/>
                <a:gd name="T58" fmla="*/ 447 w 450"/>
                <a:gd name="T59" fmla="*/ 11 h 37"/>
                <a:gd name="T60" fmla="*/ 444 w 450"/>
                <a:gd name="T61" fmla="*/ 15 h 37"/>
                <a:gd name="T62" fmla="*/ 437 w 450"/>
                <a:gd name="T63" fmla="*/ 18 h 37"/>
                <a:gd name="T64" fmla="*/ 429 w 450"/>
                <a:gd name="T65" fmla="*/ 21 h 37"/>
                <a:gd name="T66" fmla="*/ 417 w 450"/>
                <a:gd name="T67" fmla="*/ 23 h 37"/>
                <a:gd name="T68" fmla="*/ 386 w 450"/>
                <a:gd name="T69" fmla="*/ 29 h 37"/>
                <a:gd name="T70" fmla="*/ 351 w 450"/>
                <a:gd name="T71" fmla="*/ 32 h 37"/>
                <a:gd name="T72" fmla="*/ 311 w 450"/>
                <a:gd name="T73" fmla="*/ 34 h 37"/>
                <a:gd name="T74" fmla="*/ 272 w 450"/>
                <a:gd name="T75" fmla="*/ 37 h 37"/>
                <a:gd name="T76" fmla="*/ 207 w 450"/>
                <a:gd name="T77" fmla="*/ 37 h 37"/>
                <a:gd name="T78" fmla="*/ 207 w 450"/>
                <a:gd name="T7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0" h="37">
                  <a:moveTo>
                    <a:pt x="207" y="37"/>
                  </a:moveTo>
                  <a:lnTo>
                    <a:pt x="207" y="37"/>
                  </a:lnTo>
                  <a:lnTo>
                    <a:pt x="149" y="37"/>
                  </a:lnTo>
                  <a:lnTo>
                    <a:pt x="115" y="34"/>
                  </a:lnTo>
                  <a:lnTo>
                    <a:pt x="83" y="32"/>
                  </a:lnTo>
                  <a:lnTo>
                    <a:pt x="53" y="29"/>
                  </a:lnTo>
                  <a:lnTo>
                    <a:pt x="27" y="23"/>
                  </a:lnTo>
                  <a:lnTo>
                    <a:pt x="18" y="21"/>
                  </a:lnTo>
                  <a:lnTo>
                    <a:pt x="9" y="18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0" y="2"/>
                  </a:lnTo>
                  <a:lnTo>
                    <a:pt x="0" y="2"/>
                  </a:lnTo>
                  <a:lnTo>
                    <a:pt x="19" y="7"/>
                  </a:lnTo>
                  <a:lnTo>
                    <a:pt x="42" y="10"/>
                  </a:lnTo>
                  <a:lnTo>
                    <a:pt x="69" y="14"/>
                  </a:lnTo>
                  <a:lnTo>
                    <a:pt x="97" y="15"/>
                  </a:lnTo>
                  <a:lnTo>
                    <a:pt x="156" y="19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63" y="18"/>
                  </a:lnTo>
                  <a:lnTo>
                    <a:pt x="332" y="15"/>
                  </a:lnTo>
                  <a:lnTo>
                    <a:pt x="367" y="13"/>
                  </a:lnTo>
                  <a:lnTo>
                    <a:pt x="399" y="10"/>
                  </a:lnTo>
                  <a:lnTo>
                    <a:pt x="428" y="6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47" y="11"/>
                  </a:lnTo>
                  <a:lnTo>
                    <a:pt x="447" y="11"/>
                  </a:lnTo>
                  <a:lnTo>
                    <a:pt x="444" y="15"/>
                  </a:lnTo>
                  <a:lnTo>
                    <a:pt x="437" y="18"/>
                  </a:lnTo>
                  <a:lnTo>
                    <a:pt x="429" y="21"/>
                  </a:lnTo>
                  <a:lnTo>
                    <a:pt x="417" y="23"/>
                  </a:lnTo>
                  <a:lnTo>
                    <a:pt x="386" y="29"/>
                  </a:lnTo>
                  <a:lnTo>
                    <a:pt x="351" y="32"/>
                  </a:lnTo>
                  <a:lnTo>
                    <a:pt x="311" y="34"/>
                  </a:lnTo>
                  <a:lnTo>
                    <a:pt x="272" y="37"/>
                  </a:lnTo>
                  <a:lnTo>
                    <a:pt x="207" y="37"/>
                  </a:lnTo>
                  <a:lnTo>
                    <a:pt x="207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reeform 10"/>
            <p:cNvSpPr/>
            <p:nvPr/>
          </p:nvSpPr>
          <p:spPr bwMode="auto">
            <a:xfrm>
              <a:off x="2212976" y="5440363"/>
              <a:ext cx="1306513" cy="96838"/>
            </a:xfrm>
            <a:custGeom>
              <a:avLst/>
              <a:gdLst>
                <a:gd name="T0" fmla="*/ 20 w 823"/>
                <a:gd name="T1" fmla="*/ 37 h 61"/>
                <a:gd name="T2" fmla="*/ 788 w 823"/>
                <a:gd name="T3" fmla="*/ 0 h 61"/>
                <a:gd name="T4" fmla="*/ 788 w 823"/>
                <a:gd name="T5" fmla="*/ 0 h 61"/>
                <a:gd name="T6" fmla="*/ 788 w 823"/>
                <a:gd name="T7" fmla="*/ 4 h 61"/>
                <a:gd name="T8" fmla="*/ 791 w 823"/>
                <a:gd name="T9" fmla="*/ 7 h 61"/>
                <a:gd name="T10" fmla="*/ 795 w 823"/>
                <a:gd name="T11" fmla="*/ 10 h 61"/>
                <a:gd name="T12" fmla="*/ 804 w 823"/>
                <a:gd name="T13" fmla="*/ 12 h 61"/>
                <a:gd name="T14" fmla="*/ 804 w 823"/>
                <a:gd name="T15" fmla="*/ 12 h 61"/>
                <a:gd name="T16" fmla="*/ 810 w 823"/>
                <a:gd name="T17" fmla="*/ 15 h 61"/>
                <a:gd name="T18" fmla="*/ 816 w 823"/>
                <a:gd name="T19" fmla="*/ 16 h 61"/>
                <a:gd name="T20" fmla="*/ 820 w 823"/>
                <a:gd name="T21" fmla="*/ 19 h 61"/>
                <a:gd name="T22" fmla="*/ 823 w 823"/>
                <a:gd name="T23" fmla="*/ 23 h 61"/>
                <a:gd name="T24" fmla="*/ 0 w 823"/>
                <a:gd name="T25" fmla="*/ 61 h 61"/>
                <a:gd name="T26" fmla="*/ 0 w 823"/>
                <a:gd name="T27" fmla="*/ 61 h 61"/>
                <a:gd name="T28" fmla="*/ 8 w 823"/>
                <a:gd name="T29" fmla="*/ 58 h 61"/>
                <a:gd name="T30" fmla="*/ 8 w 823"/>
                <a:gd name="T31" fmla="*/ 58 h 61"/>
                <a:gd name="T32" fmla="*/ 15 w 823"/>
                <a:gd name="T33" fmla="*/ 57 h 61"/>
                <a:gd name="T34" fmla="*/ 20 w 823"/>
                <a:gd name="T35" fmla="*/ 54 h 61"/>
                <a:gd name="T36" fmla="*/ 23 w 823"/>
                <a:gd name="T37" fmla="*/ 52 h 61"/>
                <a:gd name="T38" fmla="*/ 24 w 823"/>
                <a:gd name="T39" fmla="*/ 49 h 61"/>
                <a:gd name="T40" fmla="*/ 24 w 823"/>
                <a:gd name="T41" fmla="*/ 46 h 61"/>
                <a:gd name="T42" fmla="*/ 23 w 823"/>
                <a:gd name="T43" fmla="*/ 43 h 61"/>
                <a:gd name="T44" fmla="*/ 20 w 823"/>
                <a:gd name="T45" fmla="*/ 37 h 61"/>
                <a:gd name="T46" fmla="*/ 20 w 823"/>
                <a:gd name="T47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3" h="61">
                  <a:moveTo>
                    <a:pt x="20" y="37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4"/>
                  </a:lnTo>
                  <a:lnTo>
                    <a:pt x="791" y="7"/>
                  </a:lnTo>
                  <a:lnTo>
                    <a:pt x="795" y="10"/>
                  </a:lnTo>
                  <a:lnTo>
                    <a:pt x="804" y="12"/>
                  </a:lnTo>
                  <a:lnTo>
                    <a:pt x="804" y="12"/>
                  </a:lnTo>
                  <a:lnTo>
                    <a:pt x="810" y="15"/>
                  </a:lnTo>
                  <a:lnTo>
                    <a:pt x="816" y="16"/>
                  </a:lnTo>
                  <a:lnTo>
                    <a:pt x="820" y="19"/>
                  </a:lnTo>
                  <a:lnTo>
                    <a:pt x="823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15" y="57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24" y="49"/>
                  </a:lnTo>
                  <a:lnTo>
                    <a:pt x="24" y="46"/>
                  </a:lnTo>
                  <a:lnTo>
                    <a:pt x="23" y="43"/>
                  </a:lnTo>
                  <a:lnTo>
                    <a:pt x="20" y="37"/>
                  </a:lnTo>
                  <a:lnTo>
                    <a:pt x="2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reeform 11"/>
            <p:cNvSpPr/>
            <p:nvPr/>
          </p:nvSpPr>
          <p:spPr bwMode="auto">
            <a:xfrm>
              <a:off x="2189163" y="5332413"/>
              <a:ext cx="1325563" cy="100013"/>
            </a:xfrm>
            <a:custGeom>
              <a:avLst/>
              <a:gdLst>
                <a:gd name="T0" fmla="*/ 0 w 835"/>
                <a:gd name="T1" fmla="*/ 40 h 63"/>
                <a:gd name="T2" fmla="*/ 835 w 835"/>
                <a:gd name="T3" fmla="*/ 0 h 63"/>
                <a:gd name="T4" fmla="*/ 835 w 835"/>
                <a:gd name="T5" fmla="*/ 0 h 63"/>
                <a:gd name="T6" fmla="*/ 829 w 835"/>
                <a:gd name="T7" fmla="*/ 6 h 63"/>
                <a:gd name="T8" fmla="*/ 821 w 835"/>
                <a:gd name="T9" fmla="*/ 9 h 63"/>
                <a:gd name="T10" fmla="*/ 812 w 835"/>
                <a:gd name="T11" fmla="*/ 11 h 63"/>
                <a:gd name="T12" fmla="*/ 806 w 835"/>
                <a:gd name="T13" fmla="*/ 11 h 63"/>
                <a:gd name="T14" fmla="*/ 806 w 835"/>
                <a:gd name="T15" fmla="*/ 11 h 63"/>
                <a:gd name="T16" fmla="*/ 800 w 835"/>
                <a:gd name="T17" fmla="*/ 13 h 63"/>
                <a:gd name="T18" fmla="*/ 800 w 835"/>
                <a:gd name="T19" fmla="*/ 14 h 63"/>
                <a:gd name="T20" fmla="*/ 800 w 835"/>
                <a:gd name="T21" fmla="*/ 17 h 63"/>
                <a:gd name="T22" fmla="*/ 802 w 835"/>
                <a:gd name="T23" fmla="*/ 21 h 63"/>
                <a:gd name="T24" fmla="*/ 804 w 835"/>
                <a:gd name="T25" fmla="*/ 26 h 63"/>
                <a:gd name="T26" fmla="*/ 42 w 835"/>
                <a:gd name="T27" fmla="*/ 63 h 63"/>
                <a:gd name="T28" fmla="*/ 42 w 835"/>
                <a:gd name="T29" fmla="*/ 63 h 63"/>
                <a:gd name="T30" fmla="*/ 42 w 835"/>
                <a:gd name="T31" fmla="*/ 60 h 63"/>
                <a:gd name="T32" fmla="*/ 41 w 835"/>
                <a:gd name="T33" fmla="*/ 60 h 63"/>
                <a:gd name="T34" fmla="*/ 36 w 835"/>
                <a:gd name="T35" fmla="*/ 59 h 63"/>
                <a:gd name="T36" fmla="*/ 36 w 835"/>
                <a:gd name="T37" fmla="*/ 59 h 63"/>
                <a:gd name="T38" fmla="*/ 27 w 835"/>
                <a:gd name="T39" fmla="*/ 57 h 63"/>
                <a:gd name="T40" fmla="*/ 16 w 835"/>
                <a:gd name="T41" fmla="*/ 53 h 63"/>
                <a:gd name="T42" fmla="*/ 7 w 835"/>
                <a:gd name="T43" fmla="*/ 48 h 63"/>
                <a:gd name="T44" fmla="*/ 3 w 835"/>
                <a:gd name="T45" fmla="*/ 44 h 63"/>
                <a:gd name="T46" fmla="*/ 0 w 835"/>
                <a:gd name="T47" fmla="*/ 40 h 63"/>
                <a:gd name="T48" fmla="*/ 0 w 835"/>
                <a:gd name="T4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5" h="63">
                  <a:moveTo>
                    <a:pt x="0" y="40"/>
                  </a:moveTo>
                  <a:lnTo>
                    <a:pt x="835" y="0"/>
                  </a:lnTo>
                  <a:lnTo>
                    <a:pt x="835" y="0"/>
                  </a:lnTo>
                  <a:lnTo>
                    <a:pt x="829" y="6"/>
                  </a:lnTo>
                  <a:lnTo>
                    <a:pt x="821" y="9"/>
                  </a:lnTo>
                  <a:lnTo>
                    <a:pt x="812" y="11"/>
                  </a:lnTo>
                  <a:lnTo>
                    <a:pt x="806" y="11"/>
                  </a:lnTo>
                  <a:lnTo>
                    <a:pt x="806" y="11"/>
                  </a:lnTo>
                  <a:lnTo>
                    <a:pt x="800" y="13"/>
                  </a:lnTo>
                  <a:lnTo>
                    <a:pt x="800" y="14"/>
                  </a:lnTo>
                  <a:lnTo>
                    <a:pt x="800" y="17"/>
                  </a:lnTo>
                  <a:lnTo>
                    <a:pt x="802" y="21"/>
                  </a:lnTo>
                  <a:lnTo>
                    <a:pt x="804" y="26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0"/>
                  </a:lnTo>
                  <a:lnTo>
                    <a:pt x="41" y="60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27" y="57"/>
                  </a:lnTo>
                  <a:lnTo>
                    <a:pt x="16" y="53"/>
                  </a:lnTo>
                  <a:lnTo>
                    <a:pt x="7" y="48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reeform 12"/>
            <p:cNvSpPr/>
            <p:nvPr/>
          </p:nvSpPr>
          <p:spPr bwMode="auto">
            <a:xfrm>
              <a:off x="2216151" y="5529263"/>
              <a:ext cx="1268413" cy="96838"/>
            </a:xfrm>
            <a:custGeom>
              <a:avLst/>
              <a:gdLst>
                <a:gd name="T0" fmla="*/ 0 w 799"/>
                <a:gd name="T1" fmla="*/ 36 h 61"/>
                <a:gd name="T2" fmla="*/ 795 w 799"/>
                <a:gd name="T3" fmla="*/ 0 h 61"/>
                <a:gd name="T4" fmla="*/ 795 w 799"/>
                <a:gd name="T5" fmla="*/ 0 h 61"/>
                <a:gd name="T6" fmla="*/ 794 w 799"/>
                <a:gd name="T7" fmla="*/ 4 h 61"/>
                <a:gd name="T8" fmla="*/ 795 w 799"/>
                <a:gd name="T9" fmla="*/ 10 h 61"/>
                <a:gd name="T10" fmla="*/ 799 w 799"/>
                <a:gd name="T11" fmla="*/ 23 h 61"/>
                <a:gd name="T12" fmla="*/ 11 w 799"/>
                <a:gd name="T13" fmla="*/ 61 h 61"/>
                <a:gd name="T14" fmla="*/ 11 w 799"/>
                <a:gd name="T15" fmla="*/ 61 h 61"/>
                <a:gd name="T16" fmla="*/ 13 w 799"/>
                <a:gd name="T17" fmla="*/ 52 h 61"/>
                <a:gd name="T18" fmla="*/ 13 w 799"/>
                <a:gd name="T19" fmla="*/ 46 h 61"/>
                <a:gd name="T20" fmla="*/ 11 w 799"/>
                <a:gd name="T21" fmla="*/ 43 h 61"/>
                <a:gd name="T22" fmla="*/ 10 w 799"/>
                <a:gd name="T23" fmla="*/ 40 h 61"/>
                <a:gd name="T24" fmla="*/ 6 w 799"/>
                <a:gd name="T25" fmla="*/ 39 h 61"/>
                <a:gd name="T26" fmla="*/ 0 w 799"/>
                <a:gd name="T27" fmla="*/ 36 h 61"/>
                <a:gd name="T28" fmla="*/ 0 w 799"/>
                <a:gd name="T2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9" h="61">
                  <a:moveTo>
                    <a:pt x="0" y="36"/>
                  </a:moveTo>
                  <a:lnTo>
                    <a:pt x="795" y="0"/>
                  </a:lnTo>
                  <a:lnTo>
                    <a:pt x="795" y="0"/>
                  </a:lnTo>
                  <a:lnTo>
                    <a:pt x="794" y="4"/>
                  </a:lnTo>
                  <a:lnTo>
                    <a:pt x="795" y="10"/>
                  </a:lnTo>
                  <a:lnTo>
                    <a:pt x="799" y="23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13" y="52"/>
                  </a:lnTo>
                  <a:lnTo>
                    <a:pt x="13" y="46"/>
                  </a:lnTo>
                  <a:lnTo>
                    <a:pt x="11" y="43"/>
                  </a:lnTo>
                  <a:lnTo>
                    <a:pt x="10" y="40"/>
                  </a:lnTo>
                  <a:lnTo>
                    <a:pt x="6" y="39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reeform 13"/>
            <p:cNvSpPr/>
            <p:nvPr/>
          </p:nvSpPr>
          <p:spPr bwMode="auto">
            <a:xfrm>
              <a:off x="2227263" y="5614988"/>
              <a:ext cx="1285875" cy="96838"/>
            </a:xfrm>
            <a:custGeom>
              <a:avLst/>
              <a:gdLst>
                <a:gd name="T0" fmla="*/ 3 w 810"/>
                <a:gd name="T1" fmla="*/ 36 h 61"/>
                <a:gd name="T2" fmla="*/ 788 w 810"/>
                <a:gd name="T3" fmla="*/ 0 h 61"/>
                <a:gd name="T4" fmla="*/ 788 w 810"/>
                <a:gd name="T5" fmla="*/ 0 h 61"/>
                <a:gd name="T6" fmla="*/ 788 w 810"/>
                <a:gd name="T7" fmla="*/ 5 h 61"/>
                <a:gd name="T8" fmla="*/ 790 w 810"/>
                <a:gd name="T9" fmla="*/ 11 h 61"/>
                <a:gd name="T10" fmla="*/ 795 w 810"/>
                <a:gd name="T11" fmla="*/ 16 h 61"/>
                <a:gd name="T12" fmla="*/ 803 w 810"/>
                <a:gd name="T13" fmla="*/ 20 h 61"/>
                <a:gd name="T14" fmla="*/ 803 w 810"/>
                <a:gd name="T15" fmla="*/ 20 h 61"/>
                <a:gd name="T16" fmla="*/ 810 w 810"/>
                <a:gd name="T17" fmla="*/ 23 h 61"/>
                <a:gd name="T18" fmla="*/ 0 w 810"/>
                <a:gd name="T19" fmla="*/ 61 h 61"/>
                <a:gd name="T20" fmla="*/ 0 w 810"/>
                <a:gd name="T21" fmla="*/ 61 h 61"/>
                <a:gd name="T22" fmla="*/ 4 w 810"/>
                <a:gd name="T23" fmla="*/ 55 h 61"/>
                <a:gd name="T24" fmla="*/ 6 w 810"/>
                <a:gd name="T25" fmla="*/ 50 h 61"/>
                <a:gd name="T26" fmla="*/ 4 w 810"/>
                <a:gd name="T27" fmla="*/ 43 h 61"/>
                <a:gd name="T28" fmla="*/ 3 w 810"/>
                <a:gd name="T29" fmla="*/ 36 h 61"/>
                <a:gd name="T30" fmla="*/ 3 w 810"/>
                <a:gd name="T31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0" h="61">
                  <a:moveTo>
                    <a:pt x="3" y="36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5"/>
                  </a:lnTo>
                  <a:lnTo>
                    <a:pt x="790" y="11"/>
                  </a:lnTo>
                  <a:lnTo>
                    <a:pt x="795" y="16"/>
                  </a:lnTo>
                  <a:lnTo>
                    <a:pt x="803" y="20"/>
                  </a:lnTo>
                  <a:lnTo>
                    <a:pt x="803" y="20"/>
                  </a:lnTo>
                  <a:lnTo>
                    <a:pt x="810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5"/>
                  </a:lnTo>
                  <a:lnTo>
                    <a:pt x="6" y="50"/>
                  </a:lnTo>
                  <a:lnTo>
                    <a:pt x="4" y="43"/>
                  </a:lnTo>
                  <a:lnTo>
                    <a:pt x="3" y="36"/>
                  </a:lnTo>
                  <a:lnTo>
                    <a:pt x="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reeform 14"/>
            <p:cNvSpPr/>
            <p:nvPr/>
          </p:nvSpPr>
          <p:spPr bwMode="auto">
            <a:xfrm>
              <a:off x="2219326" y="5713413"/>
              <a:ext cx="1262063" cy="96838"/>
            </a:xfrm>
            <a:custGeom>
              <a:avLst/>
              <a:gdLst>
                <a:gd name="T0" fmla="*/ 0 w 795"/>
                <a:gd name="T1" fmla="*/ 38 h 61"/>
                <a:gd name="T2" fmla="*/ 788 w 795"/>
                <a:gd name="T3" fmla="*/ 0 h 61"/>
                <a:gd name="T4" fmla="*/ 788 w 795"/>
                <a:gd name="T5" fmla="*/ 0 h 61"/>
                <a:gd name="T6" fmla="*/ 792 w 795"/>
                <a:gd name="T7" fmla="*/ 8 h 61"/>
                <a:gd name="T8" fmla="*/ 795 w 795"/>
                <a:gd name="T9" fmla="*/ 15 h 61"/>
                <a:gd name="T10" fmla="*/ 795 w 795"/>
                <a:gd name="T11" fmla="*/ 22 h 61"/>
                <a:gd name="T12" fmla="*/ 795 w 795"/>
                <a:gd name="T13" fmla="*/ 22 h 61"/>
                <a:gd name="T14" fmla="*/ 795 w 795"/>
                <a:gd name="T15" fmla="*/ 24 h 61"/>
                <a:gd name="T16" fmla="*/ 9 w 795"/>
                <a:gd name="T17" fmla="*/ 61 h 61"/>
                <a:gd name="T18" fmla="*/ 9 w 795"/>
                <a:gd name="T19" fmla="*/ 61 h 61"/>
                <a:gd name="T20" fmla="*/ 11 w 795"/>
                <a:gd name="T21" fmla="*/ 56 h 61"/>
                <a:gd name="T22" fmla="*/ 13 w 795"/>
                <a:gd name="T23" fmla="*/ 50 h 61"/>
                <a:gd name="T24" fmla="*/ 17 w 795"/>
                <a:gd name="T25" fmla="*/ 43 h 61"/>
                <a:gd name="T26" fmla="*/ 17 w 795"/>
                <a:gd name="T27" fmla="*/ 41 h 61"/>
                <a:gd name="T28" fmla="*/ 15 w 795"/>
                <a:gd name="T29" fmla="*/ 39 h 61"/>
                <a:gd name="T30" fmla="*/ 9 w 795"/>
                <a:gd name="T31" fmla="*/ 38 h 61"/>
                <a:gd name="T32" fmla="*/ 0 w 795"/>
                <a:gd name="T33" fmla="*/ 38 h 61"/>
                <a:gd name="T34" fmla="*/ 0 w 795"/>
                <a:gd name="T3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5" h="61">
                  <a:moveTo>
                    <a:pt x="0" y="38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92" y="8"/>
                  </a:lnTo>
                  <a:lnTo>
                    <a:pt x="795" y="15"/>
                  </a:lnTo>
                  <a:lnTo>
                    <a:pt x="795" y="22"/>
                  </a:lnTo>
                  <a:lnTo>
                    <a:pt x="795" y="22"/>
                  </a:lnTo>
                  <a:lnTo>
                    <a:pt x="795" y="24"/>
                  </a:lnTo>
                  <a:lnTo>
                    <a:pt x="9" y="61"/>
                  </a:lnTo>
                  <a:lnTo>
                    <a:pt x="9" y="61"/>
                  </a:lnTo>
                  <a:lnTo>
                    <a:pt x="11" y="56"/>
                  </a:lnTo>
                  <a:lnTo>
                    <a:pt x="13" y="50"/>
                  </a:lnTo>
                  <a:lnTo>
                    <a:pt x="17" y="43"/>
                  </a:lnTo>
                  <a:lnTo>
                    <a:pt x="17" y="41"/>
                  </a:lnTo>
                  <a:lnTo>
                    <a:pt x="15" y="39"/>
                  </a:lnTo>
                  <a:lnTo>
                    <a:pt x="9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reeform 15"/>
            <p:cNvSpPr/>
            <p:nvPr/>
          </p:nvSpPr>
          <p:spPr bwMode="auto">
            <a:xfrm>
              <a:off x="2214563" y="5803900"/>
              <a:ext cx="1306513" cy="96838"/>
            </a:xfrm>
            <a:custGeom>
              <a:avLst/>
              <a:gdLst>
                <a:gd name="T0" fmla="*/ 15 w 823"/>
                <a:gd name="T1" fmla="*/ 36 h 61"/>
                <a:gd name="T2" fmla="*/ 794 w 823"/>
                <a:gd name="T3" fmla="*/ 0 h 61"/>
                <a:gd name="T4" fmla="*/ 794 w 823"/>
                <a:gd name="T5" fmla="*/ 0 h 61"/>
                <a:gd name="T6" fmla="*/ 794 w 823"/>
                <a:gd name="T7" fmla="*/ 4 h 61"/>
                <a:gd name="T8" fmla="*/ 796 w 823"/>
                <a:gd name="T9" fmla="*/ 7 h 61"/>
                <a:gd name="T10" fmla="*/ 800 w 823"/>
                <a:gd name="T11" fmla="*/ 11 h 61"/>
                <a:gd name="T12" fmla="*/ 807 w 823"/>
                <a:gd name="T13" fmla="*/ 13 h 61"/>
                <a:gd name="T14" fmla="*/ 807 w 823"/>
                <a:gd name="T15" fmla="*/ 13 h 61"/>
                <a:gd name="T16" fmla="*/ 817 w 823"/>
                <a:gd name="T17" fmla="*/ 18 h 61"/>
                <a:gd name="T18" fmla="*/ 823 w 823"/>
                <a:gd name="T19" fmla="*/ 22 h 61"/>
                <a:gd name="T20" fmla="*/ 0 w 823"/>
                <a:gd name="T21" fmla="*/ 61 h 61"/>
                <a:gd name="T22" fmla="*/ 0 w 823"/>
                <a:gd name="T23" fmla="*/ 61 h 61"/>
                <a:gd name="T24" fmla="*/ 3 w 823"/>
                <a:gd name="T25" fmla="*/ 59 h 61"/>
                <a:gd name="T26" fmla="*/ 3 w 823"/>
                <a:gd name="T27" fmla="*/ 59 h 61"/>
                <a:gd name="T28" fmla="*/ 11 w 823"/>
                <a:gd name="T29" fmla="*/ 55 h 61"/>
                <a:gd name="T30" fmla="*/ 14 w 823"/>
                <a:gd name="T31" fmla="*/ 53 h 61"/>
                <a:gd name="T32" fmla="*/ 15 w 823"/>
                <a:gd name="T33" fmla="*/ 50 h 61"/>
                <a:gd name="T34" fmla="*/ 16 w 823"/>
                <a:gd name="T35" fmla="*/ 43 h 61"/>
                <a:gd name="T36" fmla="*/ 15 w 823"/>
                <a:gd name="T37" fmla="*/ 36 h 61"/>
                <a:gd name="T38" fmla="*/ 15 w 823"/>
                <a:gd name="T3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3" h="61">
                  <a:moveTo>
                    <a:pt x="15" y="36"/>
                  </a:moveTo>
                  <a:lnTo>
                    <a:pt x="794" y="0"/>
                  </a:lnTo>
                  <a:lnTo>
                    <a:pt x="794" y="0"/>
                  </a:lnTo>
                  <a:lnTo>
                    <a:pt x="794" y="4"/>
                  </a:lnTo>
                  <a:lnTo>
                    <a:pt x="796" y="7"/>
                  </a:lnTo>
                  <a:lnTo>
                    <a:pt x="800" y="11"/>
                  </a:lnTo>
                  <a:lnTo>
                    <a:pt x="807" y="13"/>
                  </a:lnTo>
                  <a:lnTo>
                    <a:pt x="807" y="13"/>
                  </a:lnTo>
                  <a:lnTo>
                    <a:pt x="817" y="18"/>
                  </a:lnTo>
                  <a:lnTo>
                    <a:pt x="823" y="2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11" y="55"/>
                  </a:lnTo>
                  <a:lnTo>
                    <a:pt x="14" y="53"/>
                  </a:lnTo>
                  <a:lnTo>
                    <a:pt x="15" y="50"/>
                  </a:lnTo>
                  <a:lnTo>
                    <a:pt x="16" y="43"/>
                  </a:lnTo>
                  <a:lnTo>
                    <a:pt x="15" y="36"/>
                  </a:lnTo>
                  <a:lnTo>
                    <a:pt x="1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reeform 16"/>
            <p:cNvSpPr/>
            <p:nvPr/>
          </p:nvSpPr>
          <p:spPr bwMode="auto">
            <a:xfrm>
              <a:off x="2227263" y="5895975"/>
              <a:ext cx="1250950" cy="96838"/>
            </a:xfrm>
            <a:custGeom>
              <a:avLst/>
              <a:gdLst>
                <a:gd name="T0" fmla="*/ 0 w 788"/>
                <a:gd name="T1" fmla="*/ 37 h 61"/>
                <a:gd name="T2" fmla="*/ 786 w 788"/>
                <a:gd name="T3" fmla="*/ 0 h 61"/>
                <a:gd name="T4" fmla="*/ 786 w 788"/>
                <a:gd name="T5" fmla="*/ 0 h 61"/>
                <a:gd name="T6" fmla="*/ 784 w 788"/>
                <a:gd name="T7" fmla="*/ 6 h 61"/>
                <a:gd name="T8" fmla="*/ 786 w 788"/>
                <a:gd name="T9" fmla="*/ 11 h 61"/>
                <a:gd name="T10" fmla="*/ 788 w 788"/>
                <a:gd name="T11" fmla="*/ 25 h 61"/>
                <a:gd name="T12" fmla="*/ 7 w 788"/>
                <a:gd name="T13" fmla="*/ 61 h 61"/>
                <a:gd name="T14" fmla="*/ 7 w 788"/>
                <a:gd name="T15" fmla="*/ 61 h 61"/>
                <a:gd name="T16" fmla="*/ 8 w 788"/>
                <a:gd name="T17" fmla="*/ 54 h 61"/>
                <a:gd name="T18" fmla="*/ 8 w 788"/>
                <a:gd name="T19" fmla="*/ 48 h 61"/>
                <a:gd name="T20" fmla="*/ 6 w 788"/>
                <a:gd name="T21" fmla="*/ 42 h 61"/>
                <a:gd name="T22" fmla="*/ 0 w 788"/>
                <a:gd name="T23" fmla="*/ 37 h 61"/>
                <a:gd name="T24" fmla="*/ 0 w 788"/>
                <a:gd name="T25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8" h="61">
                  <a:moveTo>
                    <a:pt x="0" y="37"/>
                  </a:moveTo>
                  <a:lnTo>
                    <a:pt x="786" y="0"/>
                  </a:lnTo>
                  <a:lnTo>
                    <a:pt x="786" y="0"/>
                  </a:lnTo>
                  <a:lnTo>
                    <a:pt x="784" y="6"/>
                  </a:lnTo>
                  <a:lnTo>
                    <a:pt x="786" y="11"/>
                  </a:lnTo>
                  <a:lnTo>
                    <a:pt x="788" y="25"/>
                  </a:lnTo>
                  <a:lnTo>
                    <a:pt x="7" y="61"/>
                  </a:lnTo>
                  <a:lnTo>
                    <a:pt x="7" y="61"/>
                  </a:lnTo>
                  <a:lnTo>
                    <a:pt x="8" y="54"/>
                  </a:lnTo>
                  <a:lnTo>
                    <a:pt x="8" y="48"/>
                  </a:lnTo>
                  <a:lnTo>
                    <a:pt x="6" y="42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reeform 17"/>
            <p:cNvSpPr/>
            <p:nvPr/>
          </p:nvSpPr>
          <p:spPr bwMode="auto">
            <a:xfrm>
              <a:off x="2246313" y="6029325"/>
              <a:ext cx="1254125" cy="311150"/>
            </a:xfrm>
            <a:custGeom>
              <a:avLst/>
              <a:gdLst>
                <a:gd name="T0" fmla="*/ 370 w 790"/>
                <a:gd name="T1" fmla="*/ 196 h 196"/>
                <a:gd name="T2" fmla="*/ 370 w 790"/>
                <a:gd name="T3" fmla="*/ 196 h 196"/>
                <a:gd name="T4" fmla="*/ 305 w 790"/>
                <a:gd name="T5" fmla="*/ 195 h 196"/>
                <a:gd name="T6" fmla="*/ 269 w 790"/>
                <a:gd name="T7" fmla="*/ 194 h 196"/>
                <a:gd name="T8" fmla="*/ 233 w 790"/>
                <a:gd name="T9" fmla="*/ 191 h 196"/>
                <a:gd name="T10" fmla="*/ 201 w 790"/>
                <a:gd name="T11" fmla="*/ 187 h 196"/>
                <a:gd name="T12" fmla="*/ 172 w 790"/>
                <a:gd name="T13" fmla="*/ 182 h 196"/>
                <a:gd name="T14" fmla="*/ 163 w 790"/>
                <a:gd name="T15" fmla="*/ 179 h 196"/>
                <a:gd name="T16" fmla="*/ 155 w 790"/>
                <a:gd name="T17" fmla="*/ 176 h 196"/>
                <a:gd name="T18" fmla="*/ 148 w 790"/>
                <a:gd name="T19" fmla="*/ 172 h 196"/>
                <a:gd name="T20" fmla="*/ 147 w 790"/>
                <a:gd name="T21" fmla="*/ 168 h 196"/>
                <a:gd name="T22" fmla="*/ 147 w 790"/>
                <a:gd name="T23" fmla="*/ 168 h 196"/>
                <a:gd name="T24" fmla="*/ 144 w 790"/>
                <a:gd name="T25" fmla="*/ 160 h 196"/>
                <a:gd name="T26" fmla="*/ 140 w 790"/>
                <a:gd name="T27" fmla="*/ 153 h 196"/>
                <a:gd name="T28" fmla="*/ 133 w 790"/>
                <a:gd name="T29" fmla="*/ 145 h 196"/>
                <a:gd name="T30" fmla="*/ 125 w 790"/>
                <a:gd name="T31" fmla="*/ 138 h 196"/>
                <a:gd name="T32" fmla="*/ 99 w 790"/>
                <a:gd name="T33" fmla="*/ 121 h 196"/>
                <a:gd name="T34" fmla="*/ 64 w 790"/>
                <a:gd name="T35" fmla="*/ 99 h 196"/>
                <a:gd name="T36" fmla="*/ 64 w 790"/>
                <a:gd name="T37" fmla="*/ 99 h 196"/>
                <a:gd name="T38" fmla="*/ 52 w 790"/>
                <a:gd name="T39" fmla="*/ 92 h 196"/>
                <a:gd name="T40" fmla="*/ 42 w 790"/>
                <a:gd name="T41" fmla="*/ 84 h 196"/>
                <a:gd name="T42" fmla="*/ 33 w 790"/>
                <a:gd name="T43" fmla="*/ 76 h 196"/>
                <a:gd name="T44" fmla="*/ 23 w 790"/>
                <a:gd name="T45" fmla="*/ 68 h 196"/>
                <a:gd name="T46" fmla="*/ 11 w 790"/>
                <a:gd name="T47" fmla="*/ 53 h 196"/>
                <a:gd name="T48" fmla="*/ 0 w 790"/>
                <a:gd name="T49" fmla="*/ 37 h 196"/>
                <a:gd name="T50" fmla="*/ 790 w 790"/>
                <a:gd name="T51" fmla="*/ 0 h 196"/>
                <a:gd name="T52" fmla="*/ 790 w 790"/>
                <a:gd name="T53" fmla="*/ 0 h 196"/>
                <a:gd name="T54" fmla="*/ 786 w 790"/>
                <a:gd name="T55" fmla="*/ 12 h 196"/>
                <a:gd name="T56" fmla="*/ 778 w 790"/>
                <a:gd name="T57" fmla="*/ 24 h 196"/>
                <a:gd name="T58" fmla="*/ 770 w 790"/>
                <a:gd name="T59" fmla="*/ 38 h 196"/>
                <a:gd name="T60" fmla="*/ 760 w 790"/>
                <a:gd name="T61" fmla="*/ 50 h 196"/>
                <a:gd name="T62" fmla="*/ 749 w 790"/>
                <a:gd name="T63" fmla="*/ 62 h 196"/>
                <a:gd name="T64" fmla="*/ 738 w 790"/>
                <a:gd name="T65" fmla="*/ 76 h 196"/>
                <a:gd name="T66" fmla="*/ 711 w 790"/>
                <a:gd name="T67" fmla="*/ 99 h 196"/>
                <a:gd name="T68" fmla="*/ 711 w 790"/>
                <a:gd name="T69" fmla="*/ 99 h 196"/>
                <a:gd name="T70" fmla="*/ 696 w 790"/>
                <a:gd name="T71" fmla="*/ 111 h 196"/>
                <a:gd name="T72" fmla="*/ 682 w 790"/>
                <a:gd name="T73" fmla="*/ 122 h 196"/>
                <a:gd name="T74" fmla="*/ 657 w 790"/>
                <a:gd name="T75" fmla="*/ 138 h 196"/>
                <a:gd name="T76" fmla="*/ 646 w 790"/>
                <a:gd name="T77" fmla="*/ 146 h 196"/>
                <a:gd name="T78" fmla="*/ 638 w 790"/>
                <a:gd name="T79" fmla="*/ 153 h 196"/>
                <a:gd name="T80" fmla="*/ 633 w 790"/>
                <a:gd name="T81" fmla="*/ 160 h 196"/>
                <a:gd name="T82" fmla="*/ 630 w 790"/>
                <a:gd name="T83" fmla="*/ 168 h 196"/>
                <a:gd name="T84" fmla="*/ 630 w 790"/>
                <a:gd name="T85" fmla="*/ 168 h 196"/>
                <a:gd name="T86" fmla="*/ 629 w 790"/>
                <a:gd name="T87" fmla="*/ 169 h 196"/>
                <a:gd name="T88" fmla="*/ 627 w 790"/>
                <a:gd name="T89" fmla="*/ 172 h 196"/>
                <a:gd name="T90" fmla="*/ 621 w 790"/>
                <a:gd name="T91" fmla="*/ 176 h 196"/>
                <a:gd name="T92" fmla="*/ 610 w 790"/>
                <a:gd name="T93" fmla="*/ 179 h 196"/>
                <a:gd name="T94" fmla="*/ 598 w 790"/>
                <a:gd name="T95" fmla="*/ 182 h 196"/>
                <a:gd name="T96" fmla="*/ 564 w 790"/>
                <a:gd name="T97" fmla="*/ 187 h 196"/>
                <a:gd name="T98" fmla="*/ 525 w 790"/>
                <a:gd name="T99" fmla="*/ 191 h 196"/>
                <a:gd name="T100" fmla="*/ 483 w 790"/>
                <a:gd name="T101" fmla="*/ 194 h 196"/>
                <a:gd name="T102" fmla="*/ 439 w 790"/>
                <a:gd name="T103" fmla="*/ 195 h 196"/>
                <a:gd name="T104" fmla="*/ 370 w 790"/>
                <a:gd name="T105" fmla="*/ 196 h 196"/>
                <a:gd name="T106" fmla="*/ 370 w 790"/>
                <a:gd name="T10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0" h="196">
                  <a:moveTo>
                    <a:pt x="370" y="196"/>
                  </a:moveTo>
                  <a:lnTo>
                    <a:pt x="370" y="196"/>
                  </a:lnTo>
                  <a:lnTo>
                    <a:pt x="305" y="195"/>
                  </a:lnTo>
                  <a:lnTo>
                    <a:pt x="269" y="194"/>
                  </a:lnTo>
                  <a:lnTo>
                    <a:pt x="233" y="191"/>
                  </a:lnTo>
                  <a:lnTo>
                    <a:pt x="201" y="187"/>
                  </a:lnTo>
                  <a:lnTo>
                    <a:pt x="172" y="182"/>
                  </a:lnTo>
                  <a:lnTo>
                    <a:pt x="163" y="179"/>
                  </a:lnTo>
                  <a:lnTo>
                    <a:pt x="155" y="176"/>
                  </a:lnTo>
                  <a:lnTo>
                    <a:pt x="148" y="172"/>
                  </a:lnTo>
                  <a:lnTo>
                    <a:pt x="147" y="168"/>
                  </a:lnTo>
                  <a:lnTo>
                    <a:pt x="147" y="168"/>
                  </a:lnTo>
                  <a:lnTo>
                    <a:pt x="144" y="160"/>
                  </a:lnTo>
                  <a:lnTo>
                    <a:pt x="140" y="153"/>
                  </a:lnTo>
                  <a:lnTo>
                    <a:pt x="133" y="145"/>
                  </a:lnTo>
                  <a:lnTo>
                    <a:pt x="125" y="138"/>
                  </a:lnTo>
                  <a:lnTo>
                    <a:pt x="99" y="121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52" y="92"/>
                  </a:lnTo>
                  <a:lnTo>
                    <a:pt x="42" y="84"/>
                  </a:lnTo>
                  <a:lnTo>
                    <a:pt x="33" y="76"/>
                  </a:lnTo>
                  <a:lnTo>
                    <a:pt x="23" y="68"/>
                  </a:lnTo>
                  <a:lnTo>
                    <a:pt x="11" y="53"/>
                  </a:lnTo>
                  <a:lnTo>
                    <a:pt x="0" y="37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786" y="12"/>
                  </a:lnTo>
                  <a:lnTo>
                    <a:pt x="778" y="24"/>
                  </a:lnTo>
                  <a:lnTo>
                    <a:pt x="770" y="38"/>
                  </a:lnTo>
                  <a:lnTo>
                    <a:pt x="760" y="50"/>
                  </a:lnTo>
                  <a:lnTo>
                    <a:pt x="749" y="62"/>
                  </a:lnTo>
                  <a:lnTo>
                    <a:pt x="738" y="76"/>
                  </a:lnTo>
                  <a:lnTo>
                    <a:pt x="711" y="99"/>
                  </a:lnTo>
                  <a:lnTo>
                    <a:pt x="711" y="99"/>
                  </a:lnTo>
                  <a:lnTo>
                    <a:pt x="696" y="111"/>
                  </a:lnTo>
                  <a:lnTo>
                    <a:pt x="682" y="122"/>
                  </a:lnTo>
                  <a:lnTo>
                    <a:pt x="657" y="138"/>
                  </a:lnTo>
                  <a:lnTo>
                    <a:pt x="646" y="146"/>
                  </a:lnTo>
                  <a:lnTo>
                    <a:pt x="638" y="153"/>
                  </a:lnTo>
                  <a:lnTo>
                    <a:pt x="633" y="160"/>
                  </a:lnTo>
                  <a:lnTo>
                    <a:pt x="630" y="168"/>
                  </a:lnTo>
                  <a:lnTo>
                    <a:pt x="630" y="168"/>
                  </a:lnTo>
                  <a:lnTo>
                    <a:pt x="629" y="169"/>
                  </a:lnTo>
                  <a:lnTo>
                    <a:pt x="627" y="172"/>
                  </a:lnTo>
                  <a:lnTo>
                    <a:pt x="621" y="176"/>
                  </a:lnTo>
                  <a:lnTo>
                    <a:pt x="610" y="179"/>
                  </a:lnTo>
                  <a:lnTo>
                    <a:pt x="598" y="182"/>
                  </a:lnTo>
                  <a:lnTo>
                    <a:pt x="564" y="187"/>
                  </a:lnTo>
                  <a:lnTo>
                    <a:pt x="525" y="191"/>
                  </a:lnTo>
                  <a:lnTo>
                    <a:pt x="483" y="194"/>
                  </a:lnTo>
                  <a:lnTo>
                    <a:pt x="439" y="195"/>
                  </a:lnTo>
                  <a:lnTo>
                    <a:pt x="370" y="196"/>
                  </a:lnTo>
                  <a:lnTo>
                    <a:pt x="370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reeform 18"/>
            <p:cNvSpPr/>
            <p:nvPr/>
          </p:nvSpPr>
          <p:spPr bwMode="auto">
            <a:xfrm>
              <a:off x="2470151" y="6061075"/>
              <a:ext cx="361950" cy="279400"/>
            </a:xfrm>
            <a:custGeom>
              <a:avLst/>
              <a:gdLst>
                <a:gd name="T0" fmla="*/ 82 w 228"/>
                <a:gd name="T1" fmla="*/ 170 h 176"/>
                <a:gd name="T2" fmla="*/ 82 w 228"/>
                <a:gd name="T3" fmla="*/ 170 h 176"/>
                <a:gd name="T4" fmla="*/ 73 w 228"/>
                <a:gd name="T5" fmla="*/ 149 h 176"/>
                <a:gd name="T6" fmla="*/ 65 w 228"/>
                <a:gd name="T7" fmla="*/ 130 h 176"/>
                <a:gd name="T8" fmla="*/ 52 w 228"/>
                <a:gd name="T9" fmla="*/ 109 h 176"/>
                <a:gd name="T10" fmla="*/ 34 w 228"/>
                <a:gd name="T11" fmla="*/ 80 h 176"/>
                <a:gd name="T12" fmla="*/ 34 w 228"/>
                <a:gd name="T13" fmla="*/ 80 h 176"/>
                <a:gd name="T14" fmla="*/ 25 w 228"/>
                <a:gd name="T15" fmla="*/ 64 h 176"/>
                <a:gd name="T16" fmla="*/ 15 w 228"/>
                <a:gd name="T17" fmla="*/ 46 h 176"/>
                <a:gd name="T18" fmla="*/ 0 w 228"/>
                <a:gd name="T19" fmla="*/ 10 h 176"/>
                <a:gd name="T20" fmla="*/ 225 w 228"/>
                <a:gd name="T21" fmla="*/ 0 h 176"/>
                <a:gd name="T22" fmla="*/ 225 w 228"/>
                <a:gd name="T23" fmla="*/ 0 h 176"/>
                <a:gd name="T24" fmla="*/ 228 w 228"/>
                <a:gd name="T25" fmla="*/ 41 h 176"/>
                <a:gd name="T26" fmla="*/ 228 w 228"/>
                <a:gd name="T27" fmla="*/ 80 h 176"/>
                <a:gd name="T28" fmla="*/ 228 w 228"/>
                <a:gd name="T29" fmla="*/ 80 h 176"/>
                <a:gd name="T30" fmla="*/ 226 w 228"/>
                <a:gd name="T31" fmla="*/ 110 h 176"/>
                <a:gd name="T32" fmla="*/ 224 w 228"/>
                <a:gd name="T33" fmla="*/ 133 h 176"/>
                <a:gd name="T34" fmla="*/ 224 w 228"/>
                <a:gd name="T35" fmla="*/ 152 h 176"/>
                <a:gd name="T36" fmla="*/ 224 w 228"/>
                <a:gd name="T37" fmla="*/ 162 h 176"/>
                <a:gd name="T38" fmla="*/ 226 w 228"/>
                <a:gd name="T39" fmla="*/ 172 h 176"/>
                <a:gd name="T40" fmla="*/ 226 w 228"/>
                <a:gd name="T41" fmla="*/ 172 h 176"/>
                <a:gd name="T42" fmla="*/ 226 w 228"/>
                <a:gd name="T43" fmla="*/ 176 h 176"/>
                <a:gd name="T44" fmla="*/ 226 w 228"/>
                <a:gd name="T45" fmla="*/ 176 h 176"/>
                <a:gd name="T46" fmla="*/ 157 w 228"/>
                <a:gd name="T47" fmla="*/ 175 h 176"/>
                <a:gd name="T48" fmla="*/ 118 w 228"/>
                <a:gd name="T49" fmla="*/ 172 h 176"/>
                <a:gd name="T50" fmla="*/ 82 w 228"/>
                <a:gd name="T51" fmla="*/ 170 h 176"/>
                <a:gd name="T52" fmla="*/ 82 w 228"/>
                <a:gd name="T53" fmla="*/ 17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176">
                  <a:moveTo>
                    <a:pt x="82" y="170"/>
                  </a:moveTo>
                  <a:lnTo>
                    <a:pt x="82" y="170"/>
                  </a:lnTo>
                  <a:lnTo>
                    <a:pt x="73" y="149"/>
                  </a:lnTo>
                  <a:lnTo>
                    <a:pt x="65" y="130"/>
                  </a:lnTo>
                  <a:lnTo>
                    <a:pt x="52" y="109"/>
                  </a:lnTo>
                  <a:lnTo>
                    <a:pt x="34" y="80"/>
                  </a:lnTo>
                  <a:lnTo>
                    <a:pt x="34" y="80"/>
                  </a:lnTo>
                  <a:lnTo>
                    <a:pt x="25" y="64"/>
                  </a:lnTo>
                  <a:lnTo>
                    <a:pt x="15" y="46"/>
                  </a:lnTo>
                  <a:lnTo>
                    <a:pt x="0" y="1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28" y="41"/>
                  </a:lnTo>
                  <a:lnTo>
                    <a:pt x="228" y="80"/>
                  </a:lnTo>
                  <a:lnTo>
                    <a:pt x="228" y="80"/>
                  </a:lnTo>
                  <a:lnTo>
                    <a:pt x="226" y="110"/>
                  </a:lnTo>
                  <a:lnTo>
                    <a:pt x="224" y="133"/>
                  </a:lnTo>
                  <a:lnTo>
                    <a:pt x="224" y="152"/>
                  </a:lnTo>
                  <a:lnTo>
                    <a:pt x="224" y="162"/>
                  </a:lnTo>
                  <a:lnTo>
                    <a:pt x="226" y="172"/>
                  </a:lnTo>
                  <a:lnTo>
                    <a:pt x="226" y="172"/>
                  </a:lnTo>
                  <a:lnTo>
                    <a:pt x="226" y="176"/>
                  </a:lnTo>
                  <a:lnTo>
                    <a:pt x="226" y="176"/>
                  </a:lnTo>
                  <a:lnTo>
                    <a:pt x="157" y="175"/>
                  </a:lnTo>
                  <a:lnTo>
                    <a:pt x="118" y="172"/>
                  </a:lnTo>
                  <a:lnTo>
                    <a:pt x="82" y="170"/>
                  </a:lnTo>
                  <a:lnTo>
                    <a:pt x="8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reeform 19"/>
            <p:cNvSpPr/>
            <p:nvPr/>
          </p:nvSpPr>
          <p:spPr bwMode="auto">
            <a:xfrm>
              <a:off x="3044826" y="5083175"/>
              <a:ext cx="512763" cy="271463"/>
            </a:xfrm>
            <a:custGeom>
              <a:avLst/>
              <a:gdLst>
                <a:gd name="T0" fmla="*/ 0 w 323"/>
                <a:gd name="T1" fmla="*/ 0 h 171"/>
                <a:gd name="T2" fmla="*/ 323 w 323"/>
                <a:gd name="T3" fmla="*/ 0 h 171"/>
                <a:gd name="T4" fmla="*/ 306 w 323"/>
                <a:gd name="T5" fmla="*/ 140 h 171"/>
                <a:gd name="T6" fmla="*/ 306 w 323"/>
                <a:gd name="T7" fmla="*/ 140 h 171"/>
                <a:gd name="T8" fmla="*/ 305 w 323"/>
                <a:gd name="T9" fmla="*/ 147 h 171"/>
                <a:gd name="T10" fmla="*/ 302 w 323"/>
                <a:gd name="T11" fmla="*/ 152 h 171"/>
                <a:gd name="T12" fmla="*/ 296 w 323"/>
                <a:gd name="T13" fmla="*/ 157 h 171"/>
                <a:gd name="T14" fmla="*/ 291 w 323"/>
                <a:gd name="T15" fmla="*/ 161 h 171"/>
                <a:gd name="T16" fmla="*/ 286 w 323"/>
                <a:gd name="T17" fmla="*/ 164 h 171"/>
                <a:gd name="T18" fmla="*/ 279 w 323"/>
                <a:gd name="T19" fmla="*/ 167 h 171"/>
                <a:gd name="T20" fmla="*/ 272 w 323"/>
                <a:gd name="T21" fmla="*/ 168 h 171"/>
                <a:gd name="T22" fmla="*/ 267 w 323"/>
                <a:gd name="T23" fmla="*/ 168 h 171"/>
                <a:gd name="T24" fmla="*/ 0 w 323"/>
                <a:gd name="T25" fmla="*/ 171 h 171"/>
                <a:gd name="T26" fmla="*/ 0 w 323"/>
                <a:gd name="T2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171">
                  <a:moveTo>
                    <a:pt x="0" y="0"/>
                  </a:moveTo>
                  <a:lnTo>
                    <a:pt x="323" y="0"/>
                  </a:lnTo>
                  <a:lnTo>
                    <a:pt x="306" y="140"/>
                  </a:lnTo>
                  <a:lnTo>
                    <a:pt x="306" y="140"/>
                  </a:lnTo>
                  <a:lnTo>
                    <a:pt x="305" y="147"/>
                  </a:lnTo>
                  <a:lnTo>
                    <a:pt x="302" y="152"/>
                  </a:lnTo>
                  <a:lnTo>
                    <a:pt x="296" y="157"/>
                  </a:lnTo>
                  <a:lnTo>
                    <a:pt x="291" y="161"/>
                  </a:lnTo>
                  <a:lnTo>
                    <a:pt x="286" y="164"/>
                  </a:lnTo>
                  <a:lnTo>
                    <a:pt x="279" y="167"/>
                  </a:lnTo>
                  <a:lnTo>
                    <a:pt x="272" y="168"/>
                  </a:lnTo>
                  <a:lnTo>
                    <a:pt x="267" y="168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reeform 20"/>
            <p:cNvSpPr/>
            <p:nvPr/>
          </p:nvSpPr>
          <p:spPr bwMode="auto">
            <a:xfrm>
              <a:off x="3049588" y="5083175"/>
              <a:ext cx="508000" cy="269875"/>
            </a:xfrm>
            <a:custGeom>
              <a:avLst/>
              <a:gdLst>
                <a:gd name="T0" fmla="*/ 0 w 320"/>
                <a:gd name="T1" fmla="*/ 0 h 170"/>
                <a:gd name="T2" fmla="*/ 0 w 320"/>
                <a:gd name="T3" fmla="*/ 0 h 170"/>
                <a:gd name="T4" fmla="*/ 320 w 320"/>
                <a:gd name="T5" fmla="*/ 0 h 170"/>
                <a:gd name="T6" fmla="*/ 320 w 320"/>
                <a:gd name="T7" fmla="*/ 0 h 170"/>
                <a:gd name="T8" fmla="*/ 303 w 320"/>
                <a:gd name="T9" fmla="*/ 140 h 170"/>
                <a:gd name="T10" fmla="*/ 303 w 320"/>
                <a:gd name="T11" fmla="*/ 140 h 170"/>
                <a:gd name="T12" fmla="*/ 302 w 320"/>
                <a:gd name="T13" fmla="*/ 147 h 170"/>
                <a:gd name="T14" fmla="*/ 299 w 320"/>
                <a:gd name="T15" fmla="*/ 152 h 170"/>
                <a:gd name="T16" fmla="*/ 293 w 320"/>
                <a:gd name="T17" fmla="*/ 157 h 170"/>
                <a:gd name="T18" fmla="*/ 288 w 320"/>
                <a:gd name="T19" fmla="*/ 161 h 170"/>
                <a:gd name="T20" fmla="*/ 283 w 320"/>
                <a:gd name="T21" fmla="*/ 164 h 170"/>
                <a:gd name="T22" fmla="*/ 276 w 320"/>
                <a:gd name="T23" fmla="*/ 167 h 170"/>
                <a:gd name="T24" fmla="*/ 269 w 320"/>
                <a:gd name="T25" fmla="*/ 168 h 170"/>
                <a:gd name="T26" fmla="*/ 264 w 320"/>
                <a:gd name="T27" fmla="*/ 168 h 170"/>
                <a:gd name="T28" fmla="*/ 264 w 320"/>
                <a:gd name="T29" fmla="*/ 168 h 170"/>
                <a:gd name="T30" fmla="*/ 1 w 320"/>
                <a:gd name="T31" fmla="*/ 170 h 170"/>
                <a:gd name="T32" fmla="*/ 1 w 320"/>
                <a:gd name="T33" fmla="*/ 170 h 170"/>
                <a:gd name="T34" fmla="*/ 0 w 320"/>
                <a:gd name="T35" fmla="*/ 0 h 170"/>
                <a:gd name="T36" fmla="*/ 0 w 320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0" h="170">
                  <a:moveTo>
                    <a:pt x="0" y="0"/>
                  </a:moveTo>
                  <a:lnTo>
                    <a:pt x="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03" y="140"/>
                  </a:lnTo>
                  <a:lnTo>
                    <a:pt x="303" y="140"/>
                  </a:lnTo>
                  <a:lnTo>
                    <a:pt x="302" y="147"/>
                  </a:lnTo>
                  <a:lnTo>
                    <a:pt x="299" y="152"/>
                  </a:lnTo>
                  <a:lnTo>
                    <a:pt x="293" y="157"/>
                  </a:lnTo>
                  <a:lnTo>
                    <a:pt x="288" y="161"/>
                  </a:lnTo>
                  <a:lnTo>
                    <a:pt x="283" y="164"/>
                  </a:lnTo>
                  <a:lnTo>
                    <a:pt x="276" y="167"/>
                  </a:lnTo>
                  <a:lnTo>
                    <a:pt x="269" y="168"/>
                  </a:lnTo>
                  <a:lnTo>
                    <a:pt x="264" y="168"/>
                  </a:lnTo>
                  <a:lnTo>
                    <a:pt x="264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reeform 21"/>
            <p:cNvSpPr/>
            <p:nvPr/>
          </p:nvSpPr>
          <p:spPr bwMode="auto">
            <a:xfrm>
              <a:off x="3055938" y="5083175"/>
              <a:ext cx="501650" cy="269875"/>
            </a:xfrm>
            <a:custGeom>
              <a:avLst/>
              <a:gdLst>
                <a:gd name="T0" fmla="*/ 0 w 316"/>
                <a:gd name="T1" fmla="*/ 0 h 170"/>
                <a:gd name="T2" fmla="*/ 0 w 316"/>
                <a:gd name="T3" fmla="*/ 0 h 170"/>
                <a:gd name="T4" fmla="*/ 316 w 316"/>
                <a:gd name="T5" fmla="*/ 0 h 170"/>
                <a:gd name="T6" fmla="*/ 316 w 316"/>
                <a:gd name="T7" fmla="*/ 0 h 170"/>
                <a:gd name="T8" fmla="*/ 299 w 316"/>
                <a:gd name="T9" fmla="*/ 140 h 170"/>
                <a:gd name="T10" fmla="*/ 299 w 316"/>
                <a:gd name="T11" fmla="*/ 140 h 170"/>
                <a:gd name="T12" fmla="*/ 298 w 316"/>
                <a:gd name="T13" fmla="*/ 147 h 170"/>
                <a:gd name="T14" fmla="*/ 295 w 316"/>
                <a:gd name="T15" fmla="*/ 152 h 170"/>
                <a:gd name="T16" fmla="*/ 289 w 316"/>
                <a:gd name="T17" fmla="*/ 156 h 170"/>
                <a:gd name="T18" fmla="*/ 284 w 316"/>
                <a:gd name="T19" fmla="*/ 160 h 170"/>
                <a:gd name="T20" fmla="*/ 279 w 316"/>
                <a:gd name="T21" fmla="*/ 164 h 170"/>
                <a:gd name="T22" fmla="*/ 272 w 316"/>
                <a:gd name="T23" fmla="*/ 167 h 170"/>
                <a:gd name="T24" fmla="*/ 266 w 316"/>
                <a:gd name="T25" fmla="*/ 168 h 170"/>
                <a:gd name="T26" fmla="*/ 260 w 316"/>
                <a:gd name="T27" fmla="*/ 168 h 170"/>
                <a:gd name="T28" fmla="*/ 260 w 316"/>
                <a:gd name="T29" fmla="*/ 168 h 170"/>
                <a:gd name="T30" fmla="*/ 1 w 316"/>
                <a:gd name="T31" fmla="*/ 170 h 170"/>
                <a:gd name="T32" fmla="*/ 1 w 316"/>
                <a:gd name="T33" fmla="*/ 170 h 170"/>
                <a:gd name="T34" fmla="*/ 0 w 316"/>
                <a:gd name="T35" fmla="*/ 0 h 170"/>
                <a:gd name="T36" fmla="*/ 0 w 316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6" h="170">
                  <a:moveTo>
                    <a:pt x="0" y="0"/>
                  </a:moveTo>
                  <a:lnTo>
                    <a:pt x="0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99" y="140"/>
                  </a:lnTo>
                  <a:lnTo>
                    <a:pt x="299" y="140"/>
                  </a:lnTo>
                  <a:lnTo>
                    <a:pt x="298" y="147"/>
                  </a:lnTo>
                  <a:lnTo>
                    <a:pt x="295" y="152"/>
                  </a:lnTo>
                  <a:lnTo>
                    <a:pt x="289" y="156"/>
                  </a:lnTo>
                  <a:lnTo>
                    <a:pt x="284" y="160"/>
                  </a:lnTo>
                  <a:lnTo>
                    <a:pt x="279" y="164"/>
                  </a:lnTo>
                  <a:lnTo>
                    <a:pt x="272" y="167"/>
                  </a:lnTo>
                  <a:lnTo>
                    <a:pt x="266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reeform 22"/>
            <p:cNvSpPr/>
            <p:nvPr/>
          </p:nvSpPr>
          <p:spPr bwMode="auto">
            <a:xfrm>
              <a:off x="3062288" y="5083175"/>
              <a:ext cx="495300" cy="266700"/>
            </a:xfrm>
            <a:custGeom>
              <a:avLst/>
              <a:gdLst>
                <a:gd name="T0" fmla="*/ 0 w 312"/>
                <a:gd name="T1" fmla="*/ 0 h 168"/>
                <a:gd name="T2" fmla="*/ 0 w 312"/>
                <a:gd name="T3" fmla="*/ 0 h 168"/>
                <a:gd name="T4" fmla="*/ 312 w 312"/>
                <a:gd name="T5" fmla="*/ 0 h 168"/>
                <a:gd name="T6" fmla="*/ 312 w 312"/>
                <a:gd name="T7" fmla="*/ 0 h 168"/>
                <a:gd name="T8" fmla="*/ 295 w 312"/>
                <a:gd name="T9" fmla="*/ 140 h 168"/>
                <a:gd name="T10" fmla="*/ 295 w 312"/>
                <a:gd name="T11" fmla="*/ 140 h 168"/>
                <a:gd name="T12" fmla="*/ 294 w 312"/>
                <a:gd name="T13" fmla="*/ 147 h 168"/>
                <a:gd name="T14" fmla="*/ 291 w 312"/>
                <a:gd name="T15" fmla="*/ 152 h 168"/>
                <a:gd name="T16" fmla="*/ 285 w 312"/>
                <a:gd name="T17" fmla="*/ 156 h 168"/>
                <a:gd name="T18" fmla="*/ 280 w 312"/>
                <a:gd name="T19" fmla="*/ 160 h 168"/>
                <a:gd name="T20" fmla="*/ 275 w 312"/>
                <a:gd name="T21" fmla="*/ 164 h 168"/>
                <a:gd name="T22" fmla="*/ 269 w 312"/>
                <a:gd name="T23" fmla="*/ 167 h 168"/>
                <a:gd name="T24" fmla="*/ 262 w 312"/>
                <a:gd name="T25" fmla="*/ 168 h 168"/>
                <a:gd name="T26" fmla="*/ 257 w 312"/>
                <a:gd name="T27" fmla="*/ 168 h 168"/>
                <a:gd name="T28" fmla="*/ 257 w 312"/>
                <a:gd name="T29" fmla="*/ 168 h 168"/>
                <a:gd name="T30" fmla="*/ 0 w 312"/>
                <a:gd name="T31" fmla="*/ 168 h 168"/>
                <a:gd name="T32" fmla="*/ 0 w 312"/>
                <a:gd name="T33" fmla="*/ 168 h 168"/>
                <a:gd name="T34" fmla="*/ 0 w 312"/>
                <a:gd name="T35" fmla="*/ 0 h 168"/>
                <a:gd name="T36" fmla="*/ 0 w 31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2" h="168">
                  <a:moveTo>
                    <a:pt x="0" y="0"/>
                  </a:moveTo>
                  <a:lnTo>
                    <a:pt x="0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95" y="140"/>
                  </a:lnTo>
                  <a:lnTo>
                    <a:pt x="295" y="140"/>
                  </a:lnTo>
                  <a:lnTo>
                    <a:pt x="294" y="147"/>
                  </a:lnTo>
                  <a:lnTo>
                    <a:pt x="291" y="152"/>
                  </a:lnTo>
                  <a:lnTo>
                    <a:pt x="285" y="156"/>
                  </a:lnTo>
                  <a:lnTo>
                    <a:pt x="280" y="160"/>
                  </a:lnTo>
                  <a:lnTo>
                    <a:pt x="275" y="164"/>
                  </a:lnTo>
                  <a:lnTo>
                    <a:pt x="269" y="167"/>
                  </a:lnTo>
                  <a:lnTo>
                    <a:pt x="262" y="168"/>
                  </a:lnTo>
                  <a:lnTo>
                    <a:pt x="257" y="168"/>
                  </a:lnTo>
                  <a:lnTo>
                    <a:pt x="257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reeform 23"/>
            <p:cNvSpPr/>
            <p:nvPr/>
          </p:nvSpPr>
          <p:spPr bwMode="auto">
            <a:xfrm>
              <a:off x="3068638" y="5083175"/>
              <a:ext cx="488950" cy="266700"/>
            </a:xfrm>
            <a:custGeom>
              <a:avLst/>
              <a:gdLst>
                <a:gd name="T0" fmla="*/ 0 w 308"/>
                <a:gd name="T1" fmla="*/ 0 h 168"/>
                <a:gd name="T2" fmla="*/ 0 w 308"/>
                <a:gd name="T3" fmla="*/ 0 h 168"/>
                <a:gd name="T4" fmla="*/ 308 w 308"/>
                <a:gd name="T5" fmla="*/ 0 h 168"/>
                <a:gd name="T6" fmla="*/ 308 w 308"/>
                <a:gd name="T7" fmla="*/ 0 h 168"/>
                <a:gd name="T8" fmla="*/ 291 w 308"/>
                <a:gd name="T9" fmla="*/ 140 h 168"/>
                <a:gd name="T10" fmla="*/ 291 w 308"/>
                <a:gd name="T11" fmla="*/ 140 h 168"/>
                <a:gd name="T12" fmla="*/ 290 w 308"/>
                <a:gd name="T13" fmla="*/ 147 h 168"/>
                <a:gd name="T14" fmla="*/ 287 w 308"/>
                <a:gd name="T15" fmla="*/ 152 h 168"/>
                <a:gd name="T16" fmla="*/ 281 w 308"/>
                <a:gd name="T17" fmla="*/ 156 h 168"/>
                <a:gd name="T18" fmla="*/ 277 w 308"/>
                <a:gd name="T19" fmla="*/ 160 h 168"/>
                <a:gd name="T20" fmla="*/ 271 w 308"/>
                <a:gd name="T21" fmla="*/ 164 h 168"/>
                <a:gd name="T22" fmla="*/ 265 w 308"/>
                <a:gd name="T23" fmla="*/ 166 h 168"/>
                <a:gd name="T24" fmla="*/ 258 w 308"/>
                <a:gd name="T25" fmla="*/ 168 h 168"/>
                <a:gd name="T26" fmla="*/ 253 w 308"/>
                <a:gd name="T27" fmla="*/ 168 h 168"/>
                <a:gd name="T28" fmla="*/ 253 w 308"/>
                <a:gd name="T29" fmla="*/ 168 h 168"/>
                <a:gd name="T30" fmla="*/ 0 w 308"/>
                <a:gd name="T31" fmla="*/ 167 h 168"/>
                <a:gd name="T32" fmla="*/ 0 w 308"/>
                <a:gd name="T33" fmla="*/ 167 h 168"/>
                <a:gd name="T34" fmla="*/ 0 w 308"/>
                <a:gd name="T35" fmla="*/ 0 h 168"/>
                <a:gd name="T36" fmla="*/ 0 w 308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8" h="168">
                  <a:moveTo>
                    <a:pt x="0" y="0"/>
                  </a:moveTo>
                  <a:lnTo>
                    <a:pt x="0" y="0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291" y="140"/>
                  </a:lnTo>
                  <a:lnTo>
                    <a:pt x="291" y="140"/>
                  </a:lnTo>
                  <a:lnTo>
                    <a:pt x="290" y="147"/>
                  </a:lnTo>
                  <a:lnTo>
                    <a:pt x="287" y="152"/>
                  </a:lnTo>
                  <a:lnTo>
                    <a:pt x="281" y="156"/>
                  </a:lnTo>
                  <a:lnTo>
                    <a:pt x="277" y="160"/>
                  </a:lnTo>
                  <a:lnTo>
                    <a:pt x="271" y="164"/>
                  </a:lnTo>
                  <a:lnTo>
                    <a:pt x="265" y="166"/>
                  </a:lnTo>
                  <a:lnTo>
                    <a:pt x="258" y="168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reeform 24"/>
            <p:cNvSpPr/>
            <p:nvPr/>
          </p:nvSpPr>
          <p:spPr bwMode="auto">
            <a:xfrm>
              <a:off x="3074988" y="5083175"/>
              <a:ext cx="482600" cy="266700"/>
            </a:xfrm>
            <a:custGeom>
              <a:avLst/>
              <a:gdLst>
                <a:gd name="T0" fmla="*/ 0 w 304"/>
                <a:gd name="T1" fmla="*/ 0 h 168"/>
                <a:gd name="T2" fmla="*/ 0 w 304"/>
                <a:gd name="T3" fmla="*/ 0 h 168"/>
                <a:gd name="T4" fmla="*/ 304 w 304"/>
                <a:gd name="T5" fmla="*/ 0 h 168"/>
                <a:gd name="T6" fmla="*/ 304 w 304"/>
                <a:gd name="T7" fmla="*/ 0 h 168"/>
                <a:gd name="T8" fmla="*/ 287 w 304"/>
                <a:gd name="T9" fmla="*/ 140 h 168"/>
                <a:gd name="T10" fmla="*/ 287 w 304"/>
                <a:gd name="T11" fmla="*/ 140 h 168"/>
                <a:gd name="T12" fmla="*/ 286 w 304"/>
                <a:gd name="T13" fmla="*/ 147 h 168"/>
                <a:gd name="T14" fmla="*/ 283 w 304"/>
                <a:gd name="T15" fmla="*/ 152 h 168"/>
                <a:gd name="T16" fmla="*/ 279 w 304"/>
                <a:gd name="T17" fmla="*/ 156 h 168"/>
                <a:gd name="T18" fmla="*/ 273 w 304"/>
                <a:gd name="T19" fmla="*/ 160 h 168"/>
                <a:gd name="T20" fmla="*/ 267 w 304"/>
                <a:gd name="T21" fmla="*/ 164 h 168"/>
                <a:gd name="T22" fmla="*/ 261 w 304"/>
                <a:gd name="T23" fmla="*/ 166 h 168"/>
                <a:gd name="T24" fmla="*/ 254 w 304"/>
                <a:gd name="T25" fmla="*/ 167 h 168"/>
                <a:gd name="T26" fmla="*/ 249 w 304"/>
                <a:gd name="T27" fmla="*/ 168 h 168"/>
                <a:gd name="T28" fmla="*/ 249 w 304"/>
                <a:gd name="T29" fmla="*/ 168 h 168"/>
                <a:gd name="T30" fmla="*/ 0 w 304"/>
                <a:gd name="T31" fmla="*/ 166 h 168"/>
                <a:gd name="T32" fmla="*/ 0 w 304"/>
                <a:gd name="T33" fmla="*/ 166 h 168"/>
                <a:gd name="T34" fmla="*/ 0 w 304"/>
                <a:gd name="T35" fmla="*/ 0 h 168"/>
                <a:gd name="T36" fmla="*/ 0 w 304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168">
                  <a:moveTo>
                    <a:pt x="0" y="0"/>
                  </a:moveTo>
                  <a:lnTo>
                    <a:pt x="0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287" y="140"/>
                  </a:lnTo>
                  <a:lnTo>
                    <a:pt x="287" y="140"/>
                  </a:lnTo>
                  <a:lnTo>
                    <a:pt x="286" y="147"/>
                  </a:lnTo>
                  <a:lnTo>
                    <a:pt x="283" y="152"/>
                  </a:lnTo>
                  <a:lnTo>
                    <a:pt x="279" y="156"/>
                  </a:lnTo>
                  <a:lnTo>
                    <a:pt x="273" y="160"/>
                  </a:lnTo>
                  <a:lnTo>
                    <a:pt x="267" y="164"/>
                  </a:lnTo>
                  <a:lnTo>
                    <a:pt x="261" y="166"/>
                  </a:lnTo>
                  <a:lnTo>
                    <a:pt x="254" y="167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reeform 25"/>
            <p:cNvSpPr/>
            <p:nvPr/>
          </p:nvSpPr>
          <p:spPr bwMode="auto">
            <a:xfrm>
              <a:off x="3081338" y="5083175"/>
              <a:ext cx="476250" cy="266700"/>
            </a:xfrm>
            <a:custGeom>
              <a:avLst/>
              <a:gdLst>
                <a:gd name="T0" fmla="*/ 0 w 300"/>
                <a:gd name="T1" fmla="*/ 0 h 168"/>
                <a:gd name="T2" fmla="*/ 0 w 300"/>
                <a:gd name="T3" fmla="*/ 0 h 168"/>
                <a:gd name="T4" fmla="*/ 300 w 300"/>
                <a:gd name="T5" fmla="*/ 0 h 168"/>
                <a:gd name="T6" fmla="*/ 300 w 300"/>
                <a:gd name="T7" fmla="*/ 0 h 168"/>
                <a:gd name="T8" fmla="*/ 283 w 300"/>
                <a:gd name="T9" fmla="*/ 140 h 168"/>
                <a:gd name="T10" fmla="*/ 283 w 300"/>
                <a:gd name="T11" fmla="*/ 140 h 168"/>
                <a:gd name="T12" fmla="*/ 282 w 300"/>
                <a:gd name="T13" fmla="*/ 147 h 168"/>
                <a:gd name="T14" fmla="*/ 279 w 300"/>
                <a:gd name="T15" fmla="*/ 152 h 168"/>
                <a:gd name="T16" fmla="*/ 275 w 300"/>
                <a:gd name="T17" fmla="*/ 156 h 168"/>
                <a:gd name="T18" fmla="*/ 269 w 300"/>
                <a:gd name="T19" fmla="*/ 160 h 168"/>
                <a:gd name="T20" fmla="*/ 264 w 300"/>
                <a:gd name="T21" fmla="*/ 163 h 168"/>
                <a:gd name="T22" fmla="*/ 257 w 300"/>
                <a:gd name="T23" fmla="*/ 166 h 168"/>
                <a:gd name="T24" fmla="*/ 252 w 300"/>
                <a:gd name="T25" fmla="*/ 167 h 168"/>
                <a:gd name="T26" fmla="*/ 245 w 300"/>
                <a:gd name="T27" fmla="*/ 168 h 168"/>
                <a:gd name="T28" fmla="*/ 245 w 300"/>
                <a:gd name="T29" fmla="*/ 168 h 168"/>
                <a:gd name="T30" fmla="*/ 0 w 300"/>
                <a:gd name="T31" fmla="*/ 164 h 168"/>
                <a:gd name="T32" fmla="*/ 0 w 300"/>
                <a:gd name="T33" fmla="*/ 164 h 168"/>
                <a:gd name="T34" fmla="*/ 0 w 300"/>
                <a:gd name="T35" fmla="*/ 0 h 168"/>
                <a:gd name="T36" fmla="*/ 0 w 300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0" h="168">
                  <a:moveTo>
                    <a:pt x="0" y="0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0"/>
                  </a:lnTo>
                  <a:lnTo>
                    <a:pt x="283" y="140"/>
                  </a:lnTo>
                  <a:lnTo>
                    <a:pt x="283" y="140"/>
                  </a:lnTo>
                  <a:lnTo>
                    <a:pt x="282" y="147"/>
                  </a:lnTo>
                  <a:lnTo>
                    <a:pt x="279" y="152"/>
                  </a:lnTo>
                  <a:lnTo>
                    <a:pt x="275" y="156"/>
                  </a:lnTo>
                  <a:lnTo>
                    <a:pt x="269" y="160"/>
                  </a:lnTo>
                  <a:lnTo>
                    <a:pt x="264" y="163"/>
                  </a:lnTo>
                  <a:lnTo>
                    <a:pt x="257" y="166"/>
                  </a:lnTo>
                  <a:lnTo>
                    <a:pt x="252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reeform 26"/>
            <p:cNvSpPr/>
            <p:nvPr/>
          </p:nvSpPr>
          <p:spPr bwMode="auto">
            <a:xfrm>
              <a:off x="3086101" y="5083175"/>
              <a:ext cx="471488" cy="266700"/>
            </a:xfrm>
            <a:custGeom>
              <a:avLst/>
              <a:gdLst>
                <a:gd name="T0" fmla="*/ 0 w 297"/>
                <a:gd name="T1" fmla="*/ 0 h 168"/>
                <a:gd name="T2" fmla="*/ 0 w 297"/>
                <a:gd name="T3" fmla="*/ 0 h 168"/>
                <a:gd name="T4" fmla="*/ 297 w 297"/>
                <a:gd name="T5" fmla="*/ 0 h 168"/>
                <a:gd name="T6" fmla="*/ 297 w 297"/>
                <a:gd name="T7" fmla="*/ 0 h 168"/>
                <a:gd name="T8" fmla="*/ 280 w 297"/>
                <a:gd name="T9" fmla="*/ 140 h 168"/>
                <a:gd name="T10" fmla="*/ 280 w 297"/>
                <a:gd name="T11" fmla="*/ 140 h 168"/>
                <a:gd name="T12" fmla="*/ 279 w 297"/>
                <a:gd name="T13" fmla="*/ 147 h 168"/>
                <a:gd name="T14" fmla="*/ 276 w 297"/>
                <a:gd name="T15" fmla="*/ 152 h 168"/>
                <a:gd name="T16" fmla="*/ 272 w 297"/>
                <a:gd name="T17" fmla="*/ 156 h 168"/>
                <a:gd name="T18" fmla="*/ 266 w 297"/>
                <a:gd name="T19" fmla="*/ 160 h 168"/>
                <a:gd name="T20" fmla="*/ 261 w 297"/>
                <a:gd name="T21" fmla="*/ 163 h 168"/>
                <a:gd name="T22" fmla="*/ 254 w 297"/>
                <a:gd name="T23" fmla="*/ 166 h 168"/>
                <a:gd name="T24" fmla="*/ 249 w 297"/>
                <a:gd name="T25" fmla="*/ 167 h 168"/>
                <a:gd name="T26" fmla="*/ 243 w 297"/>
                <a:gd name="T27" fmla="*/ 168 h 168"/>
                <a:gd name="T28" fmla="*/ 243 w 297"/>
                <a:gd name="T29" fmla="*/ 168 h 168"/>
                <a:gd name="T30" fmla="*/ 1 w 297"/>
                <a:gd name="T31" fmla="*/ 163 h 168"/>
                <a:gd name="T32" fmla="*/ 1 w 297"/>
                <a:gd name="T33" fmla="*/ 163 h 168"/>
                <a:gd name="T34" fmla="*/ 0 w 297"/>
                <a:gd name="T35" fmla="*/ 0 h 168"/>
                <a:gd name="T36" fmla="*/ 0 w 297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168">
                  <a:moveTo>
                    <a:pt x="0" y="0"/>
                  </a:moveTo>
                  <a:lnTo>
                    <a:pt x="0" y="0"/>
                  </a:lnTo>
                  <a:lnTo>
                    <a:pt x="297" y="0"/>
                  </a:lnTo>
                  <a:lnTo>
                    <a:pt x="297" y="0"/>
                  </a:lnTo>
                  <a:lnTo>
                    <a:pt x="280" y="140"/>
                  </a:lnTo>
                  <a:lnTo>
                    <a:pt x="280" y="140"/>
                  </a:lnTo>
                  <a:lnTo>
                    <a:pt x="279" y="147"/>
                  </a:lnTo>
                  <a:lnTo>
                    <a:pt x="276" y="152"/>
                  </a:lnTo>
                  <a:lnTo>
                    <a:pt x="272" y="156"/>
                  </a:lnTo>
                  <a:lnTo>
                    <a:pt x="266" y="160"/>
                  </a:lnTo>
                  <a:lnTo>
                    <a:pt x="261" y="163"/>
                  </a:lnTo>
                  <a:lnTo>
                    <a:pt x="254" y="166"/>
                  </a:lnTo>
                  <a:lnTo>
                    <a:pt x="249" y="167"/>
                  </a:lnTo>
                  <a:lnTo>
                    <a:pt x="243" y="168"/>
                  </a:lnTo>
                  <a:lnTo>
                    <a:pt x="243" y="168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3092451" y="5083175"/>
              <a:ext cx="465138" cy="266700"/>
            </a:xfrm>
            <a:custGeom>
              <a:avLst/>
              <a:gdLst>
                <a:gd name="T0" fmla="*/ 0 w 293"/>
                <a:gd name="T1" fmla="*/ 0 h 168"/>
                <a:gd name="T2" fmla="*/ 0 w 293"/>
                <a:gd name="T3" fmla="*/ 0 h 168"/>
                <a:gd name="T4" fmla="*/ 293 w 293"/>
                <a:gd name="T5" fmla="*/ 0 h 168"/>
                <a:gd name="T6" fmla="*/ 293 w 293"/>
                <a:gd name="T7" fmla="*/ 0 h 168"/>
                <a:gd name="T8" fmla="*/ 276 w 293"/>
                <a:gd name="T9" fmla="*/ 140 h 168"/>
                <a:gd name="T10" fmla="*/ 276 w 293"/>
                <a:gd name="T11" fmla="*/ 140 h 168"/>
                <a:gd name="T12" fmla="*/ 275 w 293"/>
                <a:gd name="T13" fmla="*/ 147 h 168"/>
                <a:gd name="T14" fmla="*/ 272 w 293"/>
                <a:gd name="T15" fmla="*/ 152 h 168"/>
                <a:gd name="T16" fmla="*/ 268 w 293"/>
                <a:gd name="T17" fmla="*/ 156 h 168"/>
                <a:gd name="T18" fmla="*/ 262 w 293"/>
                <a:gd name="T19" fmla="*/ 160 h 168"/>
                <a:gd name="T20" fmla="*/ 257 w 293"/>
                <a:gd name="T21" fmla="*/ 163 h 168"/>
                <a:gd name="T22" fmla="*/ 250 w 293"/>
                <a:gd name="T23" fmla="*/ 166 h 168"/>
                <a:gd name="T24" fmla="*/ 245 w 293"/>
                <a:gd name="T25" fmla="*/ 167 h 168"/>
                <a:gd name="T26" fmla="*/ 239 w 293"/>
                <a:gd name="T27" fmla="*/ 168 h 168"/>
                <a:gd name="T28" fmla="*/ 239 w 293"/>
                <a:gd name="T29" fmla="*/ 168 h 168"/>
                <a:gd name="T30" fmla="*/ 0 w 293"/>
                <a:gd name="T31" fmla="*/ 163 h 168"/>
                <a:gd name="T32" fmla="*/ 0 w 293"/>
                <a:gd name="T33" fmla="*/ 163 h 168"/>
                <a:gd name="T34" fmla="*/ 0 w 293"/>
                <a:gd name="T35" fmla="*/ 0 h 168"/>
                <a:gd name="T36" fmla="*/ 0 w 293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3" h="168">
                  <a:moveTo>
                    <a:pt x="0" y="0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7"/>
                  </a:lnTo>
                  <a:lnTo>
                    <a:pt x="272" y="152"/>
                  </a:lnTo>
                  <a:lnTo>
                    <a:pt x="268" y="156"/>
                  </a:lnTo>
                  <a:lnTo>
                    <a:pt x="262" y="160"/>
                  </a:lnTo>
                  <a:lnTo>
                    <a:pt x="257" y="163"/>
                  </a:lnTo>
                  <a:lnTo>
                    <a:pt x="250" y="166"/>
                  </a:lnTo>
                  <a:lnTo>
                    <a:pt x="245" y="167"/>
                  </a:lnTo>
                  <a:lnTo>
                    <a:pt x="239" y="168"/>
                  </a:lnTo>
                  <a:lnTo>
                    <a:pt x="239" y="16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reeform 28"/>
            <p:cNvSpPr/>
            <p:nvPr/>
          </p:nvSpPr>
          <p:spPr bwMode="auto">
            <a:xfrm>
              <a:off x="3098801" y="5083175"/>
              <a:ext cx="458788" cy="266700"/>
            </a:xfrm>
            <a:custGeom>
              <a:avLst/>
              <a:gdLst>
                <a:gd name="T0" fmla="*/ 0 w 289"/>
                <a:gd name="T1" fmla="*/ 0 h 168"/>
                <a:gd name="T2" fmla="*/ 0 w 289"/>
                <a:gd name="T3" fmla="*/ 0 h 168"/>
                <a:gd name="T4" fmla="*/ 289 w 289"/>
                <a:gd name="T5" fmla="*/ 0 h 168"/>
                <a:gd name="T6" fmla="*/ 289 w 289"/>
                <a:gd name="T7" fmla="*/ 0 h 168"/>
                <a:gd name="T8" fmla="*/ 272 w 289"/>
                <a:gd name="T9" fmla="*/ 140 h 168"/>
                <a:gd name="T10" fmla="*/ 272 w 289"/>
                <a:gd name="T11" fmla="*/ 140 h 168"/>
                <a:gd name="T12" fmla="*/ 271 w 289"/>
                <a:gd name="T13" fmla="*/ 147 h 168"/>
                <a:gd name="T14" fmla="*/ 268 w 289"/>
                <a:gd name="T15" fmla="*/ 151 h 168"/>
                <a:gd name="T16" fmla="*/ 264 w 289"/>
                <a:gd name="T17" fmla="*/ 156 h 168"/>
                <a:gd name="T18" fmla="*/ 258 w 289"/>
                <a:gd name="T19" fmla="*/ 160 h 168"/>
                <a:gd name="T20" fmla="*/ 253 w 289"/>
                <a:gd name="T21" fmla="*/ 163 h 168"/>
                <a:gd name="T22" fmla="*/ 248 w 289"/>
                <a:gd name="T23" fmla="*/ 166 h 168"/>
                <a:gd name="T24" fmla="*/ 235 w 289"/>
                <a:gd name="T25" fmla="*/ 168 h 168"/>
                <a:gd name="T26" fmla="*/ 235 w 289"/>
                <a:gd name="T27" fmla="*/ 168 h 168"/>
                <a:gd name="T28" fmla="*/ 0 w 289"/>
                <a:gd name="T29" fmla="*/ 161 h 168"/>
                <a:gd name="T30" fmla="*/ 0 w 289"/>
                <a:gd name="T31" fmla="*/ 161 h 168"/>
                <a:gd name="T32" fmla="*/ 0 w 289"/>
                <a:gd name="T33" fmla="*/ 0 h 168"/>
                <a:gd name="T34" fmla="*/ 0 w 28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9" h="168">
                  <a:moveTo>
                    <a:pt x="0" y="0"/>
                  </a:move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72" y="140"/>
                  </a:lnTo>
                  <a:lnTo>
                    <a:pt x="272" y="140"/>
                  </a:lnTo>
                  <a:lnTo>
                    <a:pt x="271" y="147"/>
                  </a:lnTo>
                  <a:lnTo>
                    <a:pt x="268" y="151"/>
                  </a:lnTo>
                  <a:lnTo>
                    <a:pt x="264" y="156"/>
                  </a:lnTo>
                  <a:lnTo>
                    <a:pt x="258" y="160"/>
                  </a:lnTo>
                  <a:lnTo>
                    <a:pt x="253" y="163"/>
                  </a:lnTo>
                  <a:lnTo>
                    <a:pt x="248" y="166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reeform 29"/>
            <p:cNvSpPr/>
            <p:nvPr/>
          </p:nvSpPr>
          <p:spPr bwMode="auto">
            <a:xfrm>
              <a:off x="3105151" y="5083175"/>
              <a:ext cx="452438" cy="265113"/>
            </a:xfrm>
            <a:custGeom>
              <a:avLst/>
              <a:gdLst>
                <a:gd name="T0" fmla="*/ 0 w 285"/>
                <a:gd name="T1" fmla="*/ 0 h 167"/>
                <a:gd name="T2" fmla="*/ 0 w 285"/>
                <a:gd name="T3" fmla="*/ 0 h 167"/>
                <a:gd name="T4" fmla="*/ 285 w 285"/>
                <a:gd name="T5" fmla="*/ 0 h 167"/>
                <a:gd name="T6" fmla="*/ 285 w 285"/>
                <a:gd name="T7" fmla="*/ 0 h 167"/>
                <a:gd name="T8" fmla="*/ 268 w 285"/>
                <a:gd name="T9" fmla="*/ 140 h 167"/>
                <a:gd name="T10" fmla="*/ 268 w 285"/>
                <a:gd name="T11" fmla="*/ 140 h 167"/>
                <a:gd name="T12" fmla="*/ 267 w 285"/>
                <a:gd name="T13" fmla="*/ 147 h 167"/>
                <a:gd name="T14" fmla="*/ 264 w 285"/>
                <a:gd name="T15" fmla="*/ 151 h 167"/>
                <a:gd name="T16" fmla="*/ 260 w 285"/>
                <a:gd name="T17" fmla="*/ 156 h 167"/>
                <a:gd name="T18" fmla="*/ 254 w 285"/>
                <a:gd name="T19" fmla="*/ 160 h 167"/>
                <a:gd name="T20" fmla="*/ 249 w 285"/>
                <a:gd name="T21" fmla="*/ 163 h 167"/>
                <a:gd name="T22" fmla="*/ 244 w 285"/>
                <a:gd name="T23" fmla="*/ 166 h 167"/>
                <a:gd name="T24" fmla="*/ 231 w 285"/>
                <a:gd name="T25" fmla="*/ 167 h 167"/>
                <a:gd name="T26" fmla="*/ 231 w 285"/>
                <a:gd name="T27" fmla="*/ 167 h 167"/>
                <a:gd name="T28" fmla="*/ 0 w 285"/>
                <a:gd name="T29" fmla="*/ 160 h 167"/>
                <a:gd name="T30" fmla="*/ 0 w 285"/>
                <a:gd name="T31" fmla="*/ 160 h 167"/>
                <a:gd name="T32" fmla="*/ 0 w 285"/>
                <a:gd name="T33" fmla="*/ 0 h 167"/>
                <a:gd name="T34" fmla="*/ 0 w 285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5" h="167">
                  <a:moveTo>
                    <a:pt x="0" y="0"/>
                  </a:moveTo>
                  <a:lnTo>
                    <a:pt x="0" y="0"/>
                  </a:lnTo>
                  <a:lnTo>
                    <a:pt x="285" y="0"/>
                  </a:lnTo>
                  <a:lnTo>
                    <a:pt x="285" y="0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67" y="147"/>
                  </a:lnTo>
                  <a:lnTo>
                    <a:pt x="264" y="151"/>
                  </a:lnTo>
                  <a:lnTo>
                    <a:pt x="260" y="156"/>
                  </a:lnTo>
                  <a:lnTo>
                    <a:pt x="254" y="160"/>
                  </a:lnTo>
                  <a:lnTo>
                    <a:pt x="249" y="163"/>
                  </a:lnTo>
                  <a:lnTo>
                    <a:pt x="244" y="166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reeform 30"/>
            <p:cNvSpPr/>
            <p:nvPr/>
          </p:nvSpPr>
          <p:spPr bwMode="auto">
            <a:xfrm>
              <a:off x="3111501" y="5083175"/>
              <a:ext cx="446088" cy="265113"/>
            </a:xfrm>
            <a:custGeom>
              <a:avLst/>
              <a:gdLst>
                <a:gd name="T0" fmla="*/ 0 w 281"/>
                <a:gd name="T1" fmla="*/ 0 h 167"/>
                <a:gd name="T2" fmla="*/ 0 w 281"/>
                <a:gd name="T3" fmla="*/ 0 h 167"/>
                <a:gd name="T4" fmla="*/ 281 w 281"/>
                <a:gd name="T5" fmla="*/ 0 h 167"/>
                <a:gd name="T6" fmla="*/ 281 w 281"/>
                <a:gd name="T7" fmla="*/ 0 h 167"/>
                <a:gd name="T8" fmla="*/ 264 w 281"/>
                <a:gd name="T9" fmla="*/ 140 h 167"/>
                <a:gd name="T10" fmla="*/ 264 w 281"/>
                <a:gd name="T11" fmla="*/ 140 h 167"/>
                <a:gd name="T12" fmla="*/ 263 w 281"/>
                <a:gd name="T13" fmla="*/ 145 h 167"/>
                <a:gd name="T14" fmla="*/ 260 w 281"/>
                <a:gd name="T15" fmla="*/ 151 h 167"/>
                <a:gd name="T16" fmla="*/ 256 w 281"/>
                <a:gd name="T17" fmla="*/ 156 h 167"/>
                <a:gd name="T18" fmla="*/ 250 w 281"/>
                <a:gd name="T19" fmla="*/ 160 h 167"/>
                <a:gd name="T20" fmla="*/ 245 w 281"/>
                <a:gd name="T21" fmla="*/ 163 h 167"/>
                <a:gd name="T22" fmla="*/ 240 w 281"/>
                <a:gd name="T23" fmla="*/ 166 h 167"/>
                <a:gd name="T24" fmla="*/ 229 w 281"/>
                <a:gd name="T25" fmla="*/ 167 h 167"/>
                <a:gd name="T26" fmla="*/ 229 w 281"/>
                <a:gd name="T27" fmla="*/ 167 h 167"/>
                <a:gd name="T28" fmla="*/ 0 w 281"/>
                <a:gd name="T29" fmla="*/ 159 h 167"/>
                <a:gd name="T30" fmla="*/ 0 w 281"/>
                <a:gd name="T31" fmla="*/ 159 h 167"/>
                <a:gd name="T32" fmla="*/ 0 w 281"/>
                <a:gd name="T33" fmla="*/ 0 h 167"/>
                <a:gd name="T34" fmla="*/ 0 w 281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1" h="167">
                  <a:moveTo>
                    <a:pt x="0" y="0"/>
                  </a:moveTo>
                  <a:lnTo>
                    <a:pt x="0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4" y="140"/>
                  </a:lnTo>
                  <a:lnTo>
                    <a:pt x="264" y="140"/>
                  </a:lnTo>
                  <a:lnTo>
                    <a:pt x="263" y="145"/>
                  </a:lnTo>
                  <a:lnTo>
                    <a:pt x="260" y="151"/>
                  </a:lnTo>
                  <a:lnTo>
                    <a:pt x="256" y="156"/>
                  </a:lnTo>
                  <a:lnTo>
                    <a:pt x="250" y="160"/>
                  </a:lnTo>
                  <a:lnTo>
                    <a:pt x="245" y="163"/>
                  </a:lnTo>
                  <a:lnTo>
                    <a:pt x="240" y="166"/>
                  </a:lnTo>
                  <a:lnTo>
                    <a:pt x="229" y="167"/>
                  </a:lnTo>
                  <a:lnTo>
                    <a:pt x="229" y="16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reeform 31"/>
            <p:cNvSpPr/>
            <p:nvPr/>
          </p:nvSpPr>
          <p:spPr bwMode="auto">
            <a:xfrm>
              <a:off x="3116263" y="5083175"/>
              <a:ext cx="441325" cy="265113"/>
            </a:xfrm>
            <a:custGeom>
              <a:avLst/>
              <a:gdLst>
                <a:gd name="T0" fmla="*/ 1 w 278"/>
                <a:gd name="T1" fmla="*/ 0 h 167"/>
                <a:gd name="T2" fmla="*/ 1 w 278"/>
                <a:gd name="T3" fmla="*/ 0 h 167"/>
                <a:gd name="T4" fmla="*/ 278 w 278"/>
                <a:gd name="T5" fmla="*/ 0 h 167"/>
                <a:gd name="T6" fmla="*/ 278 w 278"/>
                <a:gd name="T7" fmla="*/ 0 h 167"/>
                <a:gd name="T8" fmla="*/ 261 w 278"/>
                <a:gd name="T9" fmla="*/ 140 h 167"/>
                <a:gd name="T10" fmla="*/ 261 w 278"/>
                <a:gd name="T11" fmla="*/ 140 h 167"/>
                <a:gd name="T12" fmla="*/ 260 w 278"/>
                <a:gd name="T13" fmla="*/ 145 h 167"/>
                <a:gd name="T14" fmla="*/ 257 w 278"/>
                <a:gd name="T15" fmla="*/ 151 h 167"/>
                <a:gd name="T16" fmla="*/ 253 w 278"/>
                <a:gd name="T17" fmla="*/ 156 h 167"/>
                <a:gd name="T18" fmla="*/ 247 w 278"/>
                <a:gd name="T19" fmla="*/ 159 h 167"/>
                <a:gd name="T20" fmla="*/ 242 w 278"/>
                <a:gd name="T21" fmla="*/ 163 h 167"/>
                <a:gd name="T22" fmla="*/ 237 w 278"/>
                <a:gd name="T23" fmla="*/ 166 h 167"/>
                <a:gd name="T24" fmla="*/ 226 w 278"/>
                <a:gd name="T25" fmla="*/ 167 h 167"/>
                <a:gd name="T26" fmla="*/ 226 w 278"/>
                <a:gd name="T27" fmla="*/ 167 h 167"/>
                <a:gd name="T28" fmla="*/ 0 w 278"/>
                <a:gd name="T29" fmla="*/ 157 h 167"/>
                <a:gd name="T30" fmla="*/ 0 w 278"/>
                <a:gd name="T31" fmla="*/ 157 h 167"/>
                <a:gd name="T32" fmla="*/ 1 w 278"/>
                <a:gd name="T33" fmla="*/ 0 h 167"/>
                <a:gd name="T34" fmla="*/ 1 w 278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8" h="167">
                  <a:moveTo>
                    <a:pt x="1" y="0"/>
                  </a:moveTo>
                  <a:lnTo>
                    <a:pt x="1" y="0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61" y="140"/>
                  </a:lnTo>
                  <a:lnTo>
                    <a:pt x="261" y="140"/>
                  </a:lnTo>
                  <a:lnTo>
                    <a:pt x="260" y="145"/>
                  </a:lnTo>
                  <a:lnTo>
                    <a:pt x="257" y="151"/>
                  </a:lnTo>
                  <a:lnTo>
                    <a:pt x="253" y="156"/>
                  </a:lnTo>
                  <a:lnTo>
                    <a:pt x="247" y="159"/>
                  </a:lnTo>
                  <a:lnTo>
                    <a:pt x="242" y="163"/>
                  </a:lnTo>
                  <a:lnTo>
                    <a:pt x="237" y="166"/>
                  </a:lnTo>
                  <a:lnTo>
                    <a:pt x="226" y="167"/>
                  </a:lnTo>
                  <a:lnTo>
                    <a:pt x="226" y="16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reeform 32"/>
            <p:cNvSpPr/>
            <p:nvPr/>
          </p:nvSpPr>
          <p:spPr bwMode="auto">
            <a:xfrm>
              <a:off x="3122613" y="5083175"/>
              <a:ext cx="434975" cy="265113"/>
            </a:xfrm>
            <a:custGeom>
              <a:avLst/>
              <a:gdLst>
                <a:gd name="T0" fmla="*/ 1 w 274"/>
                <a:gd name="T1" fmla="*/ 0 h 167"/>
                <a:gd name="T2" fmla="*/ 1 w 274"/>
                <a:gd name="T3" fmla="*/ 0 h 167"/>
                <a:gd name="T4" fmla="*/ 274 w 274"/>
                <a:gd name="T5" fmla="*/ 0 h 167"/>
                <a:gd name="T6" fmla="*/ 274 w 274"/>
                <a:gd name="T7" fmla="*/ 0 h 167"/>
                <a:gd name="T8" fmla="*/ 257 w 274"/>
                <a:gd name="T9" fmla="*/ 140 h 167"/>
                <a:gd name="T10" fmla="*/ 257 w 274"/>
                <a:gd name="T11" fmla="*/ 140 h 167"/>
                <a:gd name="T12" fmla="*/ 256 w 274"/>
                <a:gd name="T13" fmla="*/ 145 h 167"/>
                <a:gd name="T14" fmla="*/ 253 w 274"/>
                <a:gd name="T15" fmla="*/ 151 h 167"/>
                <a:gd name="T16" fmla="*/ 249 w 274"/>
                <a:gd name="T17" fmla="*/ 156 h 167"/>
                <a:gd name="T18" fmla="*/ 245 w 274"/>
                <a:gd name="T19" fmla="*/ 159 h 167"/>
                <a:gd name="T20" fmla="*/ 239 w 274"/>
                <a:gd name="T21" fmla="*/ 163 h 167"/>
                <a:gd name="T22" fmla="*/ 233 w 274"/>
                <a:gd name="T23" fmla="*/ 164 h 167"/>
                <a:gd name="T24" fmla="*/ 222 w 274"/>
                <a:gd name="T25" fmla="*/ 167 h 167"/>
                <a:gd name="T26" fmla="*/ 222 w 274"/>
                <a:gd name="T27" fmla="*/ 167 h 167"/>
                <a:gd name="T28" fmla="*/ 0 w 274"/>
                <a:gd name="T29" fmla="*/ 156 h 167"/>
                <a:gd name="T30" fmla="*/ 0 w 274"/>
                <a:gd name="T31" fmla="*/ 156 h 167"/>
                <a:gd name="T32" fmla="*/ 1 w 274"/>
                <a:gd name="T33" fmla="*/ 0 h 167"/>
                <a:gd name="T34" fmla="*/ 1 w 274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167">
                  <a:moveTo>
                    <a:pt x="1" y="0"/>
                  </a:moveTo>
                  <a:lnTo>
                    <a:pt x="1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57" y="140"/>
                  </a:lnTo>
                  <a:lnTo>
                    <a:pt x="257" y="140"/>
                  </a:lnTo>
                  <a:lnTo>
                    <a:pt x="256" y="145"/>
                  </a:lnTo>
                  <a:lnTo>
                    <a:pt x="253" y="151"/>
                  </a:lnTo>
                  <a:lnTo>
                    <a:pt x="249" y="156"/>
                  </a:lnTo>
                  <a:lnTo>
                    <a:pt x="245" y="159"/>
                  </a:lnTo>
                  <a:lnTo>
                    <a:pt x="239" y="163"/>
                  </a:lnTo>
                  <a:lnTo>
                    <a:pt x="233" y="164"/>
                  </a:lnTo>
                  <a:lnTo>
                    <a:pt x="222" y="167"/>
                  </a:lnTo>
                  <a:lnTo>
                    <a:pt x="222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reeform 33"/>
            <p:cNvSpPr/>
            <p:nvPr/>
          </p:nvSpPr>
          <p:spPr bwMode="auto">
            <a:xfrm>
              <a:off x="3128963" y="5083175"/>
              <a:ext cx="428625" cy="265113"/>
            </a:xfrm>
            <a:custGeom>
              <a:avLst/>
              <a:gdLst>
                <a:gd name="T0" fmla="*/ 0 w 270"/>
                <a:gd name="T1" fmla="*/ 0 h 167"/>
                <a:gd name="T2" fmla="*/ 0 w 270"/>
                <a:gd name="T3" fmla="*/ 0 h 167"/>
                <a:gd name="T4" fmla="*/ 270 w 270"/>
                <a:gd name="T5" fmla="*/ 0 h 167"/>
                <a:gd name="T6" fmla="*/ 270 w 270"/>
                <a:gd name="T7" fmla="*/ 0 h 167"/>
                <a:gd name="T8" fmla="*/ 253 w 270"/>
                <a:gd name="T9" fmla="*/ 140 h 167"/>
                <a:gd name="T10" fmla="*/ 253 w 270"/>
                <a:gd name="T11" fmla="*/ 140 h 167"/>
                <a:gd name="T12" fmla="*/ 252 w 270"/>
                <a:gd name="T13" fmla="*/ 145 h 167"/>
                <a:gd name="T14" fmla="*/ 249 w 270"/>
                <a:gd name="T15" fmla="*/ 151 h 167"/>
                <a:gd name="T16" fmla="*/ 245 w 270"/>
                <a:gd name="T17" fmla="*/ 155 h 167"/>
                <a:gd name="T18" fmla="*/ 241 w 270"/>
                <a:gd name="T19" fmla="*/ 159 h 167"/>
                <a:gd name="T20" fmla="*/ 235 w 270"/>
                <a:gd name="T21" fmla="*/ 163 h 167"/>
                <a:gd name="T22" fmla="*/ 230 w 270"/>
                <a:gd name="T23" fmla="*/ 164 h 167"/>
                <a:gd name="T24" fmla="*/ 219 w 270"/>
                <a:gd name="T25" fmla="*/ 167 h 167"/>
                <a:gd name="T26" fmla="*/ 219 w 270"/>
                <a:gd name="T27" fmla="*/ 167 h 167"/>
                <a:gd name="T28" fmla="*/ 0 w 270"/>
                <a:gd name="T29" fmla="*/ 156 h 167"/>
                <a:gd name="T30" fmla="*/ 0 w 270"/>
                <a:gd name="T31" fmla="*/ 156 h 167"/>
                <a:gd name="T32" fmla="*/ 0 w 270"/>
                <a:gd name="T33" fmla="*/ 0 h 167"/>
                <a:gd name="T34" fmla="*/ 0 w 270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0" h="167">
                  <a:moveTo>
                    <a:pt x="0" y="0"/>
                  </a:moveTo>
                  <a:lnTo>
                    <a:pt x="0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53" y="140"/>
                  </a:lnTo>
                  <a:lnTo>
                    <a:pt x="253" y="140"/>
                  </a:lnTo>
                  <a:lnTo>
                    <a:pt x="252" y="145"/>
                  </a:lnTo>
                  <a:lnTo>
                    <a:pt x="249" y="151"/>
                  </a:lnTo>
                  <a:lnTo>
                    <a:pt x="245" y="155"/>
                  </a:lnTo>
                  <a:lnTo>
                    <a:pt x="241" y="159"/>
                  </a:lnTo>
                  <a:lnTo>
                    <a:pt x="235" y="163"/>
                  </a:lnTo>
                  <a:lnTo>
                    <a:pt x="230" y="164"/>
                  </a:lnTo>
                  <a:lnTo>
                    <a:pt x="219" y="167"/>
                  </a:lnTo>
                  <a:lnTo>
                    <a:pt x="219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reeform 34"/>
            <p:cNvSpPr/>
            <p:nvPr/>
          </p:nvSpPr>
          <p:spPr bwMode="auto">
            <a:xfrm>
              <a:off x="3135313" y="5083175"/>
              <a:ext cx="422275" cy="265113"/>
            </a:xfrm>
            <a:custGeom>
              <a:avLst/>
              <a:gdLst>
                <a:gd name="T0" fmla="*/ 0 w 266"/>
                <a:gd name="T1" fmla="*/ 0 h 167"/>
                <a:gd name="T2" fmla="*/ 0 w 266"/>
                <a:gd name="T3" fmla="*/ 0 h 167"/>
                <a:gd name="T4" fmla="*/ 266 w 266"/>
                <a:gd name="T5" fmla="*/ 0 h 167"/>
                <a:gd name="T6" fmla="*/ 266 w 266"/>
                <a:gd name="T7" fmla="*/ 0 h 167"/>
                <a:gd name="T8" fmla="*/ 249 w 266"/>
                <a:gd name="T9" fmla="*/ 140 h 167"/>
                <a:gd name="T10" fmla="*/ 249 w 266"/>
                <a:gd name="T11" fmla="*/ 140 h 167"/>
                <a:gd name="T12" fmla="*/ 248 w 266"/>
                <a:gd name="T13" fmla="*/ 145 h 167"/>
                <a:gd name="T14" fmla="*/ 245 w 266"/>
                <a:gd name="T15" fmla="*/ 151 h 167"/>
                <a:gd name="T16" fmla="*/ 241 w 266"/>
                <a:gd name="T17" fmla="*/ 155 h 167"/>
                <a:gd name="T18" fmla="*/ 237 w 266"/>
                <a:gd name="T19" fmla="*/ 159 h 167"/>
                <a:gd name="T20" fmla="*/ 226 w 266"/>
                <a:gd name="T21" fmla="*/ 164 h 167"/>
                <a:gd name="T22" fmla="*/ 215 w 266"/>
                <a:gd name="T23" fmla="*/ 167 h 167"/>
                <a:gd name="T24" fmla="*/ 215 w 266"/>
                <a:gd name="T25" fmla="*/ 167 h 167"/>
                <a:gd name="T26" fmla="*/ 0 w 266"/>
                <a:gd name="T27" fmla="*/ 155 h 167"/>
                <a:gd name="T28" fmla="*/ 0 w 266"/>
                <a:gd name="T29" fmla="*/ 155 h 167"/>
                <a:gd name="T30" fmla="*/ 0 w 266"/>
                <a:gd name="T31" fmla="*/ 0 h 167"/>
                <a:gd name="T32" fmla="*/ 0 w 266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6" h="167">
                  <a:moveTo>
                    <a:pt x="0" y="0"/>
                  </a:moveTo>
                  <a:lnTo>
                    <a:pt x="0" y="0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49" y="140"/>
                  </a:lnTo>
                  <a:lnTo>
                    <a:pt x="249" y="140"/>
                  </a:lnTo>
                  <a:lnTo>
                    <a:pt x="248" y="145"/>
                  </a:lnTo>
                  <a:lnTo>
                    <a:pt x="245" y="151"/>
                  </a:lnTo>
                  <a:lnTo>
                    <a:pt x="241" y="155"/>
                  </a:lnTo>
                  <a:lnTo>
                    <a:pt x="237" y="159"/>
                  </a:lnTo>
                  <a:lnTo>
                    <a:pt x="226" y="164"/>
                  </a:lnTo>
                  <a:lnTo>
                    <a:pt x="215" y="167"/>
                  </a:lnTo>
                  <a:lnTo>
                    <a:pt x="215" y="167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Freeform 35"/>
            <p:cNvSpPr/>
            <p:nvPr/>
          </p:nvSpPr>
          <p:spPr bwMode="auto">
            <a:xfrm>
              <a:off x="3138488" y="5083175"/>
              <a:ext cx="419100" cy="265113"/>
            </a:xfrm>
            <a:custGeom>
              <a:avLst/>
              <a:gdLst>
                <a:gd name="T0" fmla="*/ 2 w 264"/>
                <a:gd name="T1" fmla="*/ 0 h 167"/>
                <a:gd name="T2" fmla="*/ 2 w 264"/>
                <a:gd name="T3" fmla="*/ 0 h 167"/>
                <a:gd name="T4" fmla="*/ 264 w 264"/>
                <a:gd name="T5" fmla="*/ 0 h 167"/>
                <a:gd name="T6" fmla="*/ 264 w 264"/>
                <a:gd name="T7" fmla="*/ 0 h 167"/>
                <a:gd name="T8" fmla="*/ 247 w 264"/>
                <a:gd name="T9" fmla="*/ 140 h 167"/>
                <a:gd name="T10" fmla="*/ 247 w 264"/>
                <a:gd name="T11" fmla="*/ 140 h 167"/>
                <a:gd name="T12" fmla="*/ 246 w 264"/>
                <a:gd name="T13" fmla="*/ 145 h 167"/>
                <a:gd name="T14" fmla="*/ 243 w 264"/>
                <a:gd name="T15" fmla="*/ 151 h 167"/>
                <a:gd name="T16" fmla="*/ 239 w 264"/>
                <a:gd name="T17" fmla="*/ 155 h 167"/>
                <a:gd name="T18" fmla="*/ 235 w 264"/>
                <a:gd name="T19" fmla="*/ 159 h 167"/>
                <a:gd name="T20" fmla="*/ 224 w 264"/>
                <a:gd name="T21" fmla="*/ 164 h 167"/>
                <a:gd name="T22" fmla="*/ 213 w 264"/>
                <a:gd name="T23" fmla="*/ 167 h 167"/>
                <a:gd name="T24" fmla="*/ 213 w 264"/>
                <a:gd name="T25" fmla="*/ 167 h 167"/>
                <a:gd name="T26" fmla="*/ 0 w 264"/>
                <a:gd name="T27" fmla="*/ 153 h 167"/>
                <a:gd name="T28" fmla="*/ 0 w 264"/>
                <a:gd name="T29" fmla="*/ 153 h 167"/>
                <a:gd name="T30" fmla="*/ 2 w 264"/>
                <a:gd name="T31" fmla="*/ 0 h 167"/>
                <a:gd name="T32" fmla="*/ 2 w 264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4" h="167">
                  <a:moveTo>
                    <a:pt x="2" y="0"/>
                  </a:moveTo>
                  <a:lnTo>
                    <a:pt x="2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6" y="145"/>
                  </a:lnTo>
                  <a:lnTo>
                    <a:pt x="243" y="151"/>
                  </a:lnTo>
                  <a:lnTo>
                    <a:pt x="239" y="155"/>
                  </a:lnTo>
                  <a:lnTo>
                    <a:pt x="235" y="159"/>
                  </a:lnTo>
                  <a:lnTo>
                    <a:pt x="224" y="164"/>
                  </a:lnTo>
                  <a:lnTo>
                    <a:pt x="213" y="167"/>
                  </a:lnTo>
                  <a:lnTo>
                    <a:pt x="213" y="167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reeform 36"/>
            <p:cNvSpPr/>
            <p:nvPr/>
          </p:nvSpPr>
          <p:spPr bwMode="auto">
            <a:xfrm>
              <a:off x="3144838" y="5083175"/>
              <a:ext cx="412750" cy="265113"/>
            </a:xfrm>
            <a:custGeom>
              <a:avLst/>
              <a:gdLst>
                <a:gd name="T0" fmla="*/ 2 w 260"/>
                <a:gd name="T1" fmla="*/ 0 h 167"/>
                <a:gd name="T2" fmla="*/ 2 w 260"/>
                <a:gd name="T3" fmla="*/ 0 h 167"/>
                <a:gd name="T4" fmla="*/ 260 w 260"/>
                <a:gd name="T5" fmla="*/ 0 h 167"/>
                <a:gd name="T6" fmla="*/ 260 w 260"/>
                <a:gd name="T7" fmla="*/ 0 h 167"/>
                <a:gd name="T8" fmla="*/ 243 w 260"/>
                <a:gd name="T9" fmla="*/ 140 h 167"/>
                <a:gd name="T10" fmla="*/ 243 w 260"/>
                <a:gd name="T11" fmla="*/ 140 h 167"/>
                <a:gd name="T12" fmla="*/ 242 w 260"/>
                <a:gd name="T13" fmla="*/ 145 h 167"/>
                <a:gd name="T14" fmla="*/ 239 w 260"/>
                <a:gd name="T15" fmla="*/ 151 h 167"/>
                <a:gd name="T16" fmla="*/ 235 w 260"/>
                <a:gd name="T17" fmla="*/ 155 h 167"/>
                <a:gd name="T18" fmla="*/ 231 w 260"/>
                <a:gd name="T19" fmla="*/ 159 h 167"/>
                <a:gd name="T20" fmla="*/ 220 w 260"/>
                <a:gd name="T21" fmla="*/ 164 h 167"/>
                <a:gd name="T22" fmla="*/ 209 w 260"/>
                <a:gd name="T23" fmla="*/ 167 h 167"/>
                <a:gd name="T24" fmla="*/ 209 w 260"/>
                <a:gd name="T25" fmla="*/ 167 h 167"/>
                <a:gd name="T26" fmla="*/ 0 w 260"/>
                <a:gd name="T27" fmla="*/ 152 h 167"/>
                <a:gd name="T28" fmla="*/ 0 w 260"/>
                <a:gd name="T29" fmla="*/ 152 h 167"/>
                <a:gd name="T30" fmla="*/ 2 w 260"/>
                <a:gd name="T31" fmla="*/ 0 h 167"/>
                <a:gd name="T32" fmla="*/ 2 w 260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0" h="167">
                  <a:moveTo>
                    <a:pt x="2" y="0"/>
                  </a:moveTo>
                  <a:lnTo>
                    <a:pt x="2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43" y="140"/>
                  </a:lnTo>
                  <a:lnTo>
                    <a:pt x="243" y="140"/>
                  </a:lnTo>
                  <a:lnTo>
                    <a:pt x="242" y="145"/>
                  </a:lnTo>
                  <a:lnTo>
                    <a:pt x="239" y="151"/>
                  </a:lnTo>
                  <a:lnTo>
                    <a:pt x="235" y="155"/>
                  </a:lnTo>
                  <a:lnTo>
                    <a:pt x="231" y="159"/>
                  </a:lnTo>
                  <a:lnTo>
                    <a:pt x="220" y="164"/>
                  </a:lnTo>
                  <a:lnTo>
                    <a:pt x="209" y="167"/>
                  </a:lnTo>
                  <a:lnTo>
                    <a:pt x="209" y="167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reeform 37"/>
            <p:cNvSpPr/>
            <p:nvPr/>
          </p:nvSpPr>
          <p:spPr bwMode="auto">
            <a:xfrm>
              <a:off x="3152776" y="5083175"/>
              <a:ext cx="404813" cy="265113"/>
            </a:xfrm>
            <a:custGeom>
              <a:avLst/>
              <a:gdLst>
                <a:gd name="T0" fmla="*/ 1 w 255"/>
                <a:gd name="T1" fmla="*/ 0 h 167"/>
                <a:gd name="T2" fmla="*/ 1 w 255"/>
                <a:gd name="T3" fmla="*/ 0 h 167"/>
                <a:gd name="T4" fmla="*/ 255 w 255"/>
                <a:gd name="T5" fmla="*/ 0 h 167"/>
                <a:gd name="T6" fmla="*/ 255 w 255"/>
                <a:gd name="T7" fmla="*/ 0 h 167"/>
                <a:gd name="T8" fmla="*/ 238 w 255"/>
                <a:gd name="T9" fmla="*/ 140 h 167"/>
                <a:gd name="T10" fmla="*/ 238 w 255"/>
                <a:gd name="T11" fmla="*/ 140 h 167"/>
                <a:gd name="T12" fmla="*/ 237 w 255"/>
                <a:gd name="T13" fmla="*/ 145 h 167"/>
                <a:gd name="T14" fmla="*/ 234 w 255"/>
                <a:gd name="T15" fmla="*/ 151 h 167"/>
                <a:gd name="T16" fmla="*/ 230 w 255"/>
                <a:gd name="T17" fmla="*/ 155 h 167"/>
                <a:gd name="T18" fmla="*/ 226 w 255"/>
                <a:gd name="T19" fmla="*/ 159 h 167"/>
                <a:gd name="T20" fmla="*/ 215 w 255"/>
                <a:gd name="T21" fmla="*/ 164 h 167"/>
                <a:gd name="T22" fmla="*/ 205 w 255"/>
                <a:gd name="T23" fmla="*/ 167 h 167"/>
                <a:gd name="T24" fmla="*/ 205 w 255"/>
                <a:gd name="T25" fmla="*/ 167 h 167"/>
                <a:gd name="T26" fmla="*/ 0 w 255"/>
                <a:gd name="T27" fmla="*/ 151 h 167"/>
                <a:gd name="T28" fmla="*/ 0 w 255"/>
                <a:gd name="T29" fmla="*/ 151 h 167"/>
                <a:gd name="T30" fmla="*/ 1 w 255"/>
                <a:gd name="T31" fmla="*/ 0 h 167"/>
                <a:gd name="T32" fmla="*/ 1 w 255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5" h="167">
                  <a:moveTo>
                    <a:pt x="1" y="0"/>
                  </a:moveTo>
                  <a:lnTo>
                    <a:pt x="1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38" y="140"/>
                  </a:lnTo>
                  <a:lnTo>
                    <a:pt x="238" y="140"/>
                  </a:lnTo>
                  <a:lnTo>
                    <a:pt x="237" y="145"/>
                  </a:lnTo>
                  <a:lnTo>
                    <a:pt x="234" y="151"/>
                  </a:lnTo>
                  <a:lnTo>
                    <a:pt x="230" y="155"/>
                  </a:lnTo>
                  <a:lnTo>
                    <a:pt x="226" y="159"/>
                  </a:lnTo>
                  <a:lnTo>
                    <a:pt x="215" y="164"/>
                  </a:lnTo>
                  <a:lnTo>
                    <a:pt x="205" y="167"/>
                  </a:lnTo>
                  <a:lnTo>
                    <a:pt x="205" y="167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reeform 38"/>
            <p:cNvSpPr/>
            <p:nvPr/>
          </p:nvSpPr>
          <p:spPr bwMode="auto">
            <a:xfrm>
              <a:off x="3159126" y="5083175"/>
              <a:ext cx="398463" cy="265113"/>
            </a:xfrm>
            <a:custGeom>
              <a:avLst/>
              <a:gdLst>
                <a:gd name="T0" fmla="*/ 1 w 251"/>
                <a:gd name="T1" fmla="*/ 0 h 167"/>
                <a:gd name="T2" fmla="*/ 1 w 251"/>
                <a:gd name="T3" fmla="*/ 0 h 167"/>
                <a:gd name="T4" fmla="*/ 251 w 251"/>
                <a:gd name="T5" fmla="*/ 0 h 167"/>
                <a:gd name="T6" fmla="*/ 251 w 251"/>
                <a:gd name="T7" fmla="*/ 0 h 167"/>
                <a:gd name="T8" fmla="*/ 234 w 251"/>
                <a:gd name="T9" fmla="*/ 140 h 167"/>
                <a:gd name="T10" fmla="*/ 234 w 251"/>
                <a:gd name="T11" fmla="*/ 140 h 167"/>
                <a:gd name="T12" fmla="*/ 233 w 251"/>
                <a:gd name="T13" fmla="*/ 145 h 167"/>
                <a:gd name="T14" fmla="*/ 230 w 251"/>
                <a:gd name="T15" fmla="*/ 151 h 167"/>
                <a:gd name="T16" fmla="*/ 226 w 251"/>
                <a:gd name="T17" fmla="*/ 155 h 167"/>
                <a:gd name="T18" fmla="*/ 222 w 251"/>
                <a:gd name="T19" fmla="*/ 159 h 167"/>
                <a:gd name="T20" fmla="*/ 212 w 251"/>
                <a:gd name="T21" fmla="*/ 164 h 167"/>
                <a:gd name="T22" fmla="*/ 201 w 251"/>
                <a:gd name="T23" fmla="*/ 167 h 167"/>
                <a:gd name="T24" fmla="*/ 201 w 251"/>
                <a:gd name="T25" fmla="*/ 167 h 167"/>
                <a:gd name="T26" fmla="*/ 0 w 251"/>
                <a:gd name="T27" fmla="*/ 149 h 167"/>
                <a:gd name="T28" fmla="*/ 0 w 251"/>
                <a:gd name="T29" fmla="*/ 149 h 167"/>
                <a:gd name="T30" fmla="*/ 1 w 251"/>
                <a:gd name="T31" fmla="*/ 0 h 167"/>
                <a:gd name="T32" fmla="*/ 1 w 251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167">
                  <a:moveTo>
                    <a:pt x="1" y="0"/>
                  </a:moveTo>
                  <a:lnTo>
                    <a:pt x="1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34" y="140"/>
                  </a:lnTo>
                  <a:lnTo>
                    <a:pt x="234" y="140"/>
                  </a:lnTo>
                  <a:lnTo>
                    <a:pt x="233" y="145"/>
                  </a:lnTo>
                  <a:lnTo>
                    <a:pt x="230" y="151"/>
                  </a:lnTo>
                  <a:lnTo>
                    <a:pt x="226" y="155"/>
                  </a:lnTo>
                  <a:lnTo>
                    <a:pt x="222" y="159"/>
                  </a:lnTo>
                  <a:lnTo>
                    <a:pt x="212" y="164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reeform 39"/>
            <p:cNvSpPr/>
            <p:nvPr/>
          </p:nvSpPr>
          <p:spPr bwMode="auto">
            <a:xfrm>
              <a:off x="3162301" y="5083175"/>
              <a:ext cx="395288" cy="263525"/>
            </a:xfrm>
            <a:custGeom>
              <a:avLst/>
              <a:gdLst>
                <a:gd name="T0" fmla="*/ 2 w 249"/>
                <a:gd name="T1" fmla="*/ 0 h 166"/>
                <a:gd name="T2" fmla="*/ 2 w 249"/>
                <a:gd name="T3" fmla="*/ 0 h 166"/>
                <a:gd name="T4" fmla="*/ 249 w 249"/>
                <a:gd name="T5" fmla="*/ 0 h 166"/>
                <a:gd name="T6" fmla="*/ 249 w 249"/>
                <a:gd name="T7" fmla="*/ 0 h 166"/>
                <a:gd name="T8" fmla="*/ 232 w 249"/>
                <a:gd name="T9" fmla="*/ 140 h 166"/>
                <a:gd name="T10" fmla="*/ 232 w 249"/>
                <a:gd name="T11" fmla="*/ 140 h 166"/>
                <a:gd name="T12" fmla="*/ 231 w 249"/>
                <a:gd name="T13" fmla="*/ 145 h 166"/>
                <a:gd name="T14" fmla="*/ 228 w 249"/>
                <a:gd name="T15" fmla="*/ 151 h 166"/>
                <a:gd name="T16" fmla="*/ 225 w 249"/>
                <a:gd name="T17" fmla="*/ 155 h 166"/>
                <a:gd name="T18" fmla="*/ 220 w 249"/>
                <a:gd name="T19" fmla="*/ 159 h 166"/>
                <a:gd name="T20" fmla="*/ 210 w 249"/>
                <a:gd name="T21" fmla="*/ 164 h 166"/>
                <a:gd name="T22" fmla="*/ 199 w 249"/>
                <a:gd name="T23" fmla="*/ 166 h 166"/>
                <a:gd name="T24" fmla="*/ 199 w 249"/>
                <a:gd name="T25" fmla="*/ 166 h 166"/>
                <a:gd name="T26" fmla="*/ 0 w 249"/>
                <a:gd name="T27" fmla="*/ 148 h 166"/>
                <a:gd name="T28" fmla="*/ 0 w 249"/>
                <a:gd name="T29" fmla="*/ 148 h 166"/>
                <a:gd name="T30" fmla="*/ 2 w 249"/>
                <a:gd name="T31" fmla="*/ 0 h 166"/>
                <a:gd name="T32" fmla="*/ 2 w 249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66">
                  <a:moveTo>
                    <a:pt x="2" y="0"/>
                  </a:moveTo>
                  <a:lnTo>
                    <a:pt x="2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32" y="140"/>
                  </a:lnTo>
                  <a:lnTo>
                    <a:pt x="232" y="140"/>
                  </a:lnTo>
                  <a:lnTo>
                    <a:pt x="231" y="145"/>
                  </a:lnTo>
                  <a:lnTo>
                    <a:pt x="228" y="151"/>
                  </a:lnTo>
                  <a:lnTo>
                    <a:pt x="225" y="155"/>
                  </a:lnTo>
                  <a:lnTo>
                    <a:pt x="220" y="159"/>
                  </a:lnTo>
                  <a:lnTo>
                    <a:pt x="210" y="164"/>
                  </a:lnTo>
                  <a:lnTo>
                    <a:pt x="199" y="166"/>
                  </a:lnTo>
                  <a:lnTo>
                    <a:pt x="199" y="166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reeform 40"/>
            <p:cNvSpPr/>
            <p:nvPr/>
          </p:nvSpPr>
          <p:spPr bwMode="auto">
            <a:xfrm>
              <a:off x="3168651" y="5083175"/>
              <a:ext cx="388938" cy="263525"/>
            </a:xfrm>
            <a:custGeom>
              <a:avLst/>
              <a:gdLst>
                <a:gd name="T0" fmla="*/ 2 w 245"/>
                <a:gd name="T1" fmla="*/ 0 h 166"/>
                <a:gd name="T2" fmla="*/ 2 w 245"/>
                <a:gd name="T3" fmla="*/ 0 h 166"/>
                <a:gd name="T4" fmla="*/ 245 w 245"/>
                <a:gd name="T5" fmla="*/ 0 h 166"/>
                <a:gd name="T6" fmla="*/ 245 w 245"/>
                <a:gd name="T7" fmla="*/ 0 h 166"/>
                <a:gd name="T8" fmla="*/ 228 w 245"/>
                <a:gd name="T9" fmla="*/ 140 h 166"/>
                <a:gd name="T10" fmla="*/ 228 w 245"/>
                <a:gd name="T11" fmla="*/ 140 h 166"/>
                <a:gd name="T12" fmla="*/ 227 w 245"/>
                <a:gd name="T13" fmla="*/ 145 h 166"/>
                <a:gd name="T14" fmla="*/ 224 w 245"/>
                <a:gd name="T15" fmla="*/ 151 h 166"/>
                <a:gd name="T16" fmla="*/ 221 w 245"/>
                <a:gd name="T17" fmla="*/ 155 h 166"/>
                <a:gd name="T18" fmla="*/ 216 w 245"/>
                <a:gd name="T19" fmla="*/ 159 h 166"/>
                <a:gd name="T20" fmla="*/ 206 w 245"/>
                <a:gd name="T21" fmla="*/ 163 h 166"/>
                <a:gd name="T22" fmla="*/ 195 w 245"/>
                <a:gd name="T23" fmla="*/ 166 h 166"/>
                <a:gd name="T24" fmla="*/ 195 w 245"/>
                <a:gd name="T25" fmla="*/ 166 h 166"/>
                <a:gd name="T26" fmla="*/ 0 w 245"/>
                <a:gd name="T27" fmla="*/ 148 h 166"/>
                <a:gd name="T28" fmla="*/ 0 w 245"/>
                <a:gd name="T29" fmla="*/ 148 h 166"/>
                <a:gd name="T30" fmla="*/ 2 w 245"/>
                <a:gd name="T31" fmla="*/ 0 h 166"/>
                <a:gd name="T32" fmla="*/ 2 w 245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5" h="166">
                  <a:moveTo>
                    <a:pt x="2" y="0"/>
                  </a:moveTo>
                  <a:lnTo>
                    <a:pt x="2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28" y="140"/>
                  </a:lnTo>
                  <a:lnTo>
                    <a:pt x="228" y="140"/>
                  </a:lnTo>
                  <a:lnTo>
                    <a:pt x="227" y="145"/>
                  </a:lnTo>
                  <a:lnTo>
                    <a:pt x="224" y="151"/>
                  </a:lnTo>
                  <a:lnTo>
                    <a:pt x="221" y="155"/>
                  </a:lnTo>
                  <a:lnTo>
                    <a:pt x="216" y="159"/>
                  </a:lnTo>
                  <a:lnTo>
                    <a:pt x="206" y="163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reeform 41"/>
            <p:cNvSpPr/>
            <p:nvPr/>
          </p:nvSpPr>
          <p:spPr bwMode="auto">
            <a:xfrm>
              <a:off x="3175001" y="5083175"/>
              <a:ext cx="382588" cy="263525"/>
            </a:xfrm>
            <a:custGeom>
              <a:avLst/>
              <a:gdLst>
                <a:gd name="T0" fmla="*/ 2 w 241"/>
                <a:gd name="T1" fmla="*/ 0 h 166"/>
                <a:gd name="T2" fmla="*/ 2 w 241"/>
                <a:gd name="T3" fmla="*/ 0 h 166"/>
                <a:gd name="T4" fmla="*/ 241 w 241"/>
                <a:gd name="T5" fmla="*/ 0 h 166"/>
                <a:gd name="T6" fmla="*/ 241 w 241"/>
                <a:gd name="T7" fmla="*/ 0 h 166"/>
                <a:gd name="T8" fmla="*/ 224 w 241"/>
                <a:gd name="T9" fmla="*/ 140 h 166"/>
                <a:gd name="T10" fmla="*/ 224 w 241"/>
                <a:gd name="T11" fmla="*/ 140 h 166"/>
                <a:gd name="T12" fmla="*/ 223 w 241"/>
                <a:gd name="T13" fmla="*/ 145 h 166"/>
                <a:gd name="T14" fmla="*/ 220 w 241"/>
                <a:gd name="T15" fmla="*/ 151 h 166"/>
                <a:gd name="T16" fmla="*/ 217 w 241"/>
                <a:gd name="T17" fmla="*/ 155 h 166"/>
                <a:gd name="T18" fmla="*/ 212 w 241"/>
                <a:gd name="T19" fmla="*/ 157 h 166"/>
                <a:gd name="T20" fmla="*/ 202 w 241"/>
                <a:gd name="T21" fmla="*/ 163 h 166"/>
                <a:gd name="T22" fmla="*/ 193 w 241"/>
                <a:gd name="T23" fmla="*/ 166 h 166"/>
                <a:gd name="T24" fmla="*/ 193 w 241"/>
                <a:gd name="T25" fmla="*/ 166 h 166"/>
                <a:gd name="T26" fmla="*/ 0 w 241"/>
                <a:gd name="T27" fmla="*/ 147 h 166"/>
                <a:gd name="T28" fmla="*/ 0 w 241"/>
                <a:gd name="T29" fmla="*/ 147 h 166"/>
                <a:gd name="T30" fmla="*/ 2 w 241"/>
                <a:gd name="T31" fmla="*/ 0 h 166"/>
                <a:gd name="T32" fmla="*/ 2 w 241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166">
                  <a:moveTo>
                    <a:pt x="2" y="0"/>
                  </a:moveTo>
                  <a:lnTo>
                    <a:pt x="2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24" y="140"/>
                  </a:lnTo>
                  <a:lnTo>
                    <a:pt x="224" y="140"/>
                  </a:lnTo>
                  <a:lnTo>
                    <a:pt x="223" y="145"/>
                  </a:lnTo>
                  <a:lnTo>
                    <a:pt x="220" y="151"/>
                  </a:lnTo>
                  <a:lnTo>
                    <a:pt x="217" y="155"/>
                  </a:lnTo>
                  <a:lnTo>
                    <a:pt x="212" y="157"/>
                  </a:lnTo>
                  <a:lnTo>
                    <a:pt x="202" y="163"/>
                  </a:lnTo>
                  <a:lnTo>
                    <a:pt x="193" y="166"/>
                  </a:lnTo>
                  <a:lnTo>
                    <a:pt x="193" y="166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reeform 42"/>
            <p:cNvSpPr/>
            <p:nvPr/>
          </p:nvSpPr>
          <p:spPr bwMode="auto">
            <a:xfrm>
              <a:off x="3182938" y="5083175"/>
              <a:ext cx="374650" cy="263525"/>
            </a:xfrm>
            <a:custGeom>
              <a:avLst/>
              <a:gdLst>
                <a:gd name="T0" fmla="*/ 1 w 236"/>
                <a:gd name="T1" fmla="*/ 0 h 166"/>
                <a:gd name="T2" fmla="*/ 1 w 236"/>
                <a:gd name="T3" fmla="*/ 0 h 166"/>
                <a:gd name="T4" fmla="*/ 236 w 236"/>
                <a:gd name="T5" fmla="*/ 0 h 166"/>
                <a:gd name="T6" fmla="*/ 236 w 236"/>
                <a:gd name="T7" fmla="*/ 0 h 166"/>
                <a:gd name="T8" fmla="*/ 219 w 236"/>
                <a:gd name="T9" fmla="*/ 140 h 166"/>
                <a:gd name="T10" fmla="*/ 219 w 236"/>
                <a:gd name="T11" fmla="*/ 140 h 166"/>
                <a:gd name="T12" fmla="*/ 218 w 236"/>
                <a:gd name="T13" fmla="*/ 145 h 166"/>
                <a:gd name="T14" fmla="*/ 215 w 236"/>
                <a:gd name="T15" fmla="*/ 151 h 166"/>
                <a:gd name="T16" fmla="*/ 212 w 236"/>
                <a:gd name="T17" fmla="*/ 155 h 166"/>
                <a:gd name="T18" fmla="*/ 208 w 236"/>
                <a:gd name="T19" fmla="*/ 157 h 166"/>
                <a:gd name="T20" fmla="*/ 197 w 236"/>
                <a:gd name="T21" fmla="*/ 163 h 166"/>
                <a:gd name="T22" fmla="*/ 188 w 236"/>
                <a:gd name="T23" fmla="*/ 166 h 166"/>
                <a:gd name="T24" fmla="*/ 188 w 236"/>
                <a:gd name="T25" fmla="*/ 166 h 166"/>
                <a:gd name="T26" fmla="*/ 0 w 236"/>
                <a:gd name="T27" fmla="*/ 145 h 166"/>
                <a:gd name="T28" fmla="*/ 0 w 236"/>
                <a:gd name="T29" fmla="*/ 145 h 166"/>
                <a:gd name="T30" fmla="*/ 1 w 236"/>
                <a:gd name="T31" fmla="*/ 0 h 166"/>
                <a:gd name="T32" fmla="*/ 1 w 23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6" h="166">
                  <a:moveTo>
                    <a:pt x="1" y="0"/>
                  </a:moveTo>
                  <a:lnTo>
                    <a:pt x="1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19" y="140"/>
                  </a:lnTo>
                  <a:lnTo>
                    <a:pt x="219" y="140"/>
                  </a:lnTo>
                  <a:lnTo>
                    <a:pt x="218" y="145"/>
                  </a:lnTo>
                  <a:lnTo>
                    <a:pt x="215" y="151"/>
                  </a:lnTo>
                  <a:lnTo>
                    <a:pt x="212" y="155"/>
                  </a:lnTo>
                  <a:lnTo>
                    <a:pt x="208" y="157"/>
                  </a:lnTo>
                  <a:lnTo>
                    <a:pt x="197" y="163"/>
                  </a:lnTo>
                  <a:lnTo>
                    <a:pt x="188" y="166"/>
                  </a:lnTo>
                  <a:lnTo>
                    <a:pt x="188" y="166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reeform 43"/>
            <p:cNvSpPr/>
            <p:nvPr/>
          </p:nvSpPr>
          <p:spPr bwMode="auto">
            <a:xfrm>
              <a:off x="3189288" y="5083175"/>
              <a:ext cx="368300" cy="263525"/>
            </a:xfrm>
            <a:custGeom>
              <a:avLst/>
              <a:gdLst>
                <a:gd name="T0" fmla="*/ 1 w 232"/>
                <a:gd name="T1" fmla="*/ 0 h 166"/>
                <a:gd name="T2" fmla="*/ 1 w 232"/>
                <a:gd name="T3" fmla="*/ 0 h 166"/>
                <a:gd name="T4" fmla="*/ 232 w 232"/>
                <a:gd name="T5" fmla="*/ 0 h 166"/>
                <a:gd name="T6" fmla="*/ 232 w 232"/>
                <a:gd name="T7" fmla="*/ 0 h 166"/>
                <a:gd name="T8" fmla="*/ 215 w 232"/>
                <a:gd name="T9" fmla="*/ 140 h 166"/>
                <a:gd name="T10" fmla="*/ 215 w 232"/>
                <a:gd name="T11" fmla="*/ 140 h 166"/>
                <a:gd name="T12" fmla="*/ 214 w 232"/>
                <a:gd name="T13" fmla="*/ 145 h 166"/>
                <a:gd name="T14" fmla="*/ 211 w 232"/>
                <a:gd name="T15" fmla="*/ 151 h 166"/>
                <a:gd name="T16" fmla="*/ 208 w 232"/>
                <a:gd name="T17" fmla="*/ 155 h 166"/>
                <a:gd name="T18" fmla="*/ 204 w 232"/>
                <a:gd name="T19" fmla="*/ 157 h 166"/>
                <a:gd name="T20" fmla="*/ 195 w 232"/>
                <a:gd name="T21" fmla="*/ 163 h 166"/>
                <a:gd name="T22" fmla="*/ 184 w 232"/>
                <a:gd name="T23" fmla="*/ 166 h 166"/>
                <a:gd name="T24" fmla="*/ 184 w 232"/>
                <a:gd name="T25" fmla="*/ 166 h 166"/>
                <a:gd name="T26" fmla="*/ 0 w 232"/>
                <a:gd name="T27" fmla="*/ 144 h 166"/>
                <a:gd name="T28" fmla="*/ 0 w 232"/>
                <a:gd name="T29" fmla="*/ 144 h 166"/>
                <a:gd name="T30" fmla="*/ 1 w 232"/>
                <a:gd name="T31" fmla="*/ 0 h 166"/>
                <a:gd name="T32" fmla="*/ 1 w 23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2" h="166">
                  <a:moveTo>
                    <a:pt x="1" y="0"/>
                  </a:moveTo>
                  <a:lnTo>
                    <a:pt x="1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15" y="140"/>
                  </a:lnTo>
                  <a:lnTo>
                    <a:pt x="215" y="140"/>
                  </a:lnTo>
                  <a:lnTo>
                    <a:pt x="214" y="145"/>
                  </a:lnTo>
                  <a:lnTo>
                    <a:pt x="211" y="151"/>
                  </a:lnTo>
                  <a:lnTo>
                    <a:pt x="208" y="155"/>
                  </a:lnTo>
                  <a:lnTo>
                    <a:pt x="204" y="157"/>
                  </a:lnTo>
                  <a:lnTo>
                    <a:pt x="195" y="163"/>
                  </a:lnTo>
                  <a:lnTo>
                    <a:pt x="184" y="166"/>
                  </a:lnTo>
                  <a:lnTo>
                    <a:pt x="184" y="166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reeform 44"/>
            <p:cNvSpPr/>
            <p:nvPr/>
          </p:nvSpPr>
          <p:spPr bwMode="auto">
            <a:xfrm>
              <a:off x="3192463" y="5083175"/>
              <a:ext cx="365125" cy="263525"/>
            </a:xfrm>
            <a:custGeom>
              <a:avLst/>
              <a:gdLst>
                <a:gd name="T0" fmla="*/ 3 w 230"/>
                <a:gd name="T1" fmla="*/ 0 h 166"/>
                <a:gd name="T2" fmla="*/ 3 w 230"/>
                <a:gd name="T3" fmla="*/ 0 h 166"/>
                <a:gd name="T4" fmla="*/ 230 w 230"/>
                <a:gd name="T5" fmla="*/ 0 h 166"/>
                <a:gd name="T6" fmla="*/ 230 w 230"/>
                <a:gd name="T7" fmla="*/ 0 h 166"/>
                <a:gd name="T8" fmla="*/ 213 w 230"/>
                <a:gd name="T9" fmla="*/ 140 h 166"/>
                <a:gd name="T10" fmla="*/ 213 w 230"/>
                <a:gd name="T11" fmla="*/ 140 h 166"/>
                <a:gd name="T12" fmla="*/ 212 w 230"/>
                <a:gd name="T13" fmla="*/ 145 h 166"/>
                <a:gd name="T14" fmla="*/ 209 w 230"/>
                <a:gd name="T15" fmla="*/ 149 h 166"/>
                <a:gd name="T16" fmla="*/ 206 w 230"/>
                <a:gd name="T17" fmla="*/ 153 h 166"/>
                <a:gd name="T18" fmla="*/ 202 w 230"/>
                <a:gd name="T19" fmla="*/ 157 h 166"/>
                <a:gd name="T20" fmla="*/ 193 w 230"/>
                <a:gd name="T21" fmla="*/ 163 h 166"/>
                <a:gd name="T22" fmla="*/ 183 w 230"/>
                <a:gd name="T23" fmla="*/ 166 h 166"/>
                <a:gd name="T24" fmla="*/ 183 w 230"/>
                <a:gd name="T25" fmla="*/ 166 h 166"/>
                <a:gd name="T26" fmla="*/ 0 w 230"/>
                <a:gd name="T27" fmla="*/ 143 h 166"/>
                <a:gd name="T28" fmla="*/ 0 w 230"/>
                <a:gd name="T29" fmla="*/ 143 h 166"/>
                <a:gd name="T30" fmla="*/ 3 w 230"/>
                <a:gd name="T31" fmla="*/ 0 h 166"/>
                <a:gd name="T32" fmla="*/ 3 w 230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0" h="166">
                  <a:moveTo>
                    <a:pt x="3" y="0"/>
                  </a:moveTo>
                  <a:lnTo>
                    <a:pt x="3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3" y="140"/>
                  </a:lnTo>
                  <a:lnTo>
                    <a:pt x="213" y="140"/>
                  </a:lnTo>
                  <a:lnTo>
                    <a:pt x="212" y="145"/>
                  </a:lnTo>
                  <a:lnTo>
                    <a:pt x="209" y="149"/>
                  </a:lnTo>
                  <a:lnTo>
                    <a:pt x="206" y="153"/>
                  </a:lnTo>
                  <a:lnTo>
                    <a:pt x="202" y="157"/>
                  </a:lnTo>
                  <a:lnTo>
                    <a:pt x="193" y="163"/>
                  </a:lnTo>
                  <a:lnTo>
                    <a:pt x="183" y="166"/>
                  </a:lnTo>
                  <a:lnTo>
                    <a:pt x="183" y="166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reeform 45"/>
            <p:cNvSpPr/>
            <p:nvPr/>
          </p:nvSpPr>
          <p:spPr bwMode="auto">
            <a:xfrm>
              <a:off x="3198813" y="5083175"/>
              <a:ext cx="358775" cy="263525"/>
            </a:xfrm>
            <a:custGeom>
              <a:avLst/>
              <a:gdLst>
                <a:gd name="T0" fmla="*/ 3 w 226"/>
                <a:gd name="T1" fmla="*/ 0 h 166"/>
                <a:gd name="T2" fmla="*/ 3 w 226"/>
                <a:gd name="T3" fmla="*/ 0 h 166"/>
                <a:gd name="T4" fmla="*/ 226 w 226"/>
                <a:gd name="T5" fmla="*/ 0 h 166"/>
                <a:gd name="T6" fmla="*/ 226 w 226"/>
                <a:gd name="T7" fmla="*/ 0 h 166"/>
                <a:gd name="T8" fmla="*/ 209 w 226"/>
                <a:gd name="T9" fmla="*/ 140 h 166"/>
                <a:gd name="T10" fmla="*/ 209 w 226"/>
                <a:gd name="T11" fmla="*/ 140 h 166"/>
                <a:gd name="T12" fmla="*/ 208 w 226"/>
                <a:gd name="T13" fmla="*/ 145 h 166"/>
                <a:gd name="T14" fmla="*/ 205 w 226"/>
                <a:gd name="T15" fmla="*/ 149 h 166"/>
                <a:gd name="T16" fmla="*/ 202 w 226"/>
                <a:gd name="T17" fmla="*/ 153 h 166"/>
                <a:gd name="T18" fmla="*/ 198 w 226"/>
                <a:gd name="T19" fmla="*/ 157 h 166"/>
                <a:gd name="T20" fmla="*/ 189 w 226"/>
                <a:gd name="T21" fmla="*/ 163 h 166"/>
                <a:gd name="T22" fmla="*/ 179 w 226"/>
                <a:gd name="T23" fmla="*/ 166 h 166"/>
                <a:gd name="T24" fmla="*/ 179 w 226"/>
                <a:gd name="T25" fmla="*/ 166 h 166"/>
                <a:gd name="T26" fmla="*/ 0 w 226"/>
                <a:gd name="T27" fmla="*/ 141 h 166"/>
                <a:gd name="T28" fmla="*/ 0 w 226"/>
                <a:gd name="T29" fmla="*/ 141 h 166"/>
                <a:gd name="T30" fmla="*/ 3 w 226"/>
                <a:gd name="T31" fmla="*/ 0 h 166"/>
                <a:gd name="T32" fmla="*/ 3 w 22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6" h="166">
                  <a:moveTo>
                    <a:pt x="3" y="0"/>
                  </a:moveTo>
                  <a:lnTo>
                    <a:pt x="3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09" y="140"/>
                  </a:lnTo>
                  <a:lnTo>
                    <a:pt x="209" y="140"/>
                  </a:lnTo>
                  <a:lnTo>
                    <a:pt x="208" y="145"/>
                  </a:lnTo>
                  <a:lnTo>
                    <a:pt x="205" y="149"/>
                  </a:lnTo>
                  <a:lnTo>
                    <a:pt x="202" y="153"/>
                  </a:lnTo>
                  <a:lnTo>
                    <a:pt x="198" y="157"/>
                  </a:lnTo>
                  <a:lnTo>
                    <a:pt x="189" y="163"/>
                  </a:lnTo>
                  <a:lnTo>
                    <a:pt x="179" y="166"/>
                  </a:lnTo>
                  <a:lnTo>
                    <a:pt x="179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Freeform 46"/>
            <p:cNvSpPr/>
            <p:nvPr/>
          </p:nvSpPr>
          <p:spPr bwMode="auto">
            <a:xfrm>
              <a:off x="3205163" y="5083175"/>
              <a:ext cx="352425" cy="263525"/>
            </a:xfrm>
            <a:custGeom>
              <a:avLst/>
              <a:gdLst>
                <a:gd name="T0" fmla="*/ 2 w 222"/>
                <a:gd name="T1" fmla="*/ 0 h 166"/>
                <a:gd name="T2" fmla="*/ 2 w 222"/>
                <a:gd name="T3" fmla="*/ 0 h 166"/>
                <a:gd name="T4" fmla="*/ 222 w 222"/>
                <a:gd name="T5" fmla="*/ 0 h 166"/>
                <a:gd name="T6" fmla="*/ 222 w 222"/>
                <a:gd name="T7" fmla="*/ 0 h 166"/>
                <a:gd name="T8" fmla="*/ 205 w 222"/>
                <a:gd name="T9" fmla="*/ 140 h 166"/>
                <a:gd name="T10" fmla="*/ 205 w 222"/>
                <a:gd name="T11" fmla="*/ 140 h 166"/>
                <a:gd name="T12" fmla="*/ 204 w 222"/>
                <a:gd name="T13" fmla="*/ 145 h 166"/>
                <a:gd name="T14" fmla="*/ 201 w 222"/>
                <a:gd name="T15" fmla="*/ 149 h 166"/>
                <a:gd name="T16" fmla="*/ 198 w 222"/>
                <a:gd name="T17" fmla="*/ 153 h 166"/>
                <a:gd name="T18" fmla="*/ 194 w 222"/>
                <a:gd name="T19" fmla="*/ 157 h 166"/>
                <a:gd name="T20" fmla="*/ 185 w 222"/>
                <a:gd name="T21" fmla="*/ 163 h 166"/>
                <a:gd name="T22" fmla="*/ 175 w 222"/>
                <a:gd name="T23" fmla="*/ 166 h 166"/>
                <a:gd name="T24" fmla="*/ 175 w 222"/>
                <a:gd name="T25" fmla="*/ 166 h 166"/>
                <a:gd name="T26" fmla="*/ 0 w 222"/>
                <a:gd name="T27" fmla="*/ 141 h 166"/>
                <a:gd name="T28" fmla="*/ 0 w 222"/>
                <a:gd name="T29" fmla="*/ 141 h 166"/>
                <a:gd name="T30" fmla="*/ 2 w 222"/>
                <a:gd name="T31" fmla="*/ 0 h 166"/>
                <a:gd name="T32" fmla="*/ 2 w 22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2" h="166">
                  <a:moveTo>
                    <a:pt x="2" y="0"/>
                  </a:moveTo>
                  <a:lnTo>
                    <a:pt x="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04" y="145"/>
                  </a:lnTo>
                  <a:lnTo>
                    <a:pt x="201" y="149"/>
                  </a:lnTo>
                  <a:lnTo>
                    <a:pt x="198" y="153"/>
                  </a:lnTo>
                  <a:lnTo>
                    <a:pt x="194" y="157"/>
                  </a:lnTo>
                  <a:lnTo>
                    <a:pt x="185" y="163"/>
                  </a:lnTo>
                  <a:lnTo>
                    <a:pt x="175" y="166"/>
                  </a:lnTo>
                  <a:lnTo>
                    <a:pt x="175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Freeform 47"/>
            <p:cNvSpPr/>
            <p:nvPr/>
          </p:nvSpPr>
          <p:spPr bwMode="auto">
            <a:xfrm>
              <a:off x="3211513" y="5083175"/>
              <a:ext cx="346075" cy="263525"/>
            </a:xfrm>
            <a:custGeom>
              <a:avLst/>
              <a:gdLst>
                <a:gd name="T0" fmla="*/ 2 w 218"/>
                <a:gd name="T1" fmla="*/ 0 h 166"/>
                <a:gd name="T2" fmla="*/ 2 w 218"/>
                <a:gd name="T3" fmla="*/ 0 h 166"/>
                <a:gd name="T4" fmla="*/ 218 w 218"/>
                <a:gd name="T5" fmla="*/ 0 h 166"/>
                <a:gd name="T6" fmla="*/ 218 w 218"/>
                <a:gd name="T7" fmla="*/ 0 h 166"/>
                <a:gd name="T8" fmla="*/ 201 w 218"/>
                <a:gd name="T9" fmla="*/ 140 h 166"/>
                <a:gd name="T10" fmla="*/ 201 w 218"/>
                <a:gd name="T11" fmla="*/ 140 h 166"/>
                <a:gd name="T12" fmla="*/ 200 w 218"/>
                <a:gd name="T13" fmla="*/ 145 h 166"/>
                <a:gd name="T14" fmla="*/ 197 w 218"/>
                <a:gd name="T15" fmla="*/ 149 h 166"/>
                <a:gd name="T16" fmla="*/ 194 w 218"/>
                <a:gd name="T17" fmla="*/ 153 h 166"/>
                <a:gd name="T18" fmla="*/ 190 w 218"/>
                <a:gd name="T19" fmla="*/ 157 h 166"/>
                <a:gd name="T20" fmla="*/ 181 w 218"/>
                <a:gd name="T21" fmla="*/ 163 h 166"/>
                <a:gd name="T22" fmla="*/ 171 w 218"/>
                <a:gd name="T23" fmla="*/ 166 h 166"/>
                <a:gd name="T24" fmla="*/ 171 w 218"/>
                <a:gd name="T25" fmla="*/ 166 h 166"/>
                <a:gd name="T26" fmla="*/ 0 w 218"/>
                <a:gd name="T27" fmla="*/ 140 h 166"/>
                <a:gd name="T28" fmla="*/ 0 w 218"/>
                <a:gd name="T29" fmla="*/ 140 h 166"/>
                <a:gd name="T30" fmla="*/ 2 w 218"/>
                <a:gd name="T31" fmla="*/ 0 h 166"/>
                <a:gd name="T32" fmla="*/ 2 w 218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8" h="166">
                  <a:moveTo>
                    <a:pt x="2" y="0"/>
                  </a:moveTo>
                  <a:lnTo>
                    <a:pt x="2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0" y="145"/>
                  </a:lnTo>
                  <a:lnTo>
                    <a:pt x="197" y="149"/>
                  </a:lnTo>
                  <a:lnTo>
                    <a:pt x="194" y="153"/>
                  </a:lnTo>
                  <a:lnTo>
                    <a:pt x="190" y="157"/>
                  </a:lnTo>
                  <a:lnTo>
                    <a:pt x="181" y="163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reeform 48"/>
            <p:cNvSpPr/>
            <p:nvPr/>
          </p:nvSpPr>
          <p:spPr bwMode="auto">
            <a:xfrm>
              <a:off x="3216276" y="5083175"/>
              <a:ext cx="341313" cy="260350"/>
            </a:xfrm>
            <a:custGeom>
              <a:avLst/>
              <a:gdLst>
                <a:gd name="T0" fmla="*/ 3 w 215"/>
                <a:gd name="T1" fmla="*/ 0 h 164"/>
                <a:gd name="T2" fmla="*/ 3 w 215"/>
                <a:gd name="T3" fmla="*/ 0 h 164"/>
                <a:gd name="T4" fmla="*/ 215 w 215"/>
                <a:gd name="T5" fmla="*/ 0 h 164"/>
                <a:gd name="T6" fmla="*/ 215 w 215"/>
                <a:gd name="T7" fmla="*/ 0 h 164"/>
                <a:gd name="T8" fmla="*/ 198 w 215"/>
                <a:gd name="T9" fmla="*/ 140 h 164"/>
                <a:gd name="T10" fmla="*/ 198 w 215"/>
                <a:gd name="T11" fmla="*/ 140 h 164"/>
                <a:gd name="T12" fmla="*/ 197 w 215"/>
                <a:gd name="T13" fmla="*/ 145 h 164"/>
                <a:gd name="T14" fmla="*/ 195 w 215"/>
                <a:gd name="T15" fmla="*/ 149 h 164"/>
                <a:gd name="T16" fmla="*/ 191 w 215"/>
                <a:gd name="T17" fmla="*/ 153 h 164"/>
                <a:gd name="T18" fmla="*/ 187 w 215"/>
                <a:gd name="T19" fmla="*/ 157 h 164"/>
                <a:gd name="T20" fmla="*/ 178 w 215"/>
                <a:gd name="T21" fmla="*/ 163 h 164"/>
                <a:gd name="T22" fmla="*/ 169 w 215"/>
                <a:gd name="T23" fmla="*/ 164 h 164"/>
                <a:gd name="T24" fmla="*/ 169 w 215"/>
                <a:gd name="T25" fmla="*/ 164 h 164"/>
                <a:gd name="T26" fmla="*/ 0 w 215"/>
                <a:gd name="T27" fmla="*/ 138 h 164"/>
                <a:gd name="T28" fmla="*/ 0 w 215"/>
                <a:gd name="T29" fmla="*/ 138 h 164"/>
                <a:gd name="T30" fmla="*/ 3 w 215"/>
                <a:gd name="T31" fmla="*/ 0 h 164"/>
                <a:gd name="T32" fmla="*/ 3 w 215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164">
                  <a:moveTo>
                    <a:pt x="3" y="0"/>
                  </a:moveTo>
                  <a:lnTo>
                    <a:pt x="3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98" y="140"/>
                  </a:lnTo>
                  <a:lnTo>
                    <a:pt x="198" y="140"/>
                  </a:lnTo>
                  <a:lnTo>
                    <a:pt x="197" y="145"/>
                  </a:lnTo>
                  <a:lnTo>
                    <a:pt x="195" y="149"/>
                  </a:lnTo>
                  <a:lnTo>
                    <a:pt x="191" y="153"/>
                  </a:lnTo>
                  <a:lnTo>
                    <a:pt x="187" y="157"/>
                  </a:lnTo>
                  <a:lnTo>
                    <a:pt x="178" y="163"/>
                  </a:lnTo>
                  <a:lnTo>
                    <a:pt x="169" y="164"/>
                  </a:lnTo>
                  <a:lnTo>
                    <a:pt x="169" y="16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reeform 49"/>
            <p:cNvSpPr/>
            <p:nvPr/>
          </p:nvSpPr>
          <p:spPr bwMode="auto">
            <a:xfrm>
              <a:off x="3222626" y="5083175"/>
              <a:ext cx="334963" cy="260350"/>
            </a:xfrm>
            <a:custGeom>
              <a:avLst/>
              <a:gdLst>
                <a:gd name="T0" fmla="*/ 3 w 211"/>
                <a:gd name="T1" fmla="*/ 0 h 164"/>
                <a:gd name="T2" fmla="*/ 3 w 211"/>
                <a:gd name="T3" fmla="*/ 0 h 164"/>
                <a:gd name="T4" fmla="*/ 211 w 211"/>
                <a:gd name="T5" fmla="*/ 0 h 164"/>
                <a:gd name="T6" fmla="*/ 211 w 211"/>
                <a:gd name="T7" fmla="*/ 0 h 164"/>
                <a:gd name="T8" fmla="*/ 194 w 211"/>
                <a:gd name="T9" fmla="*/ 140 h 164"/>
                <a:gd name="T10" fmla="*/ 194 w 211"/>
                <a:gd name="T11" fmla="*/ 140 h 164"/>
                <a:gd name="T12" fmla="*/ 193 w 211"/>
                <a:gd name="T13" fmla="*/ 145 h 164"/>
                <a:gd name="T14" fmla="*/ 191 w 211"/>
                <a:gd name="T15" fmla="*/ 149 h 164"/>
                <a:gd name="T16" fmla="*/ 187 w 211"/>
                <a:gd name="T17" fmla="*/ 153 h 164"/>
                <a:gd name="T18" fmla="*/ 183 w 211"/>
                <a:gd name="T19" fmla="*/ 157 h 164"/>
                <a:gd name="T20" fmla="*/ 175 w 211"/>
                <a:gd name="T21" fmla="*/ 161 h 164"/>
                <a:gd name="T22" fmla="*/ 165 w 211"/>
                <a:gd name="T23" fmla="*/ 164 h 164"/>
                <a:gd name="T24" fmla="*/ 165 w 211"/>
                <a:gd name="T25" fmla="*/ 164 h 164"/>
                <a:gd name="T26" fmla="*/ 0 w 211"/>
                <a:gd name="T27" fmla="*/ 137 h 164"/>
                <a:gd name="T28" fmla="*/ 0 w 211"/>
                <a:gd name="T29" fmla="*/ 137 h 164"/>
                <a:gd name="T30" fmla="*/ 3 w 211"/>
                <a:gd name="T31" fmla="*/ 0 h 164"/>
                <a:gd name="T32" fmla="*/ 3 w 211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164">
                  <a:moveTo>
                    <a:pt x="3" y="0"/>
                  </a:moveTo>
                  <a:lnTo>
                    <a:pt x="3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194" y="140"/>
                  </a:lnTo>
                  <a:lnTo>
                    <a:pt x="194" y="140"/>
                  </a:lnTo>
                  <a:lnTo>
                    <a:pt x="193" y="145"/>
                  </a:lnTo>
                  <a:lnTo>
                    <a:pt x="191" y="149"/>
                  </a:lnTo>
                  <a:lnTo>
                    <a:pt x="187" y="153"/>
                  </a:lnTo>
                  <a:lnTo>
                    <a:pt x="183" y="157"/>
                  </a:lnTo>
                  <a:lnTo>
                    <a:pt x="175" y="161"/>
                  </a:lnTo>
                  <a:lnTo>
                    <a:pt x="165" y="164"/>
                  </a:lnTo>
                  <a:lnTo>
                    <a:pt x="165" y="164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reeform 50"/>
            <p:cNvSpPr/>
            <p:nvPr/>
          </p:nvSpPr>
          <p:spPr bwMode="auto">
            <a:xfrm>
              <a:off x="3228976" y="5083175"/>
              <a:ext cx="328613" cy="260350"/>
            </a:xfrm>
            <a:custGeom>
              <a:avLst/>
              <a:gdLst>
                <a:gd name="T0" fmla="*/ 3 w 207"/>
                <a:gd name="T1" fmla="*/ 0 h 164"/>
                <a:gd name="T2" fmla="*/ 3 w 207"/>
                <a:gd name="T3" fmla="*/ 0 h 164"/>
                <a:gd name="T4" fmla="*/ 207 w 207"/>
                <a:gd name="T5" fmla="*/ 0 h 164"/>
                <a:gd name="T6" fmla="*/ 207 w 207"/>
                <a:gd name="T7" fmla="*/ 0 h 164"/>
                <a:gd name="T8" fmla="*/ 190 w 207"/>
                <a:gd name="T9" fmla="*/ 140 h 164"/>
                <a:gd name="T10" fmla="*/ 190 w 207"/>
                <a:gd name="T11" fmla="*/ 140 h 164"/>
                <a:gd name="T12" fmla="*/ 189 w 207"/>
                <a:gd name="T13" fmla="*/ 145 h 164"/>
                <a:gd name="T14" fmla="*/ 187 w 207"/>
                <a:gd name="T15" fmla="*/ 149 h 164"/>
                <a:gd name="T16" fmla="*/ 183 w 207"/>
                <a:gd name="T17" fmla="*/ 153 h 164"/>
                <a:gd name="T18" fmla="*/ 179 w 207"/>
                <a:gd name="T19" fmla="*/ 156 h 164"/>
                <a:gd name="T20" fmla="*/ 171 w 207"/>
                <a:gd name="T21" fmla="*/ 161 h 164"/>
                <a:gd name="T22" fmla="*/ 161 w 207"/>
                <a:gd name="T23" fmla="*/ 164 h 164"/>
                <a:gd name="T24" fmla="*/ 161 w 207"/>
                <a:gd name="T25" fmla="*/ 164 h 164"/>
                <a:gd name="T26" fmla="*/ 0 w 207"/>
                <a:gd name="T27" fmla="*/ 136 h 164"/>
                <a:gd name="T28" fmla="*/ 0 w 207"/>
                <a:gd name="T29" fmla="*/ 136 h 164"/>
                <a:gd name="T30" fmla="*/ 3 w 207"/>
                <a:gd name="T31" fmla="*/ 0 h 164"/>
                <a:gd name="T32" fmla="*/ 3 w 207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164">
                  <a:moveTo>
                    <a:pt x="3" y="0"/>
                  </a:moveTo>
                  <a:lnTo>
                    <a:pt x="3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190" y="140"/>
                  </a:lnTo>
                  <a:lnTo>
                    <a:pt x="190" y="140"/>
                  </a:lnTo>
                  <a:lnTo>
                    <a:pt x="189" y="145"/>
                  </a:lnTo>
                  <a:lnTo>
                    <a:pt x="187" y="149"/>
                  </a:lnTo>
                  <a:lnTo>
                    <a:pt x="183" y="153"/>
                  </a:lnTo>
                  <a:lnTo>
                    <a:pt x="179" y="156"/>
                  </a:lnTo>
                  <a:lnTo>
                    <a:pt x="171" y="161"/>
                  </a:lnTo>
                  <a:lnTo>
                    <a:pt x="161" y="164"/>
                  </a:lnTo>
                  <a:lnTo>
                    <a:pt x="161" y="164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reeform 51"/>
            <p:cNvSpPr/>
            <p:nvPr/>
          </p:nvSpPr>
          <p:spPr bwMode="auto">
            <a:xfrm>
              <a:off x="3235326" y="5083175"/>
              <a:ext cx="322263" cy="260350"/>
            </a:xfrm>
            <a:custGeom>
              <a:avLst/>
              <a:gdLst>
                <a:gd name="T0" fmla="*/ 3 w 203"/>
                <a:gd name="T1" fmla="*/ 0 h 164"/>
                <a:gd name="T2" fmla="*/ 3 w 203"/>
                <a:gd name="T3" fmla="*/ 0 h 164"/>
                <a:gd name="T4" fmla="*/ 203 w 203"/>
                <a:gd name="T5" fmla="*/ 0 h 164"/>
                <a:gd name="T6" fmla="*/ 203 w 203"/>
                <a:gd name="T7" fmla="*/ 0 h 164"/>
                <a:gd name="T8" fmla="*/ 186 w 203"/>
                <a:gd name="T9" fmla="*/ 140 h 164"/>
                <a:gd name="T10" fmla="*/ 186 w 203"/>
                <a:gd name="T11" fmla="*/ 140 h 164"/>
                <a:gd name="T12" fmla="*/ 185 w 203"/>
                <a:gd name="T13" fmla="*/ 145 h 164"/>
                <a:gd name="T14" fmla="*/ 183 w 203"/>
                <a:gd name="T15" fmla="*/ 149 h 164"/>
                <a:gd name="T16" fmla="*/ 179 w 203"/>
                <a:gd name="T17" fmla="*/ 153 h 164"/>
                <a:gd name="T18" fmla="*/ 176 w 203"/>
                <a:gd name="T19" fmla="*/ 156 h 164"/>
                <a:gd name="T20" fmla="*/ 167 w 203"/>
                <a:gd name="T21" fmla="*/ 161 h 164"/>
                <a:gd name="T22" fmla="*/ 157 w 203"/>
                <a:gd name="T23" fmla="*/ 164 h 164"/>
                <a:gd name="T24" fmla="*/ 157 w 203"/>
                <a:gd name="T25" fmla="*/ 164 h 164"/>
                <a:gd name="T26" fmla="*/ 0 w 203"/>
                <a:gd name="T27" fmla="*/ 134 h 164"/>
                <a:gd name="T28" fmla="*/ 0 w 203"/>
                <a:gd name="T29" fmla="*/ 134 h 164"/>
                <a:gd name="T30" fmla="*/ 3 w 203"/>
                <a:gd name="T31" fmla="*/ 0 h 164"/>
                <a:gd name="T32" fmla="*/ 3 w 203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164">
                  <a:moveTo>
                    <a:pt x="3" y="0"/>
                  </a:moveTo>
                  <a:lnTo>
                    <a:pt x="3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6" y="140"/>
                  </a:lnTo>
                  <a:lnTo>
                    <a:pt x="186" y="140"/>
                  </a:lnTo>
                  <a:lnTo>
                    <a:pt x="185" y="145"/>
                  </a:lnTo>
                  <a:lnTo>
                    <a:pt x="183" y="149"/>
                  </a:lnTo>
                  <a:lnTo>
                    <a:pt x="179" y="153"/>
                  </a:lnTo>
                  <a:lnTo>
                    <a:pt x="176" y="156"/>
                  </a:lnTo>
                  <a:lnTo>
                    <a:pt x="167" y="161"/>
                  </a:lnTo>
                  <a:lnTo>
                    <a:pt x="157" y="164"/>
                  </a:lnTo>
                  <a:lnTo>
                    <a:pt x="157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reeform 52"/>
            <p:cNvSpPr/>
            <p:nvPr/>
          </p:nvSpPr>
          <p:spPr bwMode="auto">
            <a:xfrm>
              <a:off x="3240088" y="5083175"/>
              <a:ext cx="317500" cy="260350"/>
            </a:xfrm>
            <a:custGeom>
              <a:avLst/>
              <a:gdLst>
                <a:gd name="T0" fmla="*/ 3 w 200"/>
                <a:gd name="T1" fmla="*/ 0 h 164"/>
                <a:gd name="T2" fmla="*/ 3 w 200"/>
                <a:gd name="T3" fmla="*/ 0 h 164"/>
                <a:gd name="T4" fmla="*/ 200 w 200"/>
                <a:gd name="T5" fmla="*/ 0 h 164"/>
                <a:gd name="T6" fmla="*/ 200 w 200"/>
                <a:gd name="T7" fmla="*/ 0 h 164"/>
                <a:gd name="T8" fmla="*/ 183 w 200"/>
                <a:gd name="T9" fmla="*/ 140 h 164"/>
                <a:gd name="T10" fmla="*/ 183 w 200"/>
                <a:gd name="T11" fmla="*/ 140 h 164"/>
                <a:gd name="T12" fmla="*/ 182 w 200"/>
                <a:gd name="T13" fmla="*/ 145 h 164"/>
                <a:gd name="T14" fmla="*/ 180 w 200"/>
                <a:gd name="T15" fmla="*/ 149 h 164"/>
                <a:gd name="T16" fmla="*/ 176 w 200"/>
                <a:gd name="T17" fmla="*/ 153 h 164"/>
                <a:gd name="T18" fmla="*/ 173 w 200"/>
                <a:gd name="T19" fmla="*/ 156 h 164"/>
                <a:gd name="T20" fmla="*/ 164 w 200"/>
                <a:gd name="T21" fmla="*/ 161 h 164"/>
                <a:gd name="T22" fmla="*/ 156 w 200"/>
                <a:gd name="T23" fmla="*/ 164 h 164"/>
                <a:gd name="T24" fmla="*/ 156 w 200"/>
                <a:gd name="T25" fmla="*/ 164 h 164"/>
                <a:gd name="T26" fmla="*/ 0 w 200"/>
                <a:gd name="T27" fmla="*/ 134 h 164"/>
                <a:gd name="T28" fmla="*/ 0 w 200"/>
                <a:gd name="T29" fmla="*/ 134 h 164"/>
                <a:gd name="T30" fmla="*/ 3 w 200"/>
                <a:gd name="T31" fmla="*/ 0 h 164"/>
                <a:gd name="T32" fmla="*/ 3 w 200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64">
                  <a:moveTo>
                    <a:pt x="3" y="0"/>
                  </a:moveTo>
                  <a:lnTo>
                    <a:pt x="3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2" y="145"/>
                  </a:lnTo>
                  <a:lnTo>
                    <a:pt x="180" y="149"/>
                  </a:lnTo>
                  <a:lnTo>
                    <a:pt x="176" y="153"/>
                  </a:lnTo>
                  <a:lnTo>
                    <a:pt x="173" y="156"/>
                  </a:lnTo>
                  <a:lnTo>
                    <a:pt x="164" y="161"/>
                  </a:lnTo>
                  <a:lnTo>
                    <a:pt x="156" y="164"/>
                  </a:lnTo>
                  <a:lnTo>
                    <a:pt x="156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reeform 53"/>
            <p:cNvSpPr/>
            <p:nvPr/>
          </p:nvSpPr>
          <p:spPr bwMode="auto">
            <a:xfrm>
              <a:off x="3246438" y="5083175"/>
              <a:ext cx="311150" cy="260350"/>
            </a:xfrm>
            <a:custGeom>
              <a:avLst/>
              <a:gdLst>
                <a:gd name="T0" fmla="*/ 3 w 196"/>
                <a:gd name="T1" fmla="*/ 0 h 164"/>
                <a:gd name="T2" fmla="*/ 3 w 196"/>
                <a:gd name="T3" fmla="*/ 0 h 164"/>
                <a:gd name="T4" fmla="*/ 196 w 196"/>
                <a:gd name="T5" fmla="*/ 0 h 164"/>
                <a:gd name="T6" fmla="*/ 196 w 196"/>
                <a:gd name="T7" fmla="*/ 0 h 164"/>
                <a:gd name="T8" fmla="*/ 179 w 196"/>
                <a:gd name="T9" fmla="*/ 140 h 164"/>
                <a:gd name="T10" fmla="*/ 179 w 196"/>
                <a:gd name="T11" fmla="*/ 140 h 164"/>
                <a:gd name="T12" fmla="*/ 178 w 196"/>
                <a:gd name="T13" fmla="*/ 145 h 164"/>
                <a:gd name="T14" fmla="*/ 176 w 196"/>
                <a:gd name="T15" fmla="*/ 149 h 164"/>
                <a:gd name="T16" fmla="*/ 172 w 196"/>
                <a:gd name="T17" fmla="*/ 153 h 164"/>
                <a:gd name="T18" fmla="*/ 169 w 196"/>
                <a:gd name="T19" fmla="*/ 156 h 164"/>
                <a:gd name="T20" fmla="*/ 160 w 196"/>
                <a:gd name="T21" fmla="*/ 161 h 164"/>
                <a:gd name="T22" fmla="*/ 152 w 196"/>
                <a:gd name="T23" fmla="*/ 164 h 164"/>
                <a:gd name="T24" fmla="*/ 152 w 196"/>
                <a:gd name="T25" fmla="*/ 164 h 164"/>
                <a:gd name="T26" fmla="*/ 0 w 196"/>
                <a:gd name="T27" fmla="*/ 133 h 164"/>
                <a:gd name="T28" fmla="*/ 0 w 196"/>
                <a:gd name="T29" fmla="*/ 133 h 164"/>
                <a:gd name="T30" fmla="*/ 3 w 196"/>
                <a:gd name="T31" fmla="*/ 0 h 164"/>
                <a:gd name="T32" fmla="*/ 3 w 196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6" h="164">
                  <a:moveTo>
                    <a:pt x="3" y="0"/>
                  </a:moveTo>
                  <a:lnTo>
                    <a:pt x="3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9" y="140"/>
                  </a:lnTo>
                  <a:lnTo>
                    <a:pt x="179" y="140"/>
                  </a:lnTo>
                  <a:lnTo>
                    <a:pt x="178" y="145"/>
                  </a:lnTo>
                  <a:lnTo>
                    <a:pt x="176" y="149"/>
                  </a:lnTo>
                  <a:lnTo>
                    <a:pt x="172" y="153"/>
                  </a:lnTo>
                  <a:lnTo>
                    <a:pt x="169" y="156"/>
                  </a:lnTo>
                  <a:lnTo>
                    <a:pt x="160" y="161"/>
                  </a:lnTo>
                  <a:lnTo>
                    <a:pt x="152" y="164"/>
                  </a:lnTo>
                  <a:lnTo>
                    <a:pt x="152" y="164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reeform 54"/>
            <p:cNvSpPr/>
            <p:nvPr/>
          </p:nvSpPr>
          <p:spPr bwMode="auto">
            <a:xfrm>
              <a:off x="3252788" y="5083175"/>
              <a:ext cx="304800" cy="260350"/>
            </a:xfrm>
            <a:custGeom>
              <a:avLst/>
              <a:gdLst>
                <a:gd name="T0" fmla="*/ 3 w 192"/>
                <a:gd name="T1" fmla="*/ 0 h 164"/>
                <a:gd name="T2" fmla="*/ 3 w 192"/>
                <a:gd name="T3" fmla="*/ 0 h 164"/>
                <a:gd name="T4" fmla="*/ 192 w 192"/>
                <a:gd name="T5" fmla="*/ 0 h 164"/>
                <a:gd name="T6" fmla="*/ 192 w 192"/>
                <a:gd name="T7" fmla="*/ 0 h 164"/>
                <a:gd name="T8" fmla="*/ 175 w 192"/>
                <a:gd name="T9" fmla="*/ 140 h 164"/>
                <a:gd name="T10" fmla="*/ 175 w 192"/>
                <a:gd name="T11" fmla="*/ 140 h 164"/>
                <a:gd name="T12" fmla="*/ 174 w 192"/>
                <a:gd name="T13" fmla="*/ 145 h 164"/>
                <a:gd name="T14" fmla="*/ 172 w 192"/>
                <a:gd name="T15" fmla="*/ 149 h 164"/>
                <a:gd name="T16" fmla="*/ 169 w 192"/>
                <a:gd name="T17" fmla="*/ 153 h 164"/>
                <a:gd name="T18" fmla="*/ 165 w 192"/>
                <a:gd name="T19" fmla="*/ 156 h 164"/>
                <a:gd name="T20" fmla="*/ 157 w 192"/>
                <a:gd name="T21" fmla="*/ 161 h 164"/>
                <a:gd name="T22" fmla="*/ 148 w 192"/>
                <a:gd name="T23" fmla="*/ 164 h 164"/>
                <a:gd name="T24" fmla="*/ 148 w 192"/>
                <a:gd name="T25" fmla="*/ 164 h 164"/>
                <a:gd name="T26" fmla="*/ 0 w 192"/>
                <a:gd name="T27" fmla="*/ 132 h 164"/>
                <a:gd name="T28" fmla="*/ 0 w 192"/>
                <a:gd name="T29" fmla="*/ 132 h 164"/>
                <a:gd name="T30" fmla="*/ 3 w 192"/>
                <a:gd name="T31" fmla="*/ 0 h 164"/>
                <a:gd name="T32" fmla="*/ 3 w 192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164">
                  <a:moveTo>
                    <a:pt x="3" y="0"/>
                  </a:moveTo>
                  <a:lnTo>
                    <a:pt x="3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75" y="140"/>
                  </a:lnTo>
                  <a:lnTo>
                    <a:pt x="175" y="140"/>
                  </a:lnTo>
                  <a:lnTo>
                    <a:pt x="174" y="145"/>
                  </a:lnTo>
                  <a:lnTo>
                    <a:pt x="172" y="149"/>
                  </a:lnTo>
                  <a:lnTo>
                    <a:pt x="169" y="153"/>
                  </a:lnTo>
                  <a:lnTo>
                    <a:pt x="165" y="156"/>
                  </a:lnTo>
                  <a:lnTo>
                    <a:pt x="157" y="161"/>
                  </a:lnTo>
                  <a:lnTo>
                    <a:pt x="148" y="164"/>
                  </a:lnTo>
                  <a:lnTo>
                    <a:pt x="148" y="164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reeform 55"/>
            <p:cNvSpPr/>
            <p:nvPr/>
          </p:nvSpPr>
          <p:spPr bwMode="auto">
            <a:xfrm>
              <a:off x="3259138" y="5083175"/>
              <a:ext cx="298450" cy="260350"/>
            </a:xfrm>
            <a:custGeom>
              <a:avLst/>
              <a:gdLst>
                <a:gd name="T0" fmla="*/ 3 w 188"/>
                <a:gd name="T1" fmla="*/ 0 h 164"/>
                <a:gd name="T2" fmla="*/ 3 w 188"/>
                <a:gd name="T3" fmla="*/ 0 h 164"/>
                <a:gd name="T4" fmla="*/ 188 w 188"/>
                <a:gd name="T5" fmla="*/ 0 h 164"/>
                <a:gd name="T6" fmla="*/ 188 w 188"/>
                <a:gd name="T7" fmla="*/ 0 h 164"/>
                <a:gd name="T8" fmla="*/ 171 w 188"/>
                <a:gd name="T9" fmla="*/ 140 h 164"/>
                <a:gd name="T10" fmla="*/ 171 w 188"/>
                <a:gd name="T11" fmla="*/ 140 h 164"/>
                <a:gd name="T12" fmla="*/ 170 w 188"/>
                <a:gd name="T13" fmla="*/ 145 h 164"/>
                <a:gd name="T14" fmla="*/ 168 w 188"/>
                <a:gd name="T15" fmla="*/ 149 h 164"/>
                <a:gd name="T16" fmla="*/ 165 w 188"/>
                <a:gd name="T17" fmla="*/ 153 h 164"/>
                <a:gd name="T18" fmla="*/ 161 w 188"/>
                <a:gd name="T19" fmla="*/ 156 h 164"/>
                <a:gd name="T20" fmla="*/ 153 w 188"/>
                <a:gd name="T21" fmla="*/ 161 h 164"/>
                <a:gd name="T22" fmla="*/ 144 w 188"/>
                <a:gd name="T23" fmla="*/ 164 h 164"/>
                <a:gd name="T24" fmla="*/ 144 w 188"/>
                <a:gd name="T25" fmla="*/ 164 h 164"/>
                <a:gd name="T26" fmla="*/ 0 w 188"/>
                <a:gd name="T27" fmla="*/ 130 h 164"/>
                <a:gd name="T28" fmla="*/ 0 w 188"/>
                <a:gd name="T29" fmla="*/ 130 h 164"/>
                <a:gd name="T30" fmla="*/ 3 w 188"/>
                <a:gd name="T31" fmla="*/ 0 h 164"/>
                <a:gd name="T32" fmla="*/ 3 w 188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164">
                  <a:moveTo>
                    <a:pt x="3" y="0"/>
                  </a:moveTo>
                  <a:lnTo>
                    <a:pt x="3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71" y="140"/>
                  </a:lnTo>
                  <a:lnTo>
                    <a:pt x="171" y="140"/>
                  </a:lnTo>
                  <a:lnTo>
                    <a:pt x="170" y="145"/>
                  </a:lnTo>
                  <a:lnTo>
                    <a:pt x="168" y="149"/>
                  </a:lnTo>
                  <a:lnTo>
                    <a:pt x="165" y="153"/>
                  </a:lnTo>
                  <a:lnTo>
                    <a:pt x="161" y="156"/>
                  </a:lnTo>
                  <a:lnTo>
                    <a:pt x="153" y="161"/>
                  </a:lnTo>
                  <a:lnTo>
                    <a:pt x="144" y="164"/>
                  </a:lnTo>
                  <a:lnTo>
                    <a:pt x="144" y="164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reeform 56"/>
            <p:cNvSpPr/>
            <p:nvPr/>
          </p:nvSpPr>
          <p:spPr bwMode="auto">
            <a:xfrm>
              <a:off x="3265488" y="5083175"/>
              <a:ext cx="292100" cy="260350"/>
            </a:xfrm>
            <a:custGeom>
              <a:avLst/>
              <a:gdLst>
                <a:gd name="T0" fmla="*/ 3 w 184"/>
                <a:gd name="T1" fmla="*/ 0 h 164"/>
                <a:gd name="T2" fmla="*/ 3 w 184"/>
                <a:gd name="T3" fmla="*/ 0 h 164"/>
                <a:gd name="T4" fmla="*/ 184 w 184"/>
                <a:gd name="T5" fmla="*/ 0 h 164"/>
                <a:gd name="T6" fmla="*/ 184 w 184"/>
                <a:gd name="T7" fmla="*/ 0 h 164"/>
                <a:gd name="T8" fmla="*/ 167 w 184"/>
                <a:gd name="T9" fmla="*/ 140 h 164"/>
                <a:gd name="T10" fmla="*/ 167 w 184"/>
                <a:gd name="T11" fmla="*/ 140 h 164"/>
                <a:gd name="T12" fmla="*/ 166 w 184"/>
                <a:gd name="T13" fmla="*/ 145 h 164"/>
                <a:gd name="T14" fmla="*/ 164 w 184"/>
                <a:gd name="T15" fmla="*/ 149 h 164"/>
                <a:gd name="T16" fmla="*/ 157 w 184"/>
                <a:gd name="T17" fmla="*/ 156 h 164"/>
                <a:gd name="T18" fmla="*/ 149 w 184"/>
                <a:gd name="T19" fmla="*/ 161 h 164"/>
                <a:gd name="T20" fmla="*/ 141 w 184"/>
                <a:gd name="T21" fmla="*/ 164 h 164"/>
                <a:gd name="T22" fmla="*/ 141 w 184"/>
                <a:gd name="T23" fmla="*/ 164 h 164"/>
                <a:gd name="T24" fmla="*/ 0 w 184"/>
                <a:gd name="T25" fmla="*/ 129 h 164"/>
                <a:gd name="T26" fmla="*/ 0 w 184"/>
                <a:gd name="T27" fmla="*/ 129 h 164"/>
                <a:gd name="T28" fmla="*/ 3 w 184"/>
                <a:gd name="T29" fmla="*/ 0 h 164"/>
                <a:gd name="T30" fmla="*/ 3 w 184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" h="164">
                  <a:moveTo>
                    <a:pt x="3" y="0"/>
                  </a:moveTo>
                  <a:lnTo>
                    <a:pt x="3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67" y="140"/>
                  </a:lnTo>
                  <a:lnTo>
                    <a:pt x="167" y="140"/>
                  </a:lnTo>
                  <a:lnTo>
                    <a:pt x="166" y="145"/>
                  </a:lnTo>
                  <a:lnTo>
                    <a:pt x="164" y="149"/>
                  </a:lnTo>
                  <a:lnTo>
                    <a:pt x="157" y="156"/>
                  </a:lnTo>
                  <a:lnTo>
                    <a:pt x="149" y="161"/>
                  </a:lnTo>
                  <a:lnTo>
                    <a:pt x="141" y="164"/>
                  </a:lnTo>
                  <a:lnTo>
                    <a:pt x="141" y="164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Freeform 57"/>
            <p:cNvSpPr/>
            <p:nvPr/>
          </p:nvSpPr>
          <p:spPr bwMode="auto">
            <a:xfrm>
              <a:off x="3270251" y="5083175"/>
              <a:ext cx="287338" cy="260350"/>
            </a:xfrm>
            <a:custGeom>
              <a:avLst/>
              <a:gdLst>
                <a:gd name="T0" fmla="*/ 4 w 181"/>
                <a:gd name="T1" fmla="*/ 0 h 164"/>
                <a:gd name="T2" fmla="*/ 4 w 181"/>
                <a:gd name="T3" fmla="*/ 0 h 164"/>
                <a:gd name="T4" fmla="*/ 181 w 181"/>
                <a:gd name="T5" fmla="*/ 0 h 164"/>
                <a:gd name="T6" fmla="*/ 181 w 181"/>
                <a:gd name="T7" fmla="*/ 0 h 164"/>
                <a:gd name="T8" fmla="*/ 164 w 181"/>
                <a:gd name="T9" fmla="*/ 140 h 164"/>
                <a:gd name="T10" fmla="*/ 164 w 181"/>
                <a:gd name="T11" fmla="*/ 140 h 164"/>
                <a:gd name="T12" fmla="*/ 163 w 181"/>
                <a:gd name="T13" fmla="*/ 145 h 164"/>
                <a:gd name="T14" fmla="*/ 161 w 181"/>
                <a:gd name="T15" fmla="*/ 149 h 164"/>
                <a:gd name="T16" fmla="*/ 154 w 181"/>
                <a:gd name="T17" fmla="*/ 156 h 164"/>
                <a:gd name="T18" fmla="*/ 146 w 181"/>
                <a:gd name="T19" fmla="*/ 160 h 164"/>
                <a:gd name="T20" fmla="*/ 138 w 181"/>
                <a:gd name="T21" fmla="*/ 164 h 164"/>
                <a:gd name="T22" fmla="*/ 138 w 181"/>
                <a:gd name="T23" fmla="*/ 164 h 164"/>
                <a:gd name="T24" fmla="*/ 0 w 181"/>
                <a:gd name="T25" fmla="*/ 128 h 164"/>
                <a:gd name="T26" fmla="*/ 0 w 181"/>
                <a:gd name="T27" fmla="*/ 128 h 164"/>
                <a:gd name="T28" fmla="*/ 4 w 181"/>
                <a:gd name="T29" fmla="*/ 0 h 164"/>
                <a:gd name="T30" fmla="*/ 4 w 181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164">
                  <a:moveTo>
                    <a:pt x="4" y="0"/>
                  </a:moveTo>
                  <a:lnTo>
                    <a:pt x="4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64" y="140"/>
                  </a:lnTo>
                  <a:lnTo>
                    <a:pt x="164" y="140"/>
                  </a:lnTo>
                  <a:lnTo>
                    <a:pt x="163" y="145"/>
                  </a:lnTo>
                  <a:lnTo>
                    <a:pt x="161" y="149"/>
                  </a:lnTo>
                  <a:lnTo>
                    <a:pt x="154" y="156"/>
                  </a:lnTo>
                  <a:lnTo>
                    <a:pt x="146" y="160"/>
                  </a:lnTo>
                  <a:lnTo>
                    <a:pt x="138" y="164"/>
                  </a:lnTo>
                  <a:lnTo>
                    <a:pt x="138" y="164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2" name="Freeform 58"/>
            <p:cNvSpPr/>
            <p:nvPr/>
          </p:nvSpPr>
          <p:spPr bwMode="auto">
            <a:xfrm>
              <a:off x="3276601" y="5083175"/>
              <a:ext cx="280988" cy="258763"/>
            </a:xfrm>
            <a:custGeom>
              <a:avLst/>
              <a:gdLst>
                <a:gd name="T0" fmla="*/ 4 w 177"/>
                <a:gd name="T1" fmla="*/ 0 h 163"/>
                <a:gd name="T2" fmla="*/ 4 w 177"/>
                <a:gd name="T3" fmla="*/ 0 h 163"/>
                <a:gd name="T4" fmla="*/ 177 w 177"/>
                <a:gd name="T5" fmla="*/ 0 h 163"/>
                <a:gd name="T6" fmla="*/ 177 w 177"/>
                <a:gd name="T7" fmla="*/ 0 h 163"/>
                <a:gd name="T8" fmla="*/ 160 w 177"/>
                <a:gd name="T9" fmla="*/ 140 h 163"/>
                <a:gd name="T10" fmla="*/ 160 w 177"/>
                <a:gd name="T11" fmla="*/ 140 h 163"/>
                <a:gd name="T12" fmla="*/ 159 w 177"/>
                <a:gd name="T13" fmla="*/ 145 h 163"/>
                <a:gd name="T14" fmla="*/ 157 w 177"/>
                <a:gd name="T15" fmla="*/ 149 h 163"/>
                <a:gd name="T16" fmla="*/ 150 w 177"/>
                <a:gd name="T17" fmla="*/ 156 h 163"/>
                <a:gd name="T18" fmla="*/ 142 w 177"/>
                <a:gd name="T19" fmla="*/ 160 h 163"/>
                <a:gd name="T20" fmla="*/ 134 w 177"/>
                <a:gd name="T21" fmla="*/ 163 h 163"/>
                <a:gd name="T22" fmla="*/ 134 w 177"/>
                <a:gd name="T23" fmla="*/ 163 h 163"/>
                <a:gd name="T24" fmla="*/ 0 w 177"/>
                <a:gd name="T25" fmla="*/ 128 h 163"/>
                <a:gd name="T26" fmla="*/ 0 w 177"/>
                <a:gd name="T27" fmla="*/ 128 h 163"/>
                <a:gd name="T28" fmla="*/ 4 w 177"/>
                <a:gd name="T29" fmla="*/ 0 h 163"/>
                <a:gd name="T30" fmla="*/ 4 w 17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163">
                  <a:moveTo>
                    <a:pt x="4" y="0"/>
                  </a:moveTo>
                  <a:lnTo>
                    <a:pt x="4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60" y="140"/>
                  </a:lnTo>
                  <a:lnTo>
                    <a:pt x="160" y="140"/>
                  </a:lnTo>
                  <a:lnTo>
                    <a:pt x="159" y="145"/>
                  </a:lnTo>
                  <a:lnTo>
                    <a:pt x="157" y="149"/>
                  </a:lnTo>
                  <a:lnTo>
                    <a:pt x="150" y="156"/>
                  </a:lnTo>
                  <a:lnTo>
                    <a:pt x="142" y="160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3" name="Freeform 59"/>
            <p:cNvSpPr/>
            <p:nvPr/>
          </p:nvSpPr>
          <p:spPr bwMode="auto">
            <a:xfrm>
              <a:off x="3282951" y="5083175"/>
              <a:ext cx="274638" cy="258763"/>
            </a:xfrm>
            <a:custGeom>
              <a:avLst/>
              <a:gdLst>
                <a:gd name="T0" fmla="*/ 3 w 173"/>
                <a:gd name="T1" fmla="*/ 0 h 163"/>
                <a:gd name="T2" fmla="*/ 3 w 173"/>
                <a:gd name="T3" fmla="*/ 0 h 163"/>
                <a:gd name="T4" fmla="*/ 173 w 173"/>
                <a:gd name="T5" fmla="*/ 0 h 163"/>
                <a:gd name="T6" fmla="*/ 173 w 173"/>
                <a:gd name="T7" fmla="*/ 0 h 163"/>
                <a:gd name="T8" fmla="*/ 156 w 173"/>
                <a:gd name="T9" fmla="*/ 140 h 163"/>
                <a:gd name="T10" fmla="*/ 156 w 173"/>
                <a:gd name="T11" fmla="*/ 140 h 163"/>
                <a:gd name="T12" fmla="*/ 155 w 173"/>
                <a:gd name="T13" fmla="*/ 145 h 163"/>
                <a:gd name="T14" fmla="*/ 153 w 173"/>
                <a:gd name="T15" fmla="*/ 149 h 163"/>
                <a:gd name="T16" fmla="*/ 146 w 173"/>
                <a:gd name="T17" fmla="*/ 156 h 163"/>
                <a:gd name="T18" fmla="*/ 140 w 173"/>
                <a:gd name="T19" fmla="*/ 160 h 163"/>
                <a:gd name="T20" fmla="*/ 132 w 173"/>
                <a:gd name="T21" fmla="*/ 163 h 163"/>
                <a:gd name="T22" fmla="*/ 132 w 173"/>
                <a:gd name="T23" fmla="*/ 163 h 163"/>
                <a:gd name="T24" fmla="*/ 0 w 173"/>
                <a:gd name="T25" fmla="*/ 126 h 163"/>
                <a:gd name="T26" fmla="*/ 0 w 173"/>
                <a:gd name="T27" fmla="*/ 126 h 163"/>
                <a:gd name="T28" fmla="*/ 3 w 173"/>
                <a:gd name="T29" fmla="*/ 0 h 163"/>
                <a:gd name="T30" fmla="*/ 3 w 17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" h="163">
                  <a:moveTo>
                    <a:pt x="3" y="0"/>
                  </a:moveTo>
                  <a:lnTo>
                    <a:pt x="3" y="0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5" y="145"/>
                  </a:lnTo>
                  <a:lnTo>
                    <a:pt x="153" y="149"/>
                  </a:lnTo>
                  <a:lnTo>
                    <a:pt x="146" y="156"/>
                  </a:lnTo>
                  <a:lnTo>
                    <a:pt x="140" y="160"/>
                  </a:lnTo>
                  <a:lnTo>
                    <a:pt x="132" y="163"/>
                  </a:lnTo>
                  <a:lnTo>
                    <a:pt x="132" y="16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Freeform 60"/>
            <p:cNvSpPr/>
            <p:nvPr/>
          </p:nvSpPr>
          <p:spPr bwMode="auto">
            <a:xfrm>
              <a:off x="3289301" y="5083175"/>
              <a:ext cx="268288" cy="258763"/>
            </a:xfrm>
            <a:custGeom>
              <a:avLst/>
              <a:gdLst>
                <a:gd name="T0" fmla="*/ 3 w 169"/>
                <a:gd name="T1" fmla="*/ 0 h 163"/>
                <a:gd name="T2" fmla="*/ 3 w 169"/>
                <a:gd name="T3" fmla="*/ 0 h 163"/>
                <a:gd name="T4" fmla="*/ 169 w 169"/>
                <a:gd name="T5" fmla="*/ 0 h 163"/>
                <a:gd name="T6" fmla="*/ 169 w 169"/>
                <a:gd name="T7" fmla="*/ 0 h 163"/>
                <a:gd name="T8" fmla="*/ 152 w 169"/>
                <a:gd name="T9" fmla="*/ 140 h 163"/>
                <a:gd name="T10" fmla="*/ 152 w 169"/>
                <a:gd name="T11" fmla="*/ 140 h 163"/>
                <a:gd name="T12" fmla="*/ 151 w 169"/>
                <a:gd name="T13" fmla="*/ 144 h 163"/>
                <a:gd name="T14" fmla="*/ 149 w 169"/>
                <a:gd name="T15" fmla="*/ 148 h 163"/>
                <a:gd name="T16" fmla="*/ 142 w 169"/>
                <a:gd name="T17" fmla="*/ 155 h 163"/>
                <a:gd name="T18" fmla="*/ 136 w 169"/>
                <a:gd name="T19" fmla="*/ 160 h 163"/>
                <a:gd name="T20" fmla="*/ 128 w 169"/>
                <a:gd name="T21" fmla="*/ 163 h 163"/>
                <a:gd name="T22" fmla="*/ 128 w 169"/>
                <a:gd name="T23" fmla="*/ 163 h 163"/>
                <a:gd name="T24" fmla="*/ 0 w 169"/>
                <a:gd name="T25" fmla="*/ 125 h 163"/>
                <a:gd name="T26" fmla="*/ 0 w 169"/>
                <a:gd name="T27" fmla="*/ 125 h 163"/>
                <a:gd name="T28" fmla="*/ 3 w 169"/>
                <a:gd name="T29" fmla="*/ 0 h 163"/>
                <a:gd name="T30" fmla="*/ 3 w 169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9" h="163">
                  <a:moveTo>
                    <a:pt x="3" y="0"/>
                  </a:moveTo>
                  <a:lnTo>
                    <a:pt x="3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52" y="140"/>
                  </a:lnTo>
                  <a:lnTo>
                    <a:pt x="152" y="140"/>
                  </a:lnTo>
                  <a:lnTo>
                    <a:pt x="151" y="144"/>
                  </a:lnTo>
                  <a:lnTo>
                    <a:pt x="149" y="148"/>
                  </a:lnTo>
                  <a:lnTo>
                    <a:pt x="142" y="155"/>
                  </a:lnTo>
                  <a:lnTo>
                    <a:pt x="136" y="160"/>
                  </a:lnTo>
                  <a:lnTo>
                    <a:pt x="128" y="163"/>
                  </a:lnTo>
                  <a:lnTo>
                    <a:pt x="128" y="163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Freeform 61"/>
            <p:cNvSpPr/>
            <p:nvPr/>
          </p:nvSpPr>
          <p:spPr bwMode="auto">
            <a:xfrm>
              <a:off x="3294063" y="5083175"/>
              <a:ext cx="263525" cy="258763"/>
            </a:xfrm>
            <a:custGeom>
              <a:avLst/>
              <a:gdLst>
                <a:gd name="T0" fmla="*/ 4 w 166"/>
                <a:gd name="T1" fmla="*/ 0 h 163"/>
                <a:gd name="T2" fmla="*/ 4 w 166"/>
                <a:gd name="T3" fmla="*/ 0 h 163"/>
                <a:gd name="T4" fmla="*/ 166 w 166"/>
                <a:gd name="T5" fmla="*/ 0 h 163"/>
                <a:gd name="T6" fmla="*/ 166 w 166"/>
                <a:gd name="T7" fmla="*/ 0 h 163"/>
                <a:gd name="T8" fmla="*/ 149 w 166"/>
                <a:gd name="T9" fmla="*/ 140 h 163"/>
                <a:gd name="T10" fmla="*/ 149 w 166"/>
                <a:gd name="T11" fmla="*/ 140 h 163"/>
                <a:gd name="T12" fmla="*/ 148 w 166"/>
                <a:gd name="T13" fmla="*/ 144 h 163"/>
                <a:gd name="T14" fmla="*/ 146 w 166"/>
                <a:gd name="T15" fmla="*/ 148 h 163"/>
                <a:gd name="T16" fmla="*/ 141 w 166"/>
                <a:gd name="T17" fmla="*/ 155 h 163"/>
                <a:gd name="T18" fmla="*/ 133 w 166"/>
                <a:gd name="T19" fmla="*/ 160 h 163"/>
                <a:gd name="T20" fmla="*/ 125 w 166"/>
                <a:gd name="T21" fmla="*/ 163 h 163"/>
                <a:gd name="T22" fmla="*/ 125 w 166"/>
                <a:gd name="T23" fmla="*/ 163 h 163"/>
                <a:gd name="T24" fmla="*/ 0 w 166"/>
                <a:gd name="T25" fmla="*/ 124 h 163"/>
                <a:gd name="T26" fmla="*/ 0 w 166"/>
                <a:gd name="T27" fmla="*/ 124 h 163"/>
                <a:gd name="T28" fmla="*/ 4 w 166"/>
                <a:gd name="T29" fmla="*/ 0 h 163"/>
                <a:gd name="T30" fmla="*/ 4 w 166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163">
                  <a:moveTo>
                    <a:pt x="4" y="0"/>
                  </a:moveTo>
                  <a:lnTo>
                    <a:pt x="4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8" y="144"/>
                  </a:lnTo>
                  <a:lnTo>
                    <a:pt x="146" y="148"/>
                  </a:lnTo>
                  <a:lnTo>
                    <a:pt x="141" y="155"/>
                  </a:lnTo>
                  <a:lnTo>
                    <a:pt x="133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6" name="Freeform 62"/>
            <p:cNvSpPr/>
            <p:nvPr/>
          </p:nvSpPr>
          <p:spPr bwMode="auto">
            <a:xfrm>
              <a:off x="3300413" y="5083175"/>
              <a:ext cx="257175" cy="258763"/>
            </a:xfrm>
            <a:custGeom>
              <a:avLst/>
              <a:gdLst>
                <a:gd name="T0" fmla="*/ 4 w 162"/>
                <a:gd name="T1" fmla="*/ 0 h 163"/>
                <a:gd name="T2" fmla="*/ 4 w 162"/>
                <a:gd name="T3" fmla="*/ 0 h 163"/>
                <a:gd name="T4" fmla="*/ 162 w 162"/>
                <a:gd name="T5" fmla="*/ 0 h 163"/>
                <a:gd name="T6" fmla="*/ 162 w 162"/>
                <a:gd name="T7" fmla="*/ 0 h 163"/>
                <a:gd name="T8" fmla="*/ 145 w 162"/>
                <a:gd name="T9" fmla="*/ 140 h 163"/>
                <a:gd name="T10" fmla="*/ 145 w 162"/>
                <a:gd name="T11" fmla="*/ 140 h 163"/>
                <a:gd name="T12" fmla="*/ 144 w 162"/>
                <a:gd name="T13" fmla="*/ 144 h 163"/>
                <a:gd name="T14" fmla="*/ 142 w 162"/>
                <a:gd name="T15" fmla="*/ 148 h 163"/>
                <a:gd name="T16" fmla="*/ 137 w 162"/>
                <a:gd name="T17" fmla="*/ 155 h 163"/>
                <a:gd name="T18" fmla="*/ 129 w 162"/>
                <a:gd name="T19" fmla="*/ 160 h 163"/>
                <a:gd name="T20" fmla="*/ 121 w 162"/>
                <a:gd name="T21" fmla="*/ 163 h 163"/>
                <a:gd name="T22" fmla="*/ 121 w 162"/>
                <a:gd name="T23" fmla="*/ 163 h 163"/>
                <a:gd name="T24" fmla="*/ 0 w 162"/>
                <a:gd name="T25" fmla="*/ 122 h 163"/>
                <a:gd name="T26" fmla="*/ 0 w 162"/>
                <a:gd name="T27" fmla="*/ 122 h 163"/>
                <a:gd name="T28" fmla="*/ 4 w 162"/>
                <a:gd name="T29" fmla="*/ 0 h 163"/>
                <a:gd name="T30" fmla="*/ 4 w 162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2" h="163">
                  <a:moveTo>
                    <a:pt x="4" y="0"/>
                  </a:moveTo>
                  <a:lnTo>
                    <a:pt x="4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4" y="144"/>
                  </a:lnTo>
                  <a:lnTo>
                    <a:pt x="142" y="148"/>
                  </a:lnTo>
                  <a:lnTo>
                    <a:pt x="137" y="155"/>
                  </a:lnTo>
                  <a:lnTo>
                    <a:pt x="129" y="160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7" name="Freeform 63"/>
            <p:cNvSpPr/>
            <p:nvPr/>
          </p:nvSpPr>
          <p:spPr bwMode="auto">
            <a:xfrm>
              <a:off x="3306763" y="5083175"/>
              <a:ext cx="250825" cy="258763"/>
            </a:xfrm>
            <a:custGeom>
              <a:avLst/>
              <a:gdLst>
                <a:gd name="T0" fmla="*/ 4 w 158"/>
                <a:gd name="T1" fmla="*/ 0 h 163"/>
                <a:gd name="T2" fmla="*/ 4 w 158"/>
                <a:gd name="T3" fmla="*/ 0 h 163"/>
                <a:gd name="T4" fmla="*/ 158 w 158"/>
                <a:gd name="T5" fmla="*/ 0 h 163"/>
                <a:gd name="T6" fmla="*/ 158 w 158"/>
                <a:gd name="T7" fmla="*/ 0 h 163"/>
                <a:gd name="T8" fmla="*/ 141 w 158"/>
                <a:gd name="T9" fmla="*/ 140 h 163"/>
                <a:gd name="T10" fmla="*/ 141 w 158"/>
                <a:gd name="T11" fmla="*/ 140 h 163"/>
                <a:gd name="T12" fmla="*/ 140 w 158"/>
                <a:gd name="T13" fmla="*/ 144 h 163"/>
                <a:gd name="T14" fmla="*/ 138 w 158"/>
                <a:gd name="T15" fmla="*/ 148 h 163"/>
                <a:gd name="T16" fmla="*/ 133 w 158"/>
                <a:gd name="T17" fmla="*/ 155 h 163"/>
                <a:gd name="T18" fmla="*/ 125 w 158"/>
                <a:gd name="T19" fmla="*/ 160 h 163"/>
                <a:gd name="T20" fmla="*/ 118 w 158"/>
                <a:gd name="T21" fmla="*/ 163 h 163"/>
                <a:gd name="T22" fmla="*/ 118 w 158"/>
                <a:gd name="T23" fmla="*/ 163 h 163"/>
                <a:gd name="T24" fmla="*/ 0 w 158"/>
                <a:gd name="T25" fmla="*/ 121 h 163"/>
                <a:gd name="T26" fmla="*/ 0 w 158"/>
                <a:gd name="T27" fmla="*/ 121 h 163"/>
                <a:gd name="T28" fmla="*/ 4 w 158"/>
                <a:gd name="T29" fmla="*/ 0 h 163"/>
                <a:gd name="T30" fmla="*/ 4 w 158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163">
                  <a:moveTo>
                    <a:pt x="4" y="0"/>
                  </a:moveTo>
                  <a:lnTo>
                    <a:pt x="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41" y="140"/>
                  </a:lnTo>
                  <a:lnTo>
                    <a:pt x="141" y="140"/>
                  </a:lnTo>
                  <a:lnTo>
                    <a:pt x="140" y="144"/>
                  </a:lnTo>
                  <a:lnTo>
                    <a:pt x="138" y="148"/>
                  </a:lnTo>
                  <a:lnTo>
                    <a:pt x="133" y="155"/>
                  </a:lnTo>
                  <a:lnTo>
                    <a:pt x="125" y="160"/>
                  </a:lnTo>
                  <a:lnTo>
                    <a:pt x="118" y="163"/>
                  </a:lnTo>
                  <a:lnTo>
                    <a:pt x="118" y="16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8" name="Freeform 64"/>
            <p:cNvSpPr/>
            <p:nvPr/>
          </p:nvSpPr>
          <p:spPr bwMode="auto">
            <a:xfrm>
              <a:off x="3313113" y="5083175"/>
              <a:ext cx="244475" cy="258763"/>
            </a:xfrm>
            <a:custGeom>
              <a:avLst/>
              <a:gdLst>
                <a:gd name="T0" fmla="*/ 4 w 154"/>
                <a:gd name="T1" fmla="*/ 0 h 163"/>
                <a:gd name="T2" fmla="*/ 4 w 154"/>
                <a:gd name="T3" fmla="*/ 0 h 163"/>
                <a:gd name="T4" fmla="*/ 154 w 154"/>
                <a:gd name="T5" fmla="*/ 0 h 163"/>
                <a:gd name="T6" fmla="*/ 154 w 154"/>
                <a:gd name="T7" fmla="*/ 0 h 163"/>
                <a:gd name="T8" fmla="*/ 137 w 154"/>
                <a:gd name="T9" fmla="*/ 140 h 163"/>
                <a:gd name="T10" fmla="*/ 137 w 154"/>
                <a:gd name="T11" fmla="*/ 140 h 163"/>
                <a:gd name="T12" fmla="*/ 136 w 154"/>
                <a:gd name="T13" fmla="*/ 144 h 163"/>
                <a:gd name="T14" fmla="*/ 134 w 154"/>
                <a:gd name="T15" fmla="*/ 148 h 163"/>
                <a:gd name="T16" fmla="*/ 129 w 154"/>
                <a:gd name="T17" fmla="*/ 155 h 163"/>
                <a:gd name="T18" fmla="*/ 122 w 154"/>
                <a:gd name="T19" fmla="*/ 160 h 163"/>
                <a:gd name="T20" fmla="*/ 114 w 154"/>
                <a:gd name="T21" fmla="*/ 163 h 163"/>
                <a:gd name="T22" fmla="*/ 114 w 154"/>
                <a:gd name="T23" fmla="*/ 163 h 163"/>
                <a:gd name="T24" fmla="*/ 0 w 154"/>
                <a:gd name="T25" fmla="*/ 119 h 163"/>
                <a:gd name="T26" fmla="*/ 0 w 154"/>
                <a:gd name="T27" fmla="*/ 119 h 163"/>
                <a:gd name="T28" fmla="*/ 4 w 154"/>
                <a:gd name="T29" fmla="*/ 0 h 163"/>
                <a:gd name="T30" fmla="*/ 4 w 154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" h="163">
                  <a:moveTo>
                    <a:pt x="4" y="0"/>
                  </a:moveTo>
                  <a:lnTo>
                    <a:pt x="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7" y="140"/>
                  </a:lnTo>
                  <a:lnTo>
                    <a:pt x="137" y="140"/>
                  </a:lnTo>
                  <a:lnTo>
                    <a:pt x="136" y="144"/>
                  </a:lnTo>
                  <a:lnTo>
                    <a:pt x="134" y="148"/>
                  </a:lnTo>
                  <a:lnTo>
                    <a:pt x="129" y="155"/>
                  </a:lnTo>
                  <a:lnTo>
                    <a:pt x="122" y="160"/>
                  </a:lnTo>
                  <a:lnTo>
                    <a:pt x="114" y="163"/>
                  </a:lnTo>
                  <a:lnTo>
                    <a:pt x="114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9" name="Freeform 65"/>
            <p:cNvSpPr/>
            <p:nvPr/>
          </p:nvSpPr>
          <p:spPr bwMode="auto">
            <a:xfrm>
              <a:off x="3317876" y="5083175"/>
              <a:ext cx="239713" cy="258763"/>
            </a:xfrm>
            <a:custGeom>
              <a:avLst/>
              <a:gdLst>
                <a:gd name="T0" fmla="*/ 4 w 151"/>
                <a:gd name="T1" fmla="*/ 0 h 163"/>
                <a:gd name="T2" fmla="*/ 4 w 151"/>
                <a:gd name="T3" fmla="*/ 0 h 163"/>
                <a:gd name="T4" fmla="*/ 151 w 151"/>
                <a:gd name="T5" fmla="*/ 0 h 163"/>
                <a:gd name="T6" fmla="*/ 151 w 151"/>
                <a:gd name="T7" fmla="*/ 0 h 163"/>
                <a:gd name="T8" fmla="*/ 134 w 151"/>
                <a:gd name="T9" fmla="*/ 140 h 163"/>
                <a:gd name="T10" fmla="*/ 134 w 151"/>
                <a:gd name="T11" fmla="*/ 140 h 163"/>
                <a:gd name="T12" fmla="*/ 133 w 151"/>
                <a:gd name="T13" fmla="*/ 144 h 163"/>
                <a:gd name="T14" fmla="*/ 131 w 151"/>
                <a:gd name="T15" fmla="*/ 148 h 163"/>
                <a:gd name="T16" fmla="*/ 126 w 151"/>
                <a:gd name="T17" fmla="*/ 155 h 163"/>
                <a:gd name="T18" fmla="*/ 119 w 151"/>
                <a:gd name="T19" fmla="*/ 160 h 163"/>
                <a:gd name="T20" fmla="*/ 111 w 151"/>
                <a:gd name="T21" fmla="*/ 163 h 163"/>
                <a:gd name="T22" fmla="*/ 111 w 151"/>
                <a:gd name="T23" fmla="*/ 163 h 163"/>
                <a:gd name="T24" fmla="*/ 0 w 151"/>
                <a:gd name="T25" fmla="*/ 119 h 163"/>
                <a:gd name="T26" fmla="*/ 0 w 151"/>
                <a:gd name="T27" fmla="*/ 119 h 163"/>
                <a:gd name="T28" fmla="*/ 4 w 151"/>
                <a:gd name="T29" fmla="*/ 0 h 163"/>
                <a:gd name="T30" fmla="*/ 4 w 151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63">
                  <a:moveTo>
                    <a:pt x="4" y="0"/>
                  </a:moveTo>
                  <a:lnTo>
                    <a:pt x="4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6" y="155"/>
                  </a:lnTo>
                  <a:lnTo>
                    <a:pt x="119" y="160"/>
                  </a:lnTo>
                  <a:lnTo>
                    <a:pt x="111" y="163"/>
                  </a:lnTo>
                  <a:lnTo>
                    <a:pt x="111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0" name="Freeform 66"/>
            <p:cNvSpPr/>
            <p:nvPr/>
          </p:nvSpPr>
          <p:spPr bwMode="auto">
            <a:xfrm>
              <a:off x="3324226" y="5083175"/>
              <a:ext cx="233363" cy="258763"/>
            </a:xfrm>
            <a:custGeom>
              <a:avLst/>
              <a:gdLst>
                <a:gd name="T0" fmla="*/ 4 w 147"/>
                <a:gd name="T1" fmla="*/ 0 h 163"/>
                <a:gd name="T2" fmla="*/ 4 w 147"/>
                <a:gd name="T3" fmla="*/ 0 h 163"/>
                <a:gd name="T4" fmla="*/ 147 w 147"/>
                <a:gd name="T5" fmla="*/ 0 h 163"/>
                <a:gd name="T6" fmla="*/ 147 w 147"/>
                <a:gd name="T7" fmla="*/ 0 h 163"/>
                <a:gd name="T8" fmla="*/ 130 w 147"/>
                <a:gd name="T9" fmla="*/ 140 h 163"/>
                <a:gd name="T10" fmla="*/ 130 w 147"/>
                <a:gd name="T11" fmla="*/ 140 h 163"/>
                <a:gd name="T12" fmla="*/ 129 w 147"/>
                <a:gd name="T13" fmla="*/ 144 h 163"/>
                <a:gd name="T14" fmla="*/ 127 w 147"/>
                <a:gd name="T15" fmla="*/ 148 h 163"/>
                <a:gd name="T16" fmla="*/ 122 w 147"/>
                <a:gd name="T17" fmla="*/ 155 h 163"/>
                <a:gd name="T18" fmla="*/ 115 w 147"/>
                <a:gd name="T19" fmla="*/ 159 h 163"/>
                <a:gd name="T20" fmla="*/ 107 w 147"/>
                <a:gd name="T21" fmla="*/ 163 h 163"/>
                <a:gd name="T22" fmla="*/ 107 w 147"/>
                <a:gd name="T23" fmla="*/ 163 h 163"/>
                <a:gd name="T24" fmla="*/ 0 w 147"/>
                <a:gd name="T25" fmla="*/ 118 h 163"/>
                <a:gd name="T26" fmla="*/ 0 w 147"/>
                <a:gd name="T27" fmla="*/ 118 h 163"/>
                <a:gd name="T28" fmla="*/ 4 w 147"/>
                <a:gd name="T29" fmla="*/ 0 h 163"/>
                <a:gd name="T30" fmla="*/ 4 w 14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7" h="163">
                  <a:moveTo>
                    <a:pt x="4" y="0"/>
                  </a:moveTo>
                  <a:lnTo>
                    <a:pt x="4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0" y="140"/>
                  </a:lnTo>
                  <a:lnTo>
                    <a:pt x="130" y="140"/>
                  </a:lnTo>
                  <a:lnTo>
                    <a:pt x="129" y="144"/>
                  </a:lnTo>
                  <a:lnTo>
                    <a:pt x="127" y="148"/>
                  </a:lnTo>
                  <a:lnTo>
                    <a:pt x="122" y="155"/>
                  </a:lnTo>
                  <a:lnTo>
                    <a:pt x="115" y="159"/>
                  </a:lnTo>
                  <a:lnTo>
                    <a:pt x="107" y="163"/>
                  </a:lnTo>
                  <a:lnTo>
                    <a:pt x="107" y="163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Freeform 67"/>
            <p:cNvSpPr/>
            <p:nvPr/>
          </p:nvSpPr>
          <p:spPr bwMode="auto">
            <a:xfrm>
              <a:off x="3330576" y="5083175"/>
              <a:ext cx="227013" cy="258763"/>
            </a:xfrm>
            <a:custGeom>
              <a:avLst/>
              <a:gdLst>
                <a:gd name="T0" fmla="*/ 4 w 143"/>
                <a:gd name="T1" fmla="*/ 0 h 163"/>
                <a:gd name="T2" fmla="*/ 4 w 143"/>
                <a:gd name="T3" fmla="*/ 0 h 163"/>
                <a:gd name="T4" fmla="*/ 143 w 143"/>
                <a:gd name="T5" fmla="*/ 0 h 163"/>
                <a:gd name="T6" fmla="*/ 143 w 143"/>
                <a:gd name="T7" fmla="*/ 0 h 163"/>
                <a:gd name="T8" fmla="*/ 126 w 143"/>
                <a:gd name="T9" fmla="*/ 140 h 163"/>
                <a:gd name="T10" fmla="*/ 126 w 143"/>
                <a:gd name="T11" fmla="*/ 140 h 163"/>
                <a:gd name="T12" fmla="*/ 125 w 143"/>
                <a:gd name="T13" fmla="*/ 144 h 163"/>
                <a:gd name="T14" fmla="*/ 123 w 143"/>
                <a:gd name="T15" fmla="*/ 148 h 163"/>
                <a:gd name="T16" fmla="*/ 118 w 143"/>
                <a:gd name="T17" fmla="*/ 155 h 163"/>
                <a:gd name="T18" fmla="*/ 111 w 143"/>
                <a:gd name="T19" fmla="*/ 159 h 163"/>
                <a:gd name="T20" fmla="*/ 104 w 143"/>
                <a:gd name="T21" fmla="*/ 163 h 163"/>
                <a:gd name="T22" fmla="*/ 104 w 143"/>
                <a:gd name="T23" fmla="*/ 163 h 163"/>
                <a:gd name="T24" fmla="*/ 0 w 143"/>
                <a:gd name="T25" fmla="*/ 117 h 163"/>
                <a:gd name="T26" fmla="*/ 0 w 143"/>
                <a:gd name="T27" fmla="*/ 117 h 163"/>
                <a:gd name="T28" fmla="*/ 4 w 143"/>
                <a:gd name="T29" fmla="*/ 0 h 163"/>
                <a:gd name="T30" fmla="*/ 4 w 14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63">
                  <a:moveTo>
                    <a:pt x="4" y="0"/>
                  </a:moveTo>
                  <a:lnTo>
                    <a:pt x="4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5" y="144"/>
                  </a:lnTo>
                  <a:lnTo>
                    <a:pt x="123" y="148"/>
                  </a:lnTo>
                  <a:lnTo>
                    <a:pt x="118" y="155"/>
                  </a:lnTo>
                  <a:lnTo>
                    <a:pt x="111" y="159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" name="Freeform 68"/>
            <p:cNvSpPr/>
            <p:nvPr/>
          </p:nvSpPr>
          <p:spPr bwMode="auto">
            <a:xfrm>
              <a:off x="3336926" y="5083175"/>
              <a:ext cx="220663" cy="255588"/>
            </a:xfrm>
            <a:custGeom>
              <a:avLst/>
              <a:gdLst>
                <a:gd name="T0" fmla="*/ 4 w 139"/>
                <a:gd name="T1" fmla="*/ 0 h 161"/>
                <a:gd name="T2" fmla="*/ 4 w 139"/>
                <a:gd name="T3" fmla="*/ 0 h 161"/>
                <a:gd name="T4" fmla="*/ 139 w 139"/>
                <a:gd name="T5" fmla="*/ 0 h 161"/>
                <a:gd name="T6" fmla="*/ 139 w 139"/>
                <a:gd name="T7" fmla="*/ 0 h 161"/>
                <a:gd name="T8" fmla="*/ 122 w 139"/>
                <a:gd name="T9" fmla="*/ 140 h 161"/>
                <a:gd name="T10" fmla="*/ 122 w 139"/>
                <a:gd name="T11" fmla="*/ 140 h 161"/>
                <a:gd name="T12" fmla="*/ 121 w 139"/>
                <a:gd name="T13" fmla="*/ 144 h 161"/>
                <a:gd name="T14" fmla="*/ 119 w 139"/>
                <a:gd name="T15" fmla="*/ 148 h 161"/>
                <a:gd name="T16" fmla="*/ 114 w 139"/>
                <a:gd name="T17" fmla="*/ 155 h 161"/>
                <a:gd name="T18" fmla="*/ 107 w 139"/>
                <a:gd name="T19" fmla="*/ 159 h 161"/>
                <a:gd name="T20" fmla="*/ 100 w 139"/>
                <a:gd name="T21" fmla="*/ 161 h 161"/>
                <a:gd name="T22" fmla="*/ 100 w 139"/>
                <a:gd name="T23" fmla="*/ 161 h 161"/>
                <a:gd name="T24" fmla="*/ 0 w 139"/>
                <a:gd name="T25" fmla="*/ 115 h 161"/>
                <a:gd name="T26" fmla="*/ 0 w 139"/>
                <a:gd name="T27" fmla="*/ 115 h 161"/>
                <a:gd name="T28" fmla="*/ 4 w 139"/>
                <a:gd name="T29" fmla="*/ 0 h 161"/>
                <a:gd name="T30" fmla="*/ 4 w 139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61">
                  <a:moveTo>
                    <a:pt x="4" y="0"/>
                  </a:moveTo>
                  <a:lnTo>
                    <a:pt x="4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1" y="144"/>
                  </a:lnTo>
                  <a:lnTo>
                    <a:pt x="119" y="148"/>
                  </a:lnTo>
                  <a:lnTo>
                    <a:pt x="114" y="155"/>
                  </a:lnTo>
                  <a:lnTo>
                    <a:pt x="107" y="159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" name="Freeform 69"/>
            <p:cNvSpPr/>
            <p:nvPr/>
          </p:nvSpPr>
          <p:spPr bwMode="auto">
            <a:xfrm>
              <a:off x="3343276" y="5083175"/>
              <a:ext cx="214313" cy="255588"/>
            </a:xfrm>
            <a:custGeom>
              <a:avLst/>
              <a:gdLst>
                <a:gd name="T0" fmla="*/ 4 w 135"/>
                <a:gd name="T1" fmla="*/ 0 h 161"/>
                <a:gd name="T2" fmla="*/ 4 w 135"/>
                <a:gd name="T3" fmla="*/ 0 h 161"/>
                <a:gd name="T4" fmla="*/ 135 w 135"/>
                <a:gd name="T5" fmla="*/ 0 h 161"/>
                <a:gd name="T6" fmla="*/ 135 w 135"/>
                <a:gd name="T7" fmla="*/ 0 h 161"/>
                <a:gd name="T8" fmla="*/ 118 w 135"/>
                <a:gd name="T9" fmla="*/ 140 h 161"/>
                <a:gd name="T10" fmla="*/ 118 w 135"/>
                <a:gd name="T11" fmla="*/ 140 h 161"/>
                <a:gd name="T12" fmla="*/ 117 w 135"/>
                <a:gd name="T13" fmla="*/ 144 h 161"/>
                <a:gd name="T14" fmla="*/ 115 w 135"/>
                <a:gd name="T15" fmla="*/ 148 h 161"/>
                <a:gd name="T16" fmla="*/ 110 w 135"/>
                <a:gd name="T17" fmla="*/ 155 h 161"/>
                <a:gd name="T18" fmla="*/ 103 w 135"/>
                <a:gd name="T19" fmla="*/ 159 h 161"/>
                <a:gd name="T20" fmla="*/ 96 w 135"/>
                <a:gd name="T21" fmla="*/ 161 h 161"/>
                <a:gd name="T22" fmla="*/ 96 w 135"/>
                <a:gd name="T23" fmla="*/ 161 h 161"/>
                <a:gd name="T24" fmla="*/ 0 w 135"/>
                <a:gd name="T25" fmla="*/ 114 h 161"/>
                <a:gd name="T26" fmla="*/ 0 w 135"/>
                <a:gd name="T27" fmla="*/ 114 h 161"/>
                <a:gd name="T28" fmla="*/ 4 w 135"/>
                <a:gd name="T29" fmla="*/ 0 h 161"/>
                <a:gd name="T30" fmla="*/ 4 w 135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61">
                  <a:moveTo>
                    <a:pt x="4" y="0"/>
                  </a:moveTo>
                  <a:lnTo>
                    <a:pt x="4" y="0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7" y="144"/>
                  </a:lnTo>
                  <a:lnTo>
                    <a:pt x="115" y="148"/>
                  </a:lnTo>
                  <a:lnTo>
                    <a:pt x="110" y="155"/>
                  </a:lnTo>
                  <a:lnTo>
                    <a:pt x="103" y="159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" name="Freeform 70"/>
            <p:cNvSpPr/>
            <p:nvPr/>
          </p:nvSpPr>
          <p:spPr bwMode="auto">
            <a:xfrm>
              <a:off x="3348038" y="5083175"/>
              <a:ext cx="209550" cy="255588"/>
            </a:xfrm>
            <a:custGeom>
              <a:avLst/>
              <a:gdLst>
                <a:gd name="T0" fmla="*/ 5 w 132"/>
                <a:gd name="T1" fmla="*/ 0 h 161"/>
                <a:gd name="T2" fmla="*/ 5 w 132"/>
                <a:gd name="T3" fmla="*/ 0 h 161"/>
                <a:gd name="T4" fmla="*/ 132 w 132"/>
                <a:gd name="T5" fmla="*/ 0 h 161"/>
                <a:gd name="T6" fmla="*/ 132 w 132"/>
                <a:gd name="T7" fmla="*/ 0 h 161"/>
                <a:gd name="T8" fmla="*/ 115 w 132"/>
                <a:gd name="T9" fmla="*/ 140 h 161"/>
                <a:gd name="T10" fmla="*/ 115 w 132"/>
                <a:gd name="T11" fmla="*/ 140 h 161"/>
                <a:gd name="T12" fmla="*/ 114 w 132"/>
                <a:gd name="T13" fmla="*/ 144 h 161"/>
                <a:gd name="T14" fmla="*/ 112 w 132"/>
                <a:gd name="T15" fmla="*/ 148 h 161"/>
                <a:gd name="T16" fmla="*/ 108 w 132"/>
                <a:gd name="T17" fmla="*/ 153 h 161"/>
                <a:gd name="T18" fmla="*/ 101 w 132"/>
                <a:gd name="T19" fmla="*/ 159 h 161"/>
                <a:gd name="T20" fmla="*/ 95 w 132"/>
                <a:gd name="T21" fmla="*/ 161 h 161"/>
                <a:gd name="T22" fmla="*/ 95 w 132"/>
                <a:gd name="T23" fmla="*/ 161 h 161"/>
                <a:gd name="T24" fmla="*/ 0 w 132"/>
                <a:gd name="T25" fmla="*/ 113 h 161"/>
                <a:gd name="T26" fmla="*/ 0 w 132"/>
                <a:gd name="T27" fmla="*/ 113 h 161"/>
                <a:gd name="T28" fmla="*/ 5 w 132"/>
                <a:gd name="T29" fmla="*/ 0 h 161"/>
                <a:gd name="T30" fmla="*/ 5 w 132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61">
                  <a:moveTo>
                    <a:pt x="5" y="0"/>
                  </a:moveTo>
                  <a:lnTo>
                    <a:pt x="5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5" y="140"/>
                  </a:lnTo>
                  <a:lnTo>
                    <a:pt x="115" y="140"/>
                  </a:lnTo>
                  <a:lnTo>
                    <a:pt x="114" y="144"/>
                  </a:lnTo>
                  <a:lnTo>
                    <a:pt x="112" y="148"/>
                  </a:lnTo>
                  <a:lnTo>
                    <a:pt x="108" y="153"/>
                  </a:lnTo>
                  <a:lnTo>
                    <a:pt x="101" y="159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" name="Freeform 71"/>
            <p:cNvSpPr/>
            <p:nvPr/>
          </p:nvSpPr>
          <p:spPr bwMode="auto">
            <a:xfrm>
              <a:off x="3354388" y="5083175"/>
              <a:ext cx="203200" cy="255588"/>
            </a:xfrm>
            <a:custGeom>
              <a:avLst/>
              <a:gdLst>
                <a:gd name="T0" fmla="*/ 4 w 128"/>
                <a:gd name="T1" fmla="*/ 0 h 161"/>
                <a:gd name="T2" fmla="*/ 4 w 128"/>
                <a:gd name="T3" fmla="*/ 0 h 161"/>
                <a:gd name="T4" fmla="*/ 128 w 128"/>
                <a:gd name="T5" fmla="*/ 0 h 161"/>
                <a:gd name="T6" fmla="*/ 128 w 128"/>
                <a:gd name="T7" fmla="*/ 0 h 161"/>
                <a:gd name="T8" fmla="*/ 111 w 128"/>
                <a:gd name="T9" fmla="*/ 140 h 161"/>
                <a:gd name="T10" fmla="*/ 111 w 128"/>
                <a:gd name="T11" fmla="*/ 140 h 161"/>
                <a:gd name="T12" fmla="*/ 111 w 128"/>
                <a:gd name="T13" fmla="*/ 144 h 161"/>
                <a:gd name="T14" fmla="*/ 108 w 128"/>
                <a:gd name="T15" fmla="*/ 148 h 161"/>
                <a:gd name="T16" fmla="*/ 104 w 128"/>
                <a:gd name="T17" fmla="*/ 153 h 161"/>
                <a:gd name="T18" fmla="*/ 97 w 128"/>
                <a:gd name="T19" fmla="*/ 159 h 161"/>
                <a:gd name="T20" fmla="*/ 91 w 128"/>
                <a:gd name="T21" fmla="*/ 161 h 161"/>
                <a:gd name="T22" fmla="*/ 91 w 128"/>
                <a:gd name="T23" fmla="*/ 161 h 161"/>
                <a:gd name="T24" fmla="*/ 0 w 128"/>
                <a:gd name="T25" fmla="*/ 113 h 161"/>
                <a:gd name="T26" fmla="*/ 0 w 128"/>
                <a:gd name="T27" fmla="*/ 113 h 161"/>
                <a:gd name="T28" fmla="*/ 4 w 128"/>
                <a:gd name="T29" fmla="*/ 0 h 161"/>
                <a:gd name="T30" fmla="*/ 4 w 128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61">
                  <a:moveTo>
                    <a:pt x="4" y="0"/>
                  </a:moveTo>
                  <a:lnTo>
                    <a:pt x="4" y="0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4"/>
                  </a:lnTo>
                  <a:lnTo>
                    <a:pt x="108" y="148"/>
                  </a:lnTo>
                  <a:lnTo>
                    <a:pt x="104" y="153"/>
                  </a:lnTo>
                  <a:lnTo>
                    <a:pt x="97" y="159"/>
                  </a:lnTo>
                  <a:lnTo>
                    <a:pt x="91" y="161"/>
                  </a:lnTo>
                  <a:lnTo>
                    <a:pt x="91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" name="Freeform 72"/>
            <p:cNvSpPr/>
            <p:nvPr/>
          </p:nvSpPr>
          <p:spPr bwMode="auto">
            <a:xfrm>
              <a:off x="3360738" y="5083175"/>
              <a:ext cx="196850" cy="255588"/>
            </a:xfrm>
            <a:custGeom>
              <a:avLst/>
              <a:gdLst>
                <a:gd name="T0" fmla="*/ 4 w 124"/>
                <a:gd name="T1" fmla="*/ 0 h 161"/>
                <a:gd name="T2" fmla="*/ 4 w 124"/>
                <a:gd name="T3" fmla="*/ 0 h 161"/>
                <a:gd name="T4" fmla="*/ 124 w 124"/>
                <a:gd name="T5" fmla="*/ 0 h 161"/>
                <a:gd name="T6" fmla="*/ 124 w 124"/>
                <a:gd name="T7" fmla="*/ 0 h 161"/>
                <a:gd name="T8" fmla="*/ 107 w 124"/>
                <a:gd name="T9" fmla="*/ 140 h 161"/>
                <a:gd name="T10" fmla="*/ 107 w 124"/>
                <a:gd name="T11" fmla="*/ 140 h 161"/>
                <a:gd name="T12" fmla="*/ 104 w 124"/>
                <a:gd name="T13" fmla="*/ 148 h 161"/>
                <a:gd name="T14" fmla="*/ 100 w 124"/>
                <a:gd name="T15" fmla="*/ 153 h 161"/>
                <a:gd name="T16" fmla="*/ 93 w 124"/>
                <a:gd name="T17" fmla="*/ 159 h 161"/>
                <a:gd name="T18" fmla="*/ 87 w 124"/>
                <a:gd name="T19" fmla="*/ 161 h 161"/>
                <a:gd name="T20" fmla="*/ 87 w 124"/>
                <a:gd name="T21" fmla="*/ 161 h 161"/>
                <a:gd name="T22" fmla="*/ 0 w 124"/>
                <a:gd name="T23" fmla="*/ 111 h 161"/>
                <a:gd name="T24" fmla="*/ 0 w 124"/>
                <a:gd name="T25" fmla="*/ 111 h 161"/>
                <a:gd name="T26" fmla="*/ 4 w 124"/>
                <a:gd name="T27" fmla="*/ 0 h 161"/>
                <a:gd name="T28" fmla="*/ 4 w 124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161">
                  <a:moveTo>
                    <a:pt x="4" y="0"/>
                  </a:moveTo>
                  <a:lnTo>
                    <a:pt x="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07" y="140"/>
                  </a:lnTo>
                  <a:lnTo>
                    <a:pt x="107" y="140"/>
                  </a:lnTo>
                  <a:lnTo>
                    <a:pt x="104" y="148"/>
                  </a:lnTo>
                  <a:lnTo>
                    <a:pt x="100" y="153"/>
                  </a:lnTo>
                  <a:lnTo>
                    <a:pt x="93" y="159"/>
                  </a:lnTo>
                  <a:lnTo>
                    <a:pt x="87" y="161"/>
                  </a:lnTo>
                  <a:lnTo>
                    <a:pt x="87" y="16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" name="Freeform 73"/>
            <p:cNvSpPr/>
            <p:nvPr/>
          </p:nvSpPr>
          <p:spPr bwMode="auto">
            <a:xfrm>
              <a:off x="3367088" y="5083175"/>
              <a:ext cx="190500" cy="255588"/>
            </a:xfrm>
            <a:custGeom>
              <a:avLst/>
              <a:gdLst>
                <a:gd name="T0" fmla="*/ 4 w 120"/>
                <a:gd name="T1" fmla="*/ 0 h 161"/>
                <a:gd name="T2" fmla="*/ 4 w 120"/>
                <a:gd name="T3" fmla="*/ 0 h 161"/>
                <a:gd name="T4" fmla="*/ 120 w 120"/>
                <a:gd name="T5" fmla="*/ 0 h 161"/>
                <a:gd name="T6" fmla="*/ 120 w 120"/>
                <a:gd name="T7" fmla="*/ 0 h 161"/>
                <a:gd name="T8" fmla="*/ 103 w 120"/>
                <a:gd name="T9" fmla="*/ 140 h 161"/>
                <a:gd name="T10" fmla="*/ 103 w 120"/>
                <a:gd name="T11" fmla="*/ 140 h 161"/>
                <a:gd name="T12" fmla="*/ 100 w 120"/>
                <a:gd name="T13" fmla="*/ 148 h 161"/>
                <a:gd name="T14" fmla="*/ 96 w 120"/>
                <a:gd name="T15" fmla="*/ 153 h 161"/>
                <a:gd name="T16" fmla="*/ 89 w 120"/>
                <a:gd name="T17" fmla="*/ 159 h 161"/>
                <a:gd name="T18" fmla="*/ 83 w 120"/>
                <a:gd name="T19" fmla="*/ 161 h 161"/>
                <a:gd name="T20" fmla="*/ 83 w 120"/>
                <a:gd name="T21" fmla="*/ 161 h 161"/>
                <a:gd name="T22" fmla="*/ 0 w 120"/>
                <a:gd name="T23" fmla="*/ 110 h 161"/>
                <a:gd name="T24" fmla="*/ 0 w 120"/>
                <a:gd name="T25" fmla="*/ 110 h 161"/>
                <a:gd name="T26" fmla="*/ 4 w 120"/>
                <a:gd name="T27" fmla="*/ 0 h 161"/>
                <a:gd name="T28" fmla="*/ 4 w 120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61">
                  <a:moveTo>
                    <a:pt x="4" y="0"/>
                  </a:moveTo>
                  <a:lnTo>
                    <a:pt x="4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0" y="148"/>
                  </a:lnTo>
                  <a:lnTo>
                    <a:pt x="96" y="153"/>
                  </a:lnTo>
                  <a:lnTo>
                    <a:pt x="89" y="159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" name="Freeform 74"/>
            <p:cNvSpPr/>
            <p:nvPr/>
          </p:nvSpPr>
          <p:spPr bwMode="auto">
            <a:xfrm>
              <a:off x="3371851" y="5083175"/>
              <a:ext cx="185738" cy="255588"/>
            </a:xfrm>
            <a:custGeom>
              <a:avLst/>
              <a:gdLst>
                <a:gd name="T0" fmla="*/ 5 w 117"/>
                <a:gd name="T1" fmla="*/ 0 h 161"/>
                <a:gd name="T2" fmla="*/ 5 w 117"/>
                <a:gd name="T3" fmla="*/ 0 h 161"/>
                <a:gd name="T4" fmla="*/ 117 w 117"/>
                <a:gd name="T5" fmla="*/ 0 h 161"/>
                <a:gd name="T6" fmla="*/ 117 w 117"/>
                <a:gd name="T7" fmla="*/ 0 h 161"/>
                <a:gd name="T8" fmla="*/ 100 w 117"/>
                <a:gd name="T9" fmla="*/ 140 h 161"/>
                <a:gd name="T10" fmla="*/ 100 w 117"/>
                <a:gd name="T11" fmla="*/ 140 h 161"/>
                <a:gd name="T12" fmla="*/ 97 w 117"/>
                <a:gd name="T13" fmla="*/ 148 h 161"/>
                <a:gd name="T14" fmla="*/ 93 w 117"/>
                <a:gd name="T15" fmla="*/ 153 h 161"/>
                <a:gd name="T16" fmla="*/ 86 w 117"/>
                <a:gd name="T17" fmla="*/ 157 h 161"/>
                <a:gd name="T18" fmla="*/ 81 w 117"/>
                <a:gd name="T19" fmla="*/ 161 h 161"/>
                <a:gd name="T20" fmla="*/ 81 w 117"/>
                <a:gd name="T21" fmla="*/ 161 h 161"/>
                <a:gd name="T22" fmla="*/ 0 w 117"/>
                <a:gd name="T23" fmla="*/ 109 h 161"/>
                <a:gd name="T24" fmla="*/ 0 w 117"/>
                <a:gd name="T25" fmla="*/ 109 h 161"/>
                <a:gd name="T26" fmla="*/ 5 w 117"/>
                <a:gd name="T27" fmla="*/ 0 h 161"/>
                <a:gd name="T28" fmla="*/ 5 w 117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61">
                  <a:moveTo>
                    <a:pt x="5" y="0"/>
                  </a:moveTo>
                  <a:lnTo>
                    <a:pt x="5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00" y="140"/>
                  </a:lnTo>
                  <a:lnTo>
                    <a:pt x="100" y="140"/>
                  </a:lnTo>
                  <a:lnTo>
                    <a:pt x="97" y="148"/>
                  </a:lnTo>
                  <a:lnTo>
                    <a:pt x="93" y="153"/>
                  </a:lnTo>
                  <a:lnTo>
                    <a:pt x="86" y="157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" name="Freeform 75"/>
            <p:cNvSpPr/>
            <p:nvPr/>
          </p:nvSpPr>
          <p:spPr bwMode="auto">
            <a:xfrm>
              <a:off x="3378201" y="5083175"/>
              <a:ext cx="179388" cy="255588"/>
            </a:xfrm>
            <a:custGeom>
              <a:avLst/>
              <a:gdLst>
                <a:gd name="T0" fmla="*/ 5 w 113"/>
                <a:gd name="T1" fmla="*/ 0 h 161"/>
                <a:gd name="T2" fmla="*/ 5 w 113"/>
                <a:gd name="T3" fmla="*/ 0 h 161"/>
                <a:gd name="T4" fmla="*/ 113 w 113"/>
                <a:gd name="T5" fmla="*/ 0 h 161"/>
                <a:gd name="T6" fmla="*/ 113 w 113"/>
                <a:gd name="T7" fmla="*/ 0 h 161"/>
                <a:gd name="T8" fmla="*/ 96 w 113"/>
                <a:gd name="T9" fmla="*/ 140 h 161"/>
                <a:gd name="T10" fmla="*/ 96 w 113"/>
                <a:gd name="T11" fmla="*/ 140 h 161"/>
                <a:gd name="T12" fmla="*/ 93 w 113"/>
                <a:gd name="T13" fmla="*/ 147 h 161"/>
                <a:gd name="T14" fmla="*/ 89 w 113"/>
                <a:gd name="T15" fmla="*/ 153 h 161"/>
                <a:gd name="T16" fmla="*/ 84 w 113"/>
                <a:gd name="T17" fmla="*/ 157 h 161"/>
                <a:gd name="T18" fmla="*/ 77 w 113"/>
                <a:gd name="T19" fmla="*/ 161 h 161"/>
                <a:gd name="T20" fmla="*/ 77 w 113"/>
                <a:gd name="T21" fmla="*/ 161 h 161"/>
                <a:gd name="T22" fmla="*/ 0 w 113"/>
                <a:gd name="T23" fmla="*/ 107 h 161"/>
                <a:gd name="T24" fmla="*/ 0 w 113"/>
                <a:gd name="T25" fmla="*/ 107 h 161"/>
                <a:gd name="T26" fmla="*/ 5 w 113"/>
                <a:gd name="T27" fmla="*/ 0 h 161"/>
                <a:gd name="T28" fmla="*/ 5 w 113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61">
                  <a:moveTo>
                    <a:pt x="5" y="0"/>
                  </a:moveTo>
                  <a:lnTo>
                    <a:pt x="5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93" y="147"/>
                  </a:lnTo>
                  <a:lnTo>
                    <a:pt x="89" y="153"/>
                  </a:lnTo>
                  <a:lnTo>
                    <a:pt x="84" y="157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" name="Freeform 76"/>
            <p:cNvSpPr/>
            <p:nvPr/>
          </p:nvSpPr>
          <p:spPr bwMode="auto">
            <a:xfrm>
              <a:off x="3384551" y="5083175"/>
              <a:ext cx="173038" cy="255588"/>
            </a:xfrm>
            <a:custGeom>
              <a:avLst/>
              <a:gdLst>
                <a:gd name="T0" fmla="*/ 5 w 109"/>
                <a:gd name="T1" fmla="*/ 0 h 161"/>
                <a:gd name="T2" fmla="*/ 5 w 109"/>
                <a:gd name="T3" fmla="*/ 0 h 161"/>
                <a:gd name="T4" fmla="*/ 109 w 109"/>
                <a:gd name="T5" fmla="*/ 0 h 161"/>
                <a:gd name="T6" fmla="*/ 109 w 109"/>
                <a:gd name="T7" fmla="*/ 0 h 161"/>
                <a:gd name="T8" fmla="*/ 92 w 109"/>
                <a:gd name="T9" fmla="*/ 140 h 161"/>
                <a:gd name="T10" fmla="*/ 92 w 109"/>
                <a:gd name="T11" fmla="*/ 140 h 161"/>
                <a:gd name="T12" fmla="*/ 89 w 109"/>
                <a:gd name="T13" fmla="*/ 147 h 161"/>
                <a:gd name="T14" fmla="*/ 85 w 109"/>
                <a:gd name="T15" fmla="*/ 153 h 161"/>
                <a:gd name="T16" fmla="*/ 80 w 109"/>
                <a:gd name="T17" fmla="*/ 157 h 161"/>
                <a:gd name="T18" fmla="*/ 73 w 109"/>
                <a:gd name="T19" fmla="*/ 161 h 161"/>
                <a:gd name="T20" fmla="*/ 73 w 109"/>
                <a:gd name="T21" fmla="*/ 161 h 161"/>
                <a:gd name="T22" fmla="*/ 0 w 109"/>
                <a:gd name="T23" fmla="*/ 106 h 161"/>
                <a:gd name="T24" fmla="*/ 0 w 109"/>
                <a:gd name="T25" fmla="*/ 106 h 161"/>
                <a:gd name="T26" fmla="*/ 5 w 109"/>
                <a:gd name="T27" fmla="*/ 0 h 161"/>
                <a:gd name="T28" fmla="*/ 5 w 109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161">
                  <a:moveTo>
                    <a:pt x="5" y="0"/>
                  </a:moveTo>
                  <a:lnTo>
                    <a:pt x="5" y="0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89" y="147"/>
                  </a:lnTo>
                  <a:lnTo>
                    <a:pt x="85" y="153"/>
                  </a:lnTo>
                  <a:lnTo>
                    <a:pt x="80" y="157"/>
                  </a:lnTo>
                  <a:lnTo>
                    <a:pt x="73" y="161"/>
                  </a:lnTo>
                  <a:lnTo>
                    <a:pt x="73" y="16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" name="Freeform 77"/>
            <p:cNvSpPr/>
            <p:nvPr/>
          </p:nvSpPr>
          <p:spPr bwMode="auto">
            <a:xfrm>
              <a:off x="3390901" y="5083175"/>
              <a:ext cx="166688" cy="254000"/>
            </a:xfrm>
            <a:custGeom>
              <a:avLst/>
              <a:gdLst>
                <a:gd name="T0" fmla="*/ 5 w 105"/>
                <a:gd name="T1" fmla="*/ 0 h 160"/>
                <a:gd name="T2" fmla="*/ 5 w 105"/>
                <a:gd name="T3" fmla="*/ 0 h 160"/>
                <a:gd name="T4" fmla="*/ 105 w 105"/>
                <a:gd name="T5" fmla="*/ 0 h 160"/>
                <a:gd name="T6" fmla="*/ 105 w 105"/>
                <a:gd name="T7" fmla="*/ 0 h 160"/>
                <a:gd name="T8" fmla="*/ 88 w 105"/>
                <a:gd name="T9" fmla="*/ 140 h 160"/>
                <a:gd name="T10" fmla="*/ 88 w 105"/>
                <a:gd name="T11" fmla="*/ 140 h 160"/>
                <a:gd name="T12" fmla="*/ 87 w 105"/>
                <a:gd name="T13" fmla="*/ 147 h 160"/>
                <a:gd name="T14" fmla="*/ 81 w 105"/>
                <a:gd name="T15" fmla="*/ 153 h 160"/>
                <a:gd name="T16" fmla="*/ 76 w 105"/>
                <a:gd name="T17" fmla="*/ 157 h 160"/>
                <a:gd name="T18" fmla="*/ 69 w 105"/>
                <a:gd name="T19" fmla="*/ 160 h 160"/>
                <a:gd name="T20" fmla="*/ 69 w 105"/>
                <a:gd name="T21" fmla="*/ 160 h 160"/>
                <a:gd name="T22" fmla="*/ 0 w 105"/>
                <a:gd name="T23" fmla="*/ 106 h 160"/>
                <a:gd name="T24" fmla="*/ 0 w 105"/>
                <a:gd name="T25" fmla="*/ 106 h 160"/>
                <a:gd name="T26" fmla="*/ 5 w 105"/>
                <a:gd name="T27" fmla="*/ 0 h 160"/>
                <a:gd name="T28" fmla="*/ 5 w 10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60">
                  <a:moveTo>
                    <a:pt x="5" y="0"/>
                  </a:moveTo>
                  <a:lnTo>
                    <a:pt x="5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88" y="140"/>
                  </a:lnTo>
                  <a:lnTo>
                    <a:pt x="88" y="140"/>
                  </a:lnTo>
                  <a:lnTo>
                    <a:pt x="87" y="147"/>
                  </a:lnTo>
                  <a:lnTo>
                    <a:pt x="81" y="153"/>
                  </a:lnTo>
                  <a:lnTo>
                    <a:pt x="76" y="157"/>
                  </a:lnTo>
                  <a:lnTo>
                    <a:pt x="69" y="160"/>
                  </a:lnTo>
                  <a:lnTo>
                    <a:pt x="69" y="160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" name="Freeform 78"/>
            <p:cNvSpPr/>
            <p:nvPr/>
          </p:nvSpPr>
          <p:spPr bwMode="auto">
            <a:xfrm>
              <a:off x="3395663" y="5083175"/>
              <a:ext cx="161925" cy="254000"/>
            </a:xfrm>
            <a:custGeom>
              <a:avLst/>
              <a:gdLst>
                <a:gd name="T0" fmla="*/ 5 w 102"/>
                <a:gd name="T1" fmla="*/ 0 h 160"/>
                <a:gd name="T2" fmla="*/ 5 w 102"/>
                <a:gd name="T3" fmla="*/ 0 h 160"/>
                <a:gd name="T4" fmla="*/ 102 w 102"/>
                <a:gd name="T5" fmla="*/ 0 h 160"/>
                <a:gd name="T6" fmla="*/ 102 w 102"/>
                <a:gd name="T7" fmla="*/ 0 h 160"/>
                <a:gd name="T8" fmla="*/ 85 w 102"/>
                <a:gd name="T9" fmla="*/ 140 h 160"/>
                <a:gd name="T10" fmla="*/ 85 w 102"/>
                <a:gd name="T11" fmla="*/ 140 h 160"/>
                <a:gd name="T12" fmla="*/ 84 w 102"/>
                <a:gd name="T13" fmla="*/ 147 h 160"/>
                <a:gd name="T14" fmla="*/ 78 w 102"/>
                <a:gd name="T15" fmla="*/ 153 h 160"/>
                <a:gd name="T16" fmla="*/ 73 w 102"/>
                <a:gd name="T17" fmla="*/ 157 h 160"/>
                <a:gd name="T18" fmla="*/ 67 w 102"/>
                <a:gd name="T19" fmla="*/ 160 h 160"/>
                <a:gd name="T20" fmla="*/ 67 w 102"/>
                <a:gd name="T21" fmla="*/ 160 h 160"/>
                <a:gd name="T22" fmla="*/ 0 w 102"/>
                <a:gd name="T23" fmla="*/ 105 h 160"/>
                <a:gd name="T24" fmla="*/ 0 w 102"/>
                <a:gd name="T25" fmla="*/ 105 h 160"/>
                <a:gd name="T26" fmla="*/ 5 w 102"/>
                <a:gd name="T27" fmla="*/ 0 h 160"/>
                <a:gd name="T28" fmla="*/ 5 w 102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60">
                  <a:moveTo>
                    <a:pt x="5" y="0"/>
                  </a:moveTo>
                  <a:lnTo>
                    <a:pt x="5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85" y="140"/>
                  </a:lnTo>
                  <a:lnTo>
                    <a:pt x="85" y="140"/>
                  </a:lnTo>
                  <a:lnTo>
                    <a:pt x="84" y="147"/>
                  </a:lnTo>
                  <a:lnTo>
                    <a:pt x="78" y="153"/>
                  </a:lnTo>
                  <a:lnTo>
                    <a:pt x="73" y="157"/>
                  </a:lnTo>
                  <a:lnTo>
                    <a:pt x="67" y="160"/>
                  </a:lnTo>
                  <a:lnTo>
                    <a:pt x="67" y="16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" name="Freeform 79"/>
            <p:cNvSpPr/>
            <p:nvPr/>
          </p:nvSpPr>
          <p:spPr bwMode="auto">
            <a:xfrm>
              <a:off x="3402013" y="5083175"/>
              <a:ext cx="155575" cy="254000"/>
            </a:xfrm>
            <a:custGeom>
              <a:avLst/>
              <a:gdLst>
                <a:gd name="T0" fmla="*/ 5 w 98"/>
                <a:gd name="T1" fmla="*/ 0 h 160"/>
                <a:gd name="T2" fmla="*/ 5 w 98"/>
                <a:gd name="T3" fmla="*/ 0 h 160"/>
                <a:gd name="T4" fmla="*/ 98 w 98"/>
                <a:gd name="T5" fmla="*/ 0 h 160"/>
                <a:gd name="T6" fmla="*/ 98 w 98"/>
                <a:gd name="T7" fmla="*/ 0 h 160"/>
                <a:gd name="T8" fmla="*/ 81 w 98"/>
                <a:gd name="T9" fmla="*/ 140 h 160"/>
                <a:gd name="T10" fmla="*/ 81 w 98"/>
                <a:gd name="T11" fmla="*/ 140 h 160"/>
                <a:gd name="T12" fmla="*/ 80 w 98"/>
                <a:gd name="T13" fmla="*/ 147 h 160"/>
                <a:gd name="T14" fmla="*/ 74 w 98"/>
                <a:gd name="T15" fmla="*/ 152 h 160"/>
                <a:gd name="T16" fmla="*/ 69 w 98"/>
                <a:gd name="T17" fmla="*/ 157 h 160"/>
                <a:gd name="T18" fmla="*/ 63 w 98"/>
                <a:gd name="T19" fmla="*/ 160 h 160"/>
                <a:gd name="T20" fmla="*/ 63 w 98"/>
                <a:gd name="T21" fmla="*/ 160 h 160"/>
                <a:gd name="T22" fmla="*/ 0 w 98"/>
                <a:gd name="T23" fmla="*/ 103 h 160"/>
                <a:gd name="T24" fmla="*/ 0 w 98"/>
                <a:gd name="T25" fmla="*/ 103 h 160"/>
                <a:gd name="T26" fmla="*/ 5 w 98"/>
                <a:gd name="T27" fmla="*/ 0 h 160"/>
                <a:gd name="T28" fmla="*/ 5 w 9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160">
                  <a:moveTo>
                    <a:pt x="5" y="0"/>
                  </a:moveTo>
                  <a:lnTo>
                    <a:pt x="5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1" y="140"/>
                  </a:lnTo>
                  <a:lnTo>
                    <a:pt x="81" y="140"/>
                  </a:lnTo>
                  <a:lnTo>
                    <a:pt x="80" y="147"/>
                  </a:lnTo>
                  <a:lnTo>
                    <a:pt x="74" y="152"/>
                  </a:lnTo>
                  <a:lnTo>
                    <a:pt x="69" y="157"/>
                  </a:lnTo>
                  <a:lnTo>
                    <a:pt x="63" y="160"/>
                  </a:lnTo>
                  <a:lnTo>
                    <a:pt x="63" y="160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" name="Freeform 80"/>
            <p:cNvSpPr/>
            <p:nvPr/>
          </p:nvSpPr>
          <p:spPr bwMode="auto">
            <a:xfrm>
              <a:off x="3408363" y="5083175"/>
              <a:ext cx="149225" cy="254000"/>
            </a:xfrm>
            <a:custGeom>
              <a:avLst/>
              <a:gdLst>
                <a:gd name="T0" fmla="*/ 5 w 94"/>
                <a:gd name="T1" fmla="*/ 0 h 160"/>
                <a:gd name="T2" fmla="*/ 5 w 94"/>
                <a:gd name="T3" fmla="*/ 0 h 160"/>
                <a:gd name="T4" fmla="*/ 94 w 94"/>
                <a:gd name="T5" fmla="*/ 0 h 160"/>
                <a:gd name="T6" fmla="*/ 94 w 94"/>
                <a:gd name="T7" fmla="*/ 0 h 160"/>
                <a:gd name="T8" fmla="*/ 77 w 94"/>
                <a:gd name="T9" fmla="*/ 140 h 160"/>
                <a:gd name="T10" fmla="*/ 77 w 94"/>
                <a:gd name="T11" fmla="*/ 140 h 160"/>
                <a:gd name="T12" fmla="*/ 76 w 94"/>
                <a:gd name="T13" fmla="*/ 147 h 160"/>
                <a:gd name="T14" fmla="*/ 71 w 94"/>
                <a:gd name="T15" fmla="*/ 152 h 160"/>
                <a:gd name="T16" fmla="*/ 66 w 94"/>
                <a:gd name="T17" fmla="*/ 157 h 160"/>
                <a:gd name="T18" fmla="*/ 59 w 94"/>
                <a:gd name="T19" fmla="*/ 160 h 160"/>
                <a:gd name="T20" fmla="*/ 59 w 94"/>
                <a:gd name="T21" fmla="*/ 160 h 160"/>
                <a:gd name="T22" fmla="*/ 0 w 94"/>
                <a:gd name="T23" fmla="*/ 102 h 160"/>
                <a:gd name="T24" fmla="*/ 0 w 94"/>
                <a:gd name="T25" fmla="*/ 102 h 160"/>
                <a:gd name="T26" fmla="*/ 5 w 94"/>
                <a:gd name="T27" fmla="*/ 0 h 160"/>
                <a:gd name="T28" fmla="*/ 5 w 94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60">
                  <a:moveTo>
                    <a:pt x="5" y="0"/>
                  </a:moveTo>
                  <a:lnTo>
                    <a:pt x="5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6" y="147"/>
                  </a:lnTo>
                  <a:lnTo>
                    <a:pt x="71" y="152"/>
                  </a:lnTo>
                  <a:lnTo>
                    <a:pt x="66" y="157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" name="Freeform 81"/>
            <p:cNvSpPr/>
            <p:nvPr/>
          </p:nvSpPr>
          <p:spPr bwMode="auto">
            <a:xfrm>
              <a:off x="3414713" y="5083175"/>
              <a:ext cx="142875" cy="254000"/>
            </a:xfrm>
            <a:custGeom>
              <a:avLst/>
              <a:gdLst>
                <a:gd name="T0" fmla="*/ 5 w 90"/>
                <a:gd name="T1" fmla="*/ 0 h 160"/>
                <a:gd name="T2" fmla="*/ 5 w 90"/>
                <a:gd name="T3" fmla="*/ 0 h 160"/>
                <a:gd name="T4" fmla="*/ 90 w 90"/>
                <a:gd name="T5" fmla="*/ 0 h 160"/>
                <a:gd name="T6" fmla="*/ 90 w 90"/>
                <a:gd name="T7" fmla="*/ 0 h 160"/>
                <a:gd name="T8" fmla="*/ 73 w 90"/>
                <a:gd name="T9" fmla="*/ 140 h 160"/>
                <a:gd name="T10" fmla="*/ 73 w 90"/>
                <a:gd name="T11" fmla="*/ 140 h 160"/>
                <a:gd name="T12" fmla="*/ 72 w 90"/>
                <a:gd name="T13" fmla="*/ 147 h 160"/>
                <a:gd name="T14" fmla="*/ 67 w 90"/>
                <a:gd name="T15" fmla="*/ 152 h 160"/>
                <a:gd name="T16" fmla="*/ 62 w 90"/>
                <a:gd name="T17" fmla="*/ 157 h 160"/>
                <a:gd name="T18" fmla="*/ 55 w 90"/>
                <a:gd name="T19" fmla="*/ 160 h 160"/>
                <a:gd name="T20" fmla="*/ 55 w 90"/>
                <a:gd name="T21" fmla="*/ 160 h 160"/>
                <a:gd name="T22" fmla="*/ 0 w 90"/>
                <a:gd name="T23" fmla="*/ 101 h 160"/>
                <a:gd name="T24" fmla="*/ 0 w 90"/>
                <a:gd name="T25" fmla="*/ 101 h 160"/>
                <a:gd name="T26" fmla="*/ 5 w 90"/>
                <a:gd name="T27" fmla="*/ 0 h 160"/>
                <a:gd name="T28" fmla="*/ 5 w 90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60">
                  <a:moveTo>
                    <a:pt x="5" y="0"/>
                  </a:moveTo>
                  <a:lnTo>
                    <a:pt x="5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2" y="147"/>
                  </a:lnTo>
                  <a:lnTo>
                    <a:pt x="67" y="152"/>
                  </a:lnTo>
                  <a:lnTo>
                    <a:pt x="62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" name="Freeform 82"/>
            <p:cNvSpPr/>
            <p:nvPr/>
          </p:nvSpPr>
          <p:spPr bwMode="auto">
            <a:xfrm>
              <a:off x="3417888" y="5083175"/>
              <a:ext cx="139700" cy="254000"/>
            </a:xfrm>
            <a:custGeom>
              <a:avLst/>
              <a:gdLst>
                <a:gd name="T0" fmla="*/ 7 w 88"/>
                <a:gd name="T1" fmla="*/ 0 h 160"/>
                <a:gd name="T2" fmla="*/ 7 w 88"/>
                <a:gd name="T3" fmla="*/ 0 h 160"/>
                <a:gd name="T4" fmla="*/ 88 w 88"/>
                <a:gd name="T5" fmla="*/ 0 h 160"/>
                <a:gd name="T6" fmla="*/ 88 w 88"/>
                <a:gd name="T7" fmla="*/ 0 h 160"/>
                <a:gd name="T8" fmla="*/ 71 w 88"/>
                <a:gd name="T9" fmla="*/ 140 h 160"/>
                <a:gd name="T10" fmla="*/ 71 w 88"/>
                <a:gd name="T11" fmla="*/ 140 h 160"/>
                <a:gd name="T12" fmla="*/ 70 w 88"/>
                <a:gd name="T13" fmla="*/ 147 h 160"/>
                <a:gd name="T14" fmla="*/ 65 w 88"/>
                <a:gd name="T15" fmla="*/ 152 h 160"/>
                <a:gd name="T16" fmla="*/ 60 w 88"/>
                <a:gd name="T17" fmla="*/ 157 h 160"/>
                <a:gd name="T18" fmla="*/ 55 w 88"/>
                <a:gd name="T19" fmla="*/ 160 h 160"/>
                <a:gd name="T20" fmla="*/ 55 w 88"/>
                <a:gd name="T21" fmla="*/ 160 h 160"/>
                <a:gd name="T22" fmla="*/ 0 w 88"/>
                <a:gd name="T23" fmla="*/ 99 h 160"/>
                <a:gd name="T24" fmla="*/ 0 w 88"/>
                <a:gd name="T25" fmla="*/ 99 h 160"/>
                <a:gd name="T26" fmla="*/ 7 w 88"/>
                <a:gd name="T27" fmla="*/ 0 h 160"/>
                <a:gd name="T28" fmla="*/ 7 w 8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60">
                  <a:moveTo>
                    <a:pt x="7" y="0"/>
                  </a:moveTo>
                  <a:lnTo>
                    <a:pt x="7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7"/>
                  </a:lnTo>
                  <a:lnTo>
                    <a:pt x="65" y="152"/>
                  </a:lnTo>
                  <a:lnTo>
                    <a:pt x="60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" name="Freeform 83"/>
            <p:cNvSpPr/>
            <p:nvPr/>
          </p:nvSpPr>
          <p:spPr bwMode="auto">
            <a:xfrm>
              <a:off x="3425826" y="5083175"/>
              <a:ext cx="131763" cy="254000"/>
            </a:xfrm>
            <a:custGeom>
              <a:avLst/>
              <a:gdLst>
                <a:gd name="T0" fmla="*/ 6 w 83"/>
                <a:gd name="T1" fmla="*/ 0 h 160"/>
                <a:gd name="T2" fmla="*/ 6 w 83"/>
                <a:gd name="T3" fmla="*/ 0 h 160"/>
                <a:gd name="T4" fmla="*/ 83 w 83"/>
                <a:gd name="T5" fmla="*/ 0 h 160"/>
                <a:gd name="T6" fmla="*/ 83 w 83"/>
                <a:gd name="T7" fmla="*/ 0 h 160"/>
                <a:gd name="T8" fmla="*/ 66 w 83"/>
                <a:gd name="T9" fmla="*/ 140 h 160"/>
                <a:gd name="T10" fmla="*/ 66 w 83"/>
                <a:gd name="T11" fmla="*/ 140 h 160"/>
                <a:gd name="T12" fmla="*/ 65 w 83"/>
                <a:gd name="T13" fmla="*/ 147 h 160"/>
                <a:gd name="T14" fmla="*/ 60 w 83"/>
                <a:gd name="T15" fmla="*/ 152 h 160"/>
                <a:gd name="T16" fmla="*/ 55 w 83"/>
                <a:gd name="T17" fmla="*/ 156 h 160"/>
                <a:gd name="T18" fmla="*/ 50 w 83"/>
                <a:gd name="T19" fmla="*/ 160 h 160"/>
                <a:gd name="T20" fmla="*/ 50 w 83"/>
                <a:gd name="T21" fmla="*/ 160 h 160"/>
                <a:gd name="T22" fmla="*/ 0 w 83"/>
                <a:gd name="T23" fmla="*/ 99 h 160"/>
                <a:gd name="T24" fmla="*/ 0 w 83"/>
                <a:gd name="T25" fmla="*/ 99 h 160"/>
                <a:gd name="T26" fmla="*/ 6 w 83"/>
                <a:gd name="T27" fmla="*/ 0 h 160"/>
                <a:gd name="T28" fmla="*/ 6 w 83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60">
                  <a:moveTo>
                    <a:pt x="6" y="0"/>
                  </a:moveTo>
                  <a:lnTo>
                    <a:pt x="6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66" y="140"/>
                  </a:lnTo>
                  <a:lnTo>
                    <a:pt x="66" y="140"/>
                  </a:lnTo>
                  <a:lnTo>
                    <a:pt x="65" y="147"/>
                  </a:lnTo>
                  <a:lnTo>
                    <a:pt x="60" y="152"/>
                  </a:lnTo>
                  <a:lnTo>
                    <a:pt x="55" y="156"/>
                  </a:lnTo>
                  <a:lnTo>
                    <a:pt x="50" y="160"/>
                  </a:lnTo>
                  <a:lnTo>
                    <a:pt x="50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" name="Freeform 84"/>
            <p:cNvSpPr/>
            <p:nvPr/>
          </p:nvSpPr>
          <p:spPr bwMode="auto">
            <a:xfrm>
              <a:off x="3432176" y="5083175"/>
              <a:ext cx="125413" cy="254000"/>
            </a:xfrm>
            <a:custGeom>
              <a:avLst/>
              <a:gdLst>
                <a:gd name="T0" fmla="*/ 5 w 79"/>
                <a:gd name="T1" fmla="*/ 0 h 160"/>
                <a:gd name="T2" fmla="*/ 5 w 79"/>
                <a:gd name="T3" fmla="*/ 0 h 160"/>
                <a:gd name="T4" fmla="*/ 79 w 79"/>
                <a:gd name="T5" fmla="*/ 0 h 160"/>
                <a:gd name="T6" fmla="*/ 79 w 79"/>
                <a:gd name="T7" fmla="*/ 0 h 160"/>
                <a:gd name="T8" fmla="*/ 62 w 79"/>
                <a:gd name="T9" fmla="*/ 140 h 160"/>
                <a:gd name="T10" fmla="*/ 62 w 79"/>
                <a:gd name="T11" fmla="*/ 140 h 160"/>
                <a:gd name="T12" fmla="*/ 61 w 79"/>
                <a:gd name="T13" fmla="*/ 147 h 160"/>
                <a:gd name="T14" fmla="*/ 56 w 79"/>
                <a:gd name="T15" fmla="*/ 152 h 160"/>
                <a:gd name="T16" fmla="*/ 51 w 79"/>
                <a:gd name="T17" fmla="*/ 156 h 160"/>
                <a:gd name="T18" fmla="*/ 46 w 79"/>
                <a:gd name="T19" fmla="*/ 160 h 160"/>
                <a:gd name="T20" fmla="*/ 46 w 79"/>
                <a:gd name="T21" fmla="*/ 160 h 160"/>
                <a:gd name="T22" fmla="*/ 0 w 79"/>
                <a:gd name="T23" fmla="*/ 98 h 160"/>
                <a:gd name="T24" fmla="*/ 0 w 79"/>
                <a:gd name="T25" fmla="*/ 98 h 160"/>
                <a:gd name="T26" fmla="*/ 5 w 79"/>
                <a:gd name="T27" fmla="*/ 0 h 160"/>
                <a:gd name="T28" fmla="*/ 5 w 79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60">
                  <a:moveTo>
                    <a:pt x="5" y="0"/>
                  </a:moveTo>
                  <a:lnTo>
                    <a:pt x="5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62" y="140"/>
                  </a:lnTo>
                  <a:lnTo>
                    <a:pt x="62" y="140"/>
                  </a:lnTo>
                  <a:lnTo>
                    <a:pt x="61" y="147"/>
                  </a:lnTo>
                  <a:lnTo>
                    <a:pt x="56" y="152"/>
                  </a:lnTo>
                  <a:lnTo>
                    <a:pt x="51" y="156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" name="Freeform 85"/>
            <p:cNvSpPr/>
            <p:nvPr/>
          </p:nvSpPr>
          <p:spPr bwMode="auto">
            <a:xfrm>
              <a:off x="3438526" y="5083175"/>
              <a:ext cx="119063" cy="254000"/>
            </a:xfrm>
            <a:custGeom>
              <a:avLst/>
              <a:gdLst>
                <a:gd name="T0" fmla="*/ 5 w 75"/>
                <a:gd name="T1" fmla="*/ 0 h 160"/>
                <a:gd name="T2" fmla="*/ 5 w 75"/>
                <a:gd name="T3" fmla="*/ 0 h 160"/>
                <a:gd name="T4" fmla="*/ 75 w 75"/>
                <a:gd name="T5" fmla="*/ 0 h 160"/>
                <a:gd name="T6" fmla="*/ 75 w 75"/>
                <a:gd name="T7" fmla="*/ 0 h 160"/>
                <a:gd name="T8" fmla="*/ 58 w 75"/>
                <a:gd name="T9" fmla="*/ 140 h 160"/>
                <a:gd name="T10" fmla="*/ 58 w 75"/>
                <a:gd name="T11" fmla="*/ 140 h 160"/>
                <a:gd name="T12" fmla="*/ 57 w 75"/>
                <a:gd name="T13" fmla="*/ 147 h 160"/>
                <a:gd name="T14" fmla="*/ 52 w 75"/>
                <a:gd name="T15" fmla="*/ 152 h 160"/>
                <a:gd name="T16" fmla="*/ 48 w 75"/>
                <a:gd name="T17" fmla="*/ 156 h 160"/>
                <a:gd name="T18" fmla="*/ 43 w 75"/>
                <a:gd name="T19" fmla="*/ 160 h 160"/>
                <a:gd name="T20" fmla="*/ 43 w 75"/>
                <a:gd name="T21" fmla="*/ 160 h 160"/>
                <a:gd name="T22" fmla="*/ 0 w 75"/>
                <a:gd name="T23" fmla="*/ 96 h 160"/>
                <a:gd name="T24" fmla="*/ 0 w 75"/>
                <a:gd name="T25" fmla="*/ 96 h 160"/>
                <a:gd name="T26" fmla="*/ 5 w 75"/>
                <a:gd name="T27" fmla="*/ 0 h 160"/>
                <a:gd name="T28" fmla="*/ 5 w 7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160">
                  <a:moveTo>
                    <a:pt x="5" y="0"/>
                  </a:moveTo>
                  <a:lnTo>
                    <a:pt x="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58" y="140"/>
                  </a:lnTo>
                  <a:lnTo>
                    <a:pt x="58" y="140"/>
                  </a:lnTo>
                  <a:lnTo>
                    <a:pt x="57" y="147"/>
                  </a:lnTo>
                  <a:lnTo>
                    <a:pt x="52" y="152"/>
                  </a:lnTo>
                  <a:lnTo>
                    <a:pt x="48" y="156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" name="Freeform 86"/>
            <p:cNvSpPr/>
            <p:nvPr/>
          </p:nvSpPr>
          <p:spPr bwMode="auto">
            <a:xfrm>
              <a:off x="3444876" y="5083175"/>
              <a:ext cx="112713" cy="254000"/>
            </a:xfrm>
            <a:custGeom>
              <a:avLst/>
              <a:gdLst>
                <a:gd name="T0" fmla="*/ 5 w 71"/>
                <a:gd name="T1" fmla="*/ 0 h 160"/>
                <a:gd name="T2" fmla="*/ 5 w 71"/>
                <a:gd name="T3" fmla="*/ 0 h 160"/>
                <a:gd name="T4" fmla="*/ 71 w 71"/>
                <a:gd name="T5" fmla="*/ 0 h 160"/>
                <a:gd name="T6" fmla="*/ 71 w 71"/>
                <a:gd name="T7" fmla="*/ 0 h 160"/>
                <a:gd name="T8" fmla="*/ 54 w 71"/>
                <a:gd name="T9" fmla="*/ 140 h 160"/>
                <a:gd name="T10" fmla="*/ 54 w 71"/>
                <a:gd name="T11" fmla="*/ 140 h 160"/>
                <a:gd name="T12" fmla="*/ 53 w 71"/>
                <a:gd name="T13" fmla="*/ 147 h 160"/>
                <a:gd name="T14" fmla="*/ 48 w 71"/>
                <a:gd name="T15" fmla="*/ 152 h 160"/>
                <a:gd name="T16" fmla="*/ 44 w 71"/>
                <a:gd name="T17" fmla="*/ 156 h 160"/>
                <a:gd name="T18" fmla="*/ 39 w 71"/>
                <a:gd name="T19" fmla="*/ 160 h 160"/>
                <a:gd name="T20" fmla="*/ 39 w 71"/>
                <a:gd name="T21" fmla="*/ 160 h 160"/>
                <a:gd name="T22" fmla="*/ 0 w 71"/>
                <a:gd name="T23" fmla="*/ 95 h 160"/>
                <a:gd name="T24" fmla="*/ 0 w 71"/>
                <a:gd name="T25" fmla="*/ 95 h 160"/>
                <a:gd name="T26" fmla="*/ 5 w 71"/>
                <a:gd name="T27" fmla="*/ 0 h 160"/>
                <a:gd name="T28" fmla="*/ 5 w 71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160">
                  <a:moveTo>
                    <a:pt x="5" y="0"/>
                  </a:moveTo>
                  <a:lnTo>
                    <a:pt x="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54" y="140"/>
                  </a:lnTo>
                  <a:lnTo>
                    <a:pt x="54" y="140"/>
                  </a:lnTo>
                  <a:lnTo>
                    <a:pt x="53" y="147"/>
                  </a:lnTo>
                  <a:lnTo>
                    <a:pt x="48" y="152"/>
                  </a:lnTo>
                  <a:lnTo>
                    <a:pt x="44" y="156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" name="Freeform 87"/>
            <p:cNvSpPr/>
            <p:nvPr/>
          </p:nvSpPr>
          <p:spPr bwMode="auto">
            <a:xfrm>
              <a:off x="3448051" y="5083175"/>
              <a:ext cx="109538" cy="252413"/>
            </a:xfrm>
            <a:custGeom>
              <a:avLst/>
              <a:gdLst>
                <a:gd name="T0" fmla="*/ 7 w 69"/>
                <a:gd name="T1" fmla="*/ 0 h 159"/>
                <a:gd name="T2" fmla="*/ 7 w 69"/>
                <a:gd name="T3" fmla="*/ 0 h 159"/>
                <a:gd name="T4" fmla="*/ 69 w 69"/>
                <a:gd name="T5" fmla="*/ 0 h 159"/>
                <a:gd name="T6" fmla="*/ 69 w 69"/>
                <a:gd name="T7" fmla="*/ 0 h 159"/>
                <a:gd name="T8" fmla="*/ 52 w 69"/>
                <a:gd name="T9" fmla="*/ 140 h 159"/>
                <a:gd name="T10" fmla="*/ 52 w 69"/>
                <a:gd name="T11" fmla="*/ 140 h 159"/>
                <a:gd name="T12" fmla="*/ 51 w 69"/>
                <a:gd name="T13" fmla="*/ 147 h 159"/>
                <a:gd name="T14" fmla="*/ 46 w 69"/>
                <a:gd name="T15" fmla="*/ 152 h 159"/>
                <a:gd name="T16" fmla="*/ 42 w 69"/>
                <a:gd name="T17" fmla="*/ 156 h 159"/>
                <a:gd name="T18" fmla="*/ 37 w 69"/>
                <a:gd name="T19" fmla="*/ 159 h 159"/>
                <a:gd name="T20" fmla="*/ 37 w 69"/>
                <a:gd name="T21" fmla="*/ 159 h 159"/>
                <a:gd name="T22" fmla="*/ 0 w 69"/>
                <a:gd name="T23" fmla="*/ 94 h 159"/>
                <a:gd name="T24" fmla="*/ 0 w 69"/>
                <a:gd name="T25" fmla="*/ 94 h 159"/>
                <a:gd name="T26" fmla="*/ 7 w 69"/>
                <a:gd name="T27" fmla="*/ 0 h 159"/>
                <a:gd name="T28" fmla="*/ 7 w 6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59">
                  <a:moveTo>
                    <a:pt x="7" y="0"/>
                  </a:moveTo>
                  <a:lnTo>
                    <a:pt x="7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2" y="140"/>
                  </a:lnTo>
                  <a:lnTo>
                    <a:pt x="52" y="140"/>
                  </a:lnTo>
                  <a:lnTo>
                    <a:pt x="51" y="147"/>
                  </a:lnTo>
                  <a:lnTo>
                    <a:pt x="46" y="152"/>
                  </a:lnTo>
                  <a:lnTo>
                    <a:pt x="42" y="156"/>
                  </a:lnTo>
                  <a:lnTo>
                    <a:pt x="37" y="159"/>
                  </a:lnTo>
                  <a:lnTo>
                    <a:pt x="37" y="159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" name="Freeform 88"/>
            <p:cNvSpPr/>
            <p:nvPr/>
          </p:nvSpPr>
          <p:spPr bwMode="auto">
            <a:xfrm>
              <a:off x="3454401" y="5083175"/>
              <a:ext cx="103188" cy="252413"/>
            </a:xfrm>
            <a:custGeom>
              <a:avLst/>
              <a:gdLst>
                <a:gd name="T0" fmla="*/ 7 w 65"/>
                <a:gd name="T1" fmla="*/ 0 h 159"/>
                <a:gd name="T2" fmla="*/ 7 w 65"/>
                <a:gd name="T3" fmla="*/ 0 h 159"/>
                <a:gd name="T4" fmla="*/ 65 w 65"/>
                <a:gd name="T5" fmla="*/ 0 h 159"/>
                <a:gd name="T6" fmla="*/ 65 w 65"/>
                <a:gd name="T7" fmla="*/ 0 h 159"/>
                <a:gd name="T8" fmla="*/ 48 w 65"/>
                <a:gd name="T9" fmla="*/ 140 h 159"/>
                <a:gd name="T10" fmla="*/ 48 w 65"/>
                <a:gd name="T11" fmla="*/ 140 h 159"/>
                <a:gd name="T12" fmla="*/ 47 w 65"/>
                <a:gd name="T13" fmla="*/ 147 h 159"/>
                <a:gd name="T14" fmla="*/ 42 w 65"/>
                <a:gd name="T15" fmla="*/ 152 h 159"/>
                <a:gd name="T16" fmla="*/ 38 w 65"/>
                <a:gd name="T17" fmla="*/ 156 h 159"/>
                <a:gd name="T18" fmla="*/ 33 w 65"/>
                <a:gd name="T19" fmla="*/ 159 h 159"/>
                <a:gd name="T20" fmla="*/ 33 w 65"/>
                <a:gd name="T21" fmla="*/ 159 h 159"/>
                <a:gd name="T22" fmla="*/ 0 w 65"/>
                <a:gd name="T23" fmla="*/ 92 h 159"/>
                <a:gd name="T24" fmla="*/ 0 w 65"/>
                <a:gd name="T25" fmla="*/ 92 h 159"/>
                <a:gd name="T26" fmla="*/ 7 w 65"/>
                <a:gd name="T27" fmla="*/ 0 h 159"/>
                <a:gd name="T28" fmla="*/ 7 w 6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59">
                  <a:moveTo>
                    <a:pt x="7" y="0"/>
                  </a:moveTo>
                  <a:lnTo>
                    <a:pt x="7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48" y="140"/>
                  </a:lnTo>
                  <a:lnTo>
                    <a:pt x="48" y="140"/>
                  </a:lnTo>
                  <a:lnTo>
                    <a:pt x="47" y="147"/>
                  </a:lnTo>
                  <a:lnTo>
                    <a:pt x="42" y="152"/>
                  </a:lnTo>
                  <a:lnTo>
                    <a:pt x="38" y="156"/>
                  </a:lnTo>
                  <a:lnTo>
                    <a:pt x="33" y="159"/>
                  </a:lnTo>
                  <a:lnTo>
                    <a:pt x="33" y="159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" name="Freeform 89"/>
            <p:cNvSpPr/>
            <p:nvPr/>
          </p:nvSpPr>
          <p:spPr bwMode="auto">
            <a:xfrm>
              <a:off x="3462338" y="5083175"/>
              <a:ext cx="95250" cy="252413"/>
            </a:xfrm>
            <a:custGeom>
              <a:avLst/>
              <a:gdLst>
                <a:gd name="T0" fmla="*/ 6 w 60"/>
                <a:gd name="T1" fmla="*/ 0 h 159"/>
                <a:gd name="T2" fmla="*/ 6 w 60"/>
                <a:gd name="T3" fmla="*/ 0 h 159"/>
                <a:gd name="T4" fmla="*/ 60 w 60"/>
                <a:gd name="T5" fmla="*/ 0 h 159"/>
                <a:gd name="T6" fmla="*/ 60 w 60"/>
                <a:gd name="T7" fmla="*/ 0 h 159"/>
                <a:gd name="T8" fmla="*/ 43 w 60"/>
                <a:gd name="T9" fmla="*/ 140 h 159"/>
                <a:gd name="T10" fmla="*/ 43 w 60"/>
                <a:gd name="T11" fmla="*/ 140 h 159"/>
                <a:gd name="T12" fmla="*/ 42 w 60"/>
                <a:gd name="T13" fmla="*/ 147 h 159"/>
                <a:gd name="T14" fmla="*/ 39 w 60"/>
                <a:gd name="T15" fmla="*/ 151 h 159"/>
                <a:gd name="T16" fmla="*/ 33 w 60"/>
                <a:gd name="T17" fmla="*/ 156 h 159"/>
                <a:gd name="T18" fmla="*/ 29 w 60"/>
                <a:gd name="T19" fmla="*/ 159 h 159"/>
                <a:gd name="T20" fmla="*/ 29 w 60"/>
                <a:gd name="T21" fmla="*/ 159 h 159"/>
                <a:gd name="T22" fmla="*/ 0 w 60"/>
                <a:gd name="T23" fmla="*/ 91 h 159"/>
                <a:gd name="T24" fmla="*/ 0 w 60"/>
                <a:gd name="T25" fmla="*/ 91 h 159"/>
                <a:gd name="T26" fmla="*/ 6 w 60"/>
                <a:gd name="T27" fmla="*/ 0 h 159"/>
                <a:gd name="T28" fmla="*/ 6 w 6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59">
                  <a:moveTo>
                    <a:pt x="6" y="0"/>
                  </a:moveTo>
                  <a:lnTo>
                    <a:pt x="6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2" y="147"/>
                  </a:lnTo>
                  <a:lnTo>
                    <a:pt x="39" y="151"/>
                  </a:lnTo>
                  <a:lnTo>
                    <a:pt x="33" y="156"/>
                  </a:lnTo>
                  <a:lnTo>
                    <a:pt x="29" y="159"/>
                  </a:lnTo>
                  <a:lnTo>
                    <a:pt x="29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" name="Freeform 90"/>
            <p:cNvSpPr/>
            <p:nvPr/>
          </p:nvSpPr>
          <p:spPr bwMode="auto">
            <a:xfrm>
              <a:off x="3468688" y="5083175"/>
              <a:ext cx="88900" cy="252413"/>
            </a:xfrm>
            <a:custGeom>
              <a:avLst/>
              <a:gdLst>
                <a:gd name="T0" fmla="*/ 6 w 56"/>
                <a:gd name="T1" fmla="*/ 0 h 159"/>
                <a:gd name="T2" fmla="*/ 6 w 56"/>
                <a:gd name="T3" fmla="*/ 0 h 159"/>
                <a:gd name="T4" fmla="*/ 56 w 56"/>
                <a:gd name="T5" fmla="*/ 0 h 159"/>
                <a:gd name="T6" fmla="*/ 56 w 56"/>
                <a:gd name="T7" fmla="*/ 0 h 159"/>
                <a:gd name="T8" fmla="*/ 39 w 56"/>
                <a:gd name="T9" fmla="*/ 140 h 159"/>
                <a:gd name="T10" fmla="*/ 39 w 56"/>
                <a:gd name="T11" fmla="*/ 140 h 159"/>
                <a:gd name="T12" fmla="*/ 38 w 56"/>
                <a:gd name="T13" fmla="*/ 147 h 159"/>
                <a:gd name="T14" fmla="*/ 35 w 56"/>
                <a:gd name="T15" fmla="*/ 151 h 159"/>
                <a:gd name="T16" fmla="*/ 29 w 56"/>
                <a:gd name="T17" fmla="*/ 156 h 159"/>
                <a:gd name="T18" fmla="*/ 25 w 56"/>
                <a:gd name="T19" fmla="*/ 159 h 159"/>
                <a:gd name="T20" fmla="*/ 25 w 56"/>
                <a:gd name="T21" fmla="*/ 159 h 159"/>
                <a:gd name="T22" fmla="*/ 0 w 56"/>
                <a:gd name="T23" fmla="*/ 91 h 159"/>
                <a:gd name="T24" fmla="*/ 0 w 56"/>
                <a:gd name="T25" fmla="*/ 91 h 159"/>
                <a:gd name="T26" fmla="*/ 6 w 56"/>
                <a:gd name="T27" fmla="*/ 0 h 159"/>
                <a:gd name="T28" fmla="*/ 6 w 5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159">
                  <a:moveTo>
                    <a:pt x="6" y="0"/>
                  </a:moveTo>
                  <a:lnTo>
                    <a:pt x="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8" y="147"/>
                  </a:lnTo>
                  <a:lnTo>
                    <a:pt x="35" y="151"/>
                  </a:lnTo>
                  <a:lnTo>
                    <a:pt x="29" y="156"/>
                  </a:lnTo>
                  <a:lnTo>
                    <a:pt x="25" y="159"/>
                  </a:lnTo>
                  <a:lnTo>
                    <a:pt x="25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" name="Freeform 91"/>
            <p:cNvSpPr/>
            <p:nvPr/>
          </p:nvSpPr>
          <p:spPr bwMode="auto">
            <a:xfrm>
              <a:off x="3471863" y="5083175"/>
              <a:ext cx="85725" cy="252413"/>
            </a:xfrm>
            <a:custGeom>
              <a:avLst/>
              <a:gdLst>
                <a:gd name="T0" fmla="*/ 7 w 54"/>
                <a:gd name="T1" fmla="*/ 0 h 159"/>
                <a:gd name="T2" fmla="*/ 7 w 54"/>
                <a:gd name="T3" fmla="*/ 0 h 159"/>
                <a:gd name="T4" fmla="*/ 54 w 54"/>
                <a:gd name="T5" fmla="*/ 0 h 159"/>
                <a:gd name="T6" fmla="*/ 54 w 54"/>
                <a:gd name="T7" fmla="*/ 0 h 159"/>
                <a:gd name="T8" fmla="*/ 37 w 54"/>
                <a:gd name="T9" fmla="*/ 140 h 159"/>
                <a:gd name="T10" fmla="*/ 37 w 54"/>
                <a:gd name="T11" fmla="*/ 140 h 159"/>
                <a:gd name="T12" fmla="*/ 36 w 54"/>
                <a:gd name="T13" fmla="*/ 145 h 159"/>
                <a:gd name="T14" fmla="*/ 33 w 54"/>
                <a:gd name="T15" fmla="*/ 151 h 159"/>
                <a:gd name="T16" fmla="*/ 29 w 54"/>
                <a:gd name="T17" fmla="*/ 155 h 159"/>
                <a:gd name="T18" fmla="*/ 23 w 54"/>
                <a:gd name="T19" fmla="*/ 159 h 159"/>
                <a:gd name="T20" fmla="*/ 23 w 54"/>
                <a:gd name="T21" fmla="*/ 159 h 159"/>
                <a:gd name="T22" fmla="*/ 0 w 54"/>
                <a:gd name="T23" fmla="*/ 90 h 159"/>
                <a:gd name="T24" fmla="*/ 0 w 54"/>
                <a:gd name="T25" fmla="*/ 90 h 159"/>
                <a:gd name="T26" fmla="*/ 7 w 54"/>
                <a:gd name="T27" fmla="*/ 0 h 159"/>
                <a:gd name="T28" fmla="*/ 7 w 54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159">
                  <a:moveTo>
                    <a:pt x="7" y="0"/>
                  </a:moveTo>
                  <a:lnTo>
                    <a:pt x="7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6" y="145"/>
                  </a:lnTo>
                  <a:lnTo>
                    <a:pt x="33" y="151"/>
                  </a:lnTo>
                  <a:lnTo>
                    <a:pt x="29" y="155"/>
                  </a:lnTo>
                  <a:lnTo>
                    <a:pt x="23" y="159"/>
                  </a:lnTo>
                  <a:lnTo>
                    <a:pt x="23" y="159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" name="Freeform 92"/>
            <p:cNvSpPr/>
            <p:nvPr/>
          </p:nvSpPr>
          <p:spPr bwMode="auto">
            <a:xfrm>
              <a:off x="3478213" y="5083175"/>
              <a:ext cx="79375" cy="252413"/>
            </a:xfrm>
            <a:custGeom>
              <a:avLst/>
              <a:gdLst>
                <a:gd name="T0" fmla="*/ 7 w 50"/>
                <a:gd name="T1" fmla="*/ 0 h 159"/>
                <a:gd name="T2" fmla="*/ 7 w 50"/>
                <a:gd name="T3" fmla="*/ 0 h 159"/>
                <a:gd name="T4" fmla="*/ 50 w 50"/>
                <a:gd name="T5" fmla="*/ 0 h 159"/>
                <a:gd name="T6" fmla="*/ 50 w 50"/>
                <a:gd name="T7" fmla="*/ 0 h 159"/>
                <a:gd name="T8" fmla="*/ 33 w 50"/>
                <a:gd name="T9" fmla="*/ 140 h 159"/>
                <a:gd name="T10" fmla="*/ 33 w 50"/>
                <a:gd name="T11" fmla="*/ 140 h 159"/>
                <a:gd name="T12" fmla="*/ 32 w 50"/>
                <a:gd name="T13" fmla="*/ 145 h 159"/>
                <a:gd name="T14" fmla="*/ 29 w 50"/>
                <a:gd name="T15" fmla="*/ 151 h 159"/>
                <a:gd name="T16" fmla="*/ 25 w 50"/>
                <a:gd name="T17" fmla="*/ 155 h 159"/>
                <a:gd name="T18" fmla="*/ 19 w 50"/>
                <a:gd name="T19" fmla="*/ 159 h 159"/>
                <a:gd name="T20" fmla="*/ 19 w 50"/>
                <a:gd name="T21" fmla="*/ 159 h 159"/>
                <a:gd name="T22" fmla="*/ 0 w 50"/>
                <a:gd name="T23" fmla="*/ 88 h 159"/>
                <a:gd name="T24" fmla="*/ 0 w 50"/>
                <a:gd name="T25" fmla="*/ 88 h 159"/>
                <a:gd name="T26" fmla="*/ 7 w 50"/>
                <a:gd name="T27" fmla="*/ 0 h 159"/>
                <a:gd name="T28" fmla="*/ 7 w 5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59">
                  <a:moveTo>
                    <a:pt x="7" y="0"/>
                  </a:moveTo>
                  <a:lnTo>
                    <a:pt x="7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33" y="140"/>
                  </a:lnTo>
                  <a:lnTo>
                    <a:pt x="33" y="140"/>
                  </a:lnTo>
                  <a:lnTo>
                    <a:pt x="32" y="145"/>
                  </a:lnTo>
                  <a:lnTo>
                    <a:pt x="29" y="151"/>
                  </a:lnTo>
                  <a:lnTo>
                    <a:pt x="25" y="155"/>
                  </a:lnTo>
                  <a:lnTo>
                    <a:pt x="19" y="159"/>
                  </a:lnTo>
                  <a:lnTo>
                    <a:pt x="19" y="15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" name="Freeform 93"/>
            <p:cNvSpPr/>
            <p:nvPr/>
          </p:nvSpPr>
          <p:spPr bwMode="auto">
            <a:xfrm>
              <a:off x="3484563" y="5083175"/>
              <a:ext cx="73025" cy="252413"/>
            </a:xfrm>
            <a:custGeom>
              <a:avLst/>
              <a:gdLst>
                <a:gd name="T0" fmla="*/ 7 w 46"/>
                <a:gd name="T1" fmla="*/ 0 h 159"/>
                <a:gd name="T2" fmla="*/ 7 w 46"/>
                <a:gd name="T3" fmla="*/ 0 h 159"/>
                <a:gd name="T4" fmla="*/ 46 w 46"/>
                <a:gd name="T5" fmla="*/ 0 h 159"/>
                <a:gd name="T6" fmla="*/ 46 w 46"/>
                <a:gd name="T7" fmla="*/ 0 h 159"/>
                <a:gd name="T8" fmla="*/ 29 w 46"/>
                <a:gd name="T9" fmla="*/ 140 h 159"/>
                <a:gd name="T10" fmla="*/ 29 w 46"/>
                <a:gd name="T11" fmla="*/ 140 h 159"/>
                <a:gd name="T12" fmla="*/ 28 w 46"/>
                <a:gd name="T13" fmla="*/ 145 h 159"/>
                <a:gd name="T14" fmla="*/ 25 w 46"/>
                <a:gd name="T15" fmla="*/ 151 h 159"/>
                <a:gd name="T16" fmla="*/ 21 w 46"/>
                <a:gd name="T17" fmla="*/ 155 h 159"/>
                <a:gd name="T18" fmla="*/ 17 w 46"/>
                <a:gd name="T19" fmla="*/ 159 h 159"/>
                <a:gd name="T20" fmla="*/ 17 w 46"/>
                <a:gd name="T21" fmla="*/ 159 h 159"/>
                <a:gd name="T22" fmla="*/ 0 w 46"/>
                <a:gd name="T23" fmla="*/ 87 h 159"/>
                <a:gd name="T24" fmla="*/ 0 w 46"/>
                <a:gd name="T25" fmla="*/ 87 h 159"/>
                <a:gd name="T26" fmla="*/ 7 w 46"/>
                <a:gd name="T27" fmla="*/ 0 h 159"/>
                <a:gd name="T28" fmla="*/ 7 w 4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59">
                  <a:moveTo>
                    <a:pt x="7" y="0"/>
                  </a:moveTo>
                  <a:lnTo>
                    <a:pt x="7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9" y="140"/>
                  </a:lnTo>
                  <a:lnTo>
                    <a:pt x="29" y="140"/>
                  </a:lnTo>
                  <a:lnTo>
                    <a:pt x="28" y="145"/>
                  </a:lnTo>
                  <a:lnTo>
                    <a:pt x="25" y="151"/>
                  </a:lnTo>
                  <a:lnTo>
                    <a:pt x="21" y="155"/>
                  </a:lnTo>
                  <a:lnTo>
                    <a:pt x="17" y="159"/>
                  </a:lnTo>
                  <a:lnTo>
                    <a:pt x="17" y="15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" name="Freeform 94"/>
            <p:cNvSpPr/>
            <p:nvPr/>
          </p:nvSpPr>
          <p:spPr bwMode="auto">
            <a:xfrm>
              <a:off x="3492501" y="5083175"/>
              <a:ext cx="65088" cy="252413"/>
            </a:xfrm>
            <a:custGeom>
              <a:avLst/>
              <a:gdLst>
                <a:gd name="T0" fmla="*/ 6 w 41"/>
                <a:gd name="T1" fmla="*/ 0 h 159"/>
                <a:gd name="T2" fmla="*/ 6 w 41"/>
                <a:gd name="T3" fmla="*/ 0 h 159"/>
                <a:gd name="T4" fmla="*/ 41 w 41"/>
                <a:gd name="T5" fmla="*/ 0 h 159"/>
                <a:gd name="T6" fmla="*/ 41 w 41"/>
                <a:gd name="T7" fmla="*/ 0 h 159"/>
                <a:gd name="T8" fmla="*/ 24 w 41"/>
                <a:gd name="T9" fmla="*/ 140 h 159"/>
                <a:gd name="T10" fmla="*/ 24 w 41"/>
                <a:gd name="T11" fmla="*/ 140 h 159"/>
                <a:gd name="T12" fmla="*/ 23 w 41"/>
                <a:gd name="T13" fmla="*/ 145 h 159"/>
                <a:gd name="T14" fmla="*/ 20 w 41"/>
                <a:gd name="T15" fmla="*/ 151 h 159"/>
                <a:gd name="T16" fmla="*/ 16 w 41"/>
                <a:gd name="T17" fmla="*/ 155 h 159"/>
                <a:gd name="T18" fmla="*/ 12 w 41"/>
                <a:gd name="T19" fmla="*/ 159 h 159"/>
                <a:gd name="T20" fmla="*/ 12 w 41"/>
                <a:gd name="T21" fmla="*/ 159 h 159"/>
                <a:gd name="T22" fmla="*/ 0 w 41"/>
                <a:gd name="T23" fmla="*/ 86 h 159"/>
                <a:gd name="T24" fmla="*/ 0 w 41"/>
                <a:gd name="T25" fmla="*/ 86 h 159"/>
                <a:gd name="T26" fmla="*/ 6 w 41"/>
                <a:gd name="T27" fmla="*/ 0 h 159"/>
                <a:gd name="T28" fmla="*/ 6 w 41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59">
                  <a:moveTo>
                    <a:pt x="6" y="0"/>
                  </a:moveTo>
                  <a:lnTo>
                    <a:pt x="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24" y="140"/>
                  </a:lnTo>
                  <a:lnTo>
                    <a:pt x="24" y="140"/>
                  </a:lnTo>
                  <a:lnTo>
                    <a:pt x="23" y="145"/>
                  </a:lnTo>
                  <a:lnTo>
                    <a:pt x="20" y="151"/>
                  </a:lnTo>
                  <a:lnTo>
                    <a:pt x="16" y="155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Freeform 95"/>
            <p:cNvSpPr/>
            <p:nvPr/>
          </p:nvSpPr>
          <p:spPr bwMode="auto">
            <a:xfrm>
              <a:off x="3495676" y="5083175"/>
              <a:ext cx="61913" cy="252413"/>
            </a:xfrm>
            <a:custGeom>
              <a:avLst/>
              <a:gdLst>
                <a:gd name="T0" fmla="*/ 8 w 39"/>
                <a:gd name="T1" fmla="*/ 0 h 159"/>
                <a:gd name="T2" fmla="*/ 8 w 39"/>
                <a:gd name="T3" fmla="*/ 0 h 159"/>
                <a:gd name="T4" fmla="*/ 39 w 39"/>
                <a:gd name="T5" fmla="*/ 0 h 159"/>
                <a:gd name="T6" fmla="*/ 39 w 39"/>
                <a:gd name="T7" fmla="*/ 0 h 159"/>
                <a:gd name="T8" fmla="*/ 22 w 39"/>
                <a:gd name="T9" fmla="*/ 140 h 159"/>
                <a:gd name="T10" fmla="*/ 22 w 39"/>
                <a:gd name="T11" fmla="*/ 140 h 159"/>
                <a:gd name="T12" fmla="*/ 21 w 39"/>
                <a:gd name="T13" fmla="*/ 145 h 159"/>
                <a:gd name="T14" fmla="*/ 18 w 39"/>
                <a:gd name="T15" fmla="*/ 151 h 159"/>
                <a:gd name="T16" fmla="*/ 14 w 39"/>
                <a:gd name="T17" fmla="*/ 155 h 159"/>
                <a:gd name="T18" fmla="*/ 10 w 39"/>
                <a:gd name="T19" fmla="*/ 159 h 159"/>
                <a:gd name="T20" fmla="*/ 10 w 39"/>
                <a:gd name="T21" fmla="*/ 159 h 159"/>
                <a:gd name="T22" fmla="*/ 0 w 39"/>
                <a:gd name="T23" fmla="*/ 84 h 159"/>
                <a:gd name="T24" fmla="*/ 0 w 39"/>
                <a:gd name="T25" fmla="*/ 84 h 159"/>
                <a:gd name="T26" fmla="*/ 8 w 39"/>
                <a:gd name="T27" fmla="*/ 0 h 159"/>
                <a:gd name="T28" fmla="*/ 8 w 3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159">
                  <a:moveTo>
                    <a:pt x="8" y="0"/>
                  </a:moveTo>
                  <a:lnTo>
                    <a:pt x="8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1" y="145"/>
                  </a:lnTo>
                  <a:lnTo>
                    <a:pt x="18" y="151"/>
                  </a:lnTo>
                  <a:lnTo>
                    <a:pt x="14" y="155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Freeform 96"/>
            <p:cNvSpPr/>
            <p:nvPr/>
          </p:nvSpPr>
          <p:spPr bwMode="auto">
            <a:xfrm>
              <a:off x="3502026" y="5083175"/>
              <a:ext cx="55563" cy="252413"/>
            </a:xfrm>
            <a:custGeom>
              <a:avLst/>
              <a:gdLst>
                <a:gd name="T0" fmla="*/ 8 w 35"/>
                <a:gd name="T1" fmla="*/ 0 h 159"/>
                <a:gd name="T2" fmla="*/ 8 w 35"/>
                <a:gd name="T3" fmla="*/ 0 h 159"/>
                <a:gd name="T4" fmla="*/ 35 w 35"/>
                <a:gd name="T5" fmla="*/ 0 h 159"/>
                <a:gd name="T6" fmla="*/ 35 w 35"/>
                <a:gd name="T7" fmla="*/ 0 h 159"/>
                <a:gd name="T8" fmla="*/ 18 w 35"/>
                <a:gd name="T9" fmla="*/ 140 h 159"/>
                <a:gd name="T10" fmla="*/ 18 w 35"/>
                <a:gd name="T11" fmla="*/ 140 h 159"/>
                <a:gd name="T12" fmla="*/ 17 w 35"/>
                <a:gd name="T13" fmla="*/ 145 h 159"/>
                <a:gd name="T14" fmla="*/ 14 w 35"/>
                <a:gd name="T15" fmla="*/ 151 h 159"/>
                <a:gd name="T16" fmla="*/ 11 w 35"/>
                <a:gd name="T17" fmla="*/ 155 h 159"/>
                <a:gd name="T18" fmla="*/ 7 w 35"/>
                <a:gd name="T19" fmla="*/ 159 h 159"/>
                <a:gd name="T20" fmla="*/ 7 w 35"/>
                <a:gd name="T21" fmla="*/ 159 h 159"/>
                <a:gd name="T22" fmla="*/ 0 w 35"/>
                <a:gd name="T23" fmla="*/ 84 h 159"/>
                <a:gd name="T24" fmla="*/ 0 w 35"/>
                <a:gd name="T25" fmla="*/ 84 h 159"/>
                <a:gd name="T26" fmla="*/ 8 w 35"/>
                <a:gd name="T27" fmla="*/ 0 h 159"/>
                <a:gd name="T28" fmla="*/ 8 w 3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159">
                  <a:moveTo>
                    <a:pt x="8" y="0"/>
                  </a:moveTo>
                  <a:lnTo>
                    <a:pt x="8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7" y="145"/>
                  </a:lnTo>
                  <a:lnTo>
                    <a:pt x="14" y="151"/>
                  </a:lnTo>
                  <a:lnTo>
                    <a:pt x="11" y="155"/>
                  </a:lnTo>
                  <a:lnTo>
                    <a:pt x="7" y="159"/>
                  </a:lnTo>
                  <a:lnTo>
                    <a:pt x="7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" name="Freeform 97"/>
            <p:cNvSpPr/>
            <p:nvPr/>
          </p:nvSpPr>
          <p:spPr bwMode="auto">
            <a:xfrm>
              <a:off x="3508376" y="5083175"/>
              <a:ext cx="49213" cy="249238"/>
            </a:xfrm>
            <a:custGeom>
              <a:avLst/>
              <a:gdLst>
                <a:gd name="T0" fmla="*/ 7 w 31"/>
                <a:gd name="T1" fmla="*/ 0 h 157"/>
                <a:gd name="T2" fmla="*/ 7 w 31"/>
                <a:gd name="T3" fmla="*/ 0 h 157"/>
                <a:gd name="T4" fmla="*/ 31 w 31"/>
                <a:gd name="T5" fmla="*/ 0 h 157"/>
                <a:gd name="T6" fmla="*/ 31 w 31"/>
                <a:gd name="T7" fmla="*/ 0 h 157"/>
                <a:gd name="T8" fmla="*/ 14 w 31"/>
                <a:gd name="T9" fmla="*/ 140 h 157"/>
                <a:gd name="T10" fmla="*/ 14 w 31"/>
                <a:gd name="T11" fmla="*/ 140 h 157"/>
                <a:gd name="T12" fmla="*/ 13 w 31"/>
                <a:gd name="T13" fmla="*/ 145 h 157"/>
                <a:gd name="T14" fmla="*/ 10 w 31"/>
                <a:gd name="T15" fmla="*/ 151 h 157"/>
                <a:gd name="T16" fmla="*/ 7 w 31"/>
                <a:gd name="T17" fmla="*/ 155 h 157"/>
                <a:gd name="T18" fmla="*/ 3 w 31"/>
                <a:gd name="T19" fmla="*/ 157 h 157"/>
                <a:gd name="T20" fmla="*/ 3 w 31"/>
                <a:gd name="T21" fmla="*/ 157 h 157"/>
                <a:gd name="T22" fmla="*/ 0 w 31"/>
                <a:gd name="T23" fmla="*/ 83 h 157"/>
                <a:gd name="T24" fmla="*/ 0 w 31"/>
                <a:gd name="T25" fmla="*/ 83 h 157"/>
                <a:gd name="T26" fmla="*/ 7 w 31"/>
                <a:gd name="T27" fmla="*/ 0 h 157"/>
                <a:gd name="T28" fmla="*/ 7 w 31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57">
                  <a:moveTo>
                    <a:pt x="7" y="0"/>
                  </a:moveTo>
                  <a:lnTo>
                    <a:pt x="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3" y="145"/>
                  </a:lnTo>
                  <a:lnTo>
                    <a:pt x="10" y="151"/>
                  </a:lnTo>
                  <a:lnTo>
                    <a:pt x="7" y="155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" name="Freeform 98"/>
            <p:cNvSpPr/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8 w 28"/>
                <a:gd name="T1" fmla="*/ 0 h 157"/>
                <a:gd name="T2" fmla="*/ 8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7 w 28"/>
                <a:gd name="T15" fmla="*/ 151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1 w 28"/>
                <a:gd name="T23" fmla="*/ 82 h 157"/>
                <a:gd name="T24" fmla="*/ 1 w 28"/>
                <a:gd name="T25" fmla="*/ 82 h 157"/>
                <a:gd name="T26" fmla="*/ 8 w 28"/>
                <a:gd name="T27" fmla="*/ 0 h 157"/>
                <a:gd name="T28" fmla="*/ 8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8" y="0"/>
                  </a:moveTo>
                  <a:lnTo>
                    <a:pt x="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7" y="151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" name="Freeform 99"/>
            <p:cNvSpPr/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12 w 28"/>
                <a:gd name="T1" fmla="*/ 0 h 157"/>
                <a:gd name="T2" fmla="*/ 12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8 w 28"/>
                <a:gd name="T15" fmla="*/ 149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5 w 28"/>
                <a:gd name="T23" fmla="*/ 80 h 157"/>
                <a:gd name="T24" fmla="*/ 5 w 28"/>
                <a:gd name="T25" fmla="*/ 80 h 157"/>
                <a:gd name="T26" fmla="*/ 12 w 28"/>
                <a:gd name="T27" fmla="*/ 0 h 157"/>
                <a:gd name="T28" fmla="*/ 12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12" y="0"/>
                  </a:moveTo>
                  <a:lnTo>
                    <a:pt x="12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8" y="149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reeform 100"/>
            <p:cNvSpPr/>
            <p:nvPr/>
          </p:nvSpPr>
          <p:spPr bwMode="auto">
            <a:xfrm>
              <a:off x="3514726" y="5083175"/>
              <a:ext cx="42863" cy="249238"/>
            </a:xfrm>
            <a:custGeom>
              <a:avLst/>
              <a:gdLst>
                <a:gd name="T0" fmla="*/ 15 w 27"/>
                <a:gd name="T1" fmla="*/ 0 h 157"/>
                <a:gd name="T2" fmla="*/ 27 w 27"/>
                <a:gd name="T3" fmla="*/ 0 h 157"/>
                <a:gd name="T4" fmla="*/ 10 w 27"/>
                <a:gd name="T5" fmla="*/ 140 h 157"/>
                <a:gd name="T6" fmla="*/ 10 w 27"/>
                <a:gd name="T7" fmla="*/ 140 h 157"/>
                <a:gd name="T8" fmla="*/ 9 w 27"/>
                <a:gd name="T9" fmla="*/ 145 h 157"/>
                <a:gd name="T10" fmla="*/ 7 w 27"/>
                <a:gd name="T11" fmla="*/ 149 h 157"/>
                <a:gd name="T12" fmla="*/ 3 w 27"/>
                <a:gd name="T13" fmla="*/ 153 h 157"/>
                <a:gd name="T14" fmla="*/ 0 w 27"/>
                <a:gd name="T15" fmla="*/ 157 h 157"/>
                <a:gd name="T16" fmla="*/ 15 w 27"/>
                <a:gd name="T1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57">
                  <a:moveTo>
                    <a:pt x="15" y="0"/>
                  </a:moveTo>
                  <a:lnTo>
                    <a:pt x="27" y="0"/>
                  </a:lnTo>
                  <a:lnTo>
                    <a:pt x="10" y="140"/>
                  </a:lnTo>
                  <a:lnTo>
                    <a:pt x="10" y="140"/>
                  </a:lnTo>
                  <a:lnTo>
                    <a:pt x="9" y="145"/>
                  </a:lnTo>
                  <a:lnTo>
                    <a:pt x="7" y="149"/>
                  </a:lnTo>
                  <a:lnTo>
                    <a:pt x="3" y="153"/>
                  </a:lnTo>
                  <a:lnTo>
                    <a:pt x="0" y="15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" name="Freeform 108"/>
            <p:cNvSpPr/>
            <p:nvPr/>
          </p:nvSpPr>
          <p:spPr bwMode="auto">
            <a:xfrm>
              <a:off x="2687638" y="4930775"/>
              <a:ext cx="47625" cy="55563"/>
            </a:xfrm>
            <a:custGeom>
              <a:avLst/>
              <a:gdLst>
                <a:gd name="T0" fmla="*/ 30 w 30"/>
                <a:gd name="T1" fmla="*/ 2 h 35"/>
                <a:gd name="T2" fmla="*/ 30 w 30"/>
                <a:gd name="T3" fmla="*/ 2 h 35"/>
                <a:gd name="T4" fmla="*/ 27 w 30"/>
                <a:gd name="T5" fmla="*/ 14 h 35"/>
                <a:gd name="T6" fmla="*/ 23 w 30"/>
                <a:gd name="T7" fmla="*/ 30 h 35"/>
                <a:gd name="T8" fmla="*/ 23 w 30"/>
                <a:gd name="T9" fmla="*/ 30 h 35"/>
                <a:gd name="T10" fmla="*/ 20 w 30"/>
                <a:gd name="T11" fmla="*/ 34 h 35"/>
                <a:gd name="T12" fmla="*/ 19 w 30"/>
                <a:gd name="T13" fmla="*/ 35 h 35"/>
                <a:gd name="T14" fmla="*/ 16 w 30"/>
                <a:gd name="T15" fmla="*/ 34 h 35"/>
                <a:gd name="T16" fmla="*/ 14 w 30"/>
                <a:gd name="T17" fmla="*/ 31 h 35"/>
                <a:gd name="T18" fmla="*/ 11 w 30"/>
                <a:gd name="T19" fmla="*/ 26 h 35"/>
                <a:gd name="T20" fmla="*/ 0 w 30"/>
                <a:gd name="T21" fmla="*/ 7 h 35"/>
                <a:gd name="T22" fmla="*/ 0 w 30"/>
                <a:gd name="T23" fmla="*/ 7 h 35"/>
                <a:gd name="T24" fmla="*/ 3 w 30"/>
                <a:gd name="T25" fmla="*/ 6 h 35"/>
                <a:gd name="T26" fmla="*/ 8 w 30"/>
                <a:gd name="T27" fmla="*/ 2 h 35"/>
                <a:gd name="T28" fmla="*/ 12 w 30"/>
                <a:gd name="T29" fmla="*/ 0 h 35"/>
                <a:gd name="T30" fmla="*/ 18 w 30"/>
                <a:gd name="T31" fmla="*/ 0 h 35"/>
                <a:gd name="T32" fmla="*/ 23 w 30"/>
                <a:gd name="T33" fmla="*/ 0 h 35"/>
                <a:gd name="T34" fmla="*/ 30 w 30"/>
                <a:gd name="T35" fmla="*/ 2 h 35"/>
                <a:gd name="T36" fmla="*/ 30 w 30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35">
                  <a:moveTo>
                    <a:pt x="30" y="2"/>
                  </a:moveTo>
                  <a:lnTo>
                    <a:pt x="30" y="2"/>
                  </a:lnTo>
                  <a:lnTo>
                    <a:pt x="27" y="14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4"/>
                  </a:lnTo>
                  <a:lnTo>
                    <a:pt x="19" y="35"/>
                  </a:lnTo>
                  <a:lnTo>
                    <a:pt x="16" y="34"/>
                  </a:lnTo>
                  <a:lnTo>
                    <a:pt x="14" y="31"/>
                  </a:lnTo>
                  <a:lnTo>
                    <a:pt x="11" y="26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6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5" name="组合 215"/>
          <p:cNvGrpSpPr/>
          <p:nvPr/>
        </p:nvGrpSpPr>
        <p:grpSpPr>
          <a:xfrm>
            <a:off x="1917256" y="2950277"/>
            <a:ext cx="112490" cy="333059"/>
            <a:chOff x="2555876" y="4340225"/>
            <a:chExt cx="203200" cy="601663"/>
          </a:xfrm>
          <a:solidFill>
            <a:schemeClr val="accent1"/>
          </a:solidFill>
        </p:grpSpPr>
        <p:sp>
          <p:nvSpPr>
            <p:cNvPr id="217" name="Freeform 105"/>
            <p:cNvSpPr/>
            <p:nvPr/>
          </p:nvSpPr>
          <p:spPr bwMode="auto">
            <a:xfrm>
              <a:off x="2582863" y="4424363"/>
              <a:ext cx="176213" cy="517525"/>
            </a:xfrm>
            <a:custGeom>
              <a:avLst/>
              <a:gdLst>
                <a:gd name="T0" fmla="*/ 35 w 111"/>
                <a:gd name="T1" fmla="*/ 266 h 326"/>
                <a:gd name="T2" fmla="*/ 66 w 111"/>
                <a:gd name="T3" fmla="*/ 326 h 326"/>
                <a:gd name="T4" fmla="*/ 94 w 111"/>
                <a:gd name="T5" fmla="*/ 322 h 326"/>
                <a:gd name="T6" fmla="*/ 111 w 111"/>
                <a:gd name="T7" fmla="*/ 256 h 326"/>
                <a:gd name="T8" fmla="*/ 76 w 111"/>
                <a:gd name="T9" fmla="*/ 0 h 326"/>
                <a:gd name="T10" fmla="*/ 0 w 111"/>
                <a:gd name="T11" fmla="*/ 11 h 326"/>
                <a:gd name="T12" fmla="*/ 35 w 111"/>
                <a:gd name="T13" fmla="*/ 26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326">
                  <a:moveTo>
                    <a:pt x="35" y="266"/>
                  </a:moveTo>
                  <a:lnTo>
                    <a:pt x="66" y="326"/>
                  </a:lnTo>
                  <a:lnTo>
                    <a:pt x="94" y="322"/>
                  </a:lnTo>
                  <a:lnTo>
                    <a:pt x="111" y="256"/>
                  </a:lnTo>
                  <a:lnTo>
                    <a:pt x="76" y="0"/>
                  </a:lnTo>
                  <a:lnTo>
                    <a:pt x="0" y="11"/>
                  </a:lnTo>
                  <a:lnTo>
                    <a:pt x="35" y="26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8" name="Freeform 106"/>
            <p:cNvSpPr/>
            <p:nvPr/>
          </p:nvSpPr>
          <p:spPr bwMode="auto">
            <a:xfrm>
              <a:off x="2576513" y="4340225"/>
              <a:ext cx="127000" cy="146050"/>
            </a:xfrm>
            <a:custGeom>
              <a:avLst/>
              <a:gdLst>
                <a:gd name="T0" fmla="*/ 4 w 80"/>
                <a:gd name="T1" fmla="*/ 59 h 92"/>
                <a:gd name="T2" fmla="*/ 4 w 80"/>
                <a:gd name="T3" fmla="*/ 59 h 92"/>
                <a:gd name="T4" fmla="*/ 5 w 80"/>
                <a:gd name="T5" fmla="*/ 66 h 92"/>
                <a:gd name="T6" fmla="*/ 9 w 80"/>
                <a:gd name="T7" fmla="*/ 73 h 92"/>
                <a:gd name="T8" fmla="*/ 13 w 80"/>
                <a:gd name="T9" fmla="*/ 80 h 92"/>
                <a:gd name="T10" fmla="*/ 19 w 80"/>
                <a:gd name="T11" fmla="*/ 84 h 92"/>
                <a:gd name="T12" fmla="*/ 24 w 80"/>
                <a:gd name="T13" fmla="*/ 88 h 92"/>
                <a:gd name="T14" fmla="*/ 31 w 80"/>
                <a:gd name="T15" fmla="*/ 91 h 92"/>
                <a:gd name="T16" fmla="*/ 39 w 80"/>
                <a:gd name="T17" fmla="*/ 92 h 92"/>
                <a:gd name="T18" fmla="*/ 46 w 80"/>
                <a:gd name="T19" fmla="*/ 92 h 92"/>
                <a:gd name="T20" fmla="*/ 47 w 80"/>
                <a:gd name="T21" fmla="*/ 92 h 92"/>
                <a:gd name="T22" fmla="*/ 47 w 80"/>
                <a:gd name="T23" fmla="*/ 92 h 92"/>
                <a:gd name="T24" fmla="*/ 55 w 80"/>
                <a:gd name="T25" fmla="*/ 89 h 92"/>
                <a:gd name="T26" fmla="*/ 62 w 80"/>
                <a:gd name="T27" fmla="*/ 87 h 92"/>
                <a:gd name="T28" fmla="*/ 67 w 80"/>
                <a:gd name="T29" fmla="*/ 82 h 92"/>
                <a:gd name="T30" fmla="*/ 71 w 80"/>
                <a:gd name="T31" fmla="*/ 77 h 92"/>
                <a:gd name="T32" fmla="*/ 75 w 80"/>
                <a:gd name="T33" fmla="*/ 70 h 92"/>
                <a:gd name="T34" fmla="*/ 78 w 80"/>
                <a:gd name="T35" fmla="*/ 64 h 92"/>
                <a:gd name="T36" fmla="*/ 80 w 80"/>
                <a:gd name="T37" fmla="*/ 57 h 92"/>
                <a:gd name="T38" fmla="*/ 80 w 80"/>
                <a:gd name="T39" fmla="*/ 49 h 92"/>
                <a:gd name="T40" fmla="*/ 75 w 80"/>
                <a:gd name="T41" fmla="*/ 15 h 92"/>
                <a:gd name="T42" fmla="*/ 75 w 80"/>
                <a:gd name="T43" fmla="*/ 15 h 92"/>
                <a:gd name="T44" fmla="*/ 73 w 80"/>
                <a:gd name="T45" fmla="*/ 8 h 92"/>
                <a:gd name="T46" fmla="*/ 70 w 80"/>
                <a:gd name="T47" fmla="*/ 4 h 92"/>
                <a:gd name="T48" fmla="*/ 66 w 80"/>
                <a:gd name="T49" fmla="*/ 1 h 92"/>
                <a:gd name="T50" fmla="*/ 62 w 80"/>
                <a:gd name="T51" fmla="*/ 0 h 92"/>
                <a:gd name="T52" fmla="*/ 50 w 80"/>
                <a:gd name="T53" fmla="*/ 1 h 92"/>
                <a:gd name="T54" fmla="*/ 35 w 80"/>
                <a:gd name="T55" fmla="*/ 3 h 92"/>
                <a:gd name="T56" fmla="*/ 35 w 80"/>
                <a:gd name="T57" fmla="*/ 3 h 92"/>
                <a:gd name="T58" fmla="*/ 35 w 80"/>
                <a:gd name="T59" fmla="*/ 3 h 92"/>
                <a:gd name="T60" fmla="*/ 20 w 80"/>
                <a:gd name="T61" fmla="*/ 5 h 92"/>
                <a:gd name="T62" fmla="*/ 8 w 80"/>
                <a:gd name="T63" fmla="*/ 7 h 92"/>
                <a:gd name="T64" fmla="*/ 4 w 80"/>
                <a:gd name="T65" fmla="*/ 9 h 92"/>
                <a:gd name="T66" fmla="*/ 1 w 80"/>
                <a:gd name="T67" fmla="*/ 13 h 92"/>
                <a:gd name="T68" fmla="*/ 0 w 80"/>
                <a:gd name="T69" fmla="*/ 17 h 92"/>
                <a:gd name="T70" fmla="*/ 0 w 80"/>
                <a:gd name="T71" fmla="*/ 24 h 92"/>
                <a:gd name="T72" fmla="*/ 4 w 80"/>
                <a:gd name="T73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92">
                  <a:moveTo>
                    <a:pt x="4" y="59"/>
                  </a:moveTo>
                  <a:lnTo>
                    <a:pt x="4" y="59"/>
                  </a:lnTo>
                  <a:lnTo>
                    <a:pt x="5" y="66"/>
                  </a:lnTo>
                  <a:lnTo>
                    <a:pt x="9" y="73"/>
                  </a:lnTo>
                  <a:lnTo>
                    <a:pt x="13" y="80"/>
                  </a:lnTo>
                  <a:lnTo>
                    <a:pt x="19" y="84"/>
                  </a:lnTo>
                  <a:lnTo>
                    <a:pt x="24" y="88"/>
                  </a:lnTo>
                  <a:lnTo>
                    <a:pt x="31" y="91"/>
                  </a:lnTo>
                  <a:lnTo>
                    <a:pt x="39" y="92"/>
                  </a:lnTo>
                  <a:lnTo>
                    <a:pt x="46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55" y="89"/>
                  </a:lnTo>
                  <a:lnTo>
                    <a:pt x="62" y="87"/>
                  </a:lnTo>
                  <a:lnTo>
                    <a:pt x="67" y="82"/>
                  </a:lnTo>
                  <a:lnTo>
                    <a:pt x="71" y="77"/>
                  </a:lnTo>
                  <a:lnTo>
                    <a:pt x="75" y="70"/>
                  </a:lnTo>
                  <a:lnTo>
                    <a:pt x="78" y="64"/>
                  </a:lnTo>
                  <a:lnTo>
                    <a:pt x="80" y="57"/>
                  </a:lnTo>
                  <a:lnTo>
                    <a:pt x="80" y="49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3" y="8"/>
                  </a:lnTo>
                  <a:lnTo>
                    <a:pt x="70" y="4"/>
                  </a:lnTo>
                  <a:lnTo>
                    <a:pt x="66" y="1"/>
                  </a:lnTo>
                  <a:lnTo>
                    <a:pt x="62" y="0"/>
                  </a:lnTo>
                  <a:lnTo>
                    <a:pt x="50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20" y="5"/>
                  </a:lnTo>
                  <a:lnTo>
                    <a:pt x="8" y="7"/>
                  </a:lnTo>
                  <a:lnTo>
                    <a:pt x="4" y="9"/>
                  </a:lnTo>
                  <a:lnTo>
                    <a:pt x="1" y="13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4" y="5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9" name="Freeform 107"/>
            <p:cNvSpPr/>
            <p:nvPr/>
          </p:nvSpPr>
          <p:spPr bwMode="auto">
            <a:xfrm>
              <a:off x="2571751" y="4389438"/>
              <a:ext cx="150813" cy="144463"/>
            </a:xfrm>
            <a:custGeom>
              <a:avLst/>
              <a:gdLst>
                <a:gd name="T0" fmla="*/ 11 w 95"/>
                <a:gd name="T1" fmla="*/ 91 h 91"/>
                <a:gd name="T2" fmla="*/ 95 w 95"/>
                <a:gd name="T3" fmla="*/ 80 h 91"/>
                <a:gd name="T4" fmla="*/ 84 w 95"/>
                <a:gd name="T5" fmla="*/ 0 h 91"/>
                <a:gd name="T6" fmla="*/ 0 w 95"/>
                <a:gd name="T7" fmla="*/ 11 h 91"/>
                <a:gd name="T8" fmla="*/ 11 w 95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1">
                  <a:moveTo>
                    <a:pt x="11" y="91"/>
                  </a:moveTo>
                  <a:lnTo>
                    <a:pt x="95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0" name="Freeform 109"/>
            <p:cNvSpPr/>
            <p:nvPr/>
          </p:nvSpPr>
          <p:spPr bwMode="auto">
            <a:xfrm>
              <a:off x="2555876" y="4430713"/>
              <a:ext cx="44450" cy="260350"/>
            </a:xfrm>
            <a:custGeom>
              <a:avLst/>
              <a:gdLst>
                <a:gd name="T0" fmla="*/ 21 w 28"/>
                <a:gd name="T1" fmla="*/ 0 h 164"/>
                <a:gd name="T2" fmla="*/ 21 w 28"/>
                <a:gd name="T3" fmla="*/ 0 h 164"/>
                <a:gd name="T4" fmla="*/ 11 w 28"/>
                <a:gd name="T5" fmla="*/ 7 h 164"/>
                <a:gd name="T6" fmla="*/ 5 w 28"/>
                <a:gd name="T7" fmla="*/ 13 h 164"/>
                <a:gd name="T8" fmla="*/ 2 w 28"/>
                <a:gd name="T9" fmla="*/ 17 h 164"/>
                <a:gd name="T10" fmla="*/ 0 w 28"/>
                <a:gd name="T11" fmla="*/ 20 h 164"/>
                <a:gd name="T12" fmla="*/ 0 w 28"/>
                <a:gd name="T13" fmla="*/ 20 h 164"/>
                <a:gd name="T14" fmla="*/ 3 w 28"/>
                <a:gd name="T15" fmla="*/ 44 h 164"/>
                <a:gd name="T16" fmla="*/ 9 w 28"/>
                <a:gd name="T17" fmla="*/ 90 h 164"/>
                <a:gd name="T18" fmla="*/ 18 w 28"/>
                <a:gd name="T19" fmla="*/ 154 h 164"/>
                <a:gd name="T20" fmla="*/ 18 w 28"/>
                <a:gd name="T21" fmla="*/ 154 h 164"/>
                <a:gd name="T22" fmla="*/ 17 w 28"/>
                <a:gd name="T23" fmla="*/ 155 h 164"/>
                <a:gd name="T24" fmla="*/ 18 w 28"/>
                <a:gd name="T25" fmla="*/ 160 h 164"/>
                <a:gd name="T26" fmla="*/ 19 w 28"/>
                <a:gd name="T27" fmla="*/ 161 h 164"/>
                <a:gd name="T28" fmla="*/ 21 w 28"/>
                <a:gd name="T29" fmla="*/ 162 h 164"/>
                <a:gd name="T30" fmla="*/ 23 w 28"/>
                <a:gd name="T31" fmla="*/ 164 h 164"/>
                <a:gd name="T32" fmla="*/ 28 w 28"/>
                <a:gd name="T33" fmla="*/ 164 h 164"/>
                <a:gd name="T34" fmla="*/ 13 w 28"/>
                <a:gd name="T35" fmla="*/ 58 h 164"/>
                <a:gd name="T36" fmla="*/ 19 w 28"/>
                <a:gd name="T37" fmla="*/ 44 h 164"/>
                <a:gd name="T38" fmla="*/ 21 w 28"/>
                <a:gd name="T39" fmla="*/ 0 h 164"/>
                <a:gd name="T40" fmla="*/ 21 w 28"/>
                <a:gd name="T4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164">
                  <a:moveTo>
                    <a:pt x="21" y="0"/>
                  </a:moveTo>
                  <a:lnTo>
                    <a:pt x="21" y="0"/>
                  </a:lnTo>
                  <a:lnTo>
                    <a:pt x="11" y="7"/>
                  </a:lnTo>
                  <a:lnTo>
                    <a:pt x="5" y="13"/>
                  </a:lnTo>
                  <a:lnTo>
                    <a:pt x="2" y="17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" y="44"/>
                  </a:lnTo>
                  <a:lnTo>
                    <a:pt x="9" y="90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7" y="155"/>
                  </a:lnTo>
                  <a:lnTo>
                    <a:pt x="18" y="160"/>
                  </a:lnTo>
                  <a:lnTo>
                    <a:pt x="19" y="161"/>
                  </a:lnTo>
                  <a:lnTo>
                    <a:pt x="21" y="162"/>
                  </a:lnTo>
                  <a:lnTo>
                    <a:pt x="23" y="164"/>
                  </a:lnTo>
                  <a:lnTo>
                    <a:pt x="28" y="164"/>
                  </a:lnTo>
                  <a:lnTo>
                    <a:pt x="13" y="58"/>
                  </a:lnTo>
                  <a:lnTo>
                    <a:pt x="19" y="4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组合 220"/>
          <p:cNvGrpSpPr/>
          <p:nvPr/>
        </p:nvGrpSpPr>
        <p:grpSpPr>
          <a:xfrm>
            <a:off x="2173875" y="2953791"/>
            <a:ext cx="441173" cy="339211"/>
            <a:chOff x="3019426" y="4346575"/>
            <a:chExt cx="796925" cy="612776"/>
          </a:xfrm>
          <a:solidFill>
            <a:schemeClr val="accent1"/>
          </a:solidFill>
        </p:grpSpPr>
        <p:sp>
          <p:nvSpPr>
            <p:cNvPr id="222" name="Freeform 110"/>
            <p:cNvSpPr/>
            <p:nvPr/>
          </p:nvSpPr>
          <p:spPr bwMode="auto">
            <a:xfrm>
              <a:off x="3040063" y="4346575"/>
              <a:ext cx="776288" cy="347663"/>
            </a:xfrm>
            <a:custGeom>
              <a:avLst/>
              <a:gdLst>
                <a:gd name="T0" fmla="*/ 247 w 489"/>
                <a:gd name="T1" fmla="*/ 219 h 219"/>
                <a:gd name="T2" fmla="*/ 489 w 489"/>
                <a:gd name="T3" fmla="*/ 110 h 219"/>
                <a:gd name="T4" fmla="*/ 240 w 489"/>
                <a:gd name="T5" fmla="*/ 0 h 219"/>
                <a:gd name="T6" fmla="*/ 0 w 489"/>
                <a:gd name="T7" fmla="*/ 107 h 219"/>
                <a:gd name="T8" fmla="*/ 247 w 489"/>
                <a:gd name="T9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19">
                  <a:moveTo>
                    <a:pt x="247" y="219"/>
                  </a:moveTo>
                  <a:lnTo>
                    <a:pt x="489" y="110"/>
                  </a:lnTo>
                  <a:lnTo>
                    <a:pt x="240" y="0"/>
                  </a:lnTo>
                  <a:lnTo>
                    <a:pt x="0" y="107"/>
                  </a:lnTo>
                  <a:lnTo>
                    <a:pt x="247" y="21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3" name="Rectangle 111"/>
            <p:cNvSpPr>
              <a:spLocks noChangeArrowheads="1"/>
            </p:cNvSpPr>
            <p:nvPr/>
          </p:nvSpPr>
          <p:spPr bwMode="auto">
            <a:xfrm>
              <a:off x="3049588" y="4510088"/>
              <a:ext cx="22225" cy="25558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4" name="Freeform 112"/>
            <p:cNvSpPr/>
            <p:nvPr/>
          </p:nvSpPr>
          <p:spPr bwMode="auto">
            <a:xfrm>
              <a:off x="3022601" y="4735513"/>
              <a:ext cx="76200" cy="77788"/>
            </a:xfrm>
            <a:custGeom>
              <a:avLst/>
              <a:gdLst>
                <a:gd name="T0" fmla="*/ 0 w 48"/>
                <a:gd name="T1" fmla="*/ 24 h 49"/>
                <a:gd name="T2" fmla="*/ 0 w 48"/>
                <a:gd name="T3" fmla="*/ 24 h 49"/>
                <a:gd name="T4" fmla="*/ 0 w 48"/>
                <a:gd name="T5" fmla="*/ 20 h 49"/>
                <a:gd name="T6" fmla="*/ 2 w 48"/>
                <a:gd name="T7" fmla="*/ 15 h 49"/>
                <a:gd name="T8" fmla="*/ 4 w 48"/>
                <a:gd name="T9" fmla="*/ 11 h 49"/>
                <a:gd name="T10" fmla="*/ 7 w 48"/>
                <a:gd name="T11" fmla="*/ 8 h 49"/>
                <a:gd name="T12" fmla="*/ 11 w 48"/>
                <a:gd name="T13" fmla="*/ 4 h 49"/>
                <a:gd name="T14" fmla="*/ 15 w 48"/>
                <a:gd name="T15" fmla="*/ 3 h 49"/>
                <a:gd name="T16" fmla="*/ 19 w 48"/>
                <a:gd name="T17" fmla="*/ 1 h 49"/>
                <a:gd name="T18" fmla="*/ 25 w 48"/>
                <a:gd name="T19" fmla="*/ 0 h 49"/>
                <a:gd name="T20" fmla="*/ 25 w 48"/>
                <a:gd name="T21" fmla="*/ 0 h 49"/>
                <a:gd name="T22" fmla="*/ 29 w 48"/>
                <a:gd name="T23" fmla="*/ 1 h 49"/>
                <a:gd name="T24" fmla="*/ 34 w 48"/>
                <a:gd name="T25" fmla="*/ 3 h 49"/>
                <a:gd name="T26" fmla="*/ 38 w 48"/>
                <a:gd name="T27" fmla="*/ 4 h 49"/>
                <a:gd name="T28" fmla="*/ 41 w 48"/>
                <a:gd name="T29" fmla="*/ 8 h 49"/>
                <a:gd name="T30" fmla="*/ 44 w 48"/>
                <a:gd name="T31" fmla="*/ 11 h 49"/>
                <a:gd name="T32" fmla="*/ 46 w 48"/>
                <a:gd name="T33" fmla="*/ 15 h 49"/>
                <a:gd name="T34" fmla="*/ 48 w 48"/>
                <a:gd name="T35" fmla="*/ 20 h 49"/>
                <a:gd name="T36" fmla="*/ 48 w 48"/>
                <a:gd name="T37" fmla="*/ 24 h 49"/>
                <a:gd name="T38" fmla="*/ 48 w 48"/>
                <a:gd name="T39" fmla="*/ 24 h 49"/>
                <a:gd name="T40" fmla="*/ 48 w 48"/>
                <a:gd name="T41" fmla="*/ 30 h 49"/>
                <a:gd name="T42" fmla="*/ 46 w 48"/>
                <a:gd name="T43" fmla="*/ 34 h 49"/>
                <a:gd name="T44" fmla="*/ 44 w 48"/>
                <a:gd name="T45" fmla="*/ 38 h 49"/>
                <a:gd name="T46" fmla="*/ 41 w 48"/>
                <a:gd name="T47" fmla="*/ 42 h 49"/>
                <a:gd name="T48" fmla="*/ 38 w 48"/>
                <a:gd name="T49" fmla="*/ 45 h 49"/>
                <a:gd name="T50" fmla="*/ 34 w 48"/>
                <a:gd name="T51" fmla="*/ 47 h 49"/>
                <a:gd name="T52" fmla="*/ 29 w 48"/>
                <a:gd name="T53" fmla="*/ 49 h 49"/>
                <a:gd name="T54" fmla="*/ 25 w 48"/>
                <a:gd name="T55" fmla="*/ 49 h 49"/>
                <a:gd name="T56" fmla="*/ 25 w 48"/>
                <a:gd name="T57" fmla="*/ 49 h 49"/>
                <a:gd name="T58" fmla="*/ 19 w 48"/>
                <a:gd name="T59" fmla="*/ 49 h 49"/>
                <a:gd name="T60" fmla="*/ 15 w 48"/>
                <a:gd name="T61" fmla="*/ 47 h 49"/>
                <a:gd name="T62" fmla="*/ 11 w 48"/>
                <a:gd name="T63" fmla="*/ 45 h 49"/>
                <a:gd name="T64" fmla="*/ 7 w 48"/>
                <a:gd name="T65" fmla="*/ 42 h 49"/>
                <a:gd name="T66" fmla="*/ 4 w 48"/>
                <a:gd name="T67" fmla="*/ 38 h 49"/>
                <a:gd name="T68" fmla="*/ 2 w 48"/>
                <a:gd name="T69" fmla="*/ 34 h 49"/>
                <a:gd name="T70" fmla="*/ 0 w 48"/>
                <a:gd name="T71" fmla="*/ 30 h 49"/>
                <a:gd name="T72" fmla="*/ 0 w 48"/>
                <a:gd name="T73" fmla="*/ 24 h 49"/>
                <a:gd name="T74" fmla="*/ 0 w 48"/>
                <a:gd name="T75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" h="49">
                  <a:moveTo>
                    <a:pt x="0" y="24"/>
                  </a:moveTo>
                  <a:lnTo>
                    <a:pt x="0" y="24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5" y="3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38" y="4"/>
                  </a:lnTo>
                  <a:lnTo>
                    <a:pt x="41" y="8"/>
                  </a:lnTo>
                  <a:lnTo>
                    <a:pt x="44" y="11"/>
                  </a:lnTo>
                  <a:lnTo>
                    <a:pt x="46" y="15"/>
                  </a:lnTo>
                  <a:lnTo>
                    <a:pt x="48" y="2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30"/>
                  </a:lnTo>
                  <a:lnTo>
                    <a:pt x="46" y="34"/>
                  </a:lnTo>
                  <a:lnTo>
                    <a:pt x="44" y="38"/>
                  </a:lnTo>
                  <a:lnTo>
                    <a:pt x="41" y="42"/>
                  </a:lnTo>
                  <a:lnTo>
                    <a:pt x="38" y="45"/>
                  </a:lnTo>
                  <a:lnTo>
                    <a:pt x="34" y="47"/>
                  </a:lnTo>
                  <a:lnTo>
                    <a:pt x="29" y="49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19" y="49"/>
                  </a:lnTo>
                  <a:lnTo>
                    <a:pt x="15" y="47"/>
                  </a:lnTo>
                  <a:lnTo>
                    <a:pt x="11" y="45"/>
                  </a:lnTo>
                  <a:lnTo>
                    <a:pt x="7" y="42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5" name="Freeform 113"/>
            <p:cNvSpPr/>
            <p:nvPr/>
          </p:nvSpPr>
          <p:spPr bwMode="auto">
            <a:xfrm>
              <a:off x="3052763" y="4778375"/>
              <a:ext cx="46038" cy="169863"/>
            </a:xfrm>
            <a:custGeom>
              <a:avLst/>
              <a:gdLst>
                <a:gd name="T0" fmla="*/ 17 w 29"/>
                <a:gd name="T1" fmla="*/ 5 h 107"/>
                <a:gd name="T2" fmla="*/ 17 w 29"/>
                <a:gd name="T3" fmla="*/ 5 h 107"/>
                <a:gd name="T4" fmla="*/ 19 w 29"/>
                <a:gd name="T5" fmla="*/ 12 h 107"/>
                <a:gd name="T6" fmla="*/ 22 w 29"/>
                <a:gd name="T7" fmla="*/ 22 h 107"/>
                <a:gd name="T8" fmla="*/ 25 w 29"/>
                <a:gd name="T9" fmla="*/ 33 h 107"/>
                <a:gd name="T10" fmla="*/ 27 w 29"/>
                <a:gd name="T11" fmla="*/ 47 h 107"/>
                <a:gd name="T12" fmla="*/ 29 w 29"/>
                <a:gd name="T13" fmla="*/ 65 h 107"/>
                <a:gd name="T14" fmla="*/ 29 w 29"/>
                <a:gd name="T15" fmla="*/ 84 h 107"/>
                <a:gd name="T16" fmla="*/ 27 w 29"/>
                <a:gd name="T17" fmla="*/ 107 h 107"/>
                <a:gd name="T18" fmla="*/ 0 w 29"/>
                <a:gd name="T19" fmla="*/ 107 h 107"/>
                <a:gd name="T20" fmla="*/ 0 w 29"/>
                <a:gd name="T21" fmla="*/ 0 h 107"/>
                <a:gd name="T22" fmla="*/ 0 w 29"/>
                <a:gd name="T23" fmla="*/ 0 h 107"/>
                <a:gd name="T24" fmla="*/ 8 w 29"/>
                <a:gd name="T25" fmla="*/ 4 h 107"/>
                <a:gd name="T26" fmla="*/ 14 w 29"/>
                <a:gd name="T27" fmla="*/ 5 h 107"/>
                <a:gd name="T28" fmla="*/ 15 w 29"/>
                <a:gd name="T29" fmla="*/ 5 h 107"/>
                <a:gd name="T30" fmla="*/ 17 w 29"/>
                <a:gd name="T31" fmla="*/ 5 h 107"/>
                <a:gd name="T32" fmla="*/ 17 w 29"/>
                <a:gd name="T33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07">
                  <a:moveTo>
                    <a:pt x="17" y="5"/>
                  </a:moveTo>
                  <a:lnTo>
                    <a:pt x="17" y="5"/>
                  </a:lnTo>
                  <a:lnTo>
                    <a:pt x="19" y="12"/>
                  </a:lnTo>
                  <a:lnTo>
                    <a:pt x="22" y="22"/>
                  </a:lnTo>
                  <a:lnTo>
                    <a:pt x="25" y="33"/>
                  </a:lnTo>
                  <a:lnTo>
                    <a:pt x="27" y="47"/>
                  </a:lnTo>
                  <a:lnTo>
                    <a:pt x="29" y="65"/>
                  </a:lnTo>
                  <a:lnTo>
                    <a:pt x="29" y="84"/>
                  </a:lnTo>
                  <a:lnTo>
                    <a:pt x="27" y="107"/>
                  </a:lnTo>
                  <a:lnTo>
                    <a:pt x="0" y="107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4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6" name="Freeform 114"/>
            <p:cNvSpPr/>
            <p:nvPr/>
          </p:nvSpPr>
          <p:spPr bwMode="auto">
            <a:xfrm>
              <a:off x="3019426" y="4778375"/>
              <a:ext cx="46038" cy="169863"/>
            </a:xfrm>
            <a:custGeom>
              <a:avLst/>
              <a:gdLst>
                <a:gd name="T0" fmla="*/ 13 w 29"/>
                <a:gd name="T1" fmla="*/ 5 h 107"/>
                <a:gd name="T2" fmla="*/ 13 w 29"/>
                <a:gd name="T3" fmla="*/ 5 h 107"/>
                <a:gd name="T4" fmla="*/ 10 w 29"/>
                <a:gd name="T5" fmla="*/ 12 h 107"/>
                <a:gd name="T6" fmla="*/ 4 w 29"/>
                <a:gd name="T7" fmla="*/ 33 h 107"/>
                <a:gd name="T8" fmla="*/ 2 w 29"/>
                <a:gd name="T9" fmla="*/ 47 h 107"/>
                <a:gd name="T10" fmla="*/ 0 w 29"/>
                <a:gd name="T11" fmla="*/ 65 h 107"/>
                <a:gd name="T12" fmla="*/ 0 w 29"/>
                <a:gd name="T13" fmla="*/ 84 h 107"/>
                <a:gd name="T14" fmla="*/ 1 w 29"/>
                <a:gd name="T15" fmla="*/ 107 h 107"/>
                <a:gd name="T16" fmla="*/ 29 w 29"/>
                <a:gd name="T17" fmla="*/ 107 h 107"/>
                <a:gd name="T18" fmla="*/ 29 w 29"/>
                <a:gd name="T19" fmla="*/ 0 h 107"/>
                <a:gd name="T20" fmla="*/ 29 w 29"/>
                <a:gd name="T21" fmla="*/ 0 h 107"/>
                <a:gd name="T22" fmla="*/ 21 w 29"/>
                <a:gd name="T23" fmla="*/ 4 h 107"/>
                <a:gd name="T24" fmla="*/ 16 w 29"/>
                <a:gd name="T25" fmla="*/ 5 h 107"/>
                <a:gd name="T26" fmla="*/ 13 w 29"/>
                <a:gd name="T27" fmla="*/ 5 h 107"/>
                <a:gd name="T28" fmla="*/ 13 w 29"/>
                <a:gd name="T29" fmla="*/ 5 h 107"/>
                <a:gd name="T30" fmla="*/ 13 w 29"/>
                <a:gd name="T31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07">
                  <a:moveTo>
                    <a:pt x="13" y="5"/>
                  </a:moveTo>
                  <a:lnTo>
                    <a:pt x="13" y="5"/>
                  </a:lnTo>
                  <a:lnTo>
                    <a:pt x="10" y="12"/>
                  </a:lnTo>
                  <a:lnTo>
                    <a:pt x="4" y="33"/>
                  </a:lnTo>
                  <a:lnTo>
                    <a:pt x="2" y="47"/>
                  </a:lnTo>
                  <a:lnTo>
                    <a:pt x="0" y="65"/>
                  </a:lnTo>
                  <a:lnTo>
                    <a:pt x="0" y="84"/>
                  </a:lnTo>
                  <a:lnTo>
                    <a:pt x="1" y="107"/>
                  </a:lnTo>
                  <a:lnTo>
                    <a:pt x="29" y="107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7" name="Freeform 115"/>
            <p:cNvSpPr/>
            <p:nvPr/>
          </p:nvSpPr>
          <p:spPr bwMode="auto">
            <a:xfrm>
              <a:off x="3211513" y="4624388"/>
              <a:ext cx="449263" cy="334963"/>
            </a:xfrm>
            <a:custGeom>
              <a:avLst/>
              <a:gdLst>
                <a:gd name="T0" fmla="*/ 0 w 283"/>
                <a:gd name="T1" fmla="*/ 0 h 211"/>
                <a:gd name="T2" fmla="*/ 0 w 283"/>
                <a:gd name="T3" fmla="*/ 0 h 211"/>
                <a:gd name="T4" fmla="*/ 63 w 283"/>
                <a:gd name="T5" fmla="*/ 29 h 211"/>
                <a:gd name="T6" fmla="*/ 143 w 283"/>
                <a:gd name="T7" fmla="*/ 67 h 211"/>
                <a:gd name="T8" fmla="*/ 143 w 283"/>
                <a:gd name="T9" fmla="*/ 67 h 211"/>
                <a:gd name="T10" fmla="*/ 221 w 283"/>
                <a:gd name="T11" fmla="*/ 29 h 211"/>
                <a:gd name="T12" fmla="*/ 283 w 283"/>
                <a:gd name="T13" fmla="*/ 0 h 211"/>
                <a:gd name="T14" fmla="*/ 283 w 283"/>
                <a:gd name="T15" fmla="*/ 163 h 211"/>
                <a:gd name="T16" fmla="*/ 283 w 283"/>
                <a:gd name="T17" fmla="*/ 163 h 211"/>
                <a:gd name="T18" fmla="*/ 277 w 283"/>
                <a:gd name="T19" fmla="*/ 170 h 211"/>
                <a:gd name="T20" fmla="*/ 267 w 283"/>
                <a:gd name="T21" fmla="*/ 177 h 211"/>
                <a:gd name="T22" fmla="*/ 259 w 283"/>
                <a:gd name="T23" fmla="*/ 182 h 211"/>
                <a:gd name="T24" fmla="*/ 250 w 283"/>
                <a:gd name="T25" fmla="*/ 188 h 211"/>
                <a:gd name="T26" fmla="*/ 229 w 283"/>
                <a:gd name="T27" fmla="*/ 196 h 211"/>
                <a:gd name="T28" fmla="*/ 209 w 283"/>
                <a:gd name="T29" fmla="*/ 201 h 211"/>
                <a:gd name="T30" fmla="*/ 190 w 283"/>
                <a:gd name="T31" fmla="*/ 205 h 211"/>
                <a:gd name="T32" fmla="*/ 172 w 283"/>
                <a:gd name="T33" fmla="*/ 208 h 211"/>
                <a:gd name="T34" fmla="*/ 147 w 283"/>
                <a:gd name="T35" fmla="*/ 211 h 211"/>
                <a:gd name="T36" fmla="*/ 147 w 283"/>
                <a:gd name="T37" fmla="*/ 211 h 211"/>
                <a:gd name="T38" fmla="*/ 147 w 283"/>
                <a:gd name="T39" fmla="*/ 211 h 211"/>
                <a:gd name="T40" fmla="*/ 143 w 283"/>
                <a:gd name="T41" fmla="*/ 211 h 211"/>
                <a:gd name="T42" fmla="*/ 143 w 283"/>
                <a:gd name="T43" fmla="*/ 211 h 211"/>
                <a:gd name="T44" fmla="*/ 139 w 283"/>
                <a:gd name="T45" fmla="*/ 211 h 211"/>
                <a:gd name="T46" fmla="*/ 139 w 283"/>
                <a:gd name="T47" fmla="*/ 211 h 211"/>
                <a:gd name="T48" fmla="*/ 139 w 283"/>
                <a:gd name="T49" fmla="*/ 211 h 211"/>
                <a:gd name="T50" fmla="*/ 113 w 283"/>
                <a:gd name="T51" fmla="*/ 208 h 211"/>
                <a:gd name="T52" fmla="*/ 94 w 283"/>
                <a:gd name="T53" fmla="*/ 205 h 211"/>
                <a:gd name="T54" fmla="*/ 75 w 283"/>
                <a:gd name="T55" fmla="*/ 201 h 211"/>
                <a:gd name="T56" fmla="*/ 55 w 283"/>
                <a:gd name="T57" fmla="*/ 196 h 211"/>
                <a:gd name="T58" fmla="*/ 36 w 283"/>
                <a:gd name="T59" fmla="*/ 188 h 211"/>
                <a:gd name="T60" fmla="*/ 26 w 283"/>
                <a:gd name="T61" fmla="*/ 182 h 211"/>
                <a:gd name="T62" fmla="*/ 17 w 283"/>
                <a:gd name="T63" fmla="*/ 177 h 211"/>
                <a:gd name="T64" fmla="*/ 9 w 283"/>
                <a:gd name="T65" fmla="*/ 170 h 211"/>
                <a:gd name="T66" fmla="*/ 0 w 283"/>
                <a:gd name="T67" fmla="*/ 163 h 211"/>
                <a:gd name="T68" fmla="*/ 0 w 283"/>
                <a:gd name="T6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3" h="211">
                  <a:moveTo>
                    <a:pt x="0" y="0"/>
                  </a:moveTo>
                  <a:lnTo>
                    <a:pt x="0" y="0"/>
                  </a:lnTo>
                  <a:lnTo>
                    <a:pt x="63" y="29"/>
                  </a:lnTo>
                  <a:lnTo>
                    <a:pt x="143" y="67"/>
                  </a:lnTo>
                  <a:lnTo>
                    <a:pt x="143" y="67"/>
                  </a:lnTo>
                  <a:lnTo>
                    <a:pt x="221" y="29"/>
                  </a:lnTo>
                  <a:lnTo>
                    <a:pt x="283" y="0"/>
                  </a:lnTo>
                  <a:lnTo>
                    <a:pt x="283" y="163"/>
                  </a:lnTo>
                  <a:lnTo>
                    <a:pt x="283" y="163"/>
                  </a:lnTo>
                  <a:lnTo>
                    <a:pt x="277" y="170"/>
                  </a:lnTo>
                  <a:lnTo>
                    <a:pt x="267" y="177"/>
                  </a:lnTo>
                  <a:lnTo>
                    <a:pt x="259" y="182"/>
                  </a:lnTo>
                  <a:lnTo>
                    <a:pt x="250" y="188"/>
                  </a:lnTo>
                  <a:lnTo>
                    <a:pt x="229" y="196"/>
                  </a:lnTo>
                  <a:lnTo>
                    <a:pt x="209" y="201"/>
                  </a:lnTo>
                  <a:lnTo>
                    <a:pt x="190" y="205"/>
                  </a:lnTo>
                  <a:lnTo>
                    <a:pt x="172" y="208"/>
                  </a:lnTo>
                  <a:lnTo>
                    <a:pt x="147" y="211"/>
                  </a:lnTo>
                  <a:lnTo>
                    <a:pt x="147" y="211"/>
                  </a:lnTo>
                  <a:lnTo>
                    <a:pt x="147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39" y="211"/>
                  </a:lnTo>
                  <a:lnTo>
                    <a:pt x="139" y="211"/>
                  </a:lnTo>
                  <a:lnTo>
                    <a:pt x="139" y="211"/>
                  </a:lnTo>
                  <a:lnTo>
                    <a:pt x="113" y="208"/>
                  </a:lnTo>
                  <a:lnTo>
                    <a:pt x="94" y="205"/>
                  </a:lnTo>
                  <a:lnTo>
                    <a:pt x="75" y="201"/>
                  </a:lnTo>
                  <a:lnTo>
                    <a:pt x="55" y="196"/>
                  </a:lnTo>
                  <a:lnTo>
                    <a:pt x="36" y="188"/>
                  </a:lnTo>
                  <a:lnTo>
                    <a:pt x="26" y="182"/>
                  </a:lnTo>
                  <a:lnTo>
                    <a:pt x="17" y="177"/>
                  </a:lnTo>
                  <a:lnTo>
                    <a:pt x="9" y="170"/>
                  </a:ln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28" name="Freeform 116"/>
          <p:cNvSpPr>
            <a:spLocks noEditPoints="1"/>
          </p:cNvSpPr>
          <p:nvPr/>
        </p:nvSpPr>
        <p:spPr bwMode="auto">
          <a:xfrm>
            <a:off x="2733690" y="1776224"/>
            <a:ext cx="217071" cy="272422"/>
          </a:xfrm>
          <a:custGeom>
            <a:avLst/>
            <a:gdLst>
              <a:gd name="T0" fmla="*/ 82 w 247"/>
              <a:gd name="T1" fmla="*/ 150 h 310"/>
              <a:gd name="T2" fmla="*/ 87 w 247"/>
              <a:gd name="T3" fmla="*/ 132 h 310"/>
              <a:gd name="T4" fmla="*/ 87 w 247"/>
              <a:gd name="T5" fmla="*/ 59 h 310"/>
              <a:gd name="T6" fmla="*/ 79 w 247"/>
              <a:gd name="T7" fmla="*/ 50 h 310"/>
              <a:gd name="T8" fmla="*/ 80 w 247"/>
              <a:gd name="T9" fmla="*/ 17 h 310"/>
              <a:gd name="T10" fmla="*/ 80 w 247"/>
              <a:gd name="T11" fmla="*/ 13 h 310"/>
              <a:gd name="T12" fmla="*/ 92 w 247"/>
              <a:gd name="T13" fmla="*/ 5 h 310"/>
              <a:gd name="T14" fmla="*/ 125 w 247"/>
              <a:gd name="T15" fmla="*/ 0 h 310"/>
              <a:gd name="T16" fmla="*/ 162 w 247"/>
              <a:gd name="T17" fmla="*/ 6 h 310"/>
              <a:gd name="T18" fmla="*/ 168 w 247"/>
              <a:gd name="T19" fmla="*/ 16 h 310"/>
              <a:gd name="T20" fmla="*/ 170 w 247"/>
              <a:gd name="T21" fmla="*/ 17 h 310"/>
              <a:gd name="T22" fmla="*/ 168 w 247"/>
              <a:gd name="T23" fmla="*/ 50 h 310"/>
              <a:gd name="T24" fmla="*/ 162 w 247"/>
              <a:gd name="T25" fmla="*/ 58 h 310"/>
              <a:gd name="T26" fmla="*/ 156 w 247"/>
              <a:gd name="T27" fmla="*/ 132 h 310"/>
              <a:gd name="T28" fmla="*/ 157 w 247"/>
              <a:gd name="T29" fmla="*/ 140 h 310"/>
              <a:gd name="T30" fmla="*/ 166 w 247"/>
              <a:gd name="T31" fmla="*/ 150 h 310"/>
              <a:gd name="T32" fmla="*/ 190 w 247"/>
              <a:gd name="T33" fmla="*/ 171 h 310"/>
              <a:gd name="T34" fmla="*/ 231 w 247"/>
              <a:gd name="T35" fmla="*/ 222 h 310"/>
              <a:gd name="T36" fmla="*/ 246 w 247"/>
              <a:gd name="T37" fmla="*/ 253 h 310"/>
              <a:gd name="T38" fmla="*/ 243 w 247"/>
              <a:gd name="T39" fmla="*/ 278 h 310"/>
              <a:gd name="T40" fmla="*/ 236 w 247"/>
              <a:gd name="T41" fmla="*/ 285 h 310"/>
              <a:gd name="T42" fmla="*/ 187 w 247"/>
              <a:gd name="T43" fmla="*/ 304 h 310"/>
              <a:gd name="T44" fmla="*/ 141 w 247"/>
              <a:gd name="T45" fmla="*/ 310 h 310"/>
              <a:gd name="T46" fmla="*/ 113 w 247"/>
              <a:gd name="T47" fmla="*/ 310 h 310"/>
              <a:gd name="T48" fmla="*/ 51 w 247"/>
              <a:gd name="T49" fmla="*/ 303 h 310"/>
              <a:gd name="T50" fmla="*/ 63 w 247"/>
              <a:gd name="T51" fmla="*/ 285 h 310"/>
              <a:gd name="T52" fmla="*/ 83 w 247"/>
              <a:gd name="T53" fmla="*/ 287 h 310"/>
              <a:gd name="T54" fmla="*/ 61 w 247"/>
              <a:gd name="T55" fmla="*/ 280 h 310"/>
              <a:gd name="T56" fmla="*/ 51 w 247"/>
              <a:gd name="T57" fmla="*/ 211 h 310"/>
              <a:gd name="T58" fmla="*/ 76 w 247"/>
              <a:gd name="T59" fmla="*/ 180 h 310"/>
              <a:gd name="T60" fmla="*/ 51 w 247"/>
              <a:gd name="T61" fmla="*/ 203 h 310"/>
              <a:gd name="T62" fmla="*/ 68 w 247"/>
              <a:gd name="T63" fmla="*/ 159 h 310"/>
              <a:gd name="T64" fmla="*/ 51 w 247"/>
              <a:gd name="T65" fmla="*/ 303 h 310"/>
              <a:gd name="T66" fmla="*/ 30 w 247"/>
              <a:gd name="T67" fmla="*/ 296 h 310"/>
              <a:gd name="T68" fmla="*/ 11 w 247"/>
              <a:gd name="T69" fmla="*/ 285 h 310"/>
              <a:gd name="T70" fmla="*/ 2 w 247"/>
              <a:gd name="T71" fmla="*/ 270 h 310"/>
              <a:gd name="T72" fmla="*/ 3 w 247"/>
              <a:gd name="T73" fmla="*/ 251 h 310"/>
              <a:gd name="T74" fmla="*/ 27 w 247"/>
              <a:gd name="T75" fmla="*/ 205 h 310"/>
              <a:gd name="T76" fmla="*/ 51 w 247"/>
              <a:gd name="T77" fmla="*/ 203 h 310"/>
              <a:gd name="T78" fmla="*/ 27 w 247"/>
              <a:gd name="T79" fmla="*/ 228 h 310"/>
              <a:gd name="T80" fmla="*/ 18 w 247"/>
              <a:gd name="T81" fmla="*/ 249 h 310"/>
              <a:gd name="T82" fmla="*/ 18 w 247"/>
              <a:gd name="T83" fmla="*/ 261 h 310"/>
              <a:gd name="T84" fmla="*/ 27 w 247"/>
              <a:gd name="T85" fmla="*/ 273 h 310"/>
              <a:gd name="T86" fmla="*/ 51 w 247"/>
              <a:gd name="T87" fmla="*/ 303 h 310"/>
              <a:gd name="T88" fmla="*/ 51 w 247"/>
              <a:gd name="T89" fmla="*/ 211 h 310"/>
              <a:gd name="T90" fmla="*/ 34 w 247"/>
              <a:gd name="T91" fmla="*/ 243 h 310"/>
              <a:gd name="T92" fmla="*/ 36 w 247"/>
              <a:gd name="T93" fmla="*/ 259 h 310"/>
              <a:gd name="T94" fmla="*/ 51 w 247"/>
              <a:gd name="T95" fmla="*/ 274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7" h="310">
                <a:moveTo>
                  <a:pt x="80" y="150"/>
                </a:moveTo>
                <a:lnTo>
                  <a:pt x="80" y="150"/>
                </a:lnTo>
                <a:lnTo>
                  <a:pt x="82" y="150"/>
                </a:lnTo>
                <a:lnTo>
                  <a:pt x="84" y="146"/>
                </a:lnTo>
                <a:lnTo>
                  <a:pt x="86" y="140"/>
                </a:lnTo>
                <a:lnTo>
                  <a:pt x="87" y="132"/>
                </a:lnTo>
                <a:lnTo>
                  <a:pt x="87" y="132"/>
                </a:lnTo>
                <a:lnTo>
                  <a:pt x="87" y="59"/>
                </a:lnTo>
                <a:lnTo>
                  <a:pt x="87" y="59"/>
                </a:lnTo>
                <a:lnTo>
                  <a:pt x="82" y="55"/>
                </a:lnTo>
                <a:lnTo>
                  <a:pt x="80" y="50"/>
                </a:lnTo>
                <a:lnTo>
                  <a:pt x="79" y="50"/>
                </a:lnTo>
                <a:lnTo>
                  <a:pt x="79" y="17"/>
                </a:lnTo>
                <a:lnTo>
                  <a:pt x="80" y="17"/>
                </a:lnTo>
                <a:lnTo>
                  <a:pt x="80" y="17"/>
                </a:lnTo>
                <a:lnTo>
                  <a:pt x="80" y="16"/>
                </a:lnTo>
                <a:lnTo>
                  <a:pt x="80" y="16"/>
                </a:lnTo>
                <a:lnTo>
                  <a:pt x="80" y="13"/>
                </a:lnTo>
                <a:lnTo>
                  <a:pt x="83" y="10"/>
                </a:lnTo>
                <a:lnTo>
                  <a:pt x="87" y="6"/>
                </a:lnTo>
                <a:lnTo>
                  <a:pt x="92" y="5"/>
                </a:lnTo>
                <a:lnTo>
                  <a:pt x="107" y="1"/>
                </a:lnTo>
                <a:lnTo>
                  <a:pt x="125" y="0"/>
                </a:lnTo>
                <a:lnTo>
                  <a:pt x="125" y="0"/>
                </a:lnTo>
                <a:lnTo>
                  <a:pt x="141" y="1"/>
                </a:lnTo>
                <a:lnTo>
                  <a:pt x="156" y="5"/>
                </a:lnTo>
                <a:lnTo>
                  <a:pt x="162" y="6"/>
                </a:lnTo>
                <a:lnTo>
                  <a:pt x="166" y="10"/>
                </a:lnTo>
                <a:lnTo>
                  <a:pt x="168" y="13"/>
                </a:lnTo>
                <a:lnTo>
                  <a:pt x="168" y="16"/>
                </a:lnTo>
                <a:lnTo>
                  <a:pt x="168" y="16"/>
                </a:lnTo>
                <a:lnTo>
                  <a:pt x="168" y="17"/>
                </a:lnTo>
                <a:lnTo>
                  <a:pt x="170" y="17"/>
                </a:lnTo>
                <a:lnTo>
                  <a:pt x="170" y="50"/>
                </a:lnTo>
                <a:lnTo>
                  <a:pt x="168" y="50"/>
                </a:lnTo>
                <a:lnTo>
                  <a:pt x="168" y="50"/>
                </a:lnTo>
                <a:lnTo>
                  <a:pt x="168" y="52"/>
                </a:lnTo>
                <a:lnTo>
                  <a:pt x="166" y="55"/>
                </a:lnTo>
                <a:lnTo>
                  <a:pt x="162" y="58"/>
                </a:lnTo>
                <a:lnTo>
                  <a:pt x="156" y="59"/>
                </a:lnTo>
                <a:lnTo>
                  <a:pt x="156" y="59"/>
                </a:lnTo>
                <a:lnTo>
                  <a:pt x="156" y="132"/>
                </a:lnTo>
                <a:lnTo>
                  <a:pt x="156" y="132"/>
                </a:lnTo>
                <a:lnTo>
                  <a:pt x="156" y="136"/>
                </a:lnTo>
                <a:lnTo>
                  <a:pt x="157" y="140"/>
                </a:lnTo>
                <a:lnTo>
                  <a:pt x="160" y="146"/>
                </a:lnTo>
                <a:lnTo>
                  <a:pt x="164" y="150"/>
                </a:lnTo>
                <a:lnTo>
                  <a:pt x="166" y="150"/>
                </a:lnTo>
                <a:lnTo>
                  <a:pt x="166" y="150"/>
                </a:lnTo>
                <a:lnTo>
                  <a:pt x="175" y="158"/>
                </a:lnTo>
                <a:lnTo>
                  <a:pt x="190" y="171"/>
                </a:lnTo>
                <a:lnTo>
                  <a:pt x="206" y="189"/>
                </a:lnTo>
                <a:lnTo>
                  <a:pt x="222" y="211"/>
                </a:lnTo>
                <a:lnTo>
                  <a:pt x="231" y="222"/>
                </a:lnTo>
                <a:lnTo>
                  <a:pt x="236" y="232"/>
                </a:lnTo>
                <a:lnTo>
                  <a:pt x="241" y="243"/>
                </a:lnTo>
                <a:lnTo>
                  <a:pt x="246" y="253"/>
                </a:lnTo>
                <a:lnTo>
                  <a:pt x="247" y="262"/>
                </a:lnTo>
                <a:lnTo>
                  <a:pt x="246" y="272"/>
                </a:lnTo>
                <a:lnTo>
                  <a:pt x="243" y="278"/>
                </a:lnTo>
                <a:lnTo>
                  <a:pt x="240" y="282"/>
                </a:lnTo>
                <a:lnTo>
                  <a:pt x="236" y="285"/>
                </a:lnTo>
                <a:lnTo>
                  <a:pt x="236" y="285"/>
                </a:lnTo>
                <a:lnTo>
                  <a:pt x="221" y="293"/>
                </a:lnTo>
                <a:lnTo>
                  <a:pt x="205" y="300"/>
                </a:lnTo>
                <a:lnTo>
                  <a:pt x="187" y="304"/>
                </a:lnTo>
                <a:lnTo>
                  <a:pt x="171" y="307"/>
                </a:lnTo>
                <a:lnTo>
                  <a:pt x="155" y="310"/>
                </a:lnTo>
                <a:lnTo>
                  <a:pt x="141" y="310"/>
                </a:lnTo>
                <a:lnTo>
                  <a:pt x="124" y="310"/>
                </a:lnTo>
                <a:lnTo>
                  <a:pt x="124" y="310"/>
                </a:lnTo>
                <a:lnTo>
                  <a:pt x="113" y="310"/>
                </a:lnTo>
                <a:lnTo>
                  <a:pt x="95" y="310"/>
                </a:lnTo>
                <a:lnTo>
                  <a:pt x="74" y="307"/>
                </a:lnTo>
                <a:lnTo>
                  <a:pt x="51" y="303"/>
                </a:lnTo>
                <a:lnTo>
                  <a:pt x="51" y="282"/>
                </a:lnTo>
                <a:lnTo>
                  <a:pt x="51" y="282"/>
                </a:lnTo>
                <a:lnTo>
                  <a:pt x="63" y="285"/>
                </a:lnTo>
                <a:lnTo>
                  <a:pt x="72" y="287"/>
                </a:lnTo>
                <a:lnTo>
                  <a:pt x="83" y="287"/>
                </a:lnTo>
                <a:lnTo>
                  <a:pt x="83" y="287"/>
                </a:lnTo>
                <a:lnTo>
                  <a:pt x="83" y="287"/>
                </a:lnTo>
                <a:lnTo>
                  <a:pt x="72" y="284"/>
                </a:lnTo>
                <a:lnTo>
                  <a:pt x="61" y="280"/>
                </a:lnTo>
                <a:lnTo>
                  <a:pt x="51" y="274"/>
                </a:lnTo>
                <a:lnTo>
                  <a:pt x="51" y="211"/>
                </a:lnTo>
                <a:lnTo>
                  <a:pt x="51" y="211"/>
                </a:lnTo>
                <a:lnTo>
                  <a:pt x="60" y="199"/>
                </a:lnTo>
                <a:lnTo>
                  <a:pt x="68" y="189"/>
                </a:lnTo>
                <a:lnTo>
                  <a:pt x="76" y="180"/>
                </a:lnTo>
                <a:lnTo>
                  <a:pt x="76" y="180"/>
                </a:lnTo>
                <a:lnTo>
                  <a:pt x="68" y="186"/>
                </a:lnTo>
                <a:lnTo>
                  <a:pt x="51" y="203"/>
                </a:lnTo>
                <a:lnTo>
                  <a:pt x="51" y="178"/>
                </a:lnTo>
                <a:lnTo>
                  <a:pt x="51" y="178"/>
                </a:lnTo>
                <a:lnTo>
                  <a:pt x="68" y="159"/>
                </a:lnTo>
                <a:lnTo>
                  <a:pt x="80" y="150"/>
                </a:lnTo>
                <a:lnTo>
                  <a:pt x="80" y="150"/>
                </a:lnTo>
                <a:close/>
                <a:moveTo>
                  <a:pt x="51" y="303"/>
                </a:moveTo>
                <a:lnTo>
                  <a:pt x="51" y="303"/>
                </a:lnTo>
                <a:lnTo>
                  <a:pt x="40" y="299"/>
                </a:lnTo>
                <a:lnTo>
                  <a:pt x="30" y="296"/>
                </a:lnTo>
                <a:lnTo>
                  <a:pt x="21" y="291"/>
                </a:lnTo>
                <a:lnTo>
                  <a:pt x="11" y="285"/>
                </a:lnTo>
                <a:lnTo>
                  <a:pt x="11" y="285"/>
                </a:lnTo>
                <a:lnTo>
                  <a:pt x="6" y="281"/>
                </a:lnTo>
                <a:lnTo>
                  <a:pt x="3" y="276"/>
                </a:lnTo>
                <a:lnTo>
                  <a:pt x="2" y="270"/>
                </a:lnTo>
                <a:lnTo>
                  <a:pt x="0" y="265"/>
                </a:lnTo>
                <a:lnTo>
                  <a:pt x="0" y="258"/>
                </a:lnTo>
                <a:lnTo>
                  <a:pt x="3" y="251"/>
                </a:lnTo>
                <a:lnTo>
                  <a:pt x="9" y="236"/>
                </a:lnTo>
                <a:lnTo>
                  <a:pt x="17" y="222"/>
                </a:lnTo>
                <a:lnTo>
                  <a:pt x="27" y="205"/>
                </a:lnTo>
                <a:lnTo>
                  <a:pt x="38" y="192"/>
                </a:lnTo>
                <a:lnTo>
                  <a:pt x="51" y="178"/>
                </a:lnTo>
                <a:lnTo>
                  <a:pt x="51" y="203"/>
                </a:lnTo>
                <a:lnTo>
                  <a:pt x="51" y="203"/>
                </a:lnTo>
                <a:lnTo>
                  <a:pt x="38" y="215"/>
                </a:lnTo>
                <a:lnTo>
                  <a:pt x="27" y="228"/>
                </a:lnTo>
                <a:lnTo>
                  <a:pt x="23" y="235"/>
                </a:lnTo>
                <a:lnTo>
                  <a:pt x="21" y="242"/>
                </a:lnTo>
                <a:lnTo>
                  <a:pt x="18" y="249"/>
                </a:lnTo>
                <a:lnTo>
                  <a:pt x="18" y="255"/>
                </a:lnTo>
                <a:lnTo>
                  <a:pt x="18" y="255"/>
                </a:lnTo>
                <a:lnTo>
                  <a:pt x="18" y="261"/>
                </a:lnTo>
                <a:lnTo>
                  <a:pt x="21" y="266"/>
                </a:lnTo>
                <a:lnTo>
                  <a:pt x="23" y="270"/>
                </a:lnTo>
                <a:lnTo>
                  <a:pt x="27" y="273"/>
                </a:lnTo>
                <a:lnTo>
                  <a:pt x="38" y="278"/>
                </a:lnTo>
                <a:lnTo>
                  <a:pt x="51" y="282"/>
                </a:lnTo>
                <a:lnTo>
                  <a:pt x="51" y="303"/>
                </a:lnTo>
                <a:lnTo>
                  <a:pt x="51" y="303"/>
                </a:lnTo>
                <a:close/>
                <a:moveTo>
                  <a:pt x="51" y="211"/>
                </a:moveTo>
                <a:lnTo>
                  <a:pt x="51" y="211"/>
                </a:lnTo>
                <a:lnTo>
                  <a:pt x="44" y="222"/>
                </a:lnTo>
                <a:lnTo>
                  <a:pt x="38" y="232"/>
                </a:lnTo>
                <a:lnTo>
                  <a:pt x="34" y="243"/>
                </a:lnTo>
                <a:lnTo>
                  <a:pt x="33" y="253"/>
                </a:lnTo>
                <a:lnTo>
                  <a:pt x="33" y="253"/>
                </a:lnTo>
                <a:lnTo>
                  <a:pt x="36" y="259"/>
                </a:lnTo>
                <a:lnTo>
                  <a:pt x="38" y="265"/>
                </a:lnTo>
                <a:lnTo>
                  <a:pt x="44" y="270"/>
                </a:lnTo>
                <a:lnTo>
                  <a:pt x="51" y="274"/>
                </a:lnTo>
                <a:lnTo>
                  <a:pt x="51" y="21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7" name="组合 228"/>
          <p:cNvGrpSpPr/>
          <p:nvPr/>
        </p:nvGrpSpPr>
        <p:grpSpPr>
          <a:xfrm>
            <a:off x="1167614" y="1683951"/>
            <a:ext cx="224102" cy="338332"/>
            <a:chOff x="1201738" y="2052638"/>
            <a:chExt cx="404813" cy="611188"/>
          </a:xfrm>
          <a:solidFill>
            <a:schemeClr val="accent1"/>
          </a:solidFill>
        </p:grpSpPr>
        <p:sp>
          <p:nvSpPr>
            <p:cNvPr id="230" name="Freeform 117"/>
            <p:cNvSpPr/>
            <p:nvPr/>
          </p:nvSpPr>
          <p:spPr bwMode="auto">
            <a:xfrm>
              <a:off x="1325563" y="2101850"/>
              <a:ext cx="139700" cy="139700"/>
            </a:xfrm>
            <a:custGeom>
              <a:avLst/>
              <a:gdLst>
                <a:gd name="T0" fmla="*/ 88 w 88"/>
                <a:gd name="T1" fmla="*/ 44 h 88"/>
                <a:gd name="T2" fmla="*/ 88 w 88"/>
                <a:gd name="T3" fmla="*/ 44 h 88"/>
                <a:gd name="T4" fmla="*/ 86 w 88"/>
                <a:gd name="T5" fmla="*/ 36 h 88"/>
                <a:gd name="T6" fmla="*/ 83 w 88"/>
                <a:gd name="T7" fmla="*/ 27 h 88"/>
                <a:gd name="T8" fmla="*/ 79 w 88"/>
                <a:gd name="T9" fmla="*/ 19 h 88"/>
                <a:gd name="T10" fmla="*/ 74 w 88"/>
                <a:gd name="T11" fmla="*/ 13 h 88"/>
                <a:gd name="T12" fmla="*/ 67 w 88"/>
                <a:gd name="T13" fmla="*/ 7 h 88"/>
                <a:gd name="T14" fmla="*/ 60 w 88"/>
                <a:gd name="T15" fmla="*/ 3 h 88"/>
                <a:gd name="T16" fmla="*/ 52 w 88"/>
                <a:gd name="T17" fmla="*/ 0 h 88"/>
                <a:gd name="T18" fmla="*/ 43 w 88"/>
                <a:gd name="T19" fmla="*/ 0 h 88"/>
                <a:gd name="T20" fmla="*/ 43 w 88"/>
                <a:gd name="T21" fmla="*/ 0 h 88"/>
                <a:gd name="T22" fmla="*/ 35 w 88"/>
                <a:gd name="T23" fmla="*/ 0 h 88"/>
                <a:gd name="T24" fmla="*/ 27 w 88"/>
                <a:gd name="T25" fmla="*/ 3 h 88"/>
                <a:gd name="T26" fmla="*/ 18 w 88"/>
                <a:gd name="T27" fmla="*/ 7 h 88"/>
                <a:gd name="T28" fmla="*/ 12 w 88"/>
                <a:gd name="T29" fmla="*/ 13 h 88"/>
                <a:gd name="T30" fmla="*/ 6 w 88"/>
                <a:gd name="T31" fmla="*/ 19 h 88"/>
                <a:gd name="T32" fmla="*/ 2 w 88"/>
                <a:gd name="T33" fmla="*/ 27 h 88"/>
                <a:gd name="T34" fmla="*/ 0 w 88"/>
                <a:gd name="T35" fmla="*/ 36 h 88"/>
                <a:gd name="T36" fmla="*/ 0 w 88"/>
                <a:gd name="T37" fmla="*/ 44 h 88"/>
                <a:gd name="T38" fmla="*/ 0 w 88"/>
                <a:gd name="T39" fmla="*/ 44 h 88"/>
                <a:gd name="T40" fmla="*/ 0 w 88"/>
                <a:gd name="T41" fmla="*/ 53 h 88"/>
                <a:gd name="T42" fmla="*/ 2 w 88"/>
                <a:gd name="T43" fmla="*/ 61 h 88"/>
                <a:gd name="T44" fmla="*/ 6 w 88"/>
                <a:gd name="T45" fmla="*/ 68 h 88"/>
                <a:gd name="T46" fmla="*/ 12 w 88"/>
                <a:gd name="T47" fmla="*/ 75 h 88"/>
                <a:gd name="T48" fmla="*/ 18 w 88"/>
                <a:gd name="T49" fmla="*/ 80 h 88"/>
                <a:gd name="T50" fmla="*/ 27 w 88"/>
                <a:gd name="T51" fmla="*/ 84 h 88"/>
                <a:gd name="T52" fmla="*/ 35 w 88"/>
                <a:gd name="T53" fmla="*/ 87 h 88"/>
                <a:gd name="T54" fmla="*/ 43 w 88"/>
                <a:gd name="T55" fmla="*/ 88 h 88"/>
                <a:gd name="T56" fmla="*/ 43 w 88"/>
                <a:gd name="T57" fmla="*/ 88 h 88"/>
                <a:gd name="T58" fmla="*/ 52 w 88"/>
                <a:gd name="T59" fmla="*/ 87 h 88"/>
                <a:gd name="T60" fmla="*/ 60 w 88"/>
                <a:gd name="T61" fmla="*/ 84 h 88"/>
                <a:gd name="T62" fmla="*/ 67 w 88"/>
                <a:gd name="T63" fmla="*/ 80 h 88"/>
                <a:gd name="T64" fmla="*/ 74 w 88"/>
                <a:gd name="T65" fmla="*/ 75 h 88"/>
                <a:gd name="T66" fmla="*/ 79 w 88"/>
                <a:gd name="T67" fmla="*/ 68 h 88"/>
                <a:gd name="T68" fmla="*/ 83 w 88"/>
                <a:gd name="T69" fmla="*/ 61 h 88"/>
                <a:gd name="T70" fmla="*/ 86 w 88"/>
                <a:gd name="T71" fmla="*/ 53 h 88"/>
                <a:gd name="T72" fmla="*/ 88 w 88"/>
                <a:gd name="T73" fmla="*/ 44 h 88"/>
                <a:gd name="T74" fmla="*/ 88 w 88"/>
                <a:gd name="T75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lnTo>
                    <a:pt x="88" y="44"/>
                  </a:lnTo>
                  <a:lnTo>
                    <a:pt x="86" y="36"/>
                  </a:lnTo>
                  <a:lnTo>
                    <a:pt x="83" y="27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18" y="7"/>
                  </a:lnTo>
                  <a:lnTo>
                    <a:pt x="12" y="13"/>
                  </a:lnTo>
                  <a:lnTo>
                    <a:pt x="6" y="19"/>
                  </a:lnTo>
                  <a:lnTo>
                    <a:pt x="2" y="27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3"/>
                  </a:lnTo>
                  <a:lnTo>
                    <a:pt x="2" y="61"/>
                  </a:lnTo>
                  <a:lnTo>
                    <a:pt x="6" y="68"/>
                  </a:lnTo>
                  <a:lnTo>
                    <a:pt x="12" y="75"/>
                  </a:lnTo>
                  <a:lnTo>
                    <a:pt x="18" y="80"/>
                  </a:lnTo>
                  <a:lnTo>
                    <a:pt x="27" y="84"/>
                  </a:lnTo>
                  <a:lnTo>
                    <a:pt x="35" y="87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52" y="87"/>
                  </a:lnTo>
                  <a:lnTo>
                    <a:pt x="60" y="84"/>
                  </a:lnTo>
                  <a:lnTo>
                    <a:pt x="67" y="80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3" y="61"/>
                  </a:lnTo>
                  <a:lnTo>
                    <a:pt x="86" y="53"/>
                  </a:lnTo>
                  <a:lnTo>
                    <a:pt x="88" y="44"/>
                  </a:lnTo>
                  <a:lnTo>
                    <a:pt x="88" y="4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1" name="Freeform 118"/>
            <p:cNvSpPr/>
            <p:nvPr/>
          </p:nvSpPr>
          <p:spPr bwMode="auto">
            <a:xfrm>
              <a:off x="1201738" y="2205038"/>
              <a:ext cx="212725" cy="458788"/>
            </a:xfrm>
            <a:custGeom>
              <a:avLst/>
              <a:gdLst>
                <a:gd name="T0" fmla="*/ 134 w 134"/>
                <a:gd name="T1" fmla="*/ 7 h 289"/>
                <a:gd name="T2" fmla="*/ 134 w 134"/>
                <a:gd name="T3" fmla="*/ 7 h 289"/>
                <a:gd name="T4" fmla="*/ 88 w 134"/>
                <a:gd name="T5" fmla="*/ 129 h 289"/>
                <a:gd name="T6" fmla="*/ 42 w 134"/>
                <a:gd name="T7" fmla="*/ 248 h 289"/>
                <a:gd name="T8" fmla="*/ 42 w 134"/>
                <a:gd name="T9" fmla="*/ 248 h 289"/>
                <a:gd name="T10" fmla="*/ 22 w 134"/>
                <a:gd name="T11" fmla="*/ 268 h 289"/>
                <a:gd name="T12" fmla="*/ 8 w 134"/>
                <a:gd name="T13" fmla="*/ 282 h 289"/>
                <a:gd name="T14" fmla="*/ 3 w 134"/>
                <a:gd name="T15" fmla="*/ 286 h 289"/>
                <a:gd name="T16" fmla="*/ 0 w 134"/>
                <a:gd name="T17" fmla="*/ 289 h 289"/>
                <a:gd name="T18" fmla="*/ 0 w 134"/>
                <a:gd name="T19" fmla="*/ 289 h 289"/>
                <a:gd name="T20" fmla="*/ 3 w 134"/>
                <a:gd name="T21" fmla="*/ 275 h 289"/>
                <a:gd name="T22" fmla="*/ 15 w 134"/>
                <a:gd name="T23" fmla="*/ 243 h 289"/>
                <a:gd name="T24" fmla="*/ 50 w 134"/>
                <a:gd name="T25" fmla="*/ 144 h 289"/>
                <a:gd name="T26" fmla="*/ 105 w 134"/>
                <a:gd name="T27" fmla="*/ 0 h 289"/>
                <a:gd name="T28" fmla="*/ 134 w 134"/>
                <a:gd name="T29" fmla="*/ 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289">
                  <a:moveTo>
                    <a:pt x="134" y="7"/>
                  </a:moveTo>
                  <a:lnTo>
                    <a:pt x="134" y="7"/>
                  </a:lnTo>
                  <a:lnTo>
                    <a:pt x="88" y="129"/>
                  </a:lnTo>
                  <a:lnTo>
                    <a:pt x="42" y="248"/>
                  </a:lnTo>
                  <a:lnTo>
                    <a:pt x="42" y="248"/>
                  </a:lnTo>
                  <a:lnTo>
                    <a:pt x="22" y="268"/>
                  </a:lnTo>
                  <a:lnTo>
                    <a:pt x="8" y="282"/>
                  </a:lnTo>
                  <a:lnTo>
                    <a:pt x="3" y="28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3" y="275"/>
                  </a:lnTo>
                  <a:lnTo>
                    <a:pt x="15" y="243"/>
                  </a:lnTo>
                  <a:lnTo>
                    <a:pt x="50" y="144"/>
                  </a:lnTo>
                  <a:lnTo>
                    <a:pt x="105" y="0"/>
                  </a:lnTo>
                  <a:lnTo>
                    <a:pt x="134" y="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2" name="Freeform 119"/>
            <p:cNvSpPr/>
            <p:nvPr/>
          </p:nvSpPr>
          <p:spPr bwMode="auto">
            <a:xfrm>
              <a:off x="1371601" y="2205038"/>
              <a:ext cx="234950" cy="449263"/>
            </a:xfrm>
            <a:custGeom>
              <a:avLst/>
              <a:gdLst>
                <a:gd name="T0" fmla="*/ 2 w 148"/>
                <a:gd name="T1" fmla="*/ 13 h 283"/>
                <a:gd name="T2" fmla="*/ 109 w 148"/>
                <a:gd name="T3" fmla="*/ 244 h 283"/>
                <a:gd name="T4" fmla="*/ 148 w 148"/>
                <a:gd name="T5" fmla="*/ 283 h 283"/>
                <a:gd name="T6" fmla="*/ 137 w 148"/>
                <a:gd name="T7" fmla="*/ 229 h 283"/>
                <a:gd name="T8" fmla="*/ 33 w 148"/>
                <a:gd name="T9" fmla="*/ 0 h 283"/>
                <a:gd name="T10" fmla="*/ 0 w 148"/>
                <a:gd name="T11" fmla="*/ 10 h 283"/>
                <a:gd name="T12" fmla="*/ 2 w 148"/>
                <a:gd name="T13" fmla="*/ 1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283">
                  <a:moveTo>
                    <a:pt x="2" y="13"/>
                  </a:moveTo>
                  <a:lnTo>
                    <a:pt x="109" y="244"/>
                  </a:lnTo>
                  <a:lnTo>
                    <a:pt x="148" y="283"/>
                  </a:lnTo>
                  <a:lnTo>
                    <a:pt x="137" y="229"/>
                  </a:lnTo>
                  <a:lnTo>
                    <a:pt x="33" y="0"/>
                  </a:lnTo>
                  <a:lnTo>
                    <a:pt x="0" y="10"/>
                  </a:lnTo>
                  <a:lnTo>
                    <a:pt x="2" y="1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3" name="Freeform 120"/>
            <p:cNvSpPr/>
            <p:nvPr/>
          </p:nvSpPr>
          <p:spPr bwMode="auto">
            <a:xfrm>
              <a:off x="1376363" y="2052638"/>
              <a:ext cx="25400" cy="77788"/>
            </a:xfrm>
            <a:custGeom>
              <a:avLst/>
              <a:gdLst>
                <a:gd name="T0" fmla="*/ 0 w 16"/>
                <a:gd name="T1" fmla="*/ 41 h 49"/>
                <a:gd name="T2" fmla="*/ 0 w 16"/>
                <a:gd name="T3" fmla="*/ 41 h 49"/>
                <a:gd name="T4" fmla="*/ 0 w 16"/>
                <a:gd name="T5" fmla="*/ 44 h 49"/>
                <a:gd name="T6" fmla="*/ 3 w 16"/>
                <a:gd name="T7" fmla="*/ 46 h 49"/>
                <a:gd name="T8" fmla="*/ 4 w 16"/>
                <a:gd name="T9" fmla="*/ 48 h 49"/>
                <a:gd name="T10" fmla="*/ 8 w 16"/>
                <a:gd name="T11" fmla="*/ 49 h 49"/>
                <a:gd name="T12" fmla="*/ 8 w 16"/>
                <a:gd name="T13" fmla="*/ 49 h 49"/>
                <a:gd name="T14" fmla="*/ 11 w 16"/>
                <a:gd name="T15" fmla="*/ 48 h 49"/>
                <a:gd name="T16" fmla="*/ 14 w 16"/>
                <a:gd name="T17" fmla="*/ 46 h 49"/>
                <a:gd name="T18" fmla="*/ 15 w 16"/>
                <a:gd name="T19" fmla="*/ 44 h 49"/>
                <a:gd name="T20" fmla="*/ 16 w 16"/>
                <a:gd name="T21" fmla="*/ 41 h 49"/>
                <a:gd name="T22" fmla="*/ 16 w 16"/>
                <a:gd name="T23" fmla="*/ 8 h 49"/>
                <a:gd name="T24" fmla="*/ 16 w 16"/>
                <a:gd name="T25" fmla="*/ 8 h 49"/>
                <a:gd name="T26" fmla="*/ 15 w 16"/>
                <a:gd name="T27" fmla="*/ 6 h 49"/>
                <a:gd name="T28" fmla="*/ 14 w 16"/>
                <a:gd name="T29" fmla="*/ 3 h 49"/>
                <a:gd name="T30" fmla="*/ 11 w 16"/>
                <a:gd name="T31" fmla="*/ 0 h 49"/>
                <a:gd name="T32" fmla="*/ 8 w 16"/>
                <a:gd name="T33" fmla="*/ 0 h 49"/>
                <a:gd name="T34" fmla="*/ 8 w 16"/>
                <a:gd name="T35" fmla="*/ 0 h 49"/>
                <a:gd name="T36" fmla="*/ 4 w 16"/>
                <a:gd name="T37" fmla="*/ 0 h 49"/>
                <a:gd name="T38" fmla="*/ 3 w 16"/>
                <a:gd name="T39" fmla="*/ 3 h 49"/>
                <a:gd name="T40" fmla="*/ 0 w 16"/>
                <a:gd name="T41" fmla="*/ 6 h 49"/>
                <a:gd name="T42" fmla="*/ 0 w 16"/>
                <a:gd name="T43" fmla="*/ 8 h 49"/>
                <a:gd name="T44" fmla="*/ 0 w 16"/>
                <a:gd name="T45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49">
                  <a:moveTo>
                    <a:pt x="0" y="41"/>
                  </a:moveTo>
                  <a:lnTo>
                    <a:pt x="0" y="41"/>
                  </a:lnTo>
                  <a:lnTo>
                    <a:pt x="0" y="44"/>
                  </a:lnTo>
                  <a:lnTo>
                    <a:pt x="3" y="46"/>
                  </a:lnTo>
                  <a:lnTo>
                    <a:pt x="4" y="48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8"/>
                  </a:lnTo>
                  <a:lnTo>
                    <a:pt x="14" y="46"/>
                  </a:lnTo>
                  <a:lnTo>
                    <a:pt x="15" y="44"/>
                  </a:lnTo>
                  <a:lnTo>
                    <a:pt x="16" y="4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" name="组合 233"/>
          <p:cNvGrpSpPr/>
          <p:nvPr/>
        </p:nvGrpSpPr>
        <p:grpSpPr>
          <a:xfrm>
            <a:off x="1671185" y="1495892"/>
            <a:ext cx="333077" cy="333059"/>
            <a:chOff x="2111376" y="1712913"/>
            <a:chExt cx="601663" cy="601663"/>
          </a:xfrm>
          <a:solidFill>
            <a:schemeClr val="accent1"/>
          </a:solidFill>
        </p:grpSpPr>
        <p:sp>
          <p:nvSpPr>
            <p:cNvPr id="235" name="Freeform 121"/>
            <p:cNvSpPr>
              <a:spLocks noEditPoints="1"/>
            </p:cNvSpPr>
            <p:nvPr/>
          </p:nvSpPr>
          <p:spPr bwMode="auto">
            <a:xfrm>
              <a:off x="2300288" y="1712913"/>
              <a:ext cx="223838" cy="601663"/>
            </a:xfrm>
            <a:custGeom>
              <a:avLst/>
              <a:gdLst>
                <a:gd name="T0" fmla="*/ 71 w 141"/>
                <a:gd name="T1" fmla="*/ 0 h 379"/>
                <a:gd name="T2" fmla="*/ 84 w 141"/>
                <a:gd name="T3" fmla="*/ 4 h 379"/>
                <a:gd name="T4" fmla="*/ 98 w 141"/>
                <a:gd name="T5" fmla="*/ 15 h 379"/>
                <a:gd name="T6" fmla="*/ 110 w 141"/>
                <a:gd name="T7" fmla="*/ 33 h 379"/>
                <a:gd name="T8" fmla="*/ 119 w 141"/>
                <a:gd name="T9" fmla="*/ 56 h 379"/>
                <a:gd name="T10" fmla="*/ 136 w 141"/>
                <a:gd name="T11" fmla="*/ 117 h 379"/>
                <a:gd name="T12" fmla="*/ 141 w 141"/>
                <a:gd name="T13" fmla="*/ 190 h 379"/>
                <a:gd name="T14" fmla="*/ 140 w 141"/>
                <a:gd name="T15" fmla="*/ 228 h 379"/>
                <a:gd name="T16" fmla="*/ 129 w 141"/>
                <a:gd name="T17" fmla="*/ 295 h 379"/>
                <a:gd name="T18" fmla="*/ 115 w 141"/>
                <a:gd name="T19" fmla="*/ 336 h 379"/>
                <a:gd name="T20" fmla="*/ 105 w 141"/>
                <a:gd name="T21" fmla="*/ 356 h 379"/>
                <a:gd name="T22" fmla="*/ 91 w 141"/>
                <a:gd name="T23" fmla="*/ 371 h 379"/>
                <a:gd name="T24" fmla="*/ 77 w 141"/>
                <a:gd name="T25" fmla="*/ 378 h 379"/>
                <a:gd name="T26" fmla="*/ 71 w 141"/>
                <a:gd name="T27" fmla="*/ 379 h 379"/>
                <a:gd name="T28" fmla="*/ 71 w 141"/>
                <a:gd name="T29" fmla="*/ 348 h 379"/>
                <a:gd name="T30" fmla="*/ 71 w 141"/>
                <a:gd name="T31" fmla="*/ 348 h 379"/>
                <a:gd name="T32" fmla="*/ 83 w 141"/>
                <a:gd name="T33" fmla="*/ 346 h 379"/>
                <a:gd name="T34" fmla="*/ 94 w 141"/>
                <a:gd name="T35" fmla="*/ 336 h 379"/>
                <a:gd name="T36" fmla="*/ 103 w 141"/>
                <a:gd name="T37" fmla="*/ 321 h 379"/>
                <a:gd name="T38" fmla="*/ 119 w 141"/>
                <a:gd name="T39" fmla="*/ 279 h 379"/>
                <a:gd name="T40" fmla="*/ 128 w 141"/>
                <a:gd name="T41" fmla="*/ 222 h 379"/>
                <a:gd name="T42" fmla="*/ 129 w 141"/>
                <a:gd name="T43" fmla="*/ 190 h 379"/>
                <a:gd name="T44" fmla="*/ 125 w 141"/>
                <a:gd name="T45" fmla="*/ 128 h 379"/>
                <a:gd name="T46" fmla="*/ 113 w 141"/>
                <a:gd name="T47" fmla="*/ 77 h 379"/>
                <a:gd name="T48" fmla="*/ 99 w 141"/>
                <a:gd name="T49" fmla="*/ 50 h 379"/>
                <a:gd name="T50" fmla="*/ 88 w 141"/>
                <a:gd name="T51" fmla="*/ 38 h 379"/>
                <a:gd name="T52" fmla="*/ 76 w 141"/>
                <a:gd name="T53" fmla="*/ 31 h 379"/>
                <a:gd name="T54" fmla="*/ 71 w 141"/>
                <a:gd name="T55" fmla="*/ 31 h 379"/>
                <a:gd name="T56" fmla="*/ 71 w 141"/>
                <a:gd name="T57" fmla="*/ 0 h 379"/>
                <a:gd name="T58" fmla="*/ 71 w 141"/>
                <a:gd name="T59" fmla="*/ 379 h 379"/>
                <a:gd name="T60" fmla="*/ 57 w 141"/>
                <a:gd name="T61" fmla="*/ 375 h 379"/>
                <a:gd name="T62" fmla="*/ 44 w 141"/>
                <a:gd name="T63" fmla="*/ 365 h 379"/>
                <a:gd name="T64" fmla="*/ 31 w 141"/>
                <a:gd name="T65" fmla="*/ 347 h 379"/>
                <a:gd name="T66" fmla="*/ 22 w 141"/>
                <a:gd name="T67" fmla="*/ 324 h 379"/>
                <a:gd name="T68" fmla="*/ 7 w 141"/>
                <a:gd name="T69" fmla="*/ 264 h 379"/>
                <a:gd name="T70" fmla="*/ 0 w 141"/>
                <a:gd name="T71" fmla="*/ 190 h 379"/>
                <a:gd name="T72" fmla="*/ 3 w 141"/>
                <a:gd name="T73" fmla="*/ 152 h 379"/>
                <a:gd name="T74" fmla="*/ 12 w 141"/>
                <a:gd name="T75" fmla="*/ 84 h 379"/>
                <a:gd name="T76" fmla="*/ 26 w 141"/>
                <a:gd name="T77" fmla="*/ 44 h 379"/>
                <a:gd name="T78" fmla="*/ 37 w 141"/>
                <a:gd name="T79" fmla="*/ 23 h 379"/>
                <a:gd name="T80" fmla="*/ 50 w 141"/>
                <a:gd name="T81" fmla="*/ 8 h 379"/>
                <a:gd name="T82" fmla="*/ 64 w 141"/>
                <a:gd name="T83" fmla="*/ 2 h 379"/>
                <a:gd name="T84" fmla="*/ 71 w 141"/>
                <a:gd name="T85" fmla="*/ 31 h 379"/>
                <a:gd name="T86" fmla="*/ 65 w 141"/>
                <a:gd name="T87" fmla="*/ 31 h 379"/>
                <a:gd name="T88" fmla="*/ 53 w 141"/>
                <a:gd name="T89" fmla="*/ 38 h 379"/>
                <a:gd name="T90" fmla="*/ 42 w 141"/>
                <a:gd name="T91" fmla="*/ 50 h 379"/>
                <a:gd name="T92" fmla="*/ 29 w 141"/>
                <a:gd name="T93" fmla="*/ 77 h 379"/>
                <a:gd name="T94" fmla="*/ 17 w 141"/>
                <a:gd name="T95" fmla="*/ 128 h 379"/>
                <a:gd name="T96" fmla="*/ 12 w 141"/>
                <a:gd name="T97" fmla="*/ 190 h 379"/>
                <a:gd name="T98" fmla="*/ 14 w 141"/>
                <a:gd name="T99" fmla="*/ 222 h 379"/>
                <a:gd name="T100" fmla="*/ 22 w 141"/>
                <a:gd name="T101" fmla="*/ 279 h 379"/>
                <a:gd name="T102" fmla="*/ 38 w 141"/>
                <a:gd name="T103" fmla="*/ 321 h 379"/>
                <a:gd name="T104" fmla="*/ 48 w 141"/>
                <a:gd name="T105" fmla="*/ 336 h 379"/>
                <a:gd name="T106" fmla="*/ 59 w 141"/>
                <a:gd name="T107" fmla="*/ 346 h 379"/>
                <a:gd name="T108" fmla="*/ 71 w 141"/>
                <a:gd name="T109" fmla="*/ 348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379">
                  <a:moveTo>
                    <a:pt x="71" y="0"/>
                  </a:moveTo>
                  <a:lnTo>
                    <a:pt x="71" y="0"/>
                  </a:lnTo>
                  <a:lnTo>
                    <a:pt x="77" y="2"/>
                  </a:lnTo>
                  <a:lnTo>
                    <a:pt x="84" y="4"/>
                  </a:lnTo>
                  <a:lnTo>
                    <a:pt x="91" y="8"/>
                  </a:lnTo>
                  <a:lnTo>
                    <a:pt x="98" y="15"/>
                  </a:lnTo>
                  <a:lnTo>
                    <a:pt x="105" y="23"/>
                  </a:lnTo>
                  <a:lnTo>
                    <a:pt x="110" y="33"/>
                  </a:lnTo>
                  <a:lnTo>
                    <a:pt x="115" y="44"/>
                  </a:lnTo>
                  <a:lnTo>
                    <a:pt x="119" y="56"/>
                  </a:lnTo>
                  <a:lnTo>
                    <a:pt x="129" y="84"/>
                  </a:lnTo>
                  <a:lnTo>
                    <a:pt x="136" y="117"/>
                  </a:lnTo>
                  <a:lnTo>
                    <a:pt x="140" y="152"/>
                  </a:lnTo>
                  <a:lnTo>
                    <a:pt x="141" y="190"/>
                  </a:lnTo>
                  <a:lnTo>
                    <a:pt x="141" y="190"/>
                  </a:lnTo>
                  <a:lnTo>
                    <a:pt x="140" y="228"/>
                  </a:lnTo>
                  <a:lnTo>
                    <a:pt x="136" y="264"/>
                  </a:lnTo>
                  <a:lnTo>
                    <a:pt x="129" y="295"/>
                  </a:lnTo>
                  <a:lnTo>
                    <a:pt x="119" y="324"/>
                  </a:lnTo>
                  <a:lnTo>
                    <a:pt x="115" y="336"/>
                  </a:lnTo>
                  <a:lnTo>
                    <a:pt x="110" y="347"/>
                  </a:lnTo>
                  <a:lnTo>
                    <a:pt x="105" y="356"/>
                  </a:lnTo>
                  <a:lnTo>
                    <a:pt x="98" y="365"/>
                  </a:lnTo>
                  <a:lnTo>
                    <a:pt x="91" y="371"/>
                  </a:lnTo>
                  <a:lnTo>
                    <a:pt x="84" y="375"/>
                  </a:lnTo>
                  <a:lnTo>
                    <a:pt x="77" y="378"/>
                  </a:lnTo>
                  <a:lnTo>
                    <a:pt x="71" y="379"/>
                  </a:lnTo>
                  <a:lnTo>
                    <a:pt x="71" y="379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6" y="348"/>
                  </a:lnTo>
                  <a:lnTo>
                    <a:pt x="83" y="346"/>
                  </a:lnTo>
                  <a:lnTo>
                    <a:pt x="88" y="342"/>
                  </a:lnTo>
                  <a:lnTo>
                    <a:pt x="94" y="336"/>
                  </a:lnTo>
                  <a:lnTo>
                    <a:pt x="99" y="329"/>
                  </a:lnTo>
                  <a:lnTo>
                    <a:pt x="103" y="321"/>
                  </a:lnTo>
                  <a:lnTo>
                    <a:pt x="113" y="302"/>
                  </a:lnTo>
                  <a:lnTo>
                    <a:pt x="119" y="279"/>
                  </a:lnTo>
                  <a:lnTo>
                    <a:pt x="125" y="252"/>
                  </a:lnTo>
                  <a:lnTo>
                    <a:pt x="128" y="222"/>
                  </a:lnTo>
                  <a:lnTo>
                    <a:pt x="129" y="190"/>
                  </a:lnTo>
                  <a:lnTo>
                    <a:pt x="129" y="190"/>
                  </a:lnTo>
                  <a:lnTo>
                    <a:pt x="128" y="157"/>
                  </a:lnTo>
                  <a:lnTo>
                    <a:pt x="125" y="128"/>
                  </a:lnTo>
                  <a:lnTo>
                    <a:pt x="119" y="102"/>
                  </a:lnTo>
                  <a:lnTo>
                    <a:pt x="113" y="77"/>
                  </a:lnTo>
                  <a:lnTo>
                    <a:pt x="103" y="59"/>
                  </a:lnTo>
                  <a:lnTo>
                    <a:pt x="99" y="50"/>
                  </a:lnTo>
                  <a:lnTo>
                    <a:pt x="94" y="44"/>
                  </a:lnTo>
                  <a:lnTo>
                    <a:pt x="88" y="38"/>
                  </a:lnTo>
                  <a:lnTo>
                    <a:pt x="83" y="34"/>
                  </a:lnTo>
                  <a:lnTo>
                    <a:pt x="76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0"/>
                  </a:lnTo>
                  <a:lnTo>
                    <a:pt x="71" y="0"/>
                  </a:lnTo>
                  <a:close/>
                  <a:moveTo>
                    <a:pt x="71" y="379"/>
                  </a:moveTo>
                  <a:lnTo>
                    <a:pt x="71" y="379"/>
                  </a:lnTo>
                  <a:lnTo>
                    <a:pt x="64" y="378"/>
                  </a:lnTo>
                  <a:lnTo>
                    <a:pt x="57" y="375"/>
                  </a:lnTo>
                  <a:lnTo>
                    <a:pt x="50" y="371"/>
                  </a:lnTo>
                  <a:lnTo>
                    <a:pt x="44" y="365"/>
                  </a:lnTo>
                  <a:lnTo>
                    <a:pt x="37" y="356"/>
                  </a:lnTo>
                  <a:lnTo>
                    <a:pt x="31" y="347"/>
                  </a:lnTo>
                  <a:lnTo>
                    <a:pt x="26" y="336"/>
                  </a:lnTo>
                  <a:lnTo>
                    <a:pt x="22" y="324"/>
                  </a:lnTo>
                  <a:lnTo>
                    <a:pt x="12" y="295"/>
                  </a:lnTo>
                  <a:lnTo>
                    <a:pt x="7" y="264"/>
                  </a:lnTo>
                  <a:lnTo>
                    <a:pt x="3" y="22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3" y="152"/>
                  </a:lnTo>
                  <a:lnTo>
                    <a:pt x="7" y="117"/>
                  </a:lnTo>
                  <a:lnTo>
                    <a:pt x="12" y="84"/>
                  </a:lnTo>
                  <a:lnTo>
                    <a:pt x="22" y="56"/>
                  </a:lnTo>
                  <a:lnTo>
                    <a:pt x="26" y="44"/>
                  </a:lnTo>
                  <a:lnTo>
                    <a:pt x="31" y="33"/>
                  </a:lnTo>
                  <a:lnTo>
                    <a:pt x="37" y="23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7" y="4"/>
                  </a:lnTo>
                  <a:lnTo>
                    <a:pt x="64" y="2"/>
                  </a:lnTo>
                  <a:lnTo>
                    <a:pt x="71" y="0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5" y="31"/>
                  </a:lnTo>
                  <a:lnTo>
                    <a:pt x="59" y="34"/>
                  </a:lnTo>
                  <a:lnTo>
                    <a:pt x="53" y="38"/>
                  </a:lnTo>
                  <a:lnTo>
                    <a:pt x="48" y="44"/>
                  </a:lnTo>
                  <a:lnTo>
                    <a:pt x="42" y="50"/>
                  </a:lnTo>
                  <a:lnTo>
                    <a:pt x="38" y="59"/>
                  </a:lnTo>
                  <a:lnTo>
                    <a:pt x="29" y="77"/>
                  </a:lnTo>
                  <a:lnTo>
                    <a:pt x="22" y="102"/>
                  </a:lnTo>
                  <a:lnTo>
                    <a:pt x="17" y="128"/>
                  </a:lnTo>
                  <a:lnTo>
                    <a:pt x="14" y="157"/>
                  </a:lnTo>
                  <a:lnTo>
                    <a:pt x="12" y="190"/>
                  </a:lnTo>
                  <a:lnTo>
                    <a:pt x="12" y="190"/>
                  </a:lnTo>
                  <a:lnTo>
                    <a:pt x="14" y="222"/>
                  </a:lnTo>
                  <a:lnTo>
                    <a:pt x="17" y="252"/>
                  </a:lnTo>
                  <a:lnTo>
                    <a:pt x="22" y="279"/>
                  </a:lnTo>
                  <a:lnTo>
                    <a:pt x="29" y="302"/>
                  </a:lnTo>
                  <a:lnTo>
                    <a:pt x="38" y="321"/>
                  </a:lnTo>
                  <a:lnTo>
                    <a:pt x="42" y="329"/>
                  </a:lnTo>
                  <a:lnTo>
                    <a:pt x="48" y="336"/>
                  </a:lnTo>
                  <a:lnTo>
                    <a:pt x="53" y="342"/>
                  </a:lnTo>
                  <a:lnTo>
                    <a:pt x="59" y="346"/>
                  </a:lnTo>
                  <a:lnTo>
                    <a:pt x="65" y="348"/>
                  </a:lnTo>
                  <a:lnTo>
                    <a:pt x="71" y="348"/>
                  </a:lnTo>
                  <a:lnTo>
                    <a:pt x="71" y="37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6" name="Freeform 122"/>
            <p:cNvSpPr>
              <a:spLocks noEditPoints="1"/>
            </p:cNvSpPr>
            <p:nvPr/>
          </p:nvSpPr>
          <p:spPr bwMode="auto">
            <a:xfrm>
              <a:off x="2111376" y="1905000"/>
              <a:ext cx="601663" cy="220663"/>
            </a:xfrm>
            <a:custGeom>
              <a:avLst/>
              <a:gdLst>
                <a:gd name="T0" fmla="*/ 190 w 379"/>
                <a:gd name="T1" fmla="*/ 0 h 139"/>
                <a:gd name="T2" fmla="*/ 228 w 379"/>
                <a:gd name="T3" fmla="*/ 1 h 139"/>
                <a:gd name="T4" fmla="*/ 295 w 379"/>
                <a:gd name="T5" fmla="*/ 11 h 139"/>
                <a:gd name="T6" fmla="*/ 336 w 379"/>
                <a:gd name="T7" fmla="*/ 24 h 139"/>
                <a:gd name="T8" fmla="*/ 356 w 379"/>
                <a:gd name="T9" fmla="*/ 35 h 139"/>
                <a:gd name="T10" fmla="*/ 371 w 379"/>
                <a:gd name="T11" fmla="*/ 49 h 139"/>
                <a:gd name="T12" fmla="*/ 378 w 379"/>
                <a:gd name="T13" fmla="*/ 62 h 139"/>
                <a:gd name="T14" fmla="*/ 379 w 379"/>
                <a:gd name="T15" fmla="*/ 69 h 139"/>
                <a:gd name="T16" fmla="*/ 375 w 379"/>
                <a:gd name="T17" fmla="*/ 82 h 139"/>
                <a:gd name="T18" fmla="*/ 364 w 379"/>
                <a:gd name="T19" fmla="*/ 96 h 139"/>
                <a:gd name="T20" fmla="*/ 347 w 379"/>
                <a:gd name="T21" fmla="*/ 108 h 139"/>
                <a:gd name="T22" fmla="*/ 324 w 379"/>
                <a:gd name="T23" fmla="*/ 119 h 139"/>
                <a:gd name="T24" fmla="*/ 264 w 379"/>
                <a:gd name="T25" fmla="*/ 134 h 139"/>
                <a:gd name="T26" fmla="*/ 190 w 379"/>
                <a:gd name="T27" fmla="*/ 139 h 139"/>
                <a:gd name="T28" fmla="*/ 190 w 379"/>
                <a:gd name="T29" fmla="*/ 127 h 139"/>
                <a:gd name="T30" fmla="*/ 190 w 379"/>
                <a:gd name="T31" fmla="*/ 127 h 139"/>
                <a:gd name="T32" fmla="*/ 252 w 379"/>
                <a:gd name="T33" fmla="*/ 123 h 139"/>
                <a:gd name="T34" fmla="*/ 302 w 379"/>
                <a:gd name="T35" fmla="*/ 111 h 139"/>
                <a:gd name="T36" fmla="*/ 329 w 379"/>
                <a:gd name="T37" fmla="*/ 97 h 139"/>
                <a:gd name="T38" fmla="*/ 341 w 379"/>
                <a:gd name="T39" fmla="*/ 86 h 139"/>
                <a:gd name="T40" fmla="*/ 348 w 379"/>
                <a:gd name="T41" fmla="*/ 74 h 139"/>
                <a:gd name="T42" fmla="*/ 348 w 379"/>
                <a:gd name="T43" fmla="*/ 69 h 139"/>
                <a:gd name="T44" fmla="*/ 348 w 379"/>
                <a:gd name="T45" fmla="*/ 63 h 139"/>
                <a:gd name="T46" fmla="*/ 341 w 379"/>
                <a:gd name="T47" fmla="*/ 51 h 139"/>
                <a:gd name="T48" fmla="*/ 329 w 379"/>
                <a:gd name="T49" fmla="*/ 40 h 139"/>
                <a:gd name="T50" fmla="*/ 302 w 379"/>
                <a:gd name="T51" fmla="*/ 28 h 139"/>
                <a:gd name="T52" fmla="*/ 252 w 379"/>
                <a:gd name="T53" fmla="*/ 15 h 139"/>
                <a:gd name="T54" fmla="*/ 190 w 379"/>
                <a:gd name="T55" fmla="*/ 11 h 139"/>
                <a:gd name="T56" fmla="*/ 190 w 379"/>
                <a:gd name="T57" fmla="*/ 0 h 139"/>
                <a:gd name="T58" fmla="*/ 0 w 379"/>
                <a:gd name="T59" fmla="*/ 69 h 139"/>
                <a:gd name="T60" fmla="*/ 4 w 379"/>
                <a:gd name="T61" fmla="*/ 55 h 139"/>
                <a:gd name="T62" fmla="*/ 15 w 379"/>
                <a:gd name="T63" fmla="*/ 42 h 139"/>
                <a:gd name="T64" fmla="*/ 33 w 379"/>
                <a:gd name="T65" fmla="*/ 30 h 139"/>
                <a:gd name="T66" fmla="*/ 56 w 379"/>
                <a:gd name="T67" fmla="*/ 20 h 139"/>
                <a:gd name="T68" fmla="*/ 117 w 379"/>
                <a:gd name="T69" fmla="*/ 5 h 139"/>
                <a:gd name="T70" fmla="*/ 190 w 379"/>
                <a:gd name="T71" fmla="*/ 0 h 139"/>
                <a:gd name="T72" fmla="*/ 190 w 379"/>
                <a:gd name="T73" fmla="*/ 11 h 139"/>
                <a:gd name="T74" fmla="*/ 127 w 379"/>
                <a:gd name="T75" fmla="*/ 15 h 139"/>
                <a:gd name="T76" fmla="*/ 77 w 379"/>
                <a:gd name="T77" fmla="*/ 28 h 139"/>
                <a:gd name="T78" fmla="*/ 50 w 379"/>
                <a:gd name="T79" fmla="*/ 40 h 139"/>
                <a:gd name="T80" fmla="*/ 38 w 379"/>
                <a:gd name="T81" fmla="*/ 51 h 139"/>
                <a:gd name="T82" fmla="*/ 31 w 379"/>
                <a:gd name="T83" fmla="*/ 63 h 139"/>
                <a:gd name="T84" fmla="*/ 31 w 379"/>
                <a:gd name="T85" fmla="*/ 69 h 139"/>
                <a:gd name="T86" fmla="*/ 34 w 379"/>
                <a:gd name="T87" fmla="*/ 81 h 139"/>
                <a:gd name="T88" fmla="*/ 43 w 379"/>
                <a:gd name="T89" fmla="*/ 92 h 139"/>
                <a:gd name="T90" fmla="*/ 58 w 379"/>
                <a:gd name="T91" fmla="*/ 101 h 139"/>
                <a:gd name="T92" fmla="*/ 102 w 379"/>
                <a:gd name="T93" fmla="*/ 118 h 139"/>
                <a:gd name="T94" fmla="*/ 157 w 379"/>
                <a:gd name="T95" fmla="*/ 126 h 139"/>
                <a:gd name="T96" fmla="*/ 190 w 379"/>
                <a:gd name="T97" fmla="*/ 139 h 139"/>
                <a:gd name="T98" fmla="*/ 152 w 379"/>
                <a:gd name="T99" fmla="*/ 138 h 139"/>
                <a:gd name="T100" fmla="*/ 84 w 379"/>
                <a:gd name="T101" fmla="*/ 127 h 139"/>
                <a:gd name="T102" fmla="*/ 43 w 379"/>
                <a:gd name="T103" fmla="*/ 114 h 139"/>
                <a:gd name="T104" fmla="*/ 23 w 379"/>
                <a:gd name="T105" fmla="*/ 103 h 139"/>
                <a:gd name="T106" fmla="*/ 8 w 379"/>
                <a:gd name="T107" fmla="*/ 89 h 139"/>
                <a:gd name="T108" fmla="*/ 1 w 379"/>
                <a:gd name="T109" fmla="*/ 76 h 139"/>
                <a:gd name="T110" fmla="*/ 0 w 379"/>
                <a:gd name="T111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9" h="139">
                  <a:moveTo>
                    <a:pt x="19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8" y="1"/>
                  </a:lnTo>
                  <a:lnTo>
                    <a:pt x="264" y="5"/>
                  </a:lnTo>
                  <a:lnTo>
                    <a:pt x="295" y="11"/>
                  </a:lnTo>
                  <a:lnTo>
                    <a:pt x="324" y="20"/>
                  </a:lnTo>
                  <a:lnTo>
                    <a:pt x="336" y="24"/>
                  </a:lnTo>
                  <a:lnTo>
                    <a:pt x="347" y="30"/>
                  </a:lnTo>
                  <a:lnTo>
                    <a:pt x="356" y="35"/>
                  </a:lnTo>
                  <a:lnTo>
                    <a:pt x="364" y="42"/>
                  </a:lnTo>
                  <a:lnTo>
                    <a:pt x="371" y="49"/>
                  </a:lnTo>
                  <a:lnTo>
                    <a:pt x="375" y="55"/>
                  </a:lnTo>
                  <a:lnTo>
                    <a:pt x="378" y="62"/>
                  </a:lnTo>
                  <a:lnTo>
                    <a:pt x="379" y="69"/>
                  </a:lnTo>
                  <a:lnTo>
                    <a:pt x="379" y="69"/>
                  </a:lnTo>
                  <a:lnTo>
                    <a:pt x="378" y="76"/>
                  </a:lnTo>
                  <a:lnTo>
                    <a:pt x="375" y="82"/>
                  </a:lnTo>
                  <a:lnTo>
                    <a:pt x="371" y="89"/>
                  </a:lnTo>
                  <a:lnTo>
                    <a:pt x="364" y="96"/>
                  </a:lnTo>
                  <a:lnTo>
                    <a:pt x="356" y="103"/>
                  </a:lnTo>
                  <a:lnTo>
                    <a:pt x="347" y="108"/>
                  </a:lnTo>
                  <a:lnTo>
                    <a:pt x="336" y="114"/>
                  </a:lnTo>
                  <a:lnTo>
                    <a:pt x="324" y="119"/>
                  </a:lnTo>
                  <a:lnTo>
                    <a:pt x="295" y="127"/>
                  </a:lnTo>
                  <a:lnTo>
                    <a:pt x="264" y="134"/>
                  </a:lnTo>
                  <a:lnTo>
                    <a:pt x="228" y="138"/>
                  </a:lnTo>
                  <a:lnTo>
                    <a:pt x="190" y="139"/>
                  </a:lnTo>
                  <a:lnTo>
                    <a:pt x="190" y="139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222" y="126"/>
                  </a:lnTo>
                  <a:lnTo>
                    <a:pt x="252" y="123"/>
                  </a:lnTo>
                  <a:lnTo>
                    <a:pt x="279" y="118"/>
                  </a:lnTo>
                  <a:lnTo>
                    <a:pt x="302" y="111"/>
                  </a:lnTo>
                  <a:lnTo>
                    <a:pt x="321" y="101"/>
                  </a:lnTo>
                  <a:lnTo>
                    <a:pt x="329" y="97"/>
                  </a:lnTo>
                  <a:lnTo>
                    <a:pt x="336" y="92"/>
                  </a:lnTo>
                  <a:lnTo>
                    <a:pt x="341" y="86"/>
                  </a:lnTo>
                  <a:lnTo>
                    <a:pt x="345" y="81"/>
                  </a:lnTo>
                  <a:lnTo>
                    <a:pt x="348" y="74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48" y="63"/>
                  </a:lnTo>
                  <a:lnTo>
                    <a:pt x="345" y="57"/>
                  </a:lnTo>
                  <a:lnTo>
                    <a:pt x="341" y="51"/>
                  </a:lnTo>
                  <a:lnTo>
                    <a:pt x="336" y="46"/>
                  </a:lnTo>
                  <a:lnTo>
                    <a:pt x="329" y="40"/>
                  </a:lnTo>
                  <a:lnTo>
                    <a:pt x="321" y="36"/>
                  </a:lnTo>
                  <a:lnTo>
                    <a:pt x="302" y="28"/>
                  </a:lnTo>
                  <a:lnTo>
                    <a:pt x="279" y="20"/>
                  </a:lnTo>
                  <a:lnTo>
                    <a:pt x="252" y="15"/>
                  </a:lnTo>
                  <a:lnTo>
                    <a:pt x="222" y="12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90" y="0"/>
                  </a:lnTo>
                  <a:close/>
                  <a:moveTo>
                    <a:pt x="0" y="69"/>
                  </a:moveTo>
                  <a:lnTo>
                    <a:pt x="0" y="69"/>
                  </a:lnTo>
                  <a:lnTo>
                    <a:pt x="1" y="62"/>
                  </a:lnTo>
                  <a:lnTo>
                    <a:pt x="4" y="55"/>
                  </a:lnTo>
                  <a:lnTo>
                    <a:pt x="8" y="49"/>
                  </a:lnTo>
                  <a:lnTo>
                    <a:pt x="15" y="42"/>
                  </a:lnTo>
                  <a:lnTo>
                    <a:pt x="23" y="36"/>
                  </a:lnTo>
                  <a:lnTo>
                    <a:pt x="33" y="30"/>
                  </a:lnTo>
                  <a:lnTo>
                    <a:pt x="43" y="24"/>
                  </a:lnTo>
                  <a:lnTo>
                    <a:pt x="56" y="20"/>
                  </a:lnTo>
                  <a:lnTo>
                    <a:pt x="84" y="11"/>
                  </a:lnTo>
                  <a:lnTo>
                    <a:pt x="117" y="5"/>
                  </a:lnTo>
                  <a:lnTo>
                    <a:pt x="152" y="1"/>
                  </a:lnTo>
                  <a:lnTo>
                    <a:pt x="190" y="0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57" y="12"/>
                  </a:lnTo>
                  <a:lnTo>
                    <a:pt x="127" y="15"/>
                  </a:lnTo>
                  <a:lnTo>
                    <a:pt x="102" y="20"/>
                  </a:lnTo>
                  <a:lnTo>
                    <a:pt x="77" y="28"/>
                  </a:lnTo>
                  <a:lnTo>
                    <a:pt x="58" y="36"/>
                  </a:lnTo>
                  <a:lnTo>
                    <a:pt x="50" y="40"/>
                  </a:lnTo>
                  <a:lnTo>
                    <a:pt x="43" y="46"/>
                  </a:lnTo>
                  <a:lnTo>
                    <a:pt x="38" y="51"/>
                  </a:lnTo>
                  <a:lnTo>
                    <a:pt x="34" y="57"/>
                  </a:lnTo>
                  <a:lnTo>
                    <a:pt x="31" y="63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74"/>
                  </a:lnTo>
                  <a:lnTo>
                    <a:pt x="34" y="81"/>
                  </a:lnTo>
                  <a:lnTo>
                    <a:pt x="38" y="86"/>
                  </a:lnTo>
                  <a:lnTo>
                    <a:pt x="43" y="92"/>
                  </a:lnTo>
                  <a:lnTo>
                    <a:pt x="50" y="97"/>
                  </a:lnTo>
                  <a:lnTo>
                    <a:pt x="58" y="101"/>
                  </a:lnTo>
                  <a:lnTo>
                    <a:pt x="77" y="111"/>
                  </a:lnTo>
                  <a:lnTo>
                    <a:pt x="102" y="118"/>
                  </a:lnTo>
                  <a:lnTo>
                    <a:pt x="127" y="123"/>
                  </a:lnTo>
                  <a:lnTo>
                    <a:pt x="157" y="126"/>
                  </a:lnTo>
                  <a:lnTo>
                    <a:pt x="190" y="127"/>
                  </a:lnTo>
                  <a:lnTo>
                    <a:pt x="190" y="139"/>
                  </a:lnTo>
                  <a:lnTo>
                    <a:pt x="190" y="139"/>
                  </a:lnTo>
                  <a:lnTo>
                    <a:pt x="152" y="138"/>
                  </a:lnTo>
                  <a:lnTo>
                    <a:pt x="117" y="134"/>
                  </a:lnTo>
                  <a:lnTo>
                    <a:pt x="84" y="127"/>
                  </a:lnTo>
                  <a:lnTo>
                    <a:pt x="56" y="119"/>
                  </a:lnTo>
                  <a:lnTo>
                    <a:pt x="43" y="114"/>
                  </a:lnTo>
                  <a:lnTo>
                    <a:pt x="33" y="108"/>
                  </a:lnTo>
                  <a:lnTo>
                    <a:pt x="23" y="103"/>
                  </a:lnTo>
                  <a:lnTo>
                    <a:pt x="15" y="96"/>
                  </a:lnTo>
                  <a:lnTo>
                    <a:pt x="8" y="89"/>
                  </a:lnTo>
                  <a:lnTo>
                    <a:pt x="4" y="82"/>
                  </a:lnTo>
                  <a:lnTo>
                    <a:pt x="1" y="76"/>
                  </a:lnTo>
                  <a:lnTo>
                    <a:pt x="0" y="69"/>
                  </a:lnTo>
                  <a:lnTo>
                    <a:pt x="0" y="6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7" name="Freeform 123"/>
            <p:cNvSpPr>
              <a:spLocks noEditPoints="1"/>
            </p:cNvSpPr>
            <p:nvPr/>
          </p:nvSpPr>
          <p:spPr bwMode="auto">
            <a:xfrm>
              <a:off x="2187576" y="1789113"/>
              <a:ext cx="450850" cy="452438"/>
            </a:xfrm>
            <a:custGeom>
              <a:avLst/>
              <a:gdLst>
                <a:gd name="T0" fmla="*/ 142 w 284"/>
                <a:gd name="T1" fmla="*/ 50 h 285"/>
                <a:gd name="T2" fmla="*/ 190 w 284"/>
                <a:gd name="T3" fmla="*/ 93 h 285"/>
                <a:gd name="T4" fmla="*/ 218 w 284"/>
                <a:gd name="T5" fmla="*/ 120 h 285"/>
                <a:gd name="T6" fmla="*/ 258 w 284"/>
                <a:gd name="T7" fmla="*/ 176 h 285"/>
                <a:gd name="T8" fmla="*/ 277 w 284"/>
                <a:gd name="T9" fmla="*/ 214 h 285"/>
                <a:gd name="T10" fmla="*/ 283 w 284"/>
                <a:gd name="T11" fmla="*/ 237 h 285"/>
                <a:gd name="T12" fmla="*/ 284 w 284"/>
                <a:gd name="T13" fmla="*/ 256 h 285"/>
                <a:gd name="T14" fmla="*/ 280 w 284"/>
                <a:gd name="T15" fmla="*/ 271 h 285"/>
                <a:gd name="T16" fmla="*/ 276 w 284"/>
                <a:gd name="T17" fmla="*/ 276 h 285"/>
                <a:gd name="T18" fmla="*/ 266 w 284"/>
                <a:gd name="T19" fmla="*/ 283 h 285"/>
                <a:gd name="T20" fmla="*/ 254 w 284"/>
                <a:gd name="T21" fmla="*/ 285 h 285"/>
                <a:gd name="T22" fmla="*/ 223 w 284"/>
                <a:gd name="T23" fmla="*/ 280 h 285"/>
                <a:gd name="T24" fmla="*/ 184 w 284"/>
                <a:gd name="T25" fmla="*/ 262 h 285"/>
                <a:gd name="T26" fmla="*/ 142 w 284"/>
                <a:gd name="T27" fmla="*/ 235 h 285"/>
                <a:gd name="T28" fmla="*/ 142 w 284"/>
                <a:gd name="T29" fmla="*/ 219 h 285"/>
                <a:gd name="T30" fmla="*/ 177 w 284"/>
                <a:gd name="T31" fmla="*/ 243 h 285"/>
                <a:gd name="T32" fmla="*/ 209 w 284"/>
                <a:gd name="T33" fmla="*/ 257 h 285"/>
                <a:gd name="T34" fmla="*/ 235 w 284"/>
                <a:gd name="T35" fmla="*/ 261 h 285"/>
                <a:gd name="T36" fmla="*/ 246 w 284"/>
                <a:gd name="T37" fmla="*/ 260 h 285"/>
                <a:gd name="T38" fmla="*/ 254 w 284"/>
                <a:gd name="T39" fmla="*/ 254 h 285"/>
                <a:gd name="T40" fmla="*/ 254 w 284"/>
                <a:gd name="T41" fmla="*/ 254 h 285"/>
                <a:gd name="T42" fmla="*/ 260 w 284"/>
                <a:gd name="T43" fmla="*/ 243 h 285"/>
                <a:gd name="T44" fmla="*/ 261 w 284"/>
                <a:gd name="T45" fmla="*/ 230 h 285"/>
                <a:gd name="T46" fmla="*/ 258 w 284"/>
                <a:gd name="T47" fmla="*/ 212 h 285"/>
                <a:gd name="T48" fmla="*/ 239 w 284"/>
                <a:gd name="T49" fmla="*/ 170 h 285"/>
                <a:gd name="T50" fmla="*/ 205 w 284"/>
                <a:gd name="T51" fmla="*/ 124 h 285"/>
                <a:gd name="T52" fmla="*/ 184 w 284"/>
                <a:gd name="T53" fmla="*/ 101 h 285"/>
                <a:gd name="T54" fmla="*/ 142 w 284"/>
                <a:gd name="T55" fmla="*/ 65 h 285"/>
                <a:gd name="T56" fmla="*/ 8 w 284"/>
                <a:gd name="T57" fmla="*/ 8 h 285"/>
                <a:gd name="T58" fmla="*/ 12 w 284"/>
                <a:gd name="T59" fmla="*/ 5 h 285"/>
                <a:gd name="T60" fmla="*/ 23 w 284"/>
                <a:gd name="T61" fmla="*/ 0 h 285"/>
                <a:gd name="T62" fmla="*/ 44 w 284"/>
                <a:gd name="T63" fmla="*/ 0 h 285"/>
                <a:gd name="T64" fmla="*/ 79 w 284"/>
                <a:gd name="T65" fmla="*/ 11 h 285"/>
                <a:gd name="T66" fmla="*/ 120 w 284"/>
                <a:gd name="T67" fmla="*/ 34 h 285"/>
                <a:gd name="T68" fmla="*/ 142 w 284"/>
                <a:gd name="T69" fmla="*/ 65 h 285"/>
                <a:gd name="T70" fmla="*/ 124 w 284"/>
                <a:gd name="T71" fmla="*/ 51 h 285"/>
                <a:gd name="T72" fmla="*/ 89 w 284"/>
                <a:gd name="T73" fmla="*/ 32 h 285"/>
                <a:gd name="T74" fmla="*/ 60 w 284"/>
                <a:gd name="T75" fmla="*/ 23 h 285"/>
                <a:gd name="T76" fmla="*/ 43 w 284"/>
                <a:gd name="T77" fmla="*/ 23 h 285"/>
                <a:gd name="T78" fmla="*/ 33 w 284"/>
                <a:gd name="T79" fmla="*/ 27 h 285"/>
                <a:gd name="T80" fmla="*/ 29 w 284"/>
                <a:gd name="T81" fmla="*/ 29 h 285"/>
                <a:gd name="T82" fmla="*/ 24 w 284"/>
                <a:gd name="T83" fmla="*/ 40 h 285"/>
                <a:gd name="T84" fmla="*/ 23 w 284"/>
                <a:gd name="T85" fmla="*/ 55 h 285"/>
                <a:gd name="T86" fmla="*/ 25 w 284"/>
                <a:gd name="T87" fmla="*/ 71 h 285"/>
                <a:gd name="T88" fmla="*/ 44 w 284"/>
                <a:gd name="T89" fmla="*/ 113 h 285"/>
                <a:gd name="T90" fmla="*/ 78 w 284"/>
                <a:gd name="T91" fmla="*/ 159 h 285"/>
                <a:gd name="T92" fmla="*/ 100 w 284"/>
                <a:gd name="T93" fmla="*/ 184 h 285"/>
                <a:gd name="T94" fmla="*/ 142 w 284"/>
                <a:gd name="T95" fmla="*/ 219 h 285"/>
                <a:gd name="T96" fmla="*/ 142 w 284"/>
                <a:gd name="T97" fmla="*/ 235 h 285"/>
                <a:gd name="T98" fmla="*/ 93 w 284"/>
                <a:gd name="T99" fmla="*/ 192 h 285"/>
                <a:gd name="T100" fmla="*/ 66 w 284"/>
                <a:gd name="T101" fmla="*/ 164 h 285"/>
                <a:gd name="T102" fmla="*/ 25 w 284"/>
                <a:gd name="T103" fmla="*/ 108 h 285"/>
                <a:gd name="T104" fmla="*/ 6 w 284"/>
                <a:gd name="T105" fmla="*/ 70 h 285"/>
                <a:gd name="T106" fmla="*/ 1 w 284"/>
                <a:gd name="T107" fmla="*/ 47 h 285"/>
                <a:gd name="T108" fmla="*/ 0 w 284"/>
                <a:gd name="T109" fmla="*/ 28 h 285"/>
                <a:gd name="T110" fmla="*/ 4 w 284"/>
                <a:gd name="T111" fmla="*/ 13 h 285"/>
                <a:gd name="T112" fmla="*/ 8 w 284"/>
                <a:gd name="T113" fmla="*/ 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285">
                  <a:moveTo>
                    <a:pt x="142" y="50"/>
                  </a:moveTo>
                  <a:lnTo>
                    <a:pt x="142" y="50"/>
                  </a:lnTo>
                  <a:lnTo>
                    <a:pt x="166" y="70"/>
                  </a:lnTo>
                  <a:lnTo>
                    <a:pt x="190" y="93"/>
                  </a:lnTo>
                  <a:lnTo>
                    <a:pt x="190" y="93"/>
                  </a:lnTo>
                  <a:lnTo>
                    <a:pt x="218" y="120"/>
                  </a:lnTo>
                  <a:lnTo>
                    <a:pt x="239" y="149"/>
                  </a:lnTo>
                  <a:lnTo>
                    <a:pt x="258" y="176"/>
                  </a:lnTo>
                  <a:lnTo>
                    <a:pt x="272" y="201"/>
                  </a:lnTo>
                  <a:lnTo>
                    <a:pt x="277" y="214"/>
                  </a:lnTo>
                  <a:lnTo>
                    <a:pt x="280" y="226"/>
                  </a:lnTo>
                  <a:lnTo>
                    <a:pt x="283" y="237"/>
                  </a:lnTo>
                  <a:lnTo>
                    <a:pt x="284" y="246"/>
                  </a:lnTo>
                  <a:lnTo>
                    <a:pt x="284" y="256"/>
                  </a:lnTo>
                  <a:lnTo>
                    <a:pt x="283" y="264"/>
                  </a:lnTo>
                  <a:lnTo>
                    <a:pt x="280" y="271"/>
                  </a:lnTo>
                  <a:lnTo>
                    <a:pt x="276" y="276"/>
                  </a:lnTo>
                  <a:lnTo>
                    <a:pt x="276" y="276"/>
                  </a:lnTo>
                  <a:lnTo>
                    <a:pt x="272" y="280"/>
                  </a:lnTo>
                  <a:lnTo>
                    <a:pt x="266" y="283"/>
                  </a:lnTo>
                  <a:lnTo>
                    <a:pt x="261" y="284"/>
                  </a:lnTo>
                  <a:lnTo>
                    <a:pt x="254" y="285"/>
                  </a:lnTo>
                  <a:lnTo>
                    <a:pt x="239" y="284"/>
                  </a:lnTo>
                  <a:lnTo>
                    <a:pt x="223" y="280"/>
                  </a:lnTo>
                  <a:lnTo>
                    <a:pt x="204" y="273"/>
                  </a:lnTo>
                  <a:lnTo>
                    <a:pt x="184" y="262"/>
                  </a:lnTo>
                  <a:lnTo>
                    <a:pt x="163" y="250"/>
                  </a:lnTo>
                  <a:lnTo>
                    <a:pt x="142" y="235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59" y="233"/>
                  </a:lnTo>
                  <a:lnTo>
                    <a:pt x="177" y="243"/>
                  </a:lnTo>
                  <a:lnTo>
                    <a:pt x="195" y="252"/>
                  </a:lnTo>
                  <a:lnTo>
                    <a:pt x="209" y="257"/>
                  </a:lnTo>
                  <a:lnTo>
                    <a:pt x="223" y="261"/>
                  </a:lnTo>
                  <a:lnTo>
                    <a:pt x="235" y="261"/>
                  </a:lnTo>
                  <a:lnTo>
                    <a:pt x="241" y="261"/>
                  </a:lnTo>
                  <a:lnTo>
                    <a:pt x="246" y="260"/>
                  </a:lnTo>
                  <a:lnTo>
                    <a:pt x="250" y="257"/>
                  </a:lnTo>
                  <a:lnTo>
                    <a:pt x="254" y="254"/>
                  </a:lnTo>
                  <a:lnTo>
                    <a:pt x="254" y="254"/>
                  </a:lnTo>
                  <a:lnTo>
                    <a:pt x="254" y="254"/>
                  </a:lnTo>
                  <a:lnTo>
                    <a:pt x="258" y="249"/>
                  </a:lnTo>
                  <a:lnTo>
                    <a:pt x="260" y="243"/>
                  </a:lnTo>
                  <a:lnTo>
                    <a:pt x="261" y="237"/>
                  </a:lnTo>
                  <a:lnTo>
                    <a:pt x="261" y="230"/>
                  </a:lnTo>
                  <a:lnTo>
                    <a:pt x="260" y="220"/>
                  </a:lnTo>
                  <a:lnTo>
                    <a:pt x="258" y="212"/>
                  </a:lnTo>
                  <a:lnTo>
                    <a:pt x="250" y="192"/>
                  </a:lnTo>
                  <a:lnTo>
                    <a:pt x="239" y="170"/>
                  </a:lnTo>
                  <a:lnTo>
                    <a:pt x="223" y="147"/>
                  </a:lnTo>
                  <a:lnTo>
                    <a:pt x="205" y="124"/>
                  </a:lnTo>
                  <a:lnTo>
                    <a:pt x="184" y="101"/>
                  </a:lnTo>
                  <a:lnTo>
                    <a:pt x="184" y="101"/>
                  </a:lnTo>
                  <a:lnTo>
                    <a:pt x="162" y="81"/>
                  </a:lnTo>
                  <a:lnTo>
                    <a:pt x="142" y="65"/>
                  </a:lnTo>
                  <a:lnTo>
                    <a:pt x="142" y="50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44" y="0"/>
                  </a:lnTo>
                  <a:lnTo>
                    <a:pt x="60" y="4"/>
                  </a:lnTo>
                  <a:lnTo>
                    <a:pt x="79" y="11"/>
                  </a:lnTo>
                  <a:lnTo>
                    <a:pt x="100" y="21"/>
                  </a:lnTo>
                  <a:lnTo>
                    <a:pt x="120" y="34"/>
                  </a:lnTo>
                  <a:lnTo>
                    <a:pt x="142" y="50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24" y="51"/>
                  </a:lnTo>
                  <a:lnTo>
                    <a:pt x="107" y="40"/>
                  </a:lnTo>
                  <a:lnTo>
                    <a:pt x="89" y="32"/>
                  </a:lnTo>
                  <a:lnTo>
                    <a:pt x="74" y="27"/>
                  </a:lnTo>
                  <a:lnTo>
                    <a:pt x="60" y="23"/>
                  </a:lnTo>
                  <a:lnTo>
                    <a:pt x="48" y="23"/>
                  </a:lnTo>
                  <a:lnTo>
                    <a:pt x="43" y="23"/>
                  </a:lnTo>
                  <a:lnTo>
                    <a:pt x="37" y="24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5" y="35"/>
                  </a:lnTo>
                  <a:lnTo>
                    <a:pt x="24" y="40"/>
                  </a:lnTo>
                  <a:lnTo>
                    <a:pt x="23" y="47"/>
                  </a:lnTo>
                  <a:lnTo>
                    <a:pt x="23" y="55"/>
                  </a:lnTo>
                  <a:lnTo>
                    <a:pt x="24" y="63"/>
                  </a:lnTo>
                  <a:lnTo>
                    <a:pt x="25" y="71"/>
                  </a:lnTo>
                  <a:lnTo>
                    <a:pt x="33" y="92"/>
                  </a:lnTo>
                  <a:lnTo>
                    <a:pt x="44" y="113"/>
                  </a:lnTo>
                  <a:lnTo>
                    <a:pt x="60" y="136"/>
                  </a:lnTo>
                  <a:lnTo>
                    <a:pt x="78" y="159"/>
                  </a:lnTo>
                  <a:lnTo>
                    <a:pt x="100" y="184"/>
                  </a:lnTo>
                  <a:lnTo>
                    <a:pt x="100" y="184"/>
                  </a:lnTo>
                  <a:lnTo>
                    <a:pt x="121" y="203"/>
                  </a:lnTo>
                  <a:lnTo>
                    <a:pt x="142" y="219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17" y="215"/>
                  </a:lnTo>
                  <a:lnTo>
                    <a:pt x="93" y="192"/>
                  </a:lnTo>
                  <a:lnTo>
                    <a:pt x="93" y="192"/>
                  </a:lnTo>
                  <a:lnTo>
                    <a:pt x="66" y="164"/>
                  </a:lnTo>
                  <a:lnTo>
                    <a:pt x="44" y="135"/>
                  </a:lnTo>
                  <a:lnTo>
                    <a:pt x="25" y="108"/>
                  </a:lnTo>
                  <a:lnTo>
                    <a:pt x="12" y="82"/>
                  </a:lnTo>
                  <a:lnTo>
                    <a:pt x="6" y="70"/>
                  </a:lnTo>
                  <a:lnTo>
                    <a:pt x="4" y="58"/>
                  </a:lnTo>
                  <a:lnTo>
                    <a:pt x="1" y="47"/>
                  </a:lnTo>
                  <a:lnTo>
                    <a:pt x="0" y="38"/>
                  </a:lnTo>
                  <a:lnTo>
                    <a:pt x="0" y="28"/>
                  </a:lnTo>
                  <a:lnTo>
                    <a:pt x="1" y="20"/>
                  </a:lnTo>
                  <a:lnTo>
                    <a:pt x="4" y="13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8" name="Freeform 124"/>
            <p:cNvSpPr>
              <a:spLocks noEditPoints="1"/>
            </p:cNvSpPr>
            <p:nvPr/>
          </p:nvSpPr>
          <p:spPr bwMode="auto">
            <a:xfrm>
              <a:off x="2187576" y="1789113"/>
              <a:ext cx="450850" cy="452438"/>
            </a:xfrm>
            <a:custGeom>
              <a:avLst/>
              <a:gdLst>
                <a:gd name="T0" fmla="*/ 142 w 284"/>
                <a:gd name="T1" fmla="*/ 50 h 285"/>
                <a:gd name="T2" fmla="*/ 184 w 284"/>
                <a:gd name="T3" fmla="*/ 21 h 285"/>
                <a:gd name="T4" fmla="*/ 223 w 284"/>
                <a:gd name="T5" fmla="*/ 4 h 285"/>
                <a:gd name="T6" fmla="*/ 254 w 284"/>
                <a:gd name="T7" fmla="*/ 0 h 285"/>
                <a:gd name="T8" fmla="*/ 266 w 284"/>
                <a:gd name="T9" fmla="*/ 2 h 285"/>
                <a:gd name="T10" fmla="*/ 276 w 284"/>
                <a:gd name="T11" fmla="*/ 8 h 285"/>
                <a:gd name="T12" fmla="*/ 280 w 284"/>
                <a:gd name="T13" fmla="*/ 13 h 285"/>
                <a:gd name="T14" fmla="*/ 284 w 284"/>
                <a:gd name="T15" fmla="*/ 28 h 285"/>
                <a:gd name="T16" fmla="*/ 283 w 284"/>
                <a:gd name="T17" fmla="*/ 47 h 285"/>
                <a:gd name="T18" fmla="*/ 277 w 284"/>
                <a:gd name="T19" fmla="*/ 70 h 285"/>
                <a:gd name="T20" fmla="*/ 258 w 284"/>
                <a:gd name="T21" fmla="*/ 108 h 285"/>
                <a:gd name="T22" fmla="*/ 218 w 284"/>
                <a:gd name="T23" fmla="*/ 164 h 285"/>
                <a:gd name="T24" fmla="*/ 190 w 284"/>
                <a:gd name="T25" fmla="*/ 192 h 285"/>
                <a:gd name="T26" fmla="*/ 142 w 284"/>
                <a:gd name="T27" fmla="*/ 235 h 285"/>
                <a:gd name="T28" fmla="*/ 142 w 284"/>
                <a:gd name="T29" fmla="*/ 219 h 285"/>
                <a:gd name="T30" fmla="*/ 184 w 284"/>
                <a:gd name="T31" fmla="*/ 184 h 285"/>
                <a:gd name="T32" fmla="*/ 205 w 284"/>
                <a:gd name="T33" fmla="*/ 159 h 285"/>
                <a:gd name="T34" fmla="*/ 239 w 284"/>
                <a:gd name="T35" fmla="*/ 113 h 285"/>
                <a:gd name="T36" fmla="*/ 258 w 284"/>
                <a:gd name="T37" fmla="*/ 71 h 285"/>
                <a:gd name="T38" fmla="*/ 261 w 284"/>
                <a:gd name="T39" fmla="*/ 55 h 285"/>
                <a:gd name="T40" fmla="*/ 260 w 284"/>
                <a:gd name="T41" fmla="*/ 40 h 285"/>
                <a:gd name="T42" fmla="*/ 254 w 284"/>
                <a:gd name="T43" fmla="*/ 29 h 285"/>
                <a:gd name="T44" fmla="*/ 254 w 284"/>
                <a:gd name="T45" fmla="*/ 29 h 285"/>
                <a:gd name="T46" fmla="*/ 246 w 284"/>
                <a:gd name="T47" fmla="*/ 24 h 285"/>
                <a:gd name="T48" fmla="*/ 235 w 284"/>
                <a:gd name="T49" fmla="*/ 23 h 285"/>
                <a:gd name="T50" fmla="*/ 209 w 284"/>
                <a:gd name="T51" fmla="*/ 27 h 285"/>
                <a:gd name="T52" fmla="*/ 177 w 284"/>
                <a:gd name="T53" fmla="*/ 40 h 285"/>
                <a:gd name="T54" fmla="*/ 142 w 284"/>
                <a:gd name="T55" fmla="*/ 65 h 285"/>
                <a:gd name="T56" fmla="*/ 8 w 284"/>
                <a:gd name="T57" fmla="*/ 276 h 285"/>
                <a:gd name="T58" fmla="*/ 4 w 284"/>
                <a:gd name="T59" fmla="*/ 271 h 285"/>
                <a:gd name="T60" fmla="*/ 0 w 284"/>
                <a:gd name="T61" fmla="*/ 256 h 285"/>
                <a:gd name="T62" fmla="*/ 1 w 284"/>
                <a:gd name="T63" fmla="*/ 237 h 285"/>
                <a:gd name="T64" fmla="*/ 6 w 284"/>
                <a:gd name="T65" fmla="*/ 214 h 285"/>
                <a:gd name="T66" fmla="*/ 25 w 284"/>
                <a:gd name="T67" fmla="*/ 176 h 285"/>
                <a:gd name="T68" fmla="*/ 66 w 284"/>
                <a:gd name="T69" fmla="*/ 120 h 285"/>
                <a:gd name="T70" fmla="*/ 93 w 284"/>
                <a:gd name="T71" fmla="*/ 93 h 285"/>
                <a:gd name="T72" fmla="*/ 142 w 284"/>
                <a:gd name="T73" fmla="*/ 50 h 285"/>
                <a:gd name="T74" fmla="*/ 142 w 284"/>
                <a:gd name="T75" fmla="*/ 65 h 285"/>
                <a:gd name="T76" fmla="*/ 100 w 284"/>
                <a:gd name="T77" fmla="*/ 101 h 285"/>
                <a:gd name="T78" fmla="*/ 78 w 284"/>
                <a:gd name="T79" fmla="*/ 124 h 285"/>
                <a:gd name="T80" fmla="*/ 44 w 284"/>
                <a:gd name="T81" fmla="*/ 170 h 285"/>
                <a:gd name="T82" fmla="*/ 25 w 284"/>
                <a:gd name="T83" fmla="*/ 212 h 285"/>
                <a:gd name="T84" fmla="*/ 23 w 284"/>
                <a:gd name="T85" fmla="*/ 230 h 285"/>
                <a:gd name="T86" fmla="*/ 24 w 284"/>
                <a:gd name="T87" fmla="*/ 243 h 285"/>
                <a:gd name="T88" fmla="*/ 29 w 284"/>
                <a:gd name="T89" fmla="*/ 254 h 285"/>
                <a:gd name="T90" fmla="*/ 33 w 284"/>
                <a:gd name="T91" fmla="*/ 257 h 285"/>
                <a:gd name="T92" fmla="*/ 43 w 284"/>
                <a:gd name="T93" fmla="*/ 261 h 285"/>
                <a:gd name="T94" fmla="*/ 60 w 284"/>
                <a:gd name="T95" fmla="*/ 261 h 285"/>
                <a:gd name="T96" fmla="*/ 89 w 284"/>
                <a:gd name="T97" fmla="*/ 252 h 285"/>
                <a:gd name="T98" fmla="*/ 124 w 284"/>
                <a:gd name="T99" fmla="*/ 233 h 285"/>
                <a:gd name="T100" fmla="*/ 142 w 284"/>
                <a:gd name="T101" fmla="*/ 235 h 285"/>
                <a:gd name="T102" fmla="*/ 120 w 284"/>
                <a:gd name="T103" fmla="*/ 250 h 285"/>
                <a:gd name="T104" fmla="*/ 79 w 284"/>
                <a:gd name="T105" fmla="*/ 273 h 285"/>
                <a:gd name="T106" fmla="*/ 44 w 284"/>
                <a:gd name="T107" fmla="*/ 284 h 285"/>
                <a:gd name="T108" fmla="*/ 23 w 284"/>
                <a:gd name="T109" fmla="*/ 284 h 285"/>
                <a:gd name="T110" fmla="*/ 12 w 284"/>
                <a:gd name="T111" fmla="*/ 280 h 285"/>
                <a:gd name="T112" fmla="*/ 8 w 284"/>
                <a:gd name="T113" fmla="*/ 27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285">
                  <a:moveTo>
                    <a:pt x="142" y="50"/>
                  </a:moveTo>
                  <a:lnTo>
                    <a:pt x="142" y="50"/>
                  </a:lnTo>
                  <a:lnTo>
                    <a:pt x="163" y="34"/>
                  </a:lnTo>
                  <a:lnTo>
                    <a:pt x="184" y="21"/>
                  </a:lnTo>
                  <a:lnTo>
                    <a:pt x="204" y="11"/>
                  </a:lnTo>
                  <a:lnTo>
                    <a:pt x="223" y="4"/>
                  </a:lnTo>
                  <a:lnTo>
                    <a:pt x="239" y="0"/>
                  </a:lnTo>
                  <a:lnTo>
                    <a:pt x="254" y="0"/>
                  </a:lnTo>
                  <a:lnTo>
                    <a:pt x="261" y="0"/>
                  </a:lnTo>
                  <a:lnTo>
                    <a:pt x="266" y="2"/>
                  </a:lnTo>
                  <a:lnTo>
                    <a:pt x="272" y="4"/>
                  </a:lnTo>
                  <a:lnTo>
                    <a:pt x="276" y="8"/>
                  </a:lnTo>
                  <a:lnTo>
                    <a:pt x="276" y="8"/>
                  </a:lnTo>
                  <a:lnTo>
                    <a:pt x="280" y="13"/>
                  </a:lnTo>
                  <a:lnTo>
                    <a:pt x="283" y="20"/>
                  </a:lnTo>
                  <a:lnTo>
                    <a:pt x="284" y="28"/>
                  </a:lnTo>
                  <a:lnTo>
                    <a:pt x="284" y="38"/>
                  </a:lnTo>
                  <a:lnTo>
                    <a:pt x="283" y="47"/>
                  </a:lnTo>
                  <a:lnTo>
                    <a:pt x="280" y="58"/>
                  </a:lnTo>
                  <a:lnTo>
                    <a:pt x="277" y="70"/>
                  </a:lnTo>
                  <a:lnTo>
                    <a:pt x="272" y="82"/>
                  </a:lnTo>
                  <a:lnTo>
                    <a:pt x="258" y="108"/>
                  </a:lnTo>
                  <a:lnTo>
                    <a:pt x="239" y="135"/>
                  </a:lnTo>
                  <a:lnTo>
                    <a:pt x="218" y="164"/>
                  </a:lnTo>
                  <a:lnTo>
                    <a:pt x="190" y="192"/>
                  </a:lnTo>
                  <a:lnTo>
                    <a:pt x="190" y="192"/>
                  </a:lnTo>
                  <a:lnTo>
                    <a:pt x="166" y="215"/>
                  </a:lnTo>
                  <a:lnTo>
                    <a:pt x="142" y="235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62" y="203"/>
                  </a:lnTo>
                  <a:lnTo>
                    <a:pt x="184" y="184"/>
                  </a:lnTo>
                  <a:lnTo>
                    <a:pt x="184" y="184"/>
                  </a:lnTo>
                  <a:lnTo>
                    <a:pt x="205" y="159"/>
                  </a:lnTo>
                  <a:lnTo>
                    <a:pt x="223" y="136"/>
                  </a:lnTo>
                  <a:lnTo>
                    <a:pt x="239" y="113"/>
                  </a:lnTo>
                  <a:lnTo>
                    <a:pt x="250" y="92"/>
                  </a:lnTo>
                  <a:lnTo>
                    <a:pt x="258" y="71"/>
                  </a:lnTo>
                  <a:lnTo>
                    <a:pt x="260" y="63"/>
                  </a:lnTo>
                  <a:lnTo>
                    <a:pt x="261" y="55"/>
                  </a:lnTo>
                  <a:lnTo>
                    <a:pt x="261" y="47"/>
                  </a:lnTo>
                  <a:lnTo>
                    <a:pt x="260" y="40"/>
                  </a:lnTo>
                  <a:lnTo>
                    <a:pt x="258" y="35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0" y="27"/>
                  </a:lnTo>
                  <a:lnTo>
                    <a:pt x="246" y="24"/>
                  </a:lnTo>
                  <a:lnTo>
                    <a:pt x="241" y="23"/>
                  </a:lnTo>
                  <a:lnTo>
                    <a:pt x="235" y="23"/>
                  </a:lnTo>
                  <a:lnTo>
                    <a:pt x="223" y="23"/>
                  </a:lnTo>
                  <a:lnTo>
                    <a:pt x="209" y="27"/>
                  </a:lnTo>
                  <a:lnTo>
                    <a:pt x="195" y="32"/>
                  </a:lnTo>
                  <a:lnTo>
                    <a:pt x="177" y="40"/>
                  </a:lnTo>
                  <a:lnTo>
                    <a:pt x="159" y="51"/>
                  </a:lnTo>
                  <a:lnTo>
                    <a:pt x="142" y="65"/>
                  </a:lnTo>
                  <a:lnTo>
                    <a:pt x="142" y="50"/>
                  </a:lnTo>
                  <a:close/>
                  <a:moveTo>
                    <a:pt x="8" y="276"/>
                  </a:moveTo>
                  <a:lnTo>
                    <a:pt x="8" y="276"/>
                  </a:lnTo>
                  <a:lnTo>
                    <a:pt x="4" y="271"/>
                  </a:lnTo>
                  <a:lnTo>
                    <a:pt x="1" y="264"/>
                  </a:lnTo>
                  <a:lnTo>
                    <a:pt x="0" y="256"/>
                  </a:lnTo>
                  <a:lnTo>
                    <a:pt x="0" y="246"/>
                  </a:lnTo>
                  <a:lnTo>
                    <a:pt x="1" y="237"/>
                  </a:lnTo>
                  <a:lnTo>
                    <a:pt x="4" y="226"/>
                  </a:lnTo>
                  <a:lnTo>
                    <a:pt x="6" y="214"/>
                  </a:lnTo>
                  <a:lnTo>
                    <a:pt x="12" y="201"/>
                  </a:lnTo>
                  <a:lnTo>
                    <a:pt x="25" y="176"/>
                  </a:lnTo>
                  <a:lnTo>
                    <a:pt x="44" y="149"/>
                  </a:lnTo>
                  <a:lnTo>
                    <a:pt x="66" y="120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117" y="70"/>
                  </a:lnTo>
                  <a:lnTo>
                    <a:pt x="142" y="50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21" y="8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78" y="124"/>
                  </a:lnTo>
                  <a:lnTo>
                    <a:pt x="60" y="147"/>
                  </a:lnTo>
                  <a:lnTo>
                    <a:pt x="44" y="170"/>
                  </a:lnTo>
                  <a:lnTo>
                    <a:pt x="33" y="192"/>
                  </a:lnTo>
                  <a:lnTo>
                    <a:pt x="25" y="212"/>
                  </a:lnTo>
                  <a:lnTo>
                    <a:pt x="24" y="220"/>
                  </a:lnTo>
                  <a:lnTo>
                    <a:pt x="23" y="230"/>
                  </a:lnTo>
                  <a:lnTo>
                    <a:pt x="23" y="237"/>
                  </a:lnTo>
                  <a:lnTo>
                    <a:pt x="24" y="243"/>
                  </a:lnTo>
                  <a:lnTo>
                    <a:pt x="25" y="249"/>
                  </a:lnTo>
                  <a:lnTo>
                    <a:pt x="29" y="254"/>
                  </a:lnTo>
                  <a:lnTo>
                    <a:pt x="29" y="254"/>
                  </a:lnTo>
                  <a:lnTo>
                    <a:pt x="33" y="257"/>
                  </a:lnTo>
                  <a:lnTo>
                    <a:pt x="37" y="260"/>
                  </a:lnTo>
                  <a:lnTo>
                    <a:pt x="43" y="261"/>
                  </a:lnTo>
                  <a:lnTo>
                    <a:pt x="48" y="261"/>
                  </a:lnTo>
                  <a:lnTo>
                    <a:pt x="60" y="261"/>
                  </a:lnTo>
                  <a:lnTo>
                    <a:pt x="74" y="257"/>
                  </a:lnTo>
                  <a:lnTo>
                    <a:pt x="89" y="252"/>
                  </a:lnTo>
                  <a:lnTo>
                    <a:pt x="107" y="243"/>
                  </a:lnTo>
                  <a:lnTo>
                    <a:pt x="124" y="233"/>
                  </a:lnTo>
                  <a:lnTo>
                    <a:pt x="142" y="219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20" y="250"/>
                  </a:lnTo>
                  <a:lnTo>
                    <a:pt x="100" y="262"/>
                  </a:lnTo>
                  <a:lnTo>
                    <a:pt x="79" y="273"/>
                  </a:lnTo>
                  <a:lnTo>
                    <a:pt x="60" y="280"/>
                  </a:lnTo>
                  <a:lnTo>
                    <a:pt x="44" y="284"/>
                  </a:lnTo>
                  <a:lnTo>
                    <a:pt x="29" y="285"/>
                  </a:lnTo>
                  <a:lnTo>
                    <a:pt x="23" y="284"/>
                  </a:lnTo>
                  <a:lnTo>
                    <a:pt x="17" y="283"/>
                  </a:lnTo>
                  <a:lnTo>
                    <a:pt x="12" y="280"/>
                  </a:lnTo>
                  <a:lnTo>
                    <a:pt x="8" y="276"/>
                  </a:lnTo>
                  <a:lnTo>
                    <a:pt x="8" y="27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9" name="Freeform 125"/>
            <p:cNvSpPr/>
            <p:nvPr/>
          </p:nvSpPr>
          <p:spPr bwMode="auto">
            <a:xfrm>
              <a:off x="2365376" y="1966913"/>
              <a:ext cx="92075" cy="95250"/>
            </a:xfrm>
            <a:custGeom>
              <a:avLst/>
              <a:gdLst>
                <a:gd name="T0" fmla="*/ 0 w 58"/>
                <a:gd name="T1" fmla="*/ 30 h 60"/>
                <a:gd name="T2" fmla="*/ 0 w 58"/>
                <a:gd name="T3" fmla="*/ 30 h 60"/>
                <a:gd name="T4" fmla="*/ 1 w 58"/>
                <a:gd name="T5" fmla="*/ 24 h 60"/>
                <a:gd name="T6" fmla="*/ 3 w 58"/>
                <a:gd name="T7" fmla="*/ 19 h 60"/>
                <a:gd name="T8" fmla="*/ 5 w 58"/>
                <a:gd name="T9" fmla="*/ 14 h 60"/>
                <a:gd name="T10" fmla="*/ 9 w 58"/>
                <a:gd name="T11" fmla="*/ 10 h 60"/>
                <a:gd name="T12" fmla="*/ 13 w 58"/>
                <a:gd name="T13" fmla="*/ 6 h 60"/>
                <a:gd name="T14" fmla="*/ 18 w 58"/>
                <a:gd name="T15" fmla="*/ 3 h 60"/>
                <a:gd name="T16" fmla="*/ 24 w 58"/>
                <a:gd name="T17" fmla="*/ 1 h 60"/>
                <a:gd name="T18" fmla="*/ 30 w 58"/>
                <a:gd name="T19" fmla="*/ 0 h 60"/>
                <a:gd name="T20" fmla="*/ 30 w 58"/>
                <a:gd name="T21" fmla="*/ 0 h 60"/>
                <a:gd name="T22" fmla="*/ 35 w 58"/>
                <a:gd name="T23" fmla="*/ 1 h 60"/>
                <a:gd name="T24" fmla="*/ 41 w 58"/>
                <a:gd name="T25" fmla="*/ 3 h 60"/>
                <a:gd name="T26" fmla="*/ 46 w 58"/>
                <a:gd name="T27" fmla="*/ 6 h 60"/>
                <a:gd name="T28" fmla="*/ 50 w 58"/>
                <a:gd name="T29" fmla="*/ 10 h 60"/>
                <a:gd name="T30" fmla="*/ 54 w 58"/>
                <a:gd name="T31" fmla="*/ 14 h 60"/>
                <a:gd name="T32" fmla="*/ 57 w 58"/>
                <a:gd name="T33" fmla="*/ 19 h 60"/>
                <a:gd name="T34" fmla="*/ 58 w 58"/>
                <a:gd name="T35" fmla="*/ 24 h 60"/>
                <a:gd name="T36" fmla="*/ 58 w 58"/>
                <a:gd name="T37" fmla="*/ 30 h 60"/>
                <a:gd name="T38" fmla="*/ 58 w 58"/>
                <a:gd name="T39" fmla="*/ 30 h 60"/>
                <a:gd name="T40" fmla="*/ 58 w 58"/>
                <a:gd name="T41" fmla="*/ 35 h 60"/>
                <a:gd name="T42" fmla="*/ 57 w 58"/>
                <a:gd name="T43" fmla="*/ 41 h 60"/>
                <a:gd name="T44" fmla="*/ 54 w 58"/>
                <a:gd name="T45" fmla="*/ 46 h 60"/>
                <a:gd name="T46" fmla="*/ 50 w 58"/>
                <a:gd name="T47" fmla="*/ 50 h 60"/>
                <a:gd name="T48" fmla="*/ 46 w 58"/>
                <a:gd name="T49" fmla="*/ 54 h 60"/>
                <a:gd name="T50" fmla="*/ 41 w 58"/>
                <a:gd name="T51" fmla="*/ 57 h 60"/>
                <a:gd name="T52" fmla="*/ 35 w 58"/>
                <a:gd name="T53" fmla="*/ 58 h 60"/>
                <a:gd name="T54" fmla="*/ 30 w 58"/>
                <a:gd name="T55" fmla="*/ 60 h 60"/>
                <a:gd name="T56" fmla="*/ 30 w 58"/>
                <a:gd name="T57" fmla="*/ 60 h 60"/>
                <a:gd name="T58" fmla="*/ 24 w 58"/>
                <a:gd name="T59" fmla="*/ 58 h 60"/>
                <a:gd name="T60" fmla="*/ 18 w 58"/>
                <a:gd name="T61" fmla="*/ 57 h 60"/>
                <a:gd name="T62" fmla="*/ 13 w 58"/>
                <a:gd name="T63" fmla="*/ 54 h 60"/>
                <a:gd name="T64" fmla="*/ 9 w 58"/>
                <a:gd name="T65" fmla="*/ 50 h 60"/>
                <a:gd name="T66" fmla="*/ 5 w 58"/>
                <a:gd name="T67" fmla="*/ 46 h 60"/>
                <a:gd name="T68" fmla="*/ 3 w 58"/>
                <a:gd name="T69" fmla="*/ 41 h 60"/>
                <a:gd name="T70" fmla="*/ 1 w 58"/>
                <a:gd name="T71" fmla="*/ 35 h 60"/>
                <a:gd name="T72" fmla="*/ 0 w 58"/>
                <a:gd name="T73" fmla="*/ 30 h 60"/>
                <a:gd name="T74" fmla="*/ 0 w 58"/>
                <a:gd name="T7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" h="60">
                  <a:moveTo>
                    <a:pt x="0" y="30"/>
                  </a:moveTo>
                  <a:lnTo>
                    <a:pt x="0" y="30"/>
                  </a:lnTo>
                  <a:lnTo>
                    <a:pt x="1" y="24"/>
                  </a:lnTo>
                  <a:lnTo>
                    <a:pt x="3" y="19"/>
                  </a:lnTo>
                  <a:lnTo>
                    <a:pt x="5" y="14"/>
                  </a:lnTo>
                  <a:lnTo>
                    <a:pt x="9" y="10"/>
                  </a:lnTo>
                  <a:lnTo>
                    <a:pt x="13" y="6"/>
                  </a:lnTo>
                  <a:lnTo>
                    <a:pt x="18" y="3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1"/>
                  </a:lnTo>
                  <a:lnTo>
                    <a:pt x="41" y="3"/>
                  </a:lnTo>
                  <a:lnTo>
                    <a:pt x="46" y="6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7" y="19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8" y="35"/>
                  </a:lnTo>
                  <a:lnTo>
                    <a:pt x="57" y="41"/>
                  </a:lnTo>
                  <a:lnTo>
                    <a:pt x="54" y="46"/>
                  </a:lnTo>
                  <a:lnTo>
                    <a:pt x="50" y="50"/>
                  </a:lnTo>
                  <a:lnTo>
                    <a:pt x="46" y="54"/>
                  </a:lnTo>
                  <a:lnTo>
                    <a:pt x="41" y="57"/>
                  </a:lnTo>
                  <a:lnTo>
                    <a:pt x="35" y="58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24" y="58"/>
                  </a:lnTo>
                  <a:lnTo>
                    <a:pt x="18" y="57"/>
                  </a:lnTo>
                  <a:lnTo>
                    <a:pt x="13" y="54"/>
                  </a:lnTo>
                  <a:lnTo>
                    <a:pt x="9" y="50"/>
                  </a:lnTo>
                  <a:lnTo>
                    <a:pt x="5" y="46"/>
                  </a:lnTo>
                  <a:lnTo>
                    <a:pt x="3" y="41"/>
                  </a:lnTo>
                  <a:lnTo>
                    <a:pt x="1" y="35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9" name="组合 239"/>
          <p:cNvGrpSpPr/>
          <p:nvPr/>
        </p:nvGrpSpPr>
        <p:grpSpPr>
          <a:xfrm>
            <a:off x="1329319" y="1400984"/>
            <a:ext cx="210919" cy="268028"/>
            <a:chOff x="1493838" y="1541463"/>
            <a:chExt cx="381000" cy="484187"/>
          </a:xfrm>
          <a:solidFill>
            <a:schemeClr val="accent1"/>
          </a:solidFill>
        </p:grpSpPr>
        <p:sp>
          <p:nvSpPr>
            <p:cNvPr id="241" name="Freeform 126"/>
            <p:cNvSpPr>
              <a:spLocks noEditPoints="1"/>
            </p:cNvSpPr>
            <p:nvPr/>
          </p:nvSpPr>
          <p:spPr bwMode="auto">
            <a:xfrm>
              <a:off x="1493838" y="1546225"/>
              <a:ext cx="254000" cy="479425"/>
            </a:xfrm>
            <a:custGeom>
              <a:avLst/>
              <a:gdLst>
                <a:gd name="T0" fmla="*/ 160 w 160"/>
                <a:gd name="T1" fmla="*/ 0 h 302"/>
                <a:gd name="T2" fmla="*/ 160 w 160"/>
                <a:gd name="T3" fmla="*/ 302 h 302"/>
                <a:gd name="T4" fmla="*/ 94 w 160"/>
                <a:gd name="T5" fmla="*/ 302 h 302"/>
                <a:gd name="T6" fmla="*/ 94 w 160"/>
                <a:gd name="T7" fmla="*/ 261 h 302"/>
                <a:gd name="T8" fmla="*/ 136 w 160"/>
                <a:gd name="T9" fmla="*/ 261 h 302"/>
                <a:gd name="T10" fmla="*/ 136 w 160"/>
                <a:gd name="T11" fmla="*/ 116 h 302"/>
                <a:gd name="T12" fmla="*/ 136 w 160"/>
                <a:gd name="T13" fmla="*/ 116 h 302"/>
                <a:gd name="T14" fmla="*/ 94 w 160"/>
                <a:gd name="T15" fmla="*/ 189 h 302"/>
                <a:gd name="T16" fmla="*/ 94 w 160"/>
                <a:gd name="T17" fmla="*/ 124 h 302"/>
                <a:gd name="T18" fmla="*/ 160 w 160"/>
                <a:gd name="T19" fmla="*/ 0 h 302"/>
                <a:gd name="T20" fmla="*/ 94 w 160"/>
                <a:gd name="T21" fmla="*/ 302 h 302"/>
                <a:gd name="T22" fmla="*/ 0 w 160"/>
                <a:gd name="T23" fmla="*/ 302 h 302"/>
                <a:gd name="T24" fmla="*/ 94 w 160"/>
                <a:gd name="T25" fmla="*/ 124 h 302"/>
                <a:gd name="T26" fmla="*/ 94 w 160"/>
                <a:gd name="T27" fmla="*/ 189 h 302"/>
                <a:gd name="T28" fmla="*/ 53 w 160"/>
                <a:gd name="T29" fmla="*/ 261 h 302"/>
                <a:gd name="T30" fmla="*/ 94 w 160"/>
                <a:gd name="T31" fmla="*/ 261 h 302"/>
                <a:gd name="T32" fmla="*/ 94 w 160"/>
                <a:gd name="T3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302">
                  <a:moveTo>
                    <a:pt x="160" y="0"/>
                  </a:moveTo>
                  <a:lnTo>
                    <a:pt x="160" y="302"/>
                  </a:lnTo>
                  <a:lnTo>
                    <a:pt x="94" y="302"/>
                  </a:lnTo>
                  <a:lnTo>
                    <a:pt x="94" y="261"/>
                  </a:lnTo>
                  <a:lnTo>
                    <a:pt x="136" y="261"/>
                  </a:lnTo>
                  <a:lnTo>
                    <a:pt x="136" y="116"/>
                  </a:lnTo>
                  <a:lnTo>
                    <a:pt x="136" y="116"/>
                  </a:lnTo>
                  <a:lnTo>
                    <a:pt x="94" y="189"/>
                  </a:lnTo>
                  <a:lnTo>
                    <a:pt x="94" y="124"/>
                  </a:lnTo>
                  <a:lnTo>
                    <a:pt x="160" y="0"/>
                  </a:lnTo>
                  <a:close/>
                  <a:moveTo>
                    <a:pt x="94" y="302"/>
                  </a:moveTo>
                  <a:lnTo>
                    <a:pt x="0" y="302"/>
                  </a:lnTo>
                  <a:lnTo>
                    <a:pt x="94" y="124"/>
                  </a:lnTo>
                  <a:lnTo>
                    <a:pt x="94" y="189"/>
                  </a:lnTo>
                  <a:lnTo>
                    <a:pt x="53" y="261"/>
                  </a:lnTo>
                  <a:lnTo>
                    <a:pt x="94" y="261"/>
                  </a:lnTo>
                  <a:lnTo>
                    <a:pt x="94" y="30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2" name="Rectangle 127"/>
            <p:cNvSpPr>
              <a:spLocks noChangeArrowheads="1"/>
            </p:cNvSpPr>
            <p:nvPr/>
          </p:nvSpPr>
          <p:spPr bwMode="auto">
            <a:xfrm>
              <a:off x="1811338" y="1541463"/>
              <a:ext cx="63500" cy="47148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43" name="Freeform 128"/>
          <p:cNvSpPr>
            <a:spLocks noEditPoints="1"/>
          </p:cNvSpPr>
          <p:nvPr/>
        </p:nvSpPr>
        <p:spPr bwMode="auto">
          <a:xfrm>
            <a:off x="2390067" y="2711247"/>
            <a:ext cx="281226" cy="219696"/>
          </a:xfrm>
          <a:custGeom>
            <a:avLst/>
            <a:gdLst>
              <a:gd name="T0" fmla="*/ 298 w 320"/>
              <a:gd name="T1" fmla="*/ 57 h 250"/>
              <a:gd name="T2" fmla="*/ 320 w 320"/>
              <a:gd name="T3" fmla="*/ 138 h 250"/>
              <a:gd name="T4" fmla="*/ 303 w 320"/>
              <a:gd name="T5" fmla="*/ 212 h 250"/>
              <a:gd name="T6" fmla="*/ 271 w 320"/>
              <a:gd name="T7" fmla="*/ 245 h 250"/>
              <a:gd name="T8" fmla="*/ 263 w 320"/>
              <a:gd name="T9" fmla="*/ 233 h 250"/>
              <a:gd name="T10" fmla="*/ 279 w 320"/>
              <a:gd name="T11" fmla="*/ 214 h 250"/>
              <a:gd name="T12" fmla="*/ 276 w 320"/>
              <a:gd name="T13" fmla="*/ 191 h 250"/>
              <a:gd name="T14" fmla="*/ 261 w 320"/>
              <a:gd name="T15" fmla="*/ 165 h 250"/>
              <a:gd name="T16" fmla="*/ 287 w 320"/>
              <a:gd name="T17" fmla="*/ 165 h 250"/>
              <a:gd name="T18" fmla="*/ 299 w 320"/>
              <a:gd name="T19" fmla="*/ 153 h 250"/>
              <a:gd name="T20" fmla="*/ 299 w 320"/>
              <a:gd name="T21" fmla="*/ 126 h 250"/>
              <a:gd name="T22" fmla="*/ 283 w 320"/>
              <a:gd name="T23" fmla="*/ 112 h 250"/>
              <a:gd name="T24" fmla="*/ 261 w 320"/>
              <a:gd name="T25" fmla="*/ 100 h 250"/>
              <a:gd name="T26" fmla="*/ 278 w 320"/>
              <a:gd name="T27" fmla="*/ 96 h 250"/>
              <a:gd name="T28" fmla="*/ 287 w 320"/>
              <a:gd name="T29" fmla="*/ 74 h 250"/>
              <a:gd name="T30" fmla="*/ 280 w 320"/>
              <a:gd name="T31" fmla="*/ 58 h 250"/>
              <a:gd name="T32" fmla="*/ 238 w 320"/>
              <a:gd name="T33" fmla="*/ 8 h 250"/>
              <a:gd name="T34" fmla="*/ 261 w 320"/>
              <a:gd name="T35" fmla="*/ 50 h 250"/>
              <a:gd name="T36" fmla="*/ 242 w 320"/>
              <a:gd name="T37" fmla="*/ 59 h 250"/>
              <a:gd name="T38" fmla="*/ 238 w 320"/>
              <a:gd name="T39" fmla="*/ 34 h 250"/>
              <a:gd name="T40" fmla="*/ 261 w 320"/>
              <a:gd name="T41" fmla="*/ 247 h 250"/>
              <a:gd name="T42" fmla="*/ 244 w 320"/>
              <a:gd name="T43" fmla="*/ 235 h 250"/>
              <a:gd name="T44" fmla="*/ 261 w 320"/>
              <a:gd name="T45" fmla="*/ 247 h 250"/>
              <a:gd name="T46" fmla="*/ 261 w 320"/>
              <a:gd name="T47" fmla="*/ 113 h 250"/>
              <a:gd name="T48" fmla="*/ 245 w 320"/>
              <a:gd name="T49" fmla="*/ 135 h 250"/>
              <a:gd name="T50" fmla="*/ 252 w 320"/>
              <a:gd name="T51" fmla="*/ 155 h 250"/>
              <a:gd name="T52" fmla="*/ 256 w 320"/>
              <a:gd name="T53" fmla="*/ 174 h 250"/>
              <a:gd name="T54" fmla="*/ 238 w 320"/>
              <a:gd name="T55" fmla="*/ 82 h 250"/>
              <a:gd name="T56" fmla="*/ 255 w 320"/>
              <a:gd name="T57" fmla="*/ 100 h 250"/>
              <a:gd name="T58" fmla="*/ 238 w 320"/>
              <a:gd name="T59" fmla="*/ 8 h 250"/>
              <a:gd name="T60" fmla="*/ 234 w 320"/>
              <a:gd name="T61" fmla="*/ 20 h 250"/>
              <a:gd name="T62" fmla="*/ 219 w 320"/>
              <a:gd name="T63" fmla="*/ 2 h 250"/>
              <a:gd name="T64" fmla="*/ 219 w 320"/>
              <a:gd name="T65" fmla="*/ 215 h 250"/>
              <a:gd name="T66" fmla="*/ 229 w 320"/>
              <a:gd name="T67" fmla="*/ 227 h 250"/>
              <a:gd name="T68" fmla="*/ 238 w 320"/>
              <a:gd name="T69" fmla="*/ 39 h 250"/>
              <a:gd name="T70" fmla="*/ 238 w 320"/>
              <a:gd name="T71" fmla="*/ 174 h 250"/>
              <a:gd name="T72" fmla="*/ 226 w 320"/>
              <a:gd name="T73" fmla="*/ 184 h 250"/>
              <a:gd name="T74" fmla="*/ 225 w 320"/>
              <a:gd name="T75" fmla="*/ 51 h 250"/>
              <a:gd name="T76" fmla="*/ 238 w 320"/>
              <a:gd name="T77" fmla="*/ 39 h 250"/>
              <a:gd name="T78" fmla="*/ 134 w 320"/>
              <a:gd name="T79" fmla="*/ 8 h 250"/>
              <a:gd name="T80" fmla="*/ 219 w 320"/>
              <a:gd name="T81" fmla="*/ 2 h 250"/>
              <a:gd name="T82" fmla="*/ 211 w 320"/>
              <a:gd name="T83" fmla="*/ 16 h 250"/>
              <a:gd name="T84" fmla="*/ 203 w 320"/>
              <a:gd name="T85" fmla="*/ 42 h 250"/>
              <a:gd name="T86" fmla="*/ 219 w 320"/>
              <a:gd name="T87" fmla="*/ 53 h 250"/>
              <a:gd name="T88" fmla="*/ 218 w 320"/>
              <a:gd name="T89" fmla="*/ 210 h 250"/>
              <a:gd name="T90" fmla="*/ 194 w 320"/>
              <a:gd name="T91" fmla="*/ 230 h 250"/>
              <a:gd name="T92" fmla="*/ 125 w 320"/>
              <a:gd name="T93" fmla="*/ 192 h 250"/>
              <a:gd name="T94" fmla="*/ 68 w 320"/>
              <a:gd name="T95" fmla="*/ 164 h 250"/>
              <a:gd name="T96" fmla="*/ 84 w 320"/>
              <a:gd name="T97" fmla="*/ 159 h 250"/>
              <a:gd name="T98" fmla="*/ 104 w 320"/>
              <a:gd name="T99" fmla="*/ 131 h 250"/>
              <a:gd name="T100" fmla="*/ 95 w 320"/>
              <a:gd name="T101" fmla="*/ 100 h 250"/>
              <a:gd name="T102" fmla="*/ 0 w 320"/>
              <a:gd name="T103" fmla="*/ 136 h 250"/>
              <a:gd name="T104" fmla="*/ 5 w 320"/>
              <a:gd name="T105" fmla="*/ 96 h 250"/>
              <a:gd name="T106" fmla="*/ 45 w 320"/>
              <a:gd name="T107" fmla="*/ 44 h 250"/>
              <a:gd name="T108" fmla="*/ 68 w 320"/>
              <a:gd name="T109" fmla="*/ 88 h 250"/>
              <a:gd name="T110" fmla="*/ 38 w 320"/>
              <a:gd name="T111" fmla="*/ 101 h 250"/>
              <a:gd name="T112" fmla="*/ 31 w 320"/>
              <a:gd name="T113" fmla="*/ 135 h 250"/>
              <a:gd name="T114" fmla="*/ 57 w 320"/>
              <a:gd name="T115" fmla="*/ 162 h 250"/>
              <a:gd name="T116" fmla="*/ 42 w 320"/>
              <a:gd name="T117" fmla="*/ 189 h 250"/>
              <a:gd name="T118" fmla="*/ 3 w 320"/>
              <a:gd name="T119" fmla="*/ 1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50">
                <a:moveTo>
                  <a:pt x="261" y="19"/>
                </a:moveTo>
                <a:lnTo>
                  <a:pt x="261" y="19"/>
                </a:lnTo>
                <a:lnTo>
                  <a:pt x="276" y="30"/>
                </a:lnTo>
                <a:lnTo>
                  <a:pt x="288" y="42"/>
                </a:lnTo>
                <a:lnTo>
                  <a:pt x="298" y="57"/>
                </a:lnTo>
                <a:lnTo>
                  <a:pt x="306" y="71"/>
                </a:lnTo>
                <a:lnTo>
                  <a:pt x="312" y="88"/>
                </a:lnTo>
                <a:lnTo>
                  <a:pt x="316" y="104"/>
                </a:lnTo>
                <a:lnTo>
                  <a:pt x="318" y="120"/>
                </a:lnTo>
                <a:lnTo>
                  <a:pt x="320" y="138"/>
                </a:lnTo>
                <a:lnTo>
                  <a:pt x="320" y="154"/>
                </a:lnTo>
                <a:lnTo>
                  <a:pt x="317" y="170"/>
                </a:lnTo>
                <a:lnTo>
                  <a:pt x="314" y="185"/>
                </a:lnTo>
                <a:lnTo>
                  <a:pt x="310" y="200"/>
                </a:lnTo>
                <a:lnTo>
                  <a:pt x="303" y="212"/>
                </a:lnTo>
                <a:lnTo>
                  <a:pt x="297" y="223"/>
                </a:lnTo>
                <a:lnTo>
                  <a:pt x="290" y="233"/>
                </a:lnTo>
                <a:lnTo>
                  <a:pt x="282" y="239"/>
                </a:lnTo>
                <a:lnTo>
                  <a:pt x="282" y="239"/>
                </a:lnTo>
                <a:lnTo>
                  <a:pt x="271" y="245"/>
                </a:lnTo>
                <a:lnTo>
                  <a:pt x="261" y="247"/>
                </a:lnTo>
                <a:lnTo>
                  <a:pt x="261" y="233"/>
                </a:lnTo>
                <a:lnTo>
                  <a:pt x="261" y="233"/>
                </a:lnTo>
                <a:lnTo>
                  <a:pt x="263" y="233"/>
                </a:lnTo>
                <a:lnTo>
                  <a:pt x="263" y="233"/>
                </a:lnTo>
                <a:lnTo>
                  <a:pt x="263" y="233"/>
                </a:lnTo>
                <a:lnTo>
                  <a:pt x="268" y="229"/>
                </a:lnTo>
                <a:lnTo>
                  <a:pt x="272" y="224"/>
                </a:lnTo>
                <a:lnTo>
                  <a:pt x="276" y="219"/>
                </a:lnTo>
                <a:lnTo>
                  <a:pt x="279" y="214"/>
                </a:lnTo>
                <a:lnTo>
                  <a:pt x="280" y="208"/>
                </a:lnTo>
                <a:lnTo>
                  <a:pt x="280" y="203"/>
                </a:lnTo>
                <a:lnTo>
                  <a:pt x="279" y="196"/>
                </a:lnTo>
                <a:lnTo>
                  <a:pt x="276" y="191"/>
                </a:lnTo>
                <a:lnTo>
                  <a:pt x="276" y="191"/>
                </a:lnTo>
                <a:lnTo>
                  <a:pt x="274" y="185"/>
                </a:lnTo>
                <a:lnTo>
                  <a:pt x="271" y="181"/>
                </a:lnTo>
                <a:lnTo>
                  <a:pt x="267" y="178"/>
                </a:lnTo>
                <a:lnTo>
                  <a:pt x="261" y="176"/>
                </a:lnTo>
                <a:lnTo>
                  <a:pt x="261" y="165"/>
                </a:lnTo>
                <a:lnTo>
                  <a:pt x="261" y="165"/>
                </a:lnTo>
                <a:lnTo>
                  <a:pt x="268" y="168"/>
                </a:lnTo>
                <a:lnTo>
                  <a:pt x="275" y="168"/>
                </a:lnTo>
                <a:lnTo>
                  <a:pt x="280" y="168"/>
                </a:lnTo>
                <a:lnTo>
                  <a:pt x="287" y="165"/>
                </a:lnTo>
                <a:lnTo>
                  <a:pt x="287" y="165"/>
                </a:lnTo>
                <a:lnTo>
                  <a:pt x="287" y="165"/>
                </a:lnTo>
                <a:lnTo>
                  <a:pt x="293" y="162"/>
                </a:lnTo>
                <a:lnTo>
                  <a:pt x="297" y="158"/>
                </a:lnTo>
                <a:lnTo>
                  <a:pt x="299" y="153"/>
                </a:lnTo>
                <a:lnTo>
                  <a:pt x="302" y="149"/>
                </a:lnTo>
                <a:lnTo>
                  <a:pt x="303" y="143"/>
                </a:lnTo>
                <a:lnTo>
                  <a:pt x="303" y="136"/>
                </a:lnTo>
                <a:lnTo>
                  <a:pt x="302" y="131"/>
                </a:lnTo>
                <a:lnTo>
                  <a:pt x="299" y="126"/>
                </a:lnTo>
                <a:lnTo>
                  <a:pt x="299" y="126"/>
                </a:lnTo>
                <a:lnTo>
                  <a:pt x="297" y="122"/>
                </a:lnTo>
                <a:lnTo>
                  <a:pt x="293" y="118"/>
                </a:lnTo>
                <a:lnTo>
                  <a:pt x="288" y="113"/>
                </a:lnTo>
                <a:lnTo>
                  <a:pt x="283" y="112"/>
                </a:lnTo>
                <a:lnTo>
                  <a:pt x="279" y="111"/>
                </a:lnTo>
                <a:lnTo>
                  <a:pt x="272" y="109"/>
                </a:lnTo>
                <a:lnTo>
                  <a:pt x="267" y="111"/>
                </a:lnTo>
                <a:lnTo>
                  <a:pt x="261" y="112"/>
                </a:lnTo>
                <a:lnTo>
                  <a:pt x="261" y="100"/>
                </a:lnTo>
                <a:lnTo>
                  <a:pt x="261" y="100"/>
                </a:lnTo>
                <a:lnTo>
                  <a:pt x="268" y="100"/>
                </a:lnTo>
                <a:lnTo>
                  <a:pt x="274" y="99"/>
                </a:lnTo>
                <a:lnTo>
                  <a:pt x="274" y="99"/>
                </a:lnTo>
                <a:lnTo>
                  <a:pt x="278" y="96"/>
                </a:lnTo>
                <a:lnTo>
                  <a:pt x="282" y="92"/>
                </a:lnTo>
                <a:lnTo>
                  <a:pt x="284" y="88"/>
                </a:lnTo>
                <a:lnTo>
                  <a:pt x="286" y="84"/>
                </a:lnTo>
                <a:lnTo>
                  <a:pt x="287" y="78"/>
                </a:lnTo>
                <a:lnTo>
                  <a:pt x="287" y="74"/>
                </a:lnTo>
                <a:lnTo>
                  <a:pt x="286" y="69"/>
                </a:lnTo>
                <a:lnTo>
                  <a:pt x="284" y="63"/>
                </a:lnTo>
                <a:lnTo>
                  <a:pt x="284" y="63"/>
                </a:lnTo>
                <a:lnTo>
                  <a:pt x="284" y="63"/>
                </a:lnTo>
                <a:lnTo>
                  <a:pt x="280" y="58"/>
                </a:lnTo>
                <a:lnTo>
                  <a:pt x="275" y="54"/>
                </a:lnTo>
                <a:lnTo>
                  <a:pt x="270" y="51"/>
                </a:lnTo>
                <a:lnTo>
                  <a:pt x="261" y="50"/>
                </a:lnTo>
                <a:lnTo>
                  <a:pt x="261" y="19"/>
                </a:lnTo>
                <a:close/>
                <a:moveTo>
                  <a:pt x="238" y="8"/>
                </a:moveTo>
                <a:lnTo>
                  <a:pt x="238" y="8"/>
                </a:lnTo>
                <a:lnTo>
                  <a:pt x="251" y="12"/>
                </a:lnTo>
                <a:lnTo>
                  <a:pt x="261" y="19"/>
                </a:lnTo>
                <a:lnTo>
                  <a:pt x="261" y="50"/>
                </a:lnTo>
                <a:lnTo>
                  <a:pt x="261" y="50"/>
                </a:lnTo>
                <a:lnTo>
                  <a:pt x="256" y="50"/>
                </a:lnTo>
                <a:lnTo>
                  <a:pt x="251" y="53"/>
                </a:lnTo>
                <a:lnTo>
                  <a:pt x="251" y="53"/>
                </a:lnTo>
                <a:lnTo>
                  <a:pt x="247" y="55"/>
                </a:lnTo>
                <a:lnTo>
                  <a:pt x="242" y="59"/>
                </a:lnTo>
                <a:lnTo>
                  <a:pt x="240" y="63"/>
                </a:lnTo>
                <a:lnTo>
                  <a:pt x="238" y="67"/>
                </a:lnTo>
                <a:lnTo>
                  <a:pt x="238" y="39"/>
                </a:lnTo>
                <a:lnTo>
                  <a:pt x="238" y="39"/>
                </a:lnTo>
                <a:lnTo>
                  <a:pt x="238" y="34"/>
                </a:lnTo>
                <a:lnTo>
                  <a:pt x="238" y="27"/>
                </a:lnTo>
                <a:lnTo>
                  <a:pt x="238" y="8"/>
                </a:lnTo>
                <a:lnTo>
                  <a:pt x="238" y="8"/>
                </a:lnTo>
                <a:close/>
                <a:moveTo>
                  <a:pt x="261" y="247"/>
                </a:moveTo>
                <a:lnTo>
                  <a:pt x="261" y="247"/>
                </a:lnTo>
                <a:lnTo>
                  <a:pt x="249" y="250"/>
                </a:lnTo>
                <a:lnTo>
                  <a:pt x="238" y="250"/>
                </a:lnTo>
                <a:lnTo>
                  <a:pt x="238" y="233"/>
                </a:lnTo>
                <a:lnTo>
                  <a:pt x="238" y="233"/>
                </a:lnTo>
                <a:lnTo>
                  <a:pt x="244" y="235"/>
                </a:lnTo>
                <a:lnTo>
                  <a:pt x="249" y="235"/>
                </a:lnTo>
                <a:lnTo>
                  <a:pt x="256" y="235"/>
                </a:lnTo>
                <a:lnTo>
                  <a:pt x="261" y="233"/>
                </a:lnTo>
                <a:lnTo>
                  <a:pt x="261" y="247"/>
                </a:lnTo>
                <a:lnTo>
                  <a:pt x="261" y="247"/>
                </a:lnTo>
                <a:close/>
                <a:moveTo>
                  <a:pt x="261" y="100"/>
                </a:moveTo>
                <a:lnTo>
                  <a:pt x="261" y="112"/>
                </a:lnTo>
                <a:lnTo>
                  <a:pt x="261" y="112"/>
                </a:lnTo>
                <a:lnTo>
                  <a:pt x="261" y="113"/>
                </a:lnTo>
                <a:lnTo>
                  <a:pt x="261" y="113"/>
                </a:lnTo>
                <a:lnTo>
                  <a:pt x="256" y="116"/>
                </a:lnTo>
                <a:lnTo>
                  <a:pt x="252" y="120"/>
                </a:lnTo>
                <a:lnTo>
                  <a:pt x="249" y="124"/>
                </a:lnTo>
                <a:lnTo>
                  <a:pt x="247" y="130"/>
                </a:lnTo>
                <a:lnTo>
                  <a:pt x="245" y="135"/>
                </a:lnTo>
                <a:lnTo>
                  <a:pt x="245" y="141"/>
                </a:lnTo>
                <a:lnTo>
                  <a:pt x="247" y="146"/>
                </a:lnTo>
                <a:lnTo>
                  <a:pt x="249" y="151"/>
                </a:lnTo>
                <a:lnTo>
                  <a:pt x="249" y="151"/>
                </a:lnTo>
                <a:lnTo>
                  <a:pt x="252" y="155"/>
                </a:lnTo>
                <a:lnTo>
                  <a:pt x="255" y="159"/>
                </a:lnTo>
                <a:lnTo>
                  <a:pt x="261" y="165"/>
                </a:lnTo>
                <a:lnTo>
                  <a:pt x="261" y="176"/>
                </a:lnTo>
                <a:lnTo>
                  <a:pt x="261" y="176"/>
                </a:lnTo>
                <a:lnTo>
                  <a:pt x="256" y="174"/>
                </a:lnTo>
                <a:lnTo>
                  <a:pt x="251" y="173"/>
                </a:lnTo>
                <a:lnTo>
                  <a:pt x="244" y="173"/>
                </a:lnTo>
                <a:lnTo>
                  <a:pt x="238" y="174"/>
                </a:lnTo>
                <a:lnTo>
                  <a:pt x="238" y="82"/>
                </a:lnTo>
                <a:lnTo>
                  <a:pt x="238" y="82"/>
                </a:lnTo>
                <a:lnTo>
                  <a:pt x="240" y="86"/>
                </a:lnTo>
                <a:lnTo>
                  <a:pt x="240" y="86"/>
                </a:lnTo>
                <a:lnTo>
                  <a:pt x="244" y="92"/>
                </a:lnTo>
                <a:lnTo>
                  <a:pt x="249" y="97"/>
                </a:lnTo>
                <a:lnTo>
                  <a:pt x="255" y="100"/>
                </a:lnTo>
                <a:lnTo>
                  <a:pt x="261" y="100"/>
                </a:lnTo>
                <a:lnTo>
                  <a:pt x="261" y="100"/>
                </a:lnTo>
                <a:close/>
                <a:moveTo>
                  <a:pt x="219" y="2"/>
                </a:moveTo>
                <a:lnTo>
                  <a:pt x="219" y="2"/>
                </a:lnTo>
                <a:lnTo>
                  <a:pt x="238" y="8"/>
                </a:lnTo>
                <a:lnTo>
                  <a:pt x="238" y="27"/>
                </a:lnTo>
                <a:lnTo>
                  <a:pt x="238" y="27"/>
                </a:lnTo>
                <a:lnTo>
                  <a:pt x="237" y="24"/>
                </a:lnTo>
                <a:lnTo>
                  <a:pt x="237" y="24"/>
                </a:lnTo>
                <a:lnTo>
                  <a:pt x="234" y="20"/>
                </a:lnTo>
                <a:lnTo>
                  <a:pt x="230" y="17"/>
                </a:lnTo>
                <a:lnTo>
                  <a:pt x="225" y="15"/>
                </a:lnTo>
                <a:lnTo>
                  <a:pt x="219" y="15"/>
                </a:lnTo>
                <a:lnTo>
                  <a:pt x="219" y="2"/>
                </a:lnTo>
                <a:lnTo>
                  <a:pt x="219" y="2"/>
                </a:lnTo>
                <a:close/>
                <a:moveTo>
                  <a:pt x="238" y="250"/>
                </a:moveTo>
                <a:lnTo>
                  <a:pt x="238" y="250"/>
                </a:lnTo>
                <a:lnTo>
                  <a:pt x="229" y="247"/>
                </a:lnTo>
                <a:lnTo>
                  <a:pt x="219" y="245"/>
                </a:lnTo>
                <a:lnTo>
                  <a:pt x="219" y="215"/>
                </a:lnTo>
                <a:lnTo>
                  <a:pt x="219" y="215"/>
                </a:lnTo>
                <a:lnTo>
                  <a:pt x="221" y="218"/>
                </a:lnTo>
                <a:lnTo>
                  <a:pt x="221" y="218"/>
                </a:lnTo>
                <a:lnTo>
                  <a:pt x="225" y="223"/>
                </a:lnTo>
                <a:lnTo>
                  <a:pt x="229" y="227"/>
                </a:lnTo>
                <a:lnTo>
                  <a:pt x="233" y="231"/>
                </a:lnTo>
                <a:lnTo>
                  <a:pt x="238" y="233"/>
                </a:lnTo>
                <a:lnTo>
                  <a:pt x="238" y="250"/>
                </a:lnTo>
                <a:lnTo>
                  <a:pt x="238" y="250"/>
                </a:lnTo>
                <a:close/>
                <a:moveTo>
                  <a:pt x="238" y="39"/>
                </a:moveTo>
                <a:lnTo>
                  <a:pt x="238" y="67"/>
                </a:lnTo>
                <a:lnTo>
                  <a:pt x="238" y="67"/>
                </a:lnTo>
                <a:lnTo>
                  <a:pt x="237" y="74"/>
                </a:lnTo>
                <a:lnTo>
                  <a:pt x="238" y="82"/>
                </a:lnTo>
                <a:lnTo>
                  <a:pt x="238" y="174"/>
                </a:lnTo>
                <a:lnTo>
                  <a:pt x="238" y="174"/>
                </a:lnTo>
                <a:lnTo>
                  <a:pt x="236" y="176"/>
                </a:lnTo>
                <a:lnTo>
                  <a:pt x="236" y="176"/>
                </a:lnTo>
                <a:lnTo>
                  <a:pt x="230" y="180"/>
                </a:lnTo>
                <a:lnTo>
                  <a:pt x="226" y="184"/>
                </a:lnTo>
                <a:lnTo>
                  <a:pt x="222" y="188"/>
                </a:lnTo>
                <a:lnTo>
                  <a:pt x="219" y="193"/>
                </a:lnTo>
                <a:lnTo>
                  <a:pt x="219" y="53"/>
                </a:lnTo>
                <a:lnTo>
                  <a:pt x="219" y="53"/>
                </a:lnTo>
                <a:lnTo>
                  <a:pt x="225" y="51"/>
                </a:lnTo>
                <a:lnTo>
                  <a:pt x="229" y="50"/>
                </a:lnTo>
                <a:lnTo>
                  <a:pt x="229" y="50"/>
                </a:lnTo>
                <a:lnTo>
                  <a:pt x="234" y="46"/>
                </a:lnTo>
                <a:lnTo>
                  <a:pt x="238" y="39"/>
                </a:lnTo>
                <a:lnTo>
                  <a:pt x="238" y="39"/>
                </a:lnTo>
                <a:close/>
                <a:moveTo>
                  <a:pt x="68" y="31"/>
                </a:moveTo>
                <a:lnTo>
                  <a:pt x="68" y="31"/>
                </a:lnTo>
                <a:lnTo>
                  <a:pt x="91" y="21"/>
                </a:lnTo>
                <a:lnTo>
                  <a:pt x="112" y="13"/>
                </a:lnTo>
                <a:lnTo>
                  <a:pt x="134" y="8"/>
                </a:lnTo>
                <a:lnTo>
                  <a:pt x="153" y="4"/>
                </a:lnTo>
                <a:lnTo>
                  <a:pt x="172" y="1"/>
                </a:lnTo>
                <a:lnTo>
                  <a:pt x="190" y="0"/>
                </a:lnTo>
                <a:lnTo>
                  <a:pt x="205" y="1"/>
                </a:lnTo>
                <a:lnTo>
                  <a:pt x="219" y="2"/>
                </a:lnTo>
                <a:lnTo>
                  <a:pt x="219" y="15"/>
                </a:lnTo>
                <a:lnTo>
                  <a:pt x="219" y="15"/>
                </a:lnTo>
                <a:lnTo>
                  <a:pt x="215" y="15"/>
                </a:lnTo>
                <a:lnTo>
                  <a:pt x="211" y="16"/>
                </a:lnTo>
                <a:lnTo>
                  <a:pt x="211" y="16"/>
                </a:lnTo>
                <a:lnTo>
                  <a:pt x="211" y="16"/>
                </a:lnTo>
                <a:lnTo>
                  <a:pt x="206" y="20"/>
                </a:lnTo>
                <a:lnTo>
                  <a:pt x="202" y="27"/>
                </a:lnTo>
                <a:lnTo>
                  <a:pt x="200" y="34"/>
                </a:lnTo>
                <a:lnTo>
                  <a:pt x="203" y="42"/>
                </a:lnTo>
                <a:lnTo>
                  <a:pt x="203" y="42"/>
                </a:lnTo>
                <a:lnTo>
                  <a:pt x="206" y="46"/>
                </a:lnTo>
                <a:lnTo>
                  <a:pt x="210" y="50"/>
                </a:lnTo>
                <a:lnTo>
                  <a:pt x="215" y="51"/>
                </a:lnTo>
                <a:lnTo>
                  <a:pt x="219" y="53"/>
                </a:lnTo>
                <a:lnTo>
                  <a:pt x="219" y="193"/>
                </a:lnTo>
                <a:lnTo>
                  <a:pt x="219" y="193"/>
                </a:lnTo>
                <a:lnTo>
                  <a:pt x="218" y="199"/>
                </a:lnTo>
                <a:lnTo>
                  <a:pt x="218" y="204"/>
                </a:lnTo>
                <a:lnTo>
                  <a:pt x="218" y="210"/>
                </a:lnTo>
                <a:lnTo>
                  <a:pt x="219" y="215"/>
                </a:lnTo>
                <a:lnTo>
                  <a:pt x="219" y="245"/>
                </a:lnTo>
                <a:lnTo>
                  <a:pt x="219" y="245"/>
                </a:lnTo>
                <a:lnTo>
                  <a:pt x="207" y="238"/>
                </a:lnTo>
                <a:lnTo>
                  <a:pt x="194" y="230"/>
                </a:lnTo>
                <a:lnTo>
                  <a:pt x="169" y="212"/>
                </a:lnTo>
                <a:lnTo>
                  <a:pt x="157" y="203"/>
                </a:lnTo>
                <a:lnTo>
                  <a:pt x="145" y="196"/>
                </a:lnTo>
                <a:lnTo>
                  <a:pt x="131" y="192"/>
                </a:lnTo>
                <a:lnTo>
                  <a:pt x="125" y="192"/>
                </a:lnTo>
                <a:lnTo>
                  <a:pt x="118" y="192"/>
                </a:lnTo>
                <a:lnTo>
                  <a:pt x="118" y="192"/>
                </a:lnTo>
                <a:lnTo>
                  <a:pt x="92" y="193"/>
                </a:lnTo>
                <a:lnTo>
                  <a:pt x="68" y="193"/>
                </a:lnTo>
                <a:lnTo>
                  <a:pt x="68" y="164"/>
                </a:lnTo>
                <a:lnTo>
                  <a:pt x="68" y="164"/>
                </a:lnTo>
                <a:lnTo>
                  <a:pt x="76" y="162"/>
                </a:lnTo>
                <a:lnTo>
                  <a:pt x="84" y="159"/>
                </a:lnTo>
                <a:lnTo>
                  <a:pt x="84" y="159"/>
                </a:lnTo>
                <a:lnTo>
                  <a:pt x="84" y="159"/>
                </a:lnTo>
                <a:lnTo>
                  <a:pt x="91" y="155"/>
                </a:lnTo>
                <a:lnTo>
                  <a:pt x="96" y="150"/>
                </a:lnTo>
                <a:lnTo>
                  <a:pt x="100" y="145"/>
                </a:lnTo>
                <a:lnTo>
                  <a:pt x="103" y="138"/>
                </a:lnTo>
                <a:lnTo>
                  <a:pt x="104" y="131"/>
                </a:lnTo>
                <a:lnTo>
                  <a:pt x="104" y="123"/>
                </a:lnTo>
                <a:lnTo>
                  <a:pt x="103" y="116"/>
                </a:lnTo>
                <a:lnTo>
                  <a:pt x="100" y="109"/>
                </a:lnTo>
                <a:lnTo>
                  <a:pt x="100" y="109"/>
                </a:lnTo>
                <a:lnTo>
                  <a:pt x="95" y="100"/>
                </a:lnTo>
                <a:lnTo>
                  <a:pt x="87" y="93"/>
                </a:lnTo>
                <a:lnTo>
                  <a:pt x="77" y="89"/>
                </a:lnTo>
                <a:lnTo>
                  <a:pt x="68" y="88"/>
                </a:lnTo>
                <a:lnTo>
                  <a:pt x="68" y="31"/>
                </a:lnTo>
                <a:close/>
                <a:moveTo>
                  <a:pt x="0" y="136"/>
                </a:moveTo>
                <a:lnTo>
                  <a:pt x="0" y="136"/>
                </a:lnTo>
                <a:lnTo>
                  <a:pt x="0" y="124"/>
                </a:lnTo>
                <a:lnTo>
                  <a:pt x="0" y="115"/>
                </a:lnTo>
                <a:lnTo>
                  <a:pt x="3" y="104"/>
                </a:lnTo>
                <a:lnTo>
                  <a:pt x="5" y="96"/>
                </a:lnTo>
                <a:lnTo>
                  <a:pt x="10" y="86"/>
                </a:lnTo>
                <a:lnTo>
                  <a:pt x="14" y="78"/>
                </a:lnTo>
                <a:lnTo>
                  <a:pt x="24" y="65"/>
                </a:lnTo>
                <a:lnTo>
                  <a:pt x="35" y="53"/>
                </a:lnTo>
                <a:lnTo>
                  <a:pt x="45" y="44"/>
                </a:lnTo>
                <a:lnTo>
                  <a:pt x="54" y="38"/>
                </a:lnTo>
                <a:lnTo>
                  <a:pt x="54" y="38"/>
                </a:lnTo>
                <a:lnTo>
                  <a:pt x="68" y="31"/>
                </a:lnTo>
                <a:lnTo>
                  <a:pt x="68" y="88"/>
                </a:lnTo>
                <a:lnTo>
                  <a:pt x="68" y="88"/>
                </a:lnTo>
                <a:lnTo>
                  <a:pt x="58" y="89"/>
                </a:lnTo>
                <a:lnTo>
                  <a:pt x="50" y="92"/>
                </a:lnTo>
                <a:lnTo>
                  <a:pt x="50" y="92"/>
                </a:lnTo>
                <a:lnTo>
                  <a:pt x="43" y="96"/>
                </a:lnTo>
                <a:lnTo>
                  <a:pt x="38" y="101"/>
                </a:lnTo>
                <a:lnTo>
                  <a:pt x="34" y="108"/>
                </a:lnTo>
                <a:lnTo>
                  <a:pt x="31" y="113"/>
                </a:lnTo>
                <a:lnTo>
                  <a:pt x="30" y="122"/>
                </a:lnTo>
                <a:lnTo>
                  <a:pt x="30" y="128"/>
                </a:lnTo>
                <a:lnTo>
                  <a:pt x="31" y="135"/>
                </a:lnTo>
                <a:lnTo>
                  <a:pt x="34" y="143"/>
                </a:lnTo>
                <a:lnTo>
                  <a:pt x="34" y="143"/>
                </a:lnTo>
                <a:lnTo>
                  <a:pt x="39" y="151"/>
                </a:lnTo>
                <a:lnTo>
                  <a:pt x="47" y="158"/>
                </a:lnTo>
                <a:lnTo>
                  <a:pt x="57" y="162"/>
                </a:lnTo>
                <a:lnTo>
                  <a:pt x="68" y="164"/>
                </a:lnTo>
                <a:lnTo>
                  <a:pt x="68" y="193"/>
                </a:lnTo>
                <a:lnTo>
                  <a:pt x="68" y="193"/>
                </a:lnTo>
                <a:lnTo>
                  <a:pt x="54" y="192"/>
                </a:lnTo>
                <a:lnTo>
                  <a:pt x="42" y="189"/>
                </a:lnTo>
                <a:lnTo>
                  <a:pt x="31" y="185"/>
                </a:lnTo>
                <a:lnTo>
                  <a:pt x="22" y="178"/>
                </a:lnTo>
                <a:lnTo>
                  <a:pt x="14" y="172"/>
                </a:lnTo>
                <a:lnTo>
                  <a:pt x="8" y="162"/>
                </a:lnTo>
                <a:lnTo>
                  <a:pt x="3" y="150"/>
                </a:lnTo>
                <a:lnTo>
                  <a:pt x="0" y="136"/>
                </a:lnTo>
                <a:lnTo>
                  <a:pt x="0" y="136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组合 243"/>
          <p:cNvGrpSpPr/>
          <p:nvPr/>
        </p:nvGrpSpPr>
        <p:grpSpPr>
          <a:xfrm>
            <a:off x="1550785" y="2930943"/>
            <a:ext cx="274195" cy="356786"/>
            <a:chOff x="1893888" y="4305300"/>
            <a:chExt cx="495300" cy="644526"/>
          </a:xfrm>
          <a:solidFill>
            <a:schemeClr val="accent1"/>
          </a:solidFill>
        </p:grpSpPr>
        <p:sp>
          <p:nvSpPr>
            <p:cNvPr id="245" name="Freeform 129"/>
            <p:cNvSpPr/>
            <p:nvPr/>
          </p:nvSpPr>
          <p:spPr bwMode="auto">
            <a:xfrm>
              <a:off x="1893888" y="4305300"/>
              <a:ext cx="495300" cy="496888"/>
            </a:xfrm>
            <a:custGeom>
              <a:avLst/>
              <a:gdLst>
                <a:gd name="T0" fmla="*/ 83 w 312"/>
                <a:gd name="T1" fmla="*/ 16 h 313"/>
                <a:gd name="T2" fmla="*/ 57 w 312"/>
                <a:gd name="T3" fmla="*/ 41 h 313"/>
                <a:gd name="T4" fmla="*/ 37 w 312"/>
                <a:gd name="T5" fmla="*/ 71 h 313"/>
                <a:gd name="T6" fmla="*/ 25 w 312"/>
                <a:gd name="T7" fmla="*/ 103 h 313"/>
                <a:gd name="T8" fmla="*/ 21 w 312"/>
                <a:gd name="T9" fmla="*/ 140 h 313"/>
                <a:gd name="T10" fmla="*/ 21 w 312"/>
                <a:gd name="T11" fmla="*/ 156 h 313"/>
                <a:gd name="T12" fmla="*/ 27 w 312"/>
                <a:gd name="T13" fmla="*/ 186 h 313"/>
                <a:gd name="T14" fmla="*/ 40 w 312"/>
                <a:gd name="T15" fmla="*/ 213 h 313"/>
                <a:gd name="T16" fmla="*/ 56 w 312"/>
                <a:gd name="T17" fmla="*/ 237 h 313"/>
                <a:gd name="T18" fmla="*/ 76 w 312"/>
                <a:gd name="T19" fmla="*/ 259 h 313"/>
                <a:gd name="T20" fmla="*/ 101 w 312"/>
                <a:gd name="T21" fmla="*/ 275 h 313"/>
                <a:gd name="T22" fmla="*/ 128 w 312"/>
                <a:gd name="T23" fmla="*/ 287 h 313"/>
                <a:gd name="T24" fmla="*/ 157 w 312"/>
                <a:gd name="T25" fmla="*/ 293 h 313"/>
                <a:gd name="T26" fmla="*/ 174 w 312"/>
                <a:gd name="T27" fmla="*/ 294 h 313"/>
                <a:gd name="T28" fmla="*/ 210 w 312"/>
                <a:gd name="T29" fmla="*/ 289 h 313"/>
                <a:gd name="T30" fmla="*/ 243 w 312"/>
                <a:gd name="T31" fmla="*/ 276 h 313"/>
                <a:gd name="T32" fmla="*/ 273 w 312"/>
                <a:gd name="T33" fmla="*/ 257 h 313"/>
                <a:gd name="T34" fmla="*/ 296 w 312"/>
                <a:gd name="T35" fmla="*/ 233 h 313"/>
                <a:gd name="T36" fmla="*/ 312 w 312"/>
                <a:gd name="T37" fmla="*/ 245 h 313"/>
                <a:gd name="T38" fmla="*/ 285 w 312"/>
                <a:gd name="T39" fmla="*/ 274 h 313"/>
                <a:gd name="T40" fmla="*/ 252 w 312"/>
                <a:gd name="T41" fmla="*/ 295 h 313"/>
                <a:gd name="T42" fmla="*/ 214 w 312"/>
                <a:gd name="T43" fmla="*/ 309 h 313"/>
                <a:gd name="T44" fmla="*/ 174 w 312"/>
                <a:gd name="T45" fmla="*/ 313 h 313"/>
                <a:gd name="T46" fmla="*/ 156 w 312"/>
                <a:gd name="T47" fmla="*/ 313 h 313"/>
                <a:gd name="T48" fmla="*/ 122 w 312"/>
                <a:gd name="T49" fmla="*/ 306 h 313"/>
                <a:gd name="T50" fmla="*/ 91 w 312"/>
                <a:gd name="T51" fmla="*/ 293 h 313"/>
                <a:gd name="T52" fmla="*/ 64 w 312"/>
                <a:gd name="T53" fmla="*/ 274 h 313"/>
                <a:gd name="T54" fmla="*/ 40 w 312"/>
                <a:gd name="T55" fmla="*/ 251 h 313"/>
                <a:gd name="T56" fmla="*/ 21 w 312"/>
                <a:gd name="T57" fmla="*/ 222 h 313"/>
                <a:gd name="T58" fmla="*/ 8 w 312"/>
                <a:gd name="T59" fmla="*/ 191 h 313"/>
                <a:gd name="T60" fmla="*/ 2 w 312"/>
                <a:gd name="T61" fmla="*/ 159 h 313"/>
                <a:gd name="T62" fmla="*/ 0 w 312"/>
                <a:gd name="T63" fmla="*/ 140 h 313"/>
                <a:gd name="T64" fmla="*/ 6 w 312"/>
                <a:gd name="T65" fmla="*/ 99 h 313"/>
                <a:gd name="T66" fmla="*/ 19 w 312"/>
                <a:gd name="T67" fmla="*/ 61 h 313"/>
                <a:gd name="T68" fmla="*/ 42 w 312"/>
                <a:gd name="T69" fmla="*/ 27 h 313"/>
                <a:gd name="T70" fmla="*/ 71 w 312"/>
                <a:gd name="T7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2" h="313">
                  <a:moveTo>
                    <a:pt x="83" y="16"/>
                  </a:moveTo>
                  <a:lnTo>
                    <a:pt x="83" y="16"/>
                  </a:lnTo>
                  <a:lnTo>
                    <a:pt x="69" y="29"/>
                  </a:lnTo>
                  <a:lnTo>
                    <a:pt x="57" y="41"/>
                  </a:lnTo>
                  <a:lnTo>
                    <a:pt x="46" y="54"/>
                  </a:lnTo>
                  <a:lnTo>
                    <a:pt x="37" y="71"/>
                  </a:lnTo>
                  <a:lnTo>
                    <a:pt x="30" y="87"/>
                  </a:lnTo>
                  <a:lnTo>
                    <a:pt x="25" y="103"/>
                  </a:lnTo>
                  <a:lnTo>
                    <a:pt x="22" y="122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56"/>
                  </a:lnTo>
                  <a:lnTo>
                    <a:pt x="23" y="171"/>
                  </a:lnTo>
                  <a:lnTo>
                    <a:pt x="27" y="186"/>
                  </a:lnTo>
                  <a:lnTo>
                    <a:pt x="33" y="199"/>
                  </a:lnTo>
                  <a:lnTo>
                    <a:pt x="40" y="213"/>
                  </a:lnTo>
                  <a:lnTo>
                    <a:pt x="46" y="226"/>
                  </a:lnTo>
                  <a:lnTo>
                    <a:pt x="56" y="237"/>
                  </a:lnTo>
                  <a:lnTo>
                    <a:pt x="65" y="248"/>
                  </a:lnTo>
                  <a:lnTo>
                    <a:pt x="76" y="259"/>
                  </a:lnTo>
                  <a:lnTo>
                    <a:pt x="88" y="267"/>
                  </a:lnTo>
                  <a:lnTo>
                    <a:pt x="101" y="275"/>
                  </a:lnTo>
                  <a:lnTo>
                    <a:pt x="114" y="282"/>
                  </a:lnTo>
                  <a:lnTo>
                    <a:pt x="128" y="287"/>
                  </a:lnTo>
                  <a:lnTo>
                    <a:pt x="143" y="290"/>
                  </a:lnTo>
                  <a:lnTo>
                    <a:pt x="157" y="293"/>
                  </a:lnTo>
                  <a:lnTo>
                    <a:pt x="174" y="294"/>
                  </a:lnTo>
                  <a:lnTo>
                    <a:pt x="174" y="294"/>
                  </a:lnTo>
                  <a:lnTo>
                    <a:pt x="193" y="293"/>
                  </a:lnTo>
                  <a:lnTo>
                    <a:pt x="210" y="289"/>
                  </a:lnTo>
                  <a:lnTo>
                    <a:pt x="227" y="285"/>
                  </a:lnTo>
                  <a:lnTo>
                    <a:pt x="243" y="276"/>
                  </a:lnTo>
                  <a:lnTo>
                    <a:pt x="258" y="268"/>
                  </a:lnTo>
                  <a:lnTo>
                    <a:pt x="273" y="257"/>
                  </a:lnTo>
                  <a:lnTo>
                    <a:pt x="285" y="247"/>
                  </a:lnTo>
                  <a:lnTo>
                    <a:pt x="296" y="233"/>
                  </a:lnTo>
                  <a:lnTo>
                    <a:pt x="312" y="245"/>
                  </a:lnTo>
                  <a:lnTo>
                    <a:pt x="312" y="245"/>
                  </a:lnTo>
                  <a:lnTo>
                    <a:pt x="298" y="260"/>
                  </a:lnTo>
                  <a:lnTo>
                    <a:pt x="285" y="274"/>
                  </a:lnTo>
                  <a:lnTo>
                    <a:pt x="268" y="285"/>
                  </a:lnTo>
                  <a:lnTo>
                    <a:pt x="252" y="295"/>
                  </a:lnTo>
                  <a:lnTo>
                    <a:pt x="233" y="303"/>
                  </a:lnTo>
                  <a:lnTo>
                    <a:pt x="214" y="309"/>
                  </a:lnTo>
                  <a:lnTo>
                    <a:pt x="194" y="312"/>
                  </a:lnTo>
                  <a:lnTo>
                    <a:pt x="174" y="313"/>
                  </a:lnTo>
                  <a:lnTo>
                    <a:pt x="174" y="313"/>
                  </a:lnTo>
                  <a:lnTo>
                    <a:pt x="156" y="313"/>
                  </a:lnTo>
                  <a:lnTo>
                    <a:pt x="138" y="310"/>
                  </a:lnTo>
                  <a:lnTo>
                    <a:pt x="122" y="306"/>
                  </a:lnTo>
                  <a:lnTo>
                    <a:pt x="106" y="299"/>
                  </a:lnTo>
                  <a:lnTo>
                    <a:pt x="91" y="293"/>
                  </a:lnTo>
                  <a:lnTo>
                    <a:pt x="76" y="285"/>
                  </a:lnTo>
                  <a:lnTo>
                    <a:pt x="64" y="274"/>
                  </a:lnTo>
                  <a:lnTo>
                    <a:pt x="52" y="263"/>
                  </a:lnTo>
                  <a:lnTo>
                    <a:pt x="40" y="251"/>
                  </a:lnTo>
                  <a:lnTo>
                    <a:pt x="30" y="237"/>
                  </a:lnTo>
                  <a:lnTo>
                    <a:pt x="21" y="222"/>
                  </a:lnTo>
                  <a:lnTo>
                    <a:pt x="14" y="207"/>
                  </a:lnTo>
                  <a:lnTo>
                    <a:pt x="8" y="191"/>
                  </a:lnTo>
                  <a:lnTo>
                    <a:pt x="4" y="175"/>
                  </a:lnTo>
                  <a:lnTo>
                    <a:pt x="2" y="159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19"/>
                  </a:lnTo>
                  <a:lnTo>
                    <a:pt x="6" y="99"/>
                  </a:lnTo>
                  <a:lnTo>
                    <a:pt x="11" y="79"/>
                  </a:lnTo>
                  <a:lnTo>
                    <a:pt x="19" y="61"/>
                  </a:lnTo>
                  <a:lnTo>
                    <a:pt x="30" y="44"/>
                  </a:lnTo>
                  <a:lnTo>
                    <a:pt x="42" y="27"/>
                  </a:lnTo>
                  <a:lnTo>
                    <a:pt x="56" y="14"/>
                  </a:lnTo>
                  <a:lnTo>
                    <a:pt x="71" y="0"/>
                  </a:lnTo>
                  <a:lnTo>
                    <a:pt x="83" y="1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6" name="Freeform 130"/>
            <p:cNvSpPr>
              <a:spLocks noEditPoints="1"/>
            </p:cNvSpPr>
            <p:nvPr/>
          </p:nvSpPr>
          <p:spPr bwMode="auto">
            <a:xfrm>
              <a:off x="1947863" y="4314825"/>
              <a:ext cx="436563" cy="434975"/>
            </a:xfrm>
            <a:custGeom>
              <a:avLst/>
              <a:gdLst>
                <a:gd name="T0" fmla="*/ 152 w 275"/>
                <a:gd name="T1" fmla="*/ 1 h 274"/>
                <a:gd name="T2" fmla="*/ 191 w 275"/>
                <a:gd name="T3" fmla="*/ 10 h 274"/>
                <a:gd name="T4" fmla="*/ 225 w 275"/>
                <a:gd name="T5" fmla="*/ 32 h 274"/>
                <a:gd name="T6" fmla="*/ 252 w 275"/>
                <a:gd name="T7" fmla="*/ 61 h 274"/>
                <a:gd name="T8" fmla="*/ 268 w 275"/>
                <a:gd name="T9" fmla="*/ 97 h 274"/>
                <a:gd name="T10" fmla="*/ 275 w 275"/>
                <a:gd name="T11" fmla="*/ 138 h 274"/>
                <a:gd name="T12" fmla="*/ 272 w 275"/>
                <a:gd name="T13" fmla="*/ 165 h 274"/>
                <a:gd name="T14" fmla="*/ 259 w 275"/>
                <a:gd name="T15" fmla="*/ 203 h 274"/>
                <a:gd name="T16" fmla="*/ 234 w 275"/>
                <a:gd name="T17" fmla="*/ 235 h 274"/>
                <a:gd name="T18" fmla="*/ 203 w 275"/>
                <a:gd name="T19" fmla="*/ 258 h 274"/>
                <a:gd name="T20" fmla="*/ 165 w 275"/>
                <a:gd name="T21" fmla="*/ 272 h 274"/>
                <a:gd name="T22" fmla="*/ 137 w 275"/>
                <a:gd name="T23" fmla="*/ 274 h 274"/>
                <a:gd name="T24" fmla="*/ 137 w 275"/>
                <a:gd name="T25" fmla="*/ 269 h 274"/>
                <a:gd name="T26" fmla="*/ 164 w 275"/>
                <a:gd name="T27" fmla="*/ 266 h 274"/>
                <a:gd name="T28" fmla="*/ 201 w 275"/>
                <a:gd name="T29" fmla="*/ 253 h 274"/>
                <a:gd name="T30" fmla="*/ 230 w 275"/>
                <a:gd name="T31" fmla="*/ 230 h 274"/>
                <a:gd name="T32" fmla="*/ 253 w 275"/>
                <a:gd name="T33" fmla="*/ 200 h 274"/>
                <a:gd name="T34" fmla="*/ 266 w 275"/>
                <a:gd name="T35" fmla="*/ 163 h 274"/>
                <a:gd name="T36" fmla="*/ 268 w 275"/>
                <a:gd name="T37" fmla="*/ 138 h 274"/>
                <a:gd name="T38" fmla="*/ 263 w 275"/>
                <a:gd name="T39" fmla="*/ 98 h 274"/>
                <a:gd name="T40" fmla="*/ 247 w 275"/>
                <a:gd name="T41" fmla="*/ 65 h 274"/>
                <a:gd name="T42" fmla="*/ 221 w 275"/>
                <a:gd name="T43" fmla="*/ 36 h 274"/>
                <a:gd name="T44" fmla="*/ 188 w 275"/>
                <a:gd name="T45" fmla="*/ 17 h 274"/>
                <a:gd name="T46" fmla="*/ 151 w 275"/>
                <a:gd name="T47" fmla="*/ 8 h 274"/>
                <a:gd name="T48" fmla="*/ 137 w 275"/>
                <a:gd name="T49" fmla="*/ 0 h 274"/>
                <a:gd name="T50" fmla="*/ 137 w 275"/>
                <a:gd name="T51" fmla="*/ 274 h 274"/>
                <a:gd name="T52" fmla="*/ 96 w 275"/>
                <a:gd name="T53" fmla="*/ 269 h 274"/>
                <a:gd name="T54" fmla="*/ 61 w 275"/>
                <a:gd name="T55" fmla="*/ 251 h 274"/>
                <a:gd name="T56" fmla="*/ 31 w 275"/>
                <a:gd name="T57" fmla="*/ 224 h 274"/>
                <a:gd name="T58" fmla="*/ 11 w 275"/>
                <a:gd name="T59" fmla="*/ 191 h 274"/>
                <a:gd name="T60" fmla="*/ 2 w 275"/>
                <a:gd name="T61" fmla="*/ 151 h 274"/>
                <a:gd name="T62" fmla="*/ 2 w 275"/>
                <a:gd name="T63" fmla="*/ 123 h 274"/>
                <a:gd name="T64" fmla="*/ 11 w 275"/>
                <a:gd name="T65" fmla="*/ 84 h 274"/>
                <a:gd name="T66" fmla="*/ 31 w 275"/>
                <a:gd name="T67" fmla="*/ 50 h 274"/>
                <a:gd name="T68" fmla="*/ 61 w 275"/>
                <a:gd name="T69" fmla="*/ 24 h 274"/>
                <a:gd name="T70" fmla="*/ 96 w 275"/>
                <a:gd name="T71" fmla="*/ 6 h 274"/>
                <a:gd name="T72" fmla="*/ 137 w 275"/>
                <a:gd name="T73" fmla="*/ 0 h 274"/>
                <a:gd name="T74" fmla="*/ 125 w 275"/>
                <a:gd name="T75" fmla="*/ 8 h 274"/>
                <a:gd name="T76" fmla="*/ 87 w 275"/>
                <a:gd name="T77" fmla="*/ 17 h 274"/>
                <a:gd name="T78" fmla="*/ 54 w 275"/>
                <a:gd name="T79" fmla="*/ 36 h 274"/>
                <a:gd name="T80" fmla="*/ 29 w 275"/>
                <a:gd name="T81" fmla="*/ 65 h 274"/>
                <a:gd name="T82" fmla="*/ 12 w 275"/>
                <a:gd name="T83" fmla="*/ 98 h 274"/>
                <a:gd name="T84" fmla="*/ 7 w 275"/>
                <a:gd name="T85" fmla="*/ 138 h 274"/>
                <a:gd name="T86" fmla="*/ 10 w 275"/>
                <a:gd name="T87" fmla="*/ 163 h 274"/>
                <a:gd name="T88" fmla="*/ 22 w 275"/>
                <a:gd name="T89" fmla="*/ 200 h 274"/>
                <a:gd name="T90" fmla="*/ 45 w 275"/>
                <a:gd name="T91" fmla="*/ 230 h 274"/>
                <a:gd name="T92" fmla="*/ 75 w 275"/>
                <a:gd name="T93" fmla="*/ 253 h 274"/>
                <a:gd name="T94" fmla="*/ 111 w 275"/>
                <a:gd name="T95" fmla="*/ 266 h 274"/>
                <a:gd name="T96" fmla="*/ 137 w 275"/>
                <a:gd name="T97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5" h="274">
                  <a:moveTo>
                    <a:pt x="137" y="0"/>
                  </a:moveTo>
                  <a:lnTo>
                    <a:pt x="137" y="0"/>
                  </a:lnTo>
                  <a:lnTo>
                    <a:pt x="152" y="1"/>
                  </a:lnTo>
                  <a:lnTo>
                    <a:pt x="165" y="2"/>
                  </a:lnTo>
                  <a:lnTo>
                    <a:pt x="179" y="6"/>
                  </a:lnTo>
                  <a:lnTo>
                    <a:pt x="191" y="10"/>
                  </a:lnTo>
                  <a:lnTo>
                    <a:pt x="203" y="17"/>
                  </a:lnTo>
                  <a:lnTo>
                    <a:pt x="214" y="24"/>
                  </a:lnTo>
                  <a:lnTo>
                    <a:pt x="225" y="32"/>
                  </a:lnTo>
                  <a:lnTo>
                    <a:pt x="234" y="40"/>
                  </a:lnTo>
                  <a:lnTo>
                    <a:pt x="244" y="50"/>
                  </a:lnTo>
                  <a:lnTo>
                    <a:pt x="252" y="61"/>
                  </a:lnTo>
                  <a:lnTo>
                    <a:pt x="259" y="71"/>
                  </a:lnTo>
                  <a:lnTo>
                    <a:pt x="264" y="84"/>
                  </a:lnTo>
                  <a:lnTo>
                    <a:pt x="268" y="97"/>
                  </a:lnTo>
                  <a:lnTo>
                    <a:pt x="272" y="109"/>
                  </a:lnTo>
                  <a:lnTo>
                    <a:pt x="274" y="123"/>
                  </a:lnTo>
                  <a:lnTo>
                    <a:pt x="275" y="138"/>
                  </a:lnTo>
                  <a:lnTo>
                    <a:pt x="275" y="138"/>
                  </a:lnTo>
                  <a:lnTo>
                    <a:pt x="274" y="151"/>
                  </a:lnTo>
                  <a:lnTo>
                    <a:pt x="272" y="165"/>
                  </a:lnTo>
                  <a:lnTo>
                    <a:pt x="268" y="178"/>
                  </a:lnTo>
                  <a:lnTo>
                    <a:pt x="264" y="191"/>
                  </a:lnTo>
                  <a:lnTo>
                    <a:pt x="259" y="203"/>
                  </a:lnTo>
                  <a:lnTo>
                    <a:pt x="252" y="215"/>
                  </a:lnTo>
                  <a:lnTo>
                    <a:pt x="244" y="224"/>
                  </a:lnTo>
                  <a:lnTo>
                    <a:pt x="234" y="235"/>
                  </a:lnTo>
                  <a:lnTo>
                    <a:pt x="225" y="243"/>
                  </a:lnTo>
                  <a:lnTo>
                    <a:pt x="214" y="251"/>
                  </a:lnTo>
                  <a:lnTo>
                    <a:pt x="203" y="258"/>
                  </a:lnTo>
                  <a:lnTo>
                    <a:pt x="191" y="264"/>
                  </a:lnTo>
                  <a:lnTo>
                    <a:pt x="179" y="269"/>
                  </a:lnTo>
                  <a:lnTo>
                    <a:pt x="165" y="272"/>
                  </a:lnTo>
                  <a:lnTo>
                    <a:pt x="152" y="274"/>
                  </a:lnTo>
                  <a:lnTo>
                    <a:pt x="137" y="274"/>
                  </a:lnTo>
                  <a:lnTo>
                    <a:pt x="137" y="274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51" y="268"/>
                  </a:lnTo>
                  <a:lnTo>
                    <a:pt x="164" y="266"/>
                  </a:lnTo>
                  <a:lnTo>
                    <a:pt x="176" y="262"/>
                  </a:lnTo>
                  <a:lnTo>
                    <a:pt x="188" y="258"/>
                  </a:lnTo>
                  <a:lnTo>
                    <a:pt x="201" y="253"/>
                  </a:lnTo>
                  <a:lnTo>
                    <a:pt x="211" y="246"/>
                  </a:lnTo>
                  <a:lnTo>
                    <a:pt x="221" y="238"/>
                  </a:lnTo>
                  <a:lnTo>
                    <a:pt x="230" y="230"/>
                  </a:lnTo>
                  <a:lnTo>
                    <a:pt x="239" y="220"/>
                  </a:lnTo>
                  <a:lnTo>
                    <a:pt x="247" y="211"/>
                  </a:lnTo>
                  <a:lnTo>
                    <a:pt x="253" y="200"/>
                  </a:lnTo>
                  <a:lnTo>
                    <a:pt x="259" y="188"/>
                  </a:lnTo>
                  <a:lnTo>
                    <a:pt x="263" y="177"/>
                  </a:lnTo>
                  <a:lnTo>
                    <a:pt x="266" y="163"/>
                  </a:lnTo>
                  <a:lnTo>
                    <a:pt x="268" y="151"/>
                  </a:lnTo>
                  <a:lnTo>
                    <a:pt x="268" y="138"/>
                  </a:lnTo>
                  <a:lnTo>
                    <a:pt x="268" y="138"/>
                  </a:lnTo>
                  <a:lnTo>
                    <a:pt x="268" y="124"/>
                  </a:lnTo>
                  <a:lnTo>
                    <a:pt x="266" y="111"/>
                  </a:lnTo>
                  <a:lnTo>
                    <a:pt x="263" y="98"/>
                  </a:lnTo>
                  <a:lnTo>
                    <a:pt x="259" y="86"/>
                  </a:lnTo>
                  <a:lnTo>
                    <a:pt x="253" y="75"/>
                  </a:lnTo>
                  <a:lnTo>
                    <a:pt x="247" y="65"/>
                  </a:lnTo>
                  <a:lnTo>
                    <a:pt x="239" y="54"/>
                  </a:lnTo>
                  <a:lnTo>
                    <a:pt x="230" y="44"/>
                  </a:lnTo>
                  <a:lnTo>
                    <a:pt x="221" y="36"/>
                  </a:lnTo>
                  <a:lnTo>
                    <a:pt x="211" y="29"/>
                  </a:lnTo>
                  <a:lnTo>
                    <a:pt x="201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4" y="9"/>
                  </a:lnTo>
                  <a:lnTo>
                    <a:pt x="151" y="8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37" y="0"/>
                  </a:lnTo>
                  <a:lnTo>
                    <a:pt x="137" y="0"/>
                  </a:lnTo>
                  <a:close/>
                  <a:moveTo>
                    <a:pt x="137" y="274"/>
                  </a:moveTo>
                  <a:lnTo>
                    <a:pt x="137" y="274"/>
                  </a:lnTo>
                  <a:lnTo>
                    <a:pt x="123" y="274"/>
                  </a:lnTo>
                  <a:lnTo>
                    <a:pt x="110" y="272"/>
                  </a:lnTo>
                  <a:lnTo>
                    <a:pt x="96" y="269"/>
                  </a:lnTo>
                  <a:lnTo>
                    <a:pt x="84" y="264"/>
                  </a:lnTo>
                  <a:lnTo>
                    <a:pt x="72" y="258"/>
                  </a:lnTo>
                  <a:lnTo>
                    <a:pt x="61" y="251"/>
                  </a:lnTo>
                  <a:lnTo>
                    <a:pt x="50" y="243"/>
                  </a:lnTo>
                  <a:lnTo>
                    <a:pt x="41" y="235"/>
                  </a:lnTo>
                  <a:lnTo>
                    <a:pt x="31" y="224"/>
                  </a:lnTo>
                  <a:lnTo>
                    <a:pt x="23" y="215"/>
                  </a:lnTo>
                  <a:lnTo>
                    <a:pt x="16" y="203"/>
                  </a:lnTo>
                  <a:lnTo>
                    <a:pt x="11" y="191"/>
                  </a:lnTo>
                  <a:lnTo>
                    <a:pt x="7" y="178"/>
                  </a:lnTo>
                  <a:lnTo>
                    <a:pt x="3" y="165"/>
                  </a:lnTo>
                  <a:lnTo>
                    <a:pt x="2" y="151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23"/>
                  </a:lnTo>
                  <a:lnTo>
                    <a:pt x="3" y="109"/>
                  </a:lnTo>
                  <a:lnTo>
                    <a:pt x="7" y="97"/>
                  </a:lnTo>
                  <a:lnTo>
                    <a:pt x="11" y="84"/>
                  </a:lnTo>
                  <a:lnTo>
                    <a:pt x="16" y="71"/>
                  </a:lnTo>
                  <a:lnTo>
                    <a:pt x="23" y="61"/>
                  </a:lnTo>
                  <a:lnTo>
                    <a:pt x="31" y="50"/>
                  </a:lnTo>
                  <a:lnTo>
                    <a:pt x="41" y="40"/>
                  </a:lnTo>
                  <a:lnTo>
                    <a:pt x="50" y="32"/>
                  </a:lnTo>
                  <a:lnTo>
                    <a:pt x="61" y="24"/>
                  </a:lnTo>
                  <a:lnTo>
                    <a:pt x="72" y="17"/>
                  </a:lnTo>
                  <a:lnTo>
                    <a:pt x="84" y="10"/>
                  </a:lnTo>
                  <a:lnTo>
                    <a:pt x="96" y="6"/>
                  </a:lnTo>
                  <a:lnTo>
                    <a:pt x="110" y="2"/>
                  </a:lnTo>
                  <a:lnTo>
                    <a:pt x="123" y="1"/>
                  </a:lnTo>
                  <a:lnTo>
                    <a:pt x="137" y="0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25" y="8"/>
                  </a:lnTo>
                  <a:lnTo>
                    <a:pt x="111" y="9"/>
                  </a:lnTo>
                  <a:lnTo>
                    <a:pt x="99" y="12"/>
                  </a:lnTo>
                  <a:lnTo>
                    <a:pt x="87" y="17"/>
                  </a:lnTo>
                  <a:lnTo>
                    <a:pt x="75" y="23"/>
                  </a:lnTo>
                  <a:lnTo>
                    <a:pt x="64" y="29"/>
                  </a:lnTo>
                  <a:lnTo>
                    <a:pt x="54" y="36"/>
                  </a:lnTo>
                  <a:lnTo>
                    <a:pt x="45" y="44"/>
                  </a:lnTo>
                  <a:lnTo>
                    <a:pt x="37" y="54"/>
                  </a:lnTo>
                  <a:lnTo>
                    <a:pt x="29" y="65"/>
                  </a:lnTo>
                  <a:lnTo>
                    <a:pt x="22" y="75"/>
                  </a:lnTo>
                  <a:lnTo>
                    <a:pt x="16" y="86"/>
                  </a:lnTo>
                  <a:lnTo>
                    <a:pt x="12" y="98"/>
                  </a:lnTo>
                  <a:lnTo>
                    <a:pt x="10" y="111"/>
                  </a:lnTo>
                  <a:lnTo>
                    <a:pt x="7" y="124"/>
                  </a:lnTo>
                  <a:lnTo>
                    <a:pt x="7" y="138"/>
                  </a:lnTo>
                  <a:lnTo>
                    <a:pt x="7" y="138"/>
                  </a:lnTo>
                  <a:lnTo>
                    <a:pt x="7" y="151"/>
                  </a:lnTo>
                  <a:lnTo>
                    <a:pt x="10" y="163"/>
                  </a:lnTo>
                  <a:lnTo>
                    <a:pt x="12" y="177"/>
                  </a:lnTo>
                  <a:lnTo>
                    <a:pt x="16" y="188"/>
                  </a:lnTo>
                  <a:lnTo>
                    <a:pt x="22" y="200"/>
                  </a:lnTo>
                  <a:lnTo>
                    <a:pt x="29" y="211"/>
                  </a:lnTo>
                  <a:lnTo>
                    <a:pt x="37" y="220"/>
                  </a:lnTo>
                  <a:lnTo>
                    <a:pt x="45" y="230"/>
                  </a:lnTo>
                  <a:lnTo>
                    <a:pt x="54" y="238"/>
                  </a:lnTo>
                  <a:lnTo>
                    <a:pt x="64" y="246"/>
                  </a:lnTo>
                  <a:lnTo>
                    <a:pt x="75" y="253"/>
                  </a:lnTo>
                  <a:lnTo>
                    <a:pt x="87" y="258"/>
                  </a:lnTo>
                  <a:lnTo>
                    <a:pt x="99" y="262"/>
                  </a:lnTo>
                  <a:lnTo>
                    <a:pt x="111" y="266"/>
                  </a:lnTo>
                  <a:lnTo>
                    <a:pt x="125" y="268"/>
                  </a:lnTo>
                  <a:lnTo>
                    <a:pt x="137" y="269"/>
                  </a:lnTo>
                  <a:lnTo>
                    <a:pt x="137" y="27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7" name="Freeform 131"/>
            <p:cNvSpPr/>
            <p:nvPr/>
          </p:nvSpPr>
          <p:spPr bwMode="auto">
            <a:xfrm>
              <a:off x="1941513" y="4322763"/>
              <a:ext cx="434975" cy="423863"/>
            </a:xfrm>
            <a:custGeom>
              <a:avLst/>
              <a:gdLst>
                <a:gd name="T0" fmla="*/ 199 w 274"/>
                <a:gd name="T1" fmla="*/ 18 h 267"/>
                <a:gd name="T2" fmla="*/ 203 w 274"/>
                <a:gd name="T3" fmla="*/ 37 h 267"/>
                <a:gd name="T4" fmla="*/ 214 w 274"/>
                <a:gd name="T5" fmla="*/ 35 h 267"/>
                <a:gd name="T6" fmla="*/ 221 w 274"/>
                <a:gd name="T7" fmla="*/ 43 h 267"/>
                <a:gd name="T8" fmla="*/ 238 w 274"/>
                <a:gd name="T9" fmla="*/ 56 h 267"/>
                <a:gd name="T10" fmla="*/ 257 w 274"/>
                <a:gd name="T11" fmla="*/ 80 h 267"/>
                <a:gd name="T12" fmla="*/ 251 w 274"/>
                <a:gd name="T13" fmla="*/ 91 h 267"/>
                <a:gd name="T14" fmla="*/ 256 w 274"/>
                <a:gd name="T15" fmla="*/ 93 h 267"/>
                <a:gd name="T16" fmla="*/ 262 w 274"/>
                <a:gd name="T17" fmla="*/ 85 h 267"/>
                <a:gd name="T18" fmla="*/ 264 w 274"/>
                <a:gd name="T19" fmla="*/ 93 h 267"/>
                <a:gd name="T20" fmla="*/ 259 w 274"/>
                <a:gd name="T21" fmla="*/ 110 h 267"/>
                <a:gd name="T22" fmla="*/ 247 w 274"/>
                <a:gd name="T23" fmla="*/ 112 h 267"/>
                <a:gd name="T24" fmla="*/ 232 w 274"/>
                <a:gd name="T25" fmla="*/ 127 h 267"/>
                <a:gd name="T26" fmla="*/ 220 w 274"/>
                <a:gd name="T27" fmla="*/ 141 h 267"/>
                <a:gd name="T28" fmla="*/ 202 w 274"/>
                <a:gd name="T29" fmla="*/ 154 h 267"/>
                <a:gd name="T30" fmla="*/ 209 w 274"/>
                <a:gd name="T31" fmla="*/ 183 h 267"/>
                <a:gd name="T32" fmla="*/ 218 w 274"/>
                <a:gd name="T33" fmla="*/ 214 h 267"/>
                <a:gd name="T34" fmla="*/ 210 w 274"/>
                <a:gd name="T35" fmla="*/ 237 h 267"/>
                <a:gd name="T36" fmla="*/ 226 w 274"/>
                <a:gd name="T37" fmla="*/ 228 h 267"/>
                <a:gd name="T38" fmla="*/ 247 w 274"/>
                <a:gd name="T39" fmla="*/ 192 h 267"/>
                <a:gd name="T40" fmla="*/ 264 w 274"/>
                <a:gd name="T41" fmla="*/ 141 h 267"/>
                <a:gd name="T42" fmla="*/ 274 w 274"/>
                <a:gd name="T43" fmla="*/ 115 h 267"/>
                <a:gd name="T44" fmla="*/ 155 w 274"/>
                <a:gd name="T45" fmla="*/ 267 h 267"/>
                <a:gd name="T46" fmla="*/ 178 w 274"/>
                <a:gd name="T47" fmla="*/ 246 h 267"/>
                <a:gd name="T48" fmla="*/ 153 w 274"/>
                <a:gd name="T49" fmla="*/ 245 h 267"/>
                <a:gd name="T50" fmla="*/ 145 w 274"/>
                <a:gd name="T51" fmla="*/ 252 h 267"/>
                <a:gd name="T52" fmla="*/ 125 w 274"/>
                <a:gd name="T53" fmla="*/ 248 h 267"/>
                <a:gd name="T54" fmla="*/ 99 w 274"/>
                <a:gd name="T55" fmla="*/ 249 h 267"/>
                <a:gd name="T56" fmla="*/ 121 w 274"/>
                <a:gd name="T57" fmla="*/ 267 h 267"/>
                <a:gd name="T58" fmla="*/ 0 w 274"/>
                <a:gd name="T59" fmla="*/ 129 h 267"/>
                <a:gd name="T60" fmla="*/ 62 w 274"/>
                <a:gd name="T61" fmla="*/ 26 h 267"/>
                <a:gd name="T62" fmla="*/ 19 w 274"/>
                <a:gd name="T63" fmla="*/ 87 h 267"/>
                <a:gd name="T64" fmla="*/ 31 w 274"/>
                <a:gd name="T65" fmla="*/ 84 h 267"/>
                <a:gd name="T66" fmla="*/ 50 w 274"/>
                <a:gd name="T67" fmla="*/ 91 h 267"/>
                <a:gd name="T68" fmla="*/ 60 w 274"/>
                <a:gd name="T69" fmla="*/ 88 h 267"/>
                <a:gd name="T70" fmla="*/ 46 w 274"/>
                <a:gd name="T71" fmla="*/ 106 h 267"/>
                <a:gd name="T72" fmla="*/ 35 w 274"/>
                <a:gd name="T73" fmla="*/ 122 h 267"/>
                <a:gd name="T74" fmla="*/ 45 w 274"/>
                <a:gd name="T75" fmla="*/ 157 h 267"/>
                <a:gd name="T76" fmla="*/ 54 w 274"/>
                <a:gd name="T77" fmla="*/ 180 h 267"/>
                <a:gd name="T78" fmla="*/ 87 w 274"/>
                <a:gd name="T79" fmla="*/ 210 h 267"/>
                <a:gd name="T80" fmla="*/ 95 w 274"/>
                <a:gd name="T81" fmla="*/ 188 h 267"/>
                <a:gd name="T82" fmla="*/ 98 w 274"/>
                <a:gd name="T83" fmla="*/ 169 h 267"/>
                <a:gd name="T84" fmla="*/ 104 w 274"/>
                <a:gd name="T85" fmla="*/ 137 h 267"/>
                <a:gd name="T86" fmla="*/ 117 w 274"/>
                <a:gd name="T87" fmla="*/ 122 h 267"/>
                <a:gd name="T88" fmla="*/ 152 w 274"/>
                <a:gd name="T89" fmla="*/ 125 h 267"/>
                <a:gd name="T90" fmla="*/ 165 w 274"/>
                <a:gd name="T91" fmla="*/ 106 h 267"/>
                <a:gd name="T92" fmla="*/ 161 w 274"/>
                <a:gd name="T93" fmla="*/ 81 h 267"/>
                <a:gd name="T94" fmla="*/ 134 w 274"/>
                <a:gd name="T95" fmla="*/ 58 h 267"/>
                <a:gd name="T96" fmla="*/ 111 w 274"/>
                <a:gd name="T97" fmla="*/ 57 h 267"/>
                <a:gd name="T98" fmla="*/ 92 w 274"/>
                <a:gd name="T99" fmla="*/ 68 h 267"/>
                <a:gd name="T100" fmla="*/ 69 w 274"/>
                <a:gd name="T101" fmla="*/ 64 h 267"/>
                <a:gd name="T102" fmla="*/ 73 w 274"/>
                <a:gd name="T103" fmla="*/ 56 h 267"/>
                <a:gd name="T104" fmla="*/ 80 w 274"/>
                <a:gd name="T105" fmla="*/ 45 h 267"/>
                <a:gd name="T106" fmla="*/ 81 w 274"/>
                <a:gd name="T107" fmla="*/ 38 h 267"/>
                <a:gd name="T108" fmla="*/ 96 w 274"/>
                <a:gd name="T109" fmla="*/ 49 h 267"/>
                <a:gd name="T110" fmla="*/ 119 w 274"/>
                <a:gd name="T111" fmla="*/ 47 h 267"/>
                <a:gd name="T112" fmla="*/ 137 w 274"/>
                <a:gd name="T113" fmla="*/ 45 h 267"/>
                <a:gd name="T114" fmla="*/ 141 w 274"/>
                <a:gd name="T115" fmla="*/ 28 h 267"/>
                <a:gd name="T116" fmla="*/ 161 w 274"/>
                <a:gd name="T117" fmla="*/ 22 h 267"/>
                <a:gd name="T118" fmla="*/ 132 w 274"/>
                <a:gd name="T119" fmla="*/ 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267">
                  <a:moveTo>
                    <a:pt x="161" y="1"/>
                  </a:moveTo>
                  <a:lnTo>
                    <a:pt x="161" y="1"/>
                  </a:lnTo>
                  <a:lnTo>
                    <a:pt x="169" y="3"/>
                  </a:lnTo>
                  <a:lnTo>
                    <a:pt x="178" y="5"/>
                  </a:lnTo>
                  <a:lnTo>
                    <a:pt x="188" y="8"/>
                  </a:lnTo>
                  <a:lnTo>
                    <a:pt x="201" y="14"/>
                  </a:lnTo>
                  <a:lnTo>
                    <a:pt x="214" y="22"/>
                  </a:lnTo>
                  <a:lnTo>
                    <a:pt x="226" y="31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4" y="39"/>
                  </a:lnTo>
                  <a:lnTo>
                    <a:pt x="225" y="31"/>
                  </a:lnTo>
                  <a:lnTo>
                    <a:pt x="213" y="22"/>
                  </a:lnTo>
                  <a:lnTo>
                    <a:pt x="206" y="19"/>
                  </a:lnTo>
                  <a:lnTo>
                    <a:pt x="199" y="18"/>
                  </a:lnTo>
                  <a:lnTo>
                    <a:pt x="197" y="19"/>
                  </a:lnTo>
                  <a:lnTo>
                    <a:pt x="197" y="19"/>
                  </a:lnTo>
                  <a:lnTo>
                    <a:pt x="198" y="22"/>
                  </a:lnTo>
                  <a:lnTo>
                    <a:pt x="198" y="22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199" y="27"/>
                  </a:lnTo>
                  <a:lnTo>
                    <a:pt x="201" y="30"/>
                  </a:lnTo>
                  <a:lnTo>
                    <a:pt x="201" y="30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3" y="33"/>
                  </a:lnTo>
                  <a:lnTo>
                    <a:pt x="203" y="33"/>
                  </a:lnTo>
                  <a:lnTo>
                    <a:pt x="203" y="34"/>
                  </a:lnTo>
                  <a:lnTo>
                    <a:pt x="203" y="37"/>
                  </a:lnTo>
                  <a:lnTo>
                    <a:pt x="203" y="39"/>
                  </a:lnTo>
                  <a:lnTo>
                    <a:pt x="206" y="39"/>
                  </a:lnTo>
                  <a:lnTo>
                    <a:pt x="206" y="39"/>
                  </a:lnTo>
                  <a:lnTo>
                    <a:pt x="209" y="39"/>
                  </a:lnTo>
                  <a:lnTo>
                    <a:pt x="209" y="39"/>
                  </a:lnTo>
                  <a:lnTo>
                    <a:pt x="210" y="38"/>
                  </a:lnTo>
                  <a:lnTo>
                    <a:pt x="210" y="38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9" y="34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35"/>
                  </a:lnTo>
                  <a:lnTo>
                    <a:pt x="215" y="37"/>
                  </a:lnTo>
                  <a:lnTo>
                    <a:pt x="215" y="37"/>
                  </a:lnTo>
                  <a:lnTo>
                    <a:pt x="217" y="39"/>
                  </a:lnTo>
                  <a:lnTo>
                    <a:pt x="217" y="39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4" y="42"/>
                  </a:lnTo>
                  <a:lnTo>
                    <a:pt x="214" y="42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7" y="45"/>
                  </a:lnTo>
                  <a:lnTo>
                    <a:pt x="217" y="45"/>
                  </a:lnTo>
                  <a:lnTo>
                    <a:pt x="221" y="43"/>
                  </a:lnTo>
                  <a:lnTo>
                    <a:pt x="221" y="43"/>
                  </a:lnTo>
                  <a:lnTo>
                    <a:pt x="224" y="43"/>
                  </a:lnTo>
                  <a:lnTo>
                    <a:pt x="224" y="43"/>
                  </a:lnTo>
                  <a:lnTo>
                    <a:pt x="225" y="45"/>
                  </a:lnTo>
                  <a:lnTo>
                    <a:pt x="225" y="45"/>
                  </a:lnTo>
                  <a:lnTo>
                    <a:pt x="229" y="47"/>
                  </a:lnTo>
                  <a:lnTo>
                    <a:pt x="229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51"/>
                  </a:lnTo>
                  <a:lnTo>
                    <a:pt x="232" y="51"/>
                  </a:lnTo>
                  <a:lnTo>
                    <a:pt x="234" y="53"/>
                  </a:lnTo>
                  <a:lnTo>
                    <a:pt x="234" y="53"/>
                  </a:lnTo>
                  <a:lnTo>
                    <a:pt x="237" y="54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45" y="62"/>
                  </a:lnTo>
                  <a:lnTo>
                    <a:pt x="245" y="62"/>
                  </a:lnTo>
                  <a:lnTo>
                    <a:pt x="248" y="65"/>
                  </a:lnTo>
                  <a:lnTo>
                    <a:pt x="248" y="65"/>
                  </a:lnTo>
                  <a:lnTo>
                    <a:pt x="248" y="69"/>
                  </a:lnTo>
                  <a:lnTo>
                    <a:pt x="248" y="69"/>
                  </a:lnTo>
                  <a:lnTo>
                    <a:pt x="249" y="73"/>
                  </a:lnTo>
                  <a:lnTo>
                    <a:pt x="249" y="73"/>
                  </a:lnTo>
                  <a:lnTo>
                    <a:pt x="251" y="76"/>
                  </a:lnTo>
                  <a:lnTo>
                    <a:pt x="251" y="76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7" y="80"/>
                  </a:lnTo>
                  <a:lnTo>
                    <a:pt x="257" y="80"/>
                  </a:lnTo>
                  <a:lnTo>
                    <a:pt x="259" y="81"/>
                  </a:lnTo>
                  <a:lnTo>
                    <a:pt x="259" y="83"/>
                  </a:lnTo>
                  <a:lnTo>
                    <a:pt x="259" y="83"/>
                  </a:lnTo>
                  <a:lnTo>
                    <a:pt x="257" y="84"/>
                  </a:lnTo>
                  <a:lnTo>
                    <a:pt x="257" y="84"/>
                  </a:lnTo>
                  <a:lnTo>
                    <a:pt x="255" y="84"/>
                  </a:lnTo>
                  <a:lnTo>
                    <a:pt x="255" y="84"/>
                  </a:lnTo>
                  <a:lnTo>
                    <a:pt x="255" y="87"/>
                  </a:lnTo>
                  <a:lnTo>
                    <a:pt x="255" y="87"/>
                  </a:lnTo>
                  <a:lnTo>
                    <a:pt x="255" y="88"/>
                  </a:lnTo>
                  <a:lnTo>
                    <a:pt x="255" y="89"/>
                  </a:lnTo>
                  <a:lnTo>
                    <a:pt x="255" y="89"/>
                  </a:lnTo>
                  <a:lnTo>
                    <a:pt x="252" y="91"/>
                  </a:lnTo>
                  <a:lnTo>
                    <a:pt x="251" y="91"/>
                  </a:lnTo>
                  <a:lnTo>
                    <a:pt x="248" y="92"/>
                  </a:lnTo>
                  <a:lnTo>
                    <a:pt x="247" y="93"/>
                  </a:lnTo>
                  <a:lnTo>
                    <a:pt x="247" y="93"/>
                  </a:lnTo>
                  <a:lnTo>
                    <a:pt x="247" y="95"/>
                  </a:lnTo>
                  <a:lnTo>
                    <a:pt x="247" y="95"/>
                  </a:lnTo>
                  <a:lnTo>
                    <a:pt x="249" y="96"/>
                  </a:lnTo>
                  <a:lnTo>
                    <a:pt x="249" y="96"/>
                  </a:lnTo>
                  <a:lnTo>
                    <a:pt x="249" y="95"/>
                  </a:lnTo>
                  <a:lnTo>
                    <a:pt x="249" y="95"/>
                  </a:lnTo>
                  <a:lnTo>
                    <a:pt x="249" y="93"/>
                  </a:lnTo>
                  <a:lnTo>
                    <a:pt x="251" y="93"/>
                  </a:lnTo>
                  <a:lnTo>
                    <a:pt x="251" y="93"/>
                  </a:lnTo>
                  <a:lnTo>
                    <a:pt x="253" y="93"/>
                  </a:lnTo>
                  <a:lnTo>
                    <a:pt x="253" y="93"/>
                  </a:lnTo>
                  <a:lnTo>
                    <a:pt x="256" y="93"/>
                  </a:lnTo>
                  <a:lnTo>
                    <a:pt x="256" y="93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89"/>
                  </a:lnTo>
                  <a:lnTo>
                    <a:pt x="256" y="89"/>
                  </a:lnTo>
                  <a:lnTo>
                    <a:pt x="257" y="87"/>
                  </a:lnTo>
                  <a:lnTo>
                    <a:pt x="257" y="87"/>
                  </a:lnTo>
                  <a:lnTo>
                    <a:pt x="257" y="88"/>
                  </a:lnTo>
                  <a:lnTo>
                    <a:pt x="259" y="87"/>
                  </a:lnTo>
                  <a:lnTo>
                    <a:pt x="259" y="87"/>
                  </a:lnTo>
                  <a:lnTo>
                    <a:pt x="260" y="85"/>
                  </a:lnTo>
                  <a:lnTo>
                    <a:pt x="260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3"/>
                  </a:lnTo>
                  <a:lnTo>
                    <a:pt x="262" y="83"/>
                  </a:lnTo>
                  <a:lnTo>
                    <a:pt x="260" y="80"/>
                  </a:lnTo>
                  <a:lnTo>
                    <a:pt x="260" y="80"/>
                  </a:lnTo>
                  <a:lnTo>
                    <a:pt x="260" y="75"/>
                  </a:lnTo>
                  <a:lnTo>
                    <a:pt x="260" y="75"/>
                  </a:lnTo>
                  <a:lnTo>
                    <a:pt x="263" y="80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64" y="89"/>
                  </a:lnTo>
                  <a:lnTo>
                    <a:pt x="264" y="91"/>
                  </a:lnTo>
                  <a:lnTo>
                    <a:pt x="264" y="91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4" y="98"/>
                  </a:lnTo>
                  <a:lnTo>
                    <a:pt x="264" y="98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64" y="112"/>
                  </a:lnTo>
                  <a:lnTo>
                    <a:pt x="264" y="112"/>
                  </a:lnTo>
                  <a:lnTo>
                    <a:pt x="263" y="114"/>
                  </a:lnTo>
                  <a:lnTo>
                    <a:pt x="263" y="114"/>
                  </a:lnTo>
                  <a:lnTo>
                    <a:pt x="263" y="115"/>
                  </a:lnTo>
                  <a:lnTo>
                    <a:pt x="262" y="114"/>
                  </a:lnTo>
                  <a:lnTo>
                    <a:pt x="262" y="114"/>
                  </a:lnTo>
                  <a:lnTo>
                    <a:pt x="260" y="110"/>
                  </a:lnTo>
                  <a:lnTo>
                    <a:pt x="259" y="110"/>
                  </a:lnTo>
                  <a:lnTo>
                    <a:pt x="259" y="110"/>
                  </a:lnTo>
                  <a:lnTo>
                    <a:pt x="259" y="108"/>
                  </a:lnTo>
                  <a:lnTo>
                    <a:pt x="256" y="108"/>
                  </a:lnTo>
                  <a:lnTo>
                    <a:pt x="256" y="108"/>
                  </a:lnTo>
                  <a:lnTo>
                    <a:pt x="255" y="108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53" y="111"/>
                  </a:lnTo>
                  <a:lnTo>
                    <a:pt x="253" y="112"/>
                  </a:lnTo>
                  <a:lnTo>
                    <a:pt x="253" y="112"/>
                  </a:lnTo>
                  <a:lnTo>
                    <a:pt x="248" y="111"/>
                  </a:lnTo>
                  <a:lnTo>
                    <a:pt x="248" y="111"/>
                  </a:lnTo>
                  <a:lnTo>
                    <a:pt x="247" y="111"/>
                  </a:lnTo>
                  <a:lnTo>
                    <a:pt x="247" y="112"/>
                  </a:lnTo>
                  <a:lnTo>
                    <a:pt x="247" y="112"/>
                  </a:lnTo>
                  <a:lnTo>
                    <a:pt x="245" y="115"/>
                  </a:lnTo>
                  <a:lnTo>
                    <a:pt x="244" y="116"/>
                  </a:lnTo>
                  <a:lnTo>
                    <a:pt x="244" y="116"/>
                  </a:lnTo>
                  <a:lnTo>
                    <a:pt x="244" y="118"/>
                  </a:lnTo>
                  <a:lnTo>
                    <a:pt x="243" y="121"/>
                  </a:lnTo>
                  <a:lnTo>
                    <a:pt x="243" y="121"/>
                  </a:lnTo>
                  <a:lnTo>
                    <a:pt x="241" y="122"/>
                  </a:lnTo>
                  <a:lnTo>
                    <a:pt x="238" y="122"/>
                  </a:lnTo>
                  <a:lnTo>
                    <a:pt x="238" y="122"/>
                  </a:lnTo>
                  <a:lnTo>
                    <a:pt x="234" y="123"/>
                  </a:lnTo>
                  <a:lnTo>
                    <a:pt x="234" y="123"/>
                  </a:lnTo>
                  <a:lnTo>
                    <a:pt x="234" y="125"/>
                  </a:lnTo>
                  <a:lnTo>
                    <a:pt x="233" y="126"/>
                  </a:lnTo>
                  <a:lnTo>
                    <a:pt x="233" y="126"/>
                  </a:lnTo>
                  <a:lnTo>
                    <a:pt x="232" y="127"/>
                  </a:lnTo>
                  <a:lnTo>
                    <a:pt x="230" y="129"/>
                  </a:lnTo>
                  <a:lnTo>
                    <a:pt x="230" y="129"/>
                  </a:lnTo>
                  <a:lnTo>
                    <a:pt x="230" y="133"/>
                  </a:lnTo>
                  <a:lnTo>
                    <a:pt x="230" y="133"/>
                  </a:lnTo>
                  <a:lnTo>
                    <a:pt x="230" y="134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8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0" y="142"/>
                  </a:lnTo>
                  <a:lnTo>
                    <a:pt x="220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5" y="144"/>
                  </a:lnTo>
                  <a:lnTo>
                    <a:pt x="213" y="144"/>
                  </a:lnTo>
                  <a:lnTo>
                    <a:pt x="213" y="144"/>
                  </a:lnTo>
                  <a:lnTo>
                    <a:pt x="211" y="145"/>
                  </a:lnTo>
                  <a:lnTo>
                    <a:pt x="209" y="148"/>
                  </a:lnTo>
                  <a:lnTo>
                    <a:pt x="209" y="148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2" y="154"/>
                  </a:lnTo>
                  <a:lnTo>
                    <a:pt x="202" y="157"/>
                  </a:lnTo>
                  <a:lnTo>
                    <a:pt x="203" y="158"/>
                  </a:lnTo>
                  <a:lnTo>
                    <a:pt x="203" y="158"/>
                  </a:lnTo>
                  <a:lnTo>
                    <a:pt x="207" y="164"/>
                  </a:lnTo>
                  <a:lnTo>
                    <a:pt x="207" y="164"/>
                  </a:lnTo>
                  <a:lnTo>
                    <a:pt x="209" y="167"/>
                  </a:lnTo>
                  <a:lnTo>
                    <a:pt x="207" y="169"/>
                  </a:lnTo>
                  <a:lnTo>
                    <a:pt x="207" y="169"/>
                  </a:lnTo>
                  <a:lnTo>
                    <a:pt x="206" y="173"/>
                  </a:lnTo>
                  <a:lnTo>
                    <a:pt x="206" y="173"/>
                  </a:lnTo>
                  <a:lnTo>
                    <a:pt x="206" y="176"/>
                  </a:lnTo>
                  <a:lnTo>
                    <a:pt x="206" y="179"/>
                  </a:lnTo>
                  <a:lnTo>
                    <a:pt x="206" y="179"/>
                  </a:lnTo>
                  <a:lnTo>
                    <a:pt x="209" y="183"/>
                  </a:lnTo>
                  <a:lnTo>
                    <a:pt x="209" y="183"/>
                  </a:lnTo>
                  <a:lnTo>
                    <a:pt x="207" y="184"/>
                  </a:lnTo>
                  <a:lnTo>
                    <a:pt x="207" y="186"/>
                  </a:lnTo>
                  <a:lnTo>
                    <a:pt x="207" y="187"/>
                  </a:lnTo>
                  <a:lnTo>
                    <a:pt x="207" y="187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7" y="194"/>
                  </a:lnTo>
                  <a:lnTo>
                    <a:pt x="217" y="194"/>
                  </a:lnTo>
                  <a:lnTo>
                    <a:pt x="217" y="199"/>
                  </a:lnTo>
                  <a:lnTo>
                    <a:pt x="217" y="199"/>
                  </a:lnTo>
                  <a:lnTo>
                    <a:pt x="220" y="204"/>
                  </a:lnTo>
                  <a:lnTo>
                    <a:pt x="221" y="209"/>
                  </a:lnTo>
                  <a:lnTo>
                    <a:pt x="220" y="211"/>
                  </a:lnTo>
                  <a:lnTo>
                    <a:pt x="220" y="211"/>
                  </a:lnTo>
                  <a:lnTo>
                    <a:pt x="218" y="214"/>
                  </a:lnTo>
                  <a:lnTo>
                    <a:pt x="218" y="215"/>
                  </a:lnTo>
                  <a:lnTo>
                    <a:pt x="218" y="215"/>
                  </a:lnTo>
                  <a:lnTo>
                    <a:pt x="220" y="218"/>
                  </a:lnTo>
                  <a:lnTo>
                    <a:pt x="220" y="218"/>
                  </a:lnTo>
                  <a:lnTo>
                    <a:pt x="222" y="219"/>
                  </a:lnTo>
                  <a:lnTo>
                    <a:pt x="222" y="219"/>
                  </a:lnTo>
                  <a:lnTo>
                    <a:pt x="222" y="221"/>
                  </a:lnTo>
                  <a:lnTo>
                    <a:pt x="222" y="221"/>
                  </a:lnTo>
                  <a:lnTo>
                    <a:pt x="218" y="226"/>
                  </a:lnTo>
                  <a:lnTo>
                    <a:pt x="218" y="226"/>
                  </a:lnTo>
                  <a:lnTo>
                    <a:pt x="217" y="230"/>
                  </a:lnTo>
                  <a:lnTo>
                    <a:pt x="217" y="230"/>
                  </a:lnTo>
                  <a:lnTo>
                    <a:pt x="213" y="236"/>
                  </a:lnTo>
                  <a:lnTo>
                    <a:pt x="213" y="236"/>
                  </a:lnTo>
                  <a:lnTo>
                    <a:pt x="210" y="237"/>
                  </a:lnTo>
                  <a:lnTo>
                    <a:pt x="210" y="238"/>
                  </a:lnTo>
                  <a:lnTo>
                    <a:pt x="210" y="238"/>
                  </a:lnTo>
                  <a:lnTo>
                    <a:pt x="209" y="241"/>
                  </a:lnTo>
                  <a:lnTo>
                    <a:pt x="209" y="242"/>
                  </a:lnTo>
                  <a:lnTo>
                    <a:pt x="210" y="241"/>
                  </a:lnTo>
                  <a:lnTo>
                    <a:pt x="210" y="241"/>
                  </a:lnTo>
                  <a:lnTo>
                    <a:pt x="215" y="237"/>
                  </a:lnTo>
                  <a:lnTo>
                    <a:pt x="215" y="237"/>
                  </a:lnTo>
                  <a:lnTo>
                    <a:pt x="221" y="234"/>
                  </a:lnTo>
                  <a:lnTo>
                    <a:pt x="224" y="232"/>
                  </a:lnTo>
                  <a:lnTo>
                    <a:pt x="224" y="232"/>
                  </a:lnTo>
                  <a:lnTo>
                    <a:pt x="225" y="232"/>
                  </a:lnTo>
                  <a:lnTo>
                    <a:pt x="225" y="233"/>
                  </a:lnTo>
                  <a:lnTo>
                    <a:pt x="226" y="228"/>
                  </a:lnTo>
                  <a:lnTo>
                    <a:pt x="226" y="228"/>
                  </a:lnTo>
                  <a:lnTo>
                    <a:pt x="230" y="219"/>
                  </a:lnTo>
                  <a:lnTo>
                    <a:pt x="233" y="217"/>
                  </a:lnTo>
                  <a:lnTo>
                    <a:pt x="233" y="217"/>
                  </a:lnTo>
                  <a:lnTo>
                    <a:pt x="236" y="211"/>
                  </a:lnTo>
                  <a:lnTo>
                    <a:pt x="236" y="211"/>
                  </a:lnTo>
                  <a:lnTo>
                    <a:pt x="238" y="206"/>
                  </a:lnTo>
                  <a:lnTo>
                    <a:pt x="238" y="206"/>
                  </a:lnTo>
                  <a:lnTo>
                    <a:pt x="240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3" y="200"/>
                  </a:lnTo>
                  <a:lnTo>
                    <a:pt x="243" y="200"/>
                  </a:lnTo>
                  <a:lnTo>
                    <a:pt x="244" y="196"/>
                  </a:lnTo>
                  <a:lnTo>
                    <a:pt x="247" y="192"/>
                  </a:lnTo>
                  <a:lnTo>
                    <a:pt x="247" y="192"/>
                  </a:lnTo>
                  <a:lnTo>
                    <a:pt x="247" y="188"/>
                  </a:lnTo>
                  <a:lnTo>
                    <a:pt x="247" y="186"/>
                  </a:lnTo>
                  <a:lnTo>
                    <a:pt x="247" y="184"/>
                  </a:lnTo>
                  <a:lnTo>
                    <a:pt x="248" y="181"/>
                  </a:lnTo>
                  <a:lnTo>
                    <a:pt x="248" y="181"/>
                  </a:lnTo>
                  <a:lnTo>
                    <a:pt x="252" y="179"/>
                  </a:lnTo>
                  <a:lnTo>
                    <a:pt x="253" y="177"/>
                  </a:lnTo>
                  <a:lnTo>
                    <a:pt x="253" y="177"/>
                  </a:lnTo>
                  <a:lnTo>
                    <a:pt x="256" y="172"/>
                  </a:lnTo>
                  <a:lnTo>
                    <a:pt x="256" y="172"/>
                  </a:lnTo>
                  <a:lnTo>
                    <a:pt x="262" y="164"/>
                  </a:lnTo>
                  <a:lnTo>
                    <a:pt x="263" y="160"/>
                  </a:lnTo>
                  <a:lnTo>
                    <a:pt x="264" y="153"/>
                  </a:lnTo>
                  <a:lnTo>
                    <a:pt x="264" y="153"/>
                  </a:lnTo>
                  <a:lnTo>
                    <a:pt x="264" y="141"/>
                  </a:lnTo>
                  <a:lnTo>
                    <a:pt x="264" y="141"/>
                  </a:lnTo>
                  <a:lnTo>
                    <a:pt x="266" y="138"/>
                  </a:lnTo>
                  <a:lnTo>
                    <a:pt x="267" y="135"/>
                  </a:lnTo>
                  <a:lnTo>
                    <a:pt x="267" y="131"/>
                  </a:lnTo>
                  <a:lnTo>
                    <a:pt x="267" y="131"/>
                  </a:lnTo>
                  <a:lnTo>
                    <a:pt x="266" y="127"/>
                  </a:lnTo>
                  <a:lnTo>
                    <a:pt x="266" y="126"/>
                  </a:lnTo>
                  <a:lnTo>
                    <a:pt x="266" y="126"/>
                  </a:lnTo>
                  <a:lnTo>
                    <a:pt x="267" y="123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71" y="118"/>
                  </a:lnTo>
                  <a:lnTo>
                    <a:pt x="271" y="118"/>
                  </a:lnTo>
                  <a:lnTo>
                    <a:pt x="272" y="114"/>
                  </a:lnTo>
                  <a:lnTo>
                    <a:pt x="274" y="115"/>
                  </a:lnTo>
                  <a:lnTo>
                    <a:pt x="274" y="115"/>
                  </a:lnTo>
                  <a:lnTo>
                    <a:pt x="274" y="121"/>
                  </a:lnTo>
                  <a:lnTo>
                    <a:pt x="274" y="135"/>
                  </a:lnTo>
                  <a:lnTo>
                    <a:pt x="270" y="157"/>
                  </a:lnTo>
                  <a:lnTo>
                    <a:pt x="267" y="171"/>
                  </a:lnTo>
                  <a:lnTo>
                    <a:pt x="263" y="183"/>
                  </a:lnTo>
                  <a:lnTo>
                    <a:pt x="257" y="196"/>
                  </a:lnTo>
                  <a:lnTo>
                    <a:pt x="249" y="210"/>
                  </a:lnTo>
                  <a:lnTo>
                    <a:pt x="240" y="223"/>
                  </a:lnTo>
                  <a:lnTo>
                    <a:pt x="229" y="234"/>
                  </a:lnTo>
                  <a:lnTo>
                    <a:pt x="214" y="245"/>
                  </a:lnTo>
                  <a:lnTo>
                    <a:pt x="198" y="255"/>
                  </a:lnTo>
                  <a:lnTo>
                    <a:pt x="178" y="261"/>
                  </a:lnTo>
                  <a:lnTo>
                    <a:pt x="155" y="267"/>
                  </a:lnTo>
                  <a:lnTo>
                    <a:pt x="155" y="267"/>
                  </a:lnTo>
                  <a:lnTo>
                    <a:pt x="169" y="263"/>
                  </a:lnTo>
                  <a:lnTo>
                    <a:pt x="182" y="259"/>
                  </a:lnTo>
                  <a:lnTo>
                    <a:pt x="186" y="256"/>
                  </a:lnTo>
                  <a:lnTo>
                    <a:pt x="187" y="255"/>
                  </a:lnTo>
                  <a:lnTo>
                    <a:pt x="187" y="255"/>
                  </a:lnTo>
                  <a:lnTo>
                    <a:pt x="187" y="252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4" y="249"/>
                  </a:lnTo>
                  <a:lnTo>
                    <a:pt x="182" y="248"/>
                  </a:lnTo>
                  <a:lnTo>
                    <a:pt x="182" y="248"/>
                  </a:lnTo>
                  <a:lnTo>
                    <a:pt x="178" y="245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3" y="246"/>
                  </a:lnTo>
                  <a:lnTo>
                    <a:pt x="173" y="246"/>
                  </a:lnTo>
                  <a:lnTo>
                    <a:pt x="168" y="246"/>
                  </a:lnTo>
                  <a:lnTo>
                    <a:pt x="165" y="245"/>
                  </a:lnTo>
                  <a:lnTo>
                    <a:pt x="165" y="245"/>
                  </a:lnTo>
                  <a:lnTo>
                    <a:pt x="161" y="242"/>
                  </a:lnTo>
                  <a:lnTo>
                    <a:pt x="160" y="241"/>
                  </a:lnTo>
                  <a:lnTo>
                    <a:pt x="159" y="242"/>
                  </a:lnTo>
                  <a:lnTo>
                    <a:pt x="159" y="242"/>
                  </a:lnTo>
                  <a:lnTo>
                    <a:pt x="159" y="244"/>
                  </a:lnTo>
                  <a:lnTo>
                    <a:pt x="159" y="244"/>
                  </a:lnTo>
                  <a:lnTo>
                    <a:pt x="157" y="245"/>
                  </a:lnTo>
                  <a:lnTo>
                    <a:pt x="157" y="245"/>
                  </a:lnTo>
                  <a:lnTo>
                    <a:pt x="156" y="245"/>
                  </a:lnTo>
                  <a:lnTo>
                    <a:pt x="153" y="245"/>
                  </a:lnTo>
                  <a:lnTo>
                    <a:pt x="149" y="245"/>
                  </a:lnTo>
                  <a:lnTo>
                    <a:pt x="149" y="245"/>
                  </a:lnTo>
                  <a:lnTo>
                    <a:pt x="145" y="245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38" y="242"/>
                  </a:lnTo>
                  <a:lnTo>
                    <a:pt x="137" y="242"/>
                  </a:lnTo>
                  <a:lnTo>
                    <a:pt x="137" y="242"/>
                  </a:lnTo>
                  <a:lnTo>
                    <a:pt x="136" y="244"/>
                  </a:lnTo>
                  <a:lnTo>
                    <a:pt x="134" y="245"/>
                  </a:lnTo>
                  <a:lnTo>
                    <a:pt x="140" y="248"/>
                  </a:lnTo>
                  <a:lnTo>
                    <a:pt x="144" y="251"/>
                  </a:lnTo>
                  <a:lnTo>
                    <a:pt x="144" y="251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2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34" y="256"/>
                  </a:lnTo>
                  <a:lnTo>
                    <a:pt x="133" y="256"/>
                  </a:lnTo>
                  <a:lnTo>
                    <a:pt x="130" y="256"/>
                  </a:lnTo>
                  <a:lnTo>
                    <a:pt x="130" y="256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27" y="249"/>
                  </a:lnTo>
                  <a:lnTo>
                    <a:pt x="126" y="248"/>
                  </a:lnTo>
                  <a:lnTo>
                    <a:pt x="125" y="248"/>
                  </a:lnTo>
                  <a:lnTo>
                    <a:pt x="125" y="248"/>
                  </a:lnTo>
                  <a:lnTo>
                    <a:pt x="121" y="248"/>
                  </a:lnTo>
                  <a:lnTo>
                    <a:pt x="123" y="252"/>
                  </a:lnTo>
                  <a:lnTo>
                    <a:pt x="123" y="252"/>
                  </a:lnTo>
                  <a:lnTo>
                    <a:pt x="118" y="252"/>
                  </a:lnTo>
                  <a:lnTo>
                    <a:pt x="118" y="252"/>
                  </a:lnTo>
                  <a:lnTo>
                    <a:pt x="115" y="253"/>
                  </a:lnTo>
                  <a:lnTo>
                    <a:pt x="115" y="253"/>
                  </a:lnTo>
                  <a:lnTo>
                    <a:pt x="114" y="252"/>
                  </a:lnTo>
                  <a:lnTo>
                    <a:pt x="114" y="252"/>
                  </a:lnTo>
                  <a:lnTo>
                    <a:pt x="111" y="251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102" y="249"/>
                  </a:lnTo>
                  <a:lnTo>
                    <a:pt x="102" y="249"/>
                  </a:lnTo>
                  <a:lnTo>
                    <a:pt x="99" y="249"/>
                  </a:lnTo>
                  <a:lnTo>
                    <a:pt x="99" y="249"/>
                  </a:lnTo>
                  <a:lnTo>
                    <a:pt x="95" y="252"/>
                  </a:lnTo>
                  <a:lnTo>
                    <a:pt x="92" y="252"/>
                  </a:lnTo>
                  <a:lnTo>
                    <a:pt x="92" y="252"/>
                  </a:lnTo>
                  <a:lnTo>
                    <a:pt x="88" y="252"/>
                  </a:lnTo>
                  <a:lnTo>
                    <a:pt x="85" y="252"/>
                  </a:lnTo>
                  <a:lnTo>
                    <a:pt x="85" y="252"/>
                  </a:lnTo>
                  <a:lnTo>
                    <a:pt x="88" y="255"/>
                  </a:lnTo>
                  <a:lnTo>
                    <a:pt x="98" y="259"/>
                  </a:lnTo>
                  <a:lnTo>
                    <a:pt x="104" y="261"/>
                  </a:lnTo>
                  <a:lnTo>
                    <a:pt x="113" y="264"/>
                  </a:lnTo>
                  <a:lnTo>
                    <a:pt x="122" y="265"/>
                  </a:lnTo>
                  <a:lnTo>
                    <a:pt x="133" y="267"/>
                  </a:lnTo>
                  <a:lnTo>
                    <a:pt x="133" y="267"/>
                  </a:lnTo>
                  <a:lnTo>
                    <a:pt x="121" y="267"/>
                  </a:lnTo>
                  <a:lnTo>
                    <a:pt x="108" y="264"/>
                  </a:lnTo>
                  <a:lnTo>
                    <a:pt x="92" y="260"/>
                  </a:lnTo>
                  <a:lnTo>
                    <a:pt x="73" y="252"/>
                  </a:lnTo>
                  <a:lnTo>
                    <a:pt x="64" y="246"/>
                  </a:lnTo>
                  <a:lnTo>
                    <a:pt x="54" y="240"/>
                  </a:lnTo>
                  <a:lnTo>
                    <a:pt x="45" y="232"/>
                  </a:lnTo>
                  <a:lnTo>
                    <a:pt x="35" y="222"/>
                  </a:lnTo>
                  <a:lnTo>
                    <a:pt x="27" y="211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2" y="186"/>
                  </a:lnTo>
                  <a:lnTo>
                    <a:pt x="7" y="172"/>
                  </a:lnTo>
                  <a:lnTo>
                    <a:pt x="3" y="157"/>
                  </a:lnTo>
                  <a:lnTo>
                    <a:pt x="2" y="142"/>
                  </a:lnTo>
                  <a:lnTo>
                    <a:pt x="0" y="129"/>
                  </a:lnTo>
                  <a:lnTo>
                    <a:pt x="2" y="114"/>
                  </a:lnTo>
                  <a:lnTo>
                    <a:pt x="4" y="100"/>
                  </a:lnTo>
                  <a:lnTo>
                    <a:pt x="10" y="87"/>
                  </a:lnTo>
                  <a:lnTo>
                    <a:pt x="15" y="73"/>
                  </a:lnTo>
                  <a:lnTo>
                    <a:pt x="23" y="61"/>
                  </a:lnTo>
                  <a:lnTo>
                    <a:pt x="31" y="49"/>
                  </a:lnTo>
                  <a:lnTo>
                    <a:pt x="42" y="38"/>
                  </a:lnTo>
                  <a:lnTo>
                    <a:pt x="54" y="28"/>
                  </a:lnTo>
                  <a:lnTo>
                    <a:pt x="68" y="19"/>
                  </a:lnTo>
                  <a:lnTo>
                    <a:pt x="84" y="11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77" y="16"/>
                  </a:lnTo>
                  <a:lnTo>
                    <a:pt x="62" y="26"/>
                  </a:lnTo>
                  <a:lnTo>
                    <a:pt x="48" y="38"/>
                  </a:lnTo>
                  <a:lnTo>
                    <a:pt x="41" y="46"/>
                  </a:lnTo>
                  <a:lnTo>
                    <a:pt x="33" y="54"/>
                  </a:lnTo>
                  <a:lnTo>
                    <a:pt x="27" y="64"/>
                  </a:lnTo>
                  <a:lnTo>
                    <a:pt x="20" y="75"/>
                  </a:lnTo>
                  <a:lnTo>
                    <a:pt x="15" y="85"/>
                  </a:lnTo>
                  <a:lnTo>
                    <a:pt x="11" y="98"/>
                  </a:lnTo>
                  <a:lnTo>
                    <a:pt x="12" y="99"/>
                  </a:lnTo>
                  <a:lnTo>
                    <a:pt x="12" y="99"/>
                  </a:lnTo>
                  <a:lnTo>
                    <a:pt x="14" y="98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8" y="89"/>
                  </a:lnTo>
                  <a:lnTo>
                    <a:pt x="18" y="89"/>
                  </a:lnTo>
                  <a:lnTo>
                    <a:pt x="19" y="87"/>
                  </a:lnTo>
                  <a:lnTo>
                    <a:pt x="19" y="87"/>
                  </a:lnTo>
                  <a:lnTo>
                    <a:pt x="23" y="84"/>
                  </a:lnTo>
                  <a:lnTo>
                    <a:pt x="23" y="8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9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7"/>
                  </a:lnTo>
                  <a:lnTo>
                    <a:pt x="31" y="80"/>
                  </a:lnTo>
                  <a:lnTo>
                    <a:pt x="31" y="84"/>
                  </a:lnTo>
                  <a:lnTo>
                    <a:pt x="31" y="84"/>
                  </a:lnTo>
                  <a:lnTo>
                    <a:pt x="29" y="91"/>
                  </a:lnTo>
                  <a:lnTo>
                    <a:pt x="29" y="9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1" y="98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8" y="95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50" y="89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3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56" y="81"/>
                  </a:lnTo>
                  <a:lnTo>
                    <a:pt x="56" y="81"/>
                  </a:lnTo>
                  <a:lnTo>
                    <a:pt x="58" y="81"/>
                  </a:lnTo>
                  <a:lnTo>
                    <a:pt x="60" y="81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60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7" y="89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3" y="96"/>
                  </a:lnTo>
                  <a:lnTo>
                    <a:pt x="53" y="96"/>
                  </a:lnTo>
                  <a:lnTo>
                    <a:pt x="52" y="99"/>
                  </a:lnTo>
                  <a:lnTo>
                    <a:pt x="50" y="102"/>
                  </a:lnTo>
                  <a:lnTo>
                    <a:pt x="50" y="102"/>
                  </a:lnTo>
                  <a:lnTo>
                    <a:pt x="48" y="102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6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3" y="108"/>
                  </a:lnTo>
                  <a:lnTo>
                    <a:pt x="42" y="108"/>
                  </a:lnTo>
                  <a:lnTo>
                    <a:pt x="42" y="108"/>
                  </a:lnTo>
                  <a:lnTo>
                    <a:pt x="39" y="108"/>
                  </a:lnTo>
                  <a:lnTo>
                    <a:pt x="39" y="108"/>
                  </a:lnTo>
                  <a:lnTo>
                    <a:pt x="34" y="107"/>
                  </a:lnTo>
                  <a:lnTo>
                    <a:pt x="34" y="107"/>
                  </a:lnTo>
                  <a:lnTo>
                    <a:pt x="33" y="108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3" y="116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7"/>
                  </a:lnTo>
                  <a:lnTo>
                    <a:pt x="35" y="130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39" y="134"/>
                  </a:lnTo>
                  <a:lnTo>
                    <a:pt x="41" y="137"/>
                  </a:lnTo>
                  <a:lnTo>
                    <a:pt x="41" y="137"/>
                  </a:lnTo>
                  <a:lnTo>
                    <a:pt x="42" y="139"/>
                  </a:lnTo>
                  <a:lnTo>
                    <a:pt x="42" y="144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7"/>
                  </a:lnTo>
                  <a:lnTo>
                    <a:pt x="45" y="161"/>
                  </a:lnTo>
                  <a:lnTo>
                    <a:pt x="45" y="161"/>
                  </a:lnTo>
                  <a:lnTo>
                    <a:pt x="48" y="165"/>
                  </a:lnTo>
                  <a:lnTo>
                    <a:pt x="49" y="167"/>
                  </a:lnTo>
                  <a:lnTo>
                    <a:pt x="49" y="167"/>
                  </a:lnTo>
                  <a:lnTo>
                    <a:pt x="46" y="169"/>
                  </a:lnTo>
                  <a:lnTo>
                    <a:pt x="46" y="171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50" y="175"/>
                  </a:lnTo>
                  <a:lnTo>
                    <a:pt x="52" y="177"/>
                  </a:lnTo>
                  <a:lnTo>
                    <a:pt x="52" y="177"/>
                  </a:lnTo>
                  <a:lnTo>
                    <a:pt x="53" y="179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7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8" y="187"/>
                  </a:lnTo>
                  <a:lnTo>
                    <a:pt x="64" y="194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9" y="200"/>
                  </a:lnTo>
                  <a:lnTo>
                    <a:pt x="69" y="202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80" y="206"/>
                  </a:lnTo>
                  <a:lnTo>
                    <a:pt x="80" y="206"/>
                  </a:lnTo>
                  <a:lnTo>
                    <a:pt x="83" y="209"/>
                  </a:lnTo>
                  <a:lnTo>
                    <a:pt x="87" y="210"/>
                  </a:lnTo>
                  <a:lnTo>
                    <a:pt x="87" y="210"/>
                  </a:lnTo>
                  <a:lnTo>
                    <a:pt x="88" y="210"/>
                  </a:lnTo>
                  <a:lnTo>
                    <a:pt x="88" y="211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91" y="206"/>
                  </a:lnTo>
                  <a:lnTo>
                    <a:pt x="92" y="203"/>
                  </a:lnTo>
                  <a:lnTo>
                    <a:pt x="92" y="203"/>
                  </a:lnTo>
                  <a:lnTo>
                    <a:pt x="94" y="199"/>
                  </a:lnTo>
                  <a:lnTo>
                    <a:pt x="94" y="198"/>
                  </a:lnTo>
                  <a:lnTo>
                    <a:pt x="94" y="198"/>
                  </a:lnTo>
                  <a:lnTo>
                    <a:pt x="94" y="194"/>
                  </a:lnTo>
                  <a:lnTo>
                    <a:pt x="94" y="194"/>
                  </a:lnTo>
                  <a:lnTo>
                    <a:pt x="94" y="191"/>
                  </a:lnTo>
                  <a:lnTo>
                    <a:pt x="95" y="188"/>
                  </a:lnTo>
                  <a:lnTo>
                    <a:pt x="95" y="188"/>
                  </a:lnTo>
                  <a:lnTo>
                    <a:pt x="96" y="186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79"/>
                  </a:lnTo>
                  <a:lnTo>
                    <a:pt x="102" y="179"/>
                  </a:lnTo>
                  <a:lnTo>
                    <a:pt x="100" y="177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99" y="171"/>
                  </a:lnTo>
                  <a:lnTo>
                    <a:pt x="98" y="169"/>
                  </a:lnTo>
                  <a:lnTo>
                    <a:pt x="98" y="169"/>
                  </a:lnTo>
                  <a:lnTo>
                    <a:pt x="95" y="167"/>
                  </a:lnTo>
                  <a:lnTo>
                    <a:pt x="94" y="165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5" y="158"/>
                  </a:lnTo>
                  <a:lnTo>
                    <a:pt x="95" y="158"/>
                  </a:lnTo>
                  <a:lnTo>
                    <a:pt x="98" y="154"/>
                  </a:lnTo>
                  <a:lnTo>
                    <a:pt x="98" y="154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103" y="146"/>
                  </a:lnTo>
                  <a:lnTo>
                    <a:pt x="103" y="146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6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1" y="126"/>
                  </a:lnTo>
                  <a:lnTo>
                    <a:pt x="113" y="127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5" y="123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9" y="121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5" y="123"/>
                  </a:lnTo>
                  <a:lnTo>
                    <a:pt x="129" y="125"/>
                  </a:lnTo>
                  <a:lnTo>
                    <a:pt x="129" y="125"/>
                  </a:lnTo>
                  <a:lnTo>
                    <a:pt x="133" y="126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42" y="126"/>
                  </a:lnTo>
                  <a:lnTo>
                    <a:pt x="145" y="126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3" y="121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7" y="118"/>
                  </a:lnTo>
                  <a:lnTo>
                    <a:pt x="159" y="115"/>
                  </a:lnTo>
                  <a:lnTo>
                    <a:pt x="159" y="115"/>
                  </a:lnTo>
                  <a:lnTo>
                    <a:pt x="159" y="112"/>
                  </a:lnTo>
                  <a:lnTo>
                    <a:pt x="160" y="111"/>
                  </a:lnTo>
                  <a:lnTo>
                    <a:pt x="160" y="111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4" y="106"/>
                  </a:lnTo>
                  <a:lnTo>
                    <a:pt x="165" y="106"/>
                  </a:lnTo>
                  <a:lnTo>
                    <a:pt x="165" y="106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4" y="102"/>
                  </a:lnTo>
                  <a:lnTo>
                    <a:pt x="163" y="99"/>
                  </a:lnTo>
                  <a:lnTo>
                    <a:pt x="163" y="99"/>
                  </a:lnTo>
                  <a:lnTo>
                    <a:pt x="163" y="98"/>
                  </a:lnTo>
                  <a:lnTo>
                    <a:pt x="161" y="98"/>
                  </a:lnTo>
                  <a:lnTo>
                    <a:pt x="160" y="96"/>
                  </a:lnTo>
                  <a:lnTo>
                    <a:pt x="161" y="93"/>
                  </a:lnTo>
                  <a:lnTo>
                    <a:pt x="161" y="93"/>
                  </a:lnTo>
                  <a:lnTo>
                    <a:pt x="164" y="87"/>
                  </a:lnTo>
                  <a:lnTo>
                    <a:pt x="164" y="84"/>
                  </a:lnTo>
                  <a:lnTo>
                    <a:pt x="161" y="81"/>
                  </a:lnTo>
                  <a:lnTo>
                    <a:pt x="161" y="81"/>
                  </a:lnTo>
                  <a:lnTo>
                    <a:pt x="160" y="77"/>
                  </a:lnTo>
                  <a:lnTo>
                    <a:pt x="157" y="76"/>
                  </a:lnTo>
                  <a:lnTo>
                    <a:pt x="155" y="73"/>
                  </a:lnTo>
                  <a:lnTo>
                    <a:pt x="155" y="73"/>
                  </a:lnTo>
                  <a:lnTo>
                    <a:pt x="153" y="70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49" y="66"/>
                  </a:lnTo>
                  <a:lnTo>
                    <a:pt x="148" y="66"/>
                  </a:lnTo>
                  <a:lnTo>
                    <a:pt x="148" y="66"/>
                  </a:lnTo>
                  <a:lnTo>
                    <a:pt x="144" y="65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37" y="60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25" y="57"/>
                  </a:lnTo>
                  <a:lnTo>
                    <a:pt x="125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17" y="56"/>
                  </a:lnTo>
                  <a:lnTo>
                    <a:pt x="117" y="56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3" y="56"/>
                  </a:lnTo>
                  <a:lnTo>
                    <a:pt x="111" y="54"/>
                  </a:lnTo>
                  <a:lnTo>
                    <a:pt x="111" y="57"/>
                  </a:lnTo>
                  <a:lnTo>
                    <a:pt x="111" y="57"/>
                  </a:lnTo>
                  <a:lnTo>
                    <a:pt x="111" y="61"/>
                  </a:lnTo>
                  <a:lnTo>
                    <a:pt x="111" y="62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3" y="64"/>
                  </a:lnTo>
                  <a:lnTo>
                    <a:pt x="100" y="65"/>
                  </a:lnTo>
                  <a:lnTo>
                    <a:pt x="100" y="65"/>
                  </a:lnTo>
                  <a:lnTo>
                    <a:pt x="99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91" y="65"/>
                  </a:lnTo>
                  <a:lnTo>
                    <a:pt x="92" y="64"/>
                  </a:lnTo>
                  <a:lnTo>
                    <a:pt x="91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1" y="65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7" y="65"/>
                  </a:lnTo>
                  <a:lnTo>
                    <a:pt x="75" y="64"/>
                  </a:lnTo>
                  <a:lnTo>
                    <a:pt x="75" y="64"/>
                  </a:lnTo>
                  <a:lnTo>
                    <a:pt x="71" y="62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7" y="64"/>
                  </a:lnTo>
                  <a:lnTo>
                    <a:pt x="67" y="64"/>
                  </a:lnTo>
                  <a:lnTo>
                    <a:pt x="65" y="61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2" y="57"/>
                  </a:lnTo>
                  <a:lnTo>
                    <a:pt x="72" y="56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3"/>
                  </a:lnTo>
                  <a:lnTo>
                    <a:pt x="88" y="53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4" y="47"/>
                  </a:lnTo>
                  <a:lnTo>
                    <a:pt x="83" y="46"/>
                  </a:lnTo>
                  <a:lnTo>
                    <a:pt x="81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77" y="47"/>
                  </a:lnTo>
                  <a:lnTo>
                    <a:pt x="77" y="47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72" y="45"/>
                  </a:lnTo>
                  <a:lnTo>
                    <a:pt x="72" y="43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6" y="3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80" y="38"/>
                  </a:lnTo>
                  <a:lnTo>
                    <a:pt x="81" y="38"/>
                  </a:lnTo>
                  <a:lnTo>
                    <a:pt x="84" y="41"/>
                  </a:lnTo>
                  <a:lnTo>
                    <a:pt x="87" y="43"/>
                  </a:lnTo>
                  <a:lnTo>
                    <a:pt x="88" y="43"/>
                  </a:lnTo>
                  <a:lnTo>
                    <a:pt x="88" y="43"/>
                  </a:lnTo>
                  <a:lnTo>
                    <a:pt x="91" y="42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4" y="45"/>
                  </a:lnTo>
                  <a:lnTo>
                    <a:pt x="94" y="49"/>
                  </a:lnTo>
                  <a:lnTo>
                    <a:pt x="94" y="49"/>
                  </a:lnTo>
                  <a:lnTo>
                    <a:pt x="94" y="51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8" y="49"/>
                  </a:lnTo>
                  <a:lnTo>
                    <a:pt x="96" y="49"/>
                  </a:lnTo>
                  <a:lnTo>
                    <a:pt x="96" y="47"/>
                  </a:lnTo>
                  <a:lnTo>
                    <a:pt x="100" y="46"/>
                  </a:lnTo>
                  <a:lnTo>
                    <a:pt x="100" y="46"/>
                  </a:lnTo>
                  <a:lnTo>
                    <a:pt x="107" y="45"/>
                  </a:lnTo>
                  <a:lnTo>
                    <a:pt x="110" y="43"/>
                  </a:lnTo>
                  <a:lnTo>
                    <a:pt x="113" y="43"/>
                  </a:lnTo>
                  <a:lnTo>
                    <a:pt x="114" y="45"/>
                  </a:lnTo>
                  <a:lnTo>
                    <a:pt x="114" y="45"/>
                  </a:lnTo>
                  <a:lnTo>
                    <a:pt x="117" y="46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7"/>
                  </a:lnTo>
                  <a:lnTo>
                    <a:pt x="118" y="4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22" y="46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3" y="51"/>
                  </a:lnTo>
                  <a:lnTo>
                    <a:pt x="137" y="51"/>
                  </a:lnTo>
                  <a:lnTo>
                    <a:pt x="137" y="51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7" y="45"/>
                  </a:lnTo>
                  <a:lnTo>
                    <a:pt x="133" y="43"/>
                  </a:lnTo>
                  <a:lnTo>
                    <a:pt x="133" y="43"/>
                  </a:lnTo>
                  <a:lnTo>
                    <a:pt x="125" y="41"/>
                  </a:lnTo>
                  <a:lnTo>
                    <a:pt x="123" y="39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29" y="38"/>
                  </a:lnTo>
                  <a:lnTo>
                    <a:pt x="127" y="37"/>
                  </a:lnTo>
                  <a:lnTo>
                    <a:pt x="127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7" y="31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3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53" y="24"/>
                  </a:lnTo>
                  <a:lnTo>
                    <a:pt x="153" y="24"/>
                  </a:lnTo>
                  <a:lnTo>
                    <a:pt x="155" y="24"/>
                  </a:lnTo>
                  <a:lnTo>
                    <a:pt x="155" y="26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1" y="23"/>
                  </a:lnTo>
                  <a:lnTo>
                    <a:pt x="161" y="23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59" y="18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5" y="12"/>
                  </a:lnTo>
                  <a:lnTo>
                    <a:pt x="153" y="10"/>
                  </a:lnTo>
                  <a:lnTo>
                    <a:pt x="152" y="7"/>
                  </a:lnTo>
                  <a:lnTo>
                    <a:pt x="150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4" y="10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34" y="10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6" y="7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9" y="0"/>
                  </a:lnTo>
                  <a:lnTo>
                    <a:pt x="161" y="1"/>
                  </a:lnTo>
                  <a:lnTo>
                    <a:pt x="161" y="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8" name="Freeform 132"/>
            <p:cNvSpPr/>
            <p:nvPr/>
          </p:nvSpPr>
          <p:spPr bwMode="auto">
            <a:xfrm>
              <a:off x="2139951" y="4786313"/>
              <a:ext cx="136525" cy="163513"/>
            </a:xfrm>
            <a:custGeom>
              <a:avLst/>
              <a:gdLst>
                <a:gd name="T0" fmla="*/ 27 w 86"/>
                <a:gd name="T1" fmla="*/ 6 h 103"/>
                <a:gd name="T2" fmla="*/ 27 w 86"/>
                <a:gd name="T3" fmla="*/ 38 h 103"/>
                <a:gd name="T4" fmla="*/ 27 w 86"/>
                <a:gd name="T5" fmla="*/ 38 h 103"/>
                <a:gd name="T6" fmla="*/ 28 w 86"/>
                <a:gd name="T7" fmla="*/ 41 h 103"/>
                <a:gd name="T8" fmla="*/ 34 w 86"/>
                <a:gd name="T9" fmla="*/ 47 h 103"/>
                <a:gd name="T10" fmla="*/ 42 w 86"/>
                <a:gd name="T11" fmla="*/ 55 h 103"/>
                <a:gd name="T12" fmla="*/ 47 w 86"/>
                <a:gd name="T13" fmla="*/ 57 h 103"/>
                <a:gd name="T14" fmla="*/ 54 w 86"/>
                <a:gd name="T15" fmla="*/ 60 h 103"/>
                <a:gd name="T16" fmla="*/ 54 w 86"/>
                <a:gd name="T17" fmla="*/ 60 h 103"/>
                <a:gd name="T18" fmla="*/ 66 w 86"/>
                <a:gd name="T19" fmla="*/ 65 h 103"/>
                <a:gd name="T20" fmla="*/ 78 w 86"/>
                <a:gd name="T21" fmla="*/ 72 h 103"/>
                <a:gd name="T22" fmla="*/ 82 w 86"/>
                <a:gd name="T23" fmla="*/ 75 h 103"/>
                <a:gd name="T24" fmla="*/ 85 w 86"/>
                <a:gd name="T25" fmla="*/ 79 h 103"/>
                <a:gd name="T26" fmla="*/ 86 w 86"/>
                <a:gd name="T27" fmla="*/ 82 h 103"/>
                <a:gd name="T28" fmla="*/ 86 w 86"/>
                <a:gd name="T29" fmla="*/ 86 h 103"/>
                <a:gd name="T30" fmla="*/ 86 w 86"/>
                <a:gd name="T31" fmla="*/ 86 h 103"/>
                <a:gd name="T32" fmla="*/ 85 w 86"/>
                <a:gd name="T33" fmla="*/ 90 h 103"/>
                <a:gd name="T34" fmla="*/ 81 w 86"/>
                <a:gd name="T35" fmla="*/ 93 h 103"/>
                <a:gd name="T36" fmla="*/ 76 w 86"/>
                <a:gd name="T37" fmla="*/ 95 h 103"/>
                <a:gd name="T38" fmla="*/ 66 w 86"/>
                <a:gd name="T39" fmla="*/ 98 h 103"/>
                <a:gd name="T40" fmla="*/ 55 w 86"/>
                <a:gd name="T41" fmla="*/ 101 h 103"/>
                <a:gd name="T42" fmla="*/ 40 w 86"/>
                <a:gd name="T43" fmla="*/ 102 h 103"/>
                <a:gd name="T44" fmla="*/ 21 w 86"/>
                <a:gd name="T45" fmla="*/ 103 h 103"/>
                <a:gd name="T46" fmla="*/ 0 w 86"/>
                <a:gd name="T47" fmla="*/ 103 h 103"/>
                <a:gd name="T48" fmla="*/ 0 w 86"/>
                <a:gd name="T49" fmla="*/ 0 h 103"/>
                <a:gd name="T50" fmla="*/ 27 w 86"/>
                <a:gd name="T51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103">
                  <a:moveTo>
                    <a:pt x="27" y="6"/>
                  </a:moveTo>
                  <a:lnTo>
                    <a:pt x="27" y="38"/>
                  </a:lnTo>
                  <a:lnTo>
                    <a:pt x="27" y="38"/>
                  </a:lnTo>
                  <a:lnTo>
                    <a:pt x="28" y="41"/>
                  </a:lnTo>
                  <a:lnTo>
                    <a:pt x="34" y="47"/>
                  </a:lnTo>
                  <a:lnTo>
                    <a:pt x="42" y="55"/>
                  </a:lnTo>
                  <a:lnTo>
                    <a:pt x="47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66" y="65"/>
                  </a:lnTo>
                  <a:lnTo>
                    <a:pt x="78" y="72"/>
                  </a:lnTo>
                  <a:lnTo>
                    <a:pt x="82" y="75"/>
                  </a:lnTo>
                  <a:lnTo>
                    <a:pt x="85" y="79"/>
                  </a:lnTo>
                  <a:lnTo>
                    <a:pt x="86" y="82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5" y="90"/>
                  </a:lnTo>
                  <a:lnTo>
                    <a:pt x="81" y="93"/>
                  </a:lnTo>
                  <a:lnTo>
                    <a:pt x="76" y="95"/>
                  </a:lnTo>
                  <a:lnTo>
                    <a:pt x="66" y="98"/>
                  </a:lnTo>
                  <a:lnTo>
                    <a:pt x="55" y="101"/>
                  </a:lnTo>
                  <a:lnTo>
                    <a:pt x="40" y="102"/>
                  </a:lnTo>
                  <a:lnTo>
                    <a:pt x="21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7" y="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9" name="Freeform 133"/>
            <p:cNvSpPr/>
            <p:nvPr/>
          </p:nvSpPr>
          <p:spPr bwMode="auto">
            <a:xfrm>
              <a:off x="2024063" y="4786313"/>
              <a:ext cx="130175" cy="163513"/>
            </a:xfrm>
            <a:custGeom>
              <a:avLst/>
              <a:gdLst>
                <a:gd name="T0" fmla="*/ 63 w 82"/>
                <a:gd name="T1" fmla="*/ 6 h 103"/>
                <a:gd name="T2" fmla="*/ 63 w 82"/>
                <a:gd name="T3" fmla="*/ 38 h 103"/>
                <a:gd name="T4" fmla="*/ 63 w 82"/>
                <a:gd name="T5" fmla="*/ 38 h 103"/>
                <a:gd name="T6" fmla="*/ 62 w 82"/>
                <a:gd name="T7" fmla="*/ 41 h 103"/>
                <a:gd name="T8" fmla="*/ 58 w 82"/>
                <a:gd name="T9" fmla="*/ 47 h 103"/>
                <a:gd name="T10" fmla="*/ 51 w 82"/>
                <a:gd name="T11" fmla="*/ 55 h 103"/>
                <a:gd name="T12" fmla="*/ 46 w 82"/>
                <a:gd name="T13" fmla="*/ 57 h 103"/>
                <a:gd name="T14" fmla="*/ 39 w 82"/>
                <a:gd name="T15" fmla="*/ 60 h 103"/>
                <a:gd name="T16" fmla="*/ 39 w 82"/>
                <a:gd name="T17" fmla="*/ 60 h 103"/>
                <a:gd name="T18" fmla="*/ 25 w 82"/>
                <a:gd name="T19" fmla="*/ 65 h 103"/>
                <a:gd name="T20" fmla="*/ 12 w 82"/>
                <a:gd name="T21" fmla="*/ 72 h 103"/>
                <a:gd name="T22" fmla="*/ 6 w 82"/>
                <a:gd name="T23" fmla="*/ 75 h 103"/>
                <a:gd name="T24" fmla="*/ 4 w 82"/>
                <a:gd name="T25" fmla="*/ 79 h 103"/>
                <a:gd name="T26" fmla="*/ 1 w 82"/>
                <a:gd name="T27" fmla="*/ 82 h 103"/>
                <a:gd name="T28" fmla="*/ 0 w 82"/>
                <a:gd name="T29" fmla="*/ 86 h 103"/>
                <a:gd name="T30" fmla="*/ 0 w 82"/>
                <a:gd name="T31" fmla="*/ 86 h 103"/>
                <a:gd name="T32" fmla="*/ 2 w 82"/>
                <a:gd name="T33" fmla="*/ 90 h 103"/>
                <a:gd name="T34" fmla="*/ 8 w 82"/>
                <a:gd name="T35" fmla="*/ 93 h 103"/>
                <a:gd name="T36" fmla="*/ 15 w 82"/>
                <a:gd name="T37" fmla="*/ 95 h 103"/>
                <a:gd name="T38" fmla="*/ 24 w 82"/>
                <a:gd name="T39" fmla="*/ 98 h 103"/>
                <a:gd name="T40" fmla="*/ 36 w 82"/>
                <a:gd name="T41" fmla="*/ 101 h 103"/>
                <a:gd name="T42" fmla="*/ 50 w 82"/>
                <a:gd name="T43" fmla="*/ 102 h 103"/>
                <a:gd name="T44" fmla="*/ 82 w 82"/>
                <a:gd name="T45" fmla="*/ 103 h 103"/>
                <a:gd name="T46" fmla="*/ 82 w 82"/>
                <a:gd name="T47" fmla="*/ 0 h 103"/>
                <a:gd name="T48" fmla="*/ 63 w 82"/>
                <a:gd name="T49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03">
                  <a:moveTo>
                    <a:pt x="63" y="6"/>
                  </a:moveTo>
                  <a:lnTo>
                    <a:pt x="63" y="38"/>
                  </a:lnTo>
                  <a:lnTo>
                    <a:pt x="63" y="38"/>
                  </a:lnTo>
                  <a:lnTo>
                    <a:pt x="62" y="41"/>
                  </a:lnTo>
                  <a:lnTo>
                    <a:pt x="58" y="47"/>
                  </a:lnTo>
                  <a:lnTo>
                    <a:pt x="51" y="55"/>
                  </a:lnTo>
                  <a:lnTo>
                    <a:pt x="46" y="57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25" y="65"/>
                  </a:lnTo>
                  <a:lnTo>
                    <a:pt x="12" y="72"/>
                  </a:lnTo>
                  <a:lnTo>
                    <a:pt x="6" y="75"/>
                  </a:lnTo>
                  <a:lnTo>
                    <a:pt x="4" y="79"/>
                  </a:lnTo>
                  <a:lnTo>
                    <a:pt x="1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0"/>
                  </a:lnTo>
                  <a:lnTo>
                    <a:pt x="8" y="93"/>
                  </a:lnTo>
                  <a:lnTo>
                    <a:pt x="15" y="95"/>
                  </a:lnTo>
                  <a:lnTo>
                    <a:pt x="24" y="98"/>
                  </a:lnTo>
                  <a:lnTo>
                    <a:pt x="36" y="101"/>
                  </a:lnTo>
                  <a:lnTo>
                    <a:pt x="50" y="102"/>
                  </a:lnTo>
                  <a:lnTo>
                    <a:pt x="82" y="103"/>
                  </a:lnTo>
                  <a:lnTo>
                    <a:pt x="82" y="0"/>
                  </a:lnTo>
                  <a:lnTo>
                    <a:pt x="63" y="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0" name="Freeform 134"/>
            <p:cNvSpPr/>
            <p:nvPr/>
          </p:nvSpPr>
          <p:spPr bwMode="auto">
            <a:xfrm>
              <a:off x="1893888" y="4305300"/>
              <a:ext cx="495300" cy="496888"/>
            </a:xfrm>
            <a:custGeom>
              <a:avLst/>
              <a:gdLst>
                <a:gd name="T0" fmla="*/ 83 w 312"/>
                <a:gd name="T1" fmla="*/ 16 h 313"/>
                <a:gd name="T2" fmla="*/ 57 w 312"/>
                <a:gd name="T3" fmla="*/ 41 h 313"/>
                <a:gd name="T4" fmla="*/ 37 w 312"/>
                <a:gd name="T5" fmla="*/ 71 h 313"/>
                <a:gd name="T6" fmla="*/ 25 w 312"/>
                <a:gd name="T7" fmla="*/ 103 h 313"/>
                <a:gd name="T8" fmla="*/ 21 w 312"/>
                <a:gd name="T9" fmla="*/ 140 h 313"/>
                <a:gd name="T10" fmla="*/ 21 w 312"/>
                <a:gd name="T11" fmla="*/ 156 h 313"/>
                <a:gd name="T12" fmla="*/ 27 w 312"/>
                <a:gd name="T13" fmla="*/ 186 h 313"/>
                <a:gd name="T14" fmla="*/ 40 w 312"/>
                <a:gd name="T15" fmla="*/ 213 h 313"/>
                <a:gd name="T16" fmla="*/ 56 w 312"/>
                <a:gd name="T17" fmla="*/ 237 h 313"/>
                <a:gd name="T18" fmla="*/ 76 w 312"/>
                <a:gd name="T19" fmla="*/ 259 h 313"/>
                <a:gd name="T20" fmla="*/ 101 w 312"/>
                <a:gd name="T21" fmla="*/ 275 h 313"/>
                <a:gd name="T22" fmla="*/ 128 w 312"/>
                <a:gd name="T23" fmla="*/ 287 h 313"/>
                <a:gd name="T24" fmla="*/ 157 w 312"/>
                <a:gd name="T25" fmla="*/ 293 h 313"/>
                <a:gd name="T26" fmla="*/ 174 w 312"/>
                <a:gd name="T27" fmla="*/ 294 h 313"/>
                <a:gd name="T28" fmla="*/ 210 w 312"/>
                <a:gd name="T29" fmla="*/ 289 h 313"/>
                <a:gd name="T30" fmla="*/ 243 w 312"/>
                <a:gd name="T31" fmla="*/ 276 h 313"/>
                <a:gd name="T32" fmla="*/ 273 w 312"/>
                <a:gd name="T33" fmla="*/ 257 h 313"/>
                <a:gd name="T34" fmla="*/ 296 w 312"/>
                <a:gd name="T35" fmla="*/ 233 h 313"/>
                <a:gd name="T36" fmla="*/ 312 w 312"/>
                <a:gd name="T37" fmla="*/ 245 h 313"/>
                <a:gd name="T38" fmla="*/ 285 w 312"/>
                <a:gd name="T39" fmla="*/ 274 h 313"/>
                <a:gd name="T40" fmla="*/ 252 w 312"/>
                <a:gd name="T41" fmla="*/ 295 h 313"/>
                <a:gd name="T42" fmla="*/ 214 w 312"/>
                <a:gd name="T43" fmla="*/ 309 h 313"/>
                <a:gd name="T44" fmla="*/ 174 w 312"/>
                <a:gd name="T45" fmla="*/ 313 h 313"/>
                <a:gd name="T46" fmla="*/ 156 w 312"/>
                <a:gd name="T47" fmla="*/ 313 h 313"/>
                <a:gd name="T48" fmla="*/ 122 w 312"/>
                <a:gd name="T49" fmla="*/ 306 h 313"/>
                <a:gd name="T50" fmla="*/ 91 w 312"/>
                <a:gd name="T51" fmla="*/ 293 h 313"/>
                <a:gd name="T52" fmla="*/ 64 w 312"/>
                <a:gd name="T53" fmla="*/ 274 h 313"/>
                <a:gd name="T54" fmla="*/ 40 w 312"/>
                <a:gd name="T55" fmla="*/ 251 h 313"/>
                <a:gd name="T56" fmla="*/ 21 w 312"/>
                <a:gd name="T57" fmla="*/ 222 h 313"/>
                <a:gd name="T58" fmla="*/ 8 w 312"/>
                <a:gd name="T59" fmla="*/ 191 h 313"/>
                <a:gd name="T60" fmla="*/ 2 w 312"/>
                <a:gd name="T61" fmla="*/ 159 h 313"/>
                <a:gd name="T62" fmla="*/ 0 w 312"/>
                <a:gd name="T63" fmla="*/ 140 h 313"/>
                <a:gd name="T64" fmla="*/ 6 w 312"/>
                <a:gd name="T65" fmla="*/ 99 h 313"/>
                <a:gd name="T66" fmla="*/ 19 w 312"/>
                <a:gd name="T67" fmla="*/ 61 h 313"/>
                <a:gd name="T68" fmla="*/ 42 w 312"/>
                <a:gd name="T69" fmla="*/ 27 h 313"/>
                <a:gd name="T70" fmla="*/ 71 w 312"/>
                <a:gd name="T7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2" h="313">
                  <a:moveTo>
                    <a:pt x="83" y="16"/>
                  </a:moveTo>
                  <a:lnTo>
                    <a:pt x="83" y="16"/>
                  </a:lnTo>
                  <a:lnTo>
                    <a:pt x="69" y="29"/>
                  </a:lnTo>
                  <a:lnTo>
                    <a:pt x="57" y="41"/>
                  </a:lnTo>
                  <a:lnTo>
                    <a:pt x="46" y="54"/>
                  </a:lnTo>
                  <a:lnTo>
                    <a:pt x="37" y="71"/>
                  </a:lnTo>
                  <a:lnTo>
                    <a:pt x="30" y="87"/>
                  </a:lnTo>
                  <a:lnTo>
                    <a:pt x="25" y="103"/>
                  </a:lnTo>
                  <a:lnTo>
                    <a:pt x="22" y="122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56"/>
                  </a:lnTo>
                  <a:lnTo>
                    <a:pt x="23" y="171"/>
                  </a:lnTo>
                  <a:lnTo>
                    <a:pt x="27" y="186"/>
                  </a:lnTo>
                  <a:lnTo>
                    <a:pt x="33" y="199"/>
                  </a:lnTo>
                  <a:lnTo>
                    <a:pt x="40" y="213"/>
                  </a:lnTo>
                  <a:lnTo>
                    <a:pt x="46" y="226"/>
                  </a:lnTo>
                  <a:lnTo>
                    <a:pt x="56" y="237"/>
                  </a:lnTo>
                  <a:lnTo>
                    <a:pt x="65" y="248"/>
                  </a:lnTo>
                  <a:lnTo>
                    <a:pt x="76" y="259"/>
                  </a:lnTo>
                  <a:lnTo>
                    <a:pt x="88" y="267"/>
                  </a:lnTo>
                  <a:lnTo>
                    <a:pt x="101" y="275"/>
                  </a:lnTo>
                  <a:lnTo>
                    <a:pt x="114" y="282"/>
                  </a:lnTo>
                  <a:lnTo>
                    <a:pt x="128" y="287"/>
                  </a:lnTo>
                  <a:lnTo>
                    <a:pt x="143" y="290"/>
                  </a:lnTo>
                  <a:lnTo>
                    <a:pt x="157" y="293"/>
                  </a:lnTo>
                  <a:lnTo>
                    <a:pt x="174" y="294"/>
                  </a:lnTo>
                  <a:lnTo>
                    <a:pt x="174" y="294"/>
                  </a:lnTo>
                  <a:lnTo>
                    <a:pt x="193" y="293"/>
                  </a:lnTo>
                  <a:lnTo>
                    <a:pt x="210" y="289"/>
                  </a:lnTo>
                  <a:lnTo>
                    <a:pt x="227" y="285"/>
                  </a:lnTo>
                  <a:lnTo>
                    <a:pt x="243" y="276"/>
                  </a:lnTo>
                  <a:lnTo>
                    <a:pt x="258" y="268"/>
                  </a:lnTo>
                  <a:lnTo>
                    <a:pt x="273" y="257"/>
                  </a:lnTo>
                  <a:lnTo>
                    <a:pt x="285" y="247"/>
                  </a:lnTo>
                  <a:lnTo>
                    <a:pt x="296" y="233"/>
                  </a:lnTo>
                  <a:lnTo>
                    <a:pt x="312" y="245"/>
                  </a:lnTo>
                  <a:lnTo>
                    <a:pt x="312" y="245"/>
                  </a:lnTo>
                  <a:lnTo>
                    <a:pt x="298" y="260"/>
                  </a:lnTo>
                  <a:lnTo>
                    <a:pt x="285" y="274"/>
                  </a:lnTo>
                  <a:lnTo>
                    <a:pt x="268" y="285"/>
                  </a:lnTo>
                  <a:lnTo>
                    <a:pt x="252" y="295"/>
                  </a:lnTo>
                  <a:lnTo>
                    <a:pt x="233" y="303"/>
                  </a:lnTo>
                  <a:lnTo>
                    <a:pt x="214" y="309"/>
                  </a:lnTo>
                  <a:lnTo>
                    <a:pt x="194" y="312"/>
                  </a:lnTo>
                  <a:lnTo>
                    <a:pt x="174" y="313"/>
                  </a:lnTo>
                  <a:lnTo>
                    <a:pt x="174" y="313"/>
                  </a:lnTo>
                  <a:lnTo>
                    <a:pt x="156" y="313"/>
                  </a:lnTo>
                  <a:lnTo>
                    <a:pt x="138" y="310"/>
                  </a:lnTo>
                  <a:lnTo>
                    <a:pt x="122" y="306"/>
                  </a:lnTo>
                  <a:lnTo>
                    <a:pt x="106" y="299"/>
                  </a:lnTo>
                  <a:lnTo>
                    <a:pt x="91" y="293"/>
                  </a:lnTo>
                  <a:lnTo>
                    <a:pt x="76" y="285"/>
                  </a:lnTo>
                  <a:lnTo>
                    <a:pt x="64" y="274"/>
                  </a:lnTo>
                  <a:lnTo>
                    <a:pt x="52" y="263"/>
                  </a:lnTo>
                  <a:lnTo>
                    <a:pt x="40" y="251"/>
                  </a:lnTo>
                  <a:lnTo>
                    <a:pt x="30" y="237"/>
                  </a:lnTo>
                  <a:lnTo>
                    <a:pt x="21" y="222"/>
                  </a:lnTo>
                  <a:lnTo>
                    <a:pt x="14" y="207"/>
                  </a:lnTo>
                  <a:lnTo>
                    <a:pt x="8" y="191"/>
                  </a:lnTo>
                  <a:lnTo>
                    <a:pt x="4" y="175"/>
                  </a:lnTo>
                  <a:lnTo>
                    <a:pt x="2" y="159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19"/>
                  </a:lnTo>
                  <a:lnTo>
                    <a:pt x="6" y="99"/>
                  </a:lnTo>
                  <a:lnTo>
                    <a:pt x="11" y="79"/>
                  </a:lnTo>
                  <a:lnTo>
                    <a:pt x="19" y="61"/>
                  </a:lnTo>
                  <a:lnTo>
                    <a:pt x="30" y="44"/>
                  </a:lnTo>
                  <a:lnTo>
                    <a:pt x="42" y="27"/>
                  </a:lnTo>
                  <a:lnTo>
                    <a:pt x="56" y="14"/>
                  </a:lnTo>
                  <a:lnTo>
                    <a:pt x="71" y="0"/>
                  </a:lnTo>
                  <a:lnTo>
                    <a:pt x="83" y="1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1" name="Freeform 135"/>
            <p:cNvSpPr>
              <a:spLocks noEditPoints="1"/>
            </p:cNvSpPr>
            <p:nvPr/>
          </p:nvSpPr>
          <p:spPr bwMode="auto">
            <a:xfrm>
              <a:off x="1947863" y="4314825"/>
              <a:ext cx="436563" cy="434975"/>
            </a:xfrm>
            <a:custGeom>
              <a:avLst/>
              <a:gdLst>
                <a:gd name="T0" fmla="*/ 152 w 275"/>
                <a:gd name="T1" fmla="*/ 1 h 274"/>
                <a:gd name="T2" fmla="*/ 191 w 275"/>
                <a:gd name="T3" fmla="*/ 10 h 274"/>
                <a:gd name="T4" fmla="*/ 225 w 275"/>
                <a:gd name="T5" fmla="*/ 32 h 274"/>
                <a:gd name="T6" fmla="*/ 252 w 275"/>
                <a:gd name="T7" fmla="*/ 61 h 274"/>
                <a:gd name="T8" fmla="*/ 268 w 275"/>
                <a:gd name="T9" fmla="*/ 97 h 274"/>
                <a:gd name="T10" fmla="*/ 275 w 275"/>
                <a:gd name="T11" fmla="*/ 138 h 274"/>
                <a:gd name="T12" fmla="*/ 272 w 275"/>
                <a:gd name="T13" fmla="*/ 165 h 274"/>
                <a:gd name="T14" fmla="*/ 259 w 275"/>
                <a:gd name="T15" fmla="*/ 203 h 274"/>
                <a:gd name="T16" fmla="*/ 234 w 275"/>
                <a:gd name="T17" fmla="*/ 235 h 274"/>
                <a:gd name="T18" fmla="*/ 203 w 275"/>
                <a:gd name="T19" fmla="*/ 258 h 274"/>
                <a:gd name="T20" fmla="*/ 165 w 275"/>
                <a:gd name="T21" fmla="*/ 272 h 274"/>
                <a:gd name="T22" fmla="*/ 137 w 275"/>
                <a:gd name="T23" fmla="*/ 274 h 274"/>
                <a:gd name="T24" fmla="*/ 137 w 275"/>
                <a:gd name="T25" fmla="*/ 269 h 274"/>
                <a:gd name="T26" fmla="*/ 164 w 275"/>
                <a:gd name="T27" fmla="*/ 266 h 274"/>
                <a:gd name="T28" fmla="*/ 201 w 275"/>
                <a:gd name="T29" fmla="*/ 253 h 274"/>
                <a:gd name="T30" fmla="*/ 230 w 275"/>
                <a:gd name="T31" fmla="*/ 230 h 274"/>
                <a:gd name="T32" fmla="*/ 253 w 275"/>
                <a:gd name="T33" fmla="*/ 200 h 274"/>
                <a:gd name="T34" fmla="*/ 266 w 275"/>
                <a:gd name="T35" fmla="*/ 163 h 274"/>
                <a:gd name="T36" fmla="*/ 268 w 275"/>
                <a:gd name="T37" fmla="*/ 138 h 274"/>
                <a:gd name="T38" fmla="*/ 263 w 275"/>
                <a:gd name="T39" fmla="*/ 98 h 274"/>
                <a:gd name="T40" fmla="*/ 247 w 275"/>
                <a:gd name="T41" fmla="*/ 65 h 274"/>
                <a:gd name="T42" fmla="*/ 221 w 275"/>
                <a:gd name="T43" fmla="*/ 36 h 274"/>
                <a:gd name="T44" fmla="*/ 188 w 275"/>
                <a:gd name="T45" fmla="*/ 17 h 274"/>
                <a:gd name="T46" fmla="*/ 151 w 275"/>
                <a:gd name="T47" fmla="*/ 8 h 274"/>
                <a:gd name="T48" fmla="*/ 137 w 275"/>
                <a:gd name="T49" fmla="*/ 0 h 274"/>
                <a:gd name="T50" fmla="*/ 137 w 275"/>
                <a:gd name="T51" fmla="*/ 274 h 274"/>
                <a:gd name="T52" fmla="*/ 96 w 275"/>
                <a:gd name="T53" fmla="*/ 269 h 274"/>
                <a:gd name="T54" fmla="*/ 61 w 275"/>
                <a:gd name="T55" fmla="*/ 251 h 274"/>
                <a:gd name="T56" fmla="*/ 31 w 275"/>
                <a:gd name="T57" fmla="*/ 224 h 274"/>
                <a:gd name="T58" fmla="*/ 11 w 275"/>
                <a:gd name="T59" fmla="*/ 191 h 274"/>
                <a:gd name="T60" fmla="*/ 2 w 275"/>
                <a:gd name="T61" fmla="*/ 151 h 274"/>
                <a:gd name="T62" fmla="*/ 2 w 275"/>
                <a:gd name="T63" fmla="*/ 123 h 274"/>
                <a:gd name="T64" fmla="*/ 11 w 275"/>
                <a:gd name="T65" fmla="*/ 84 h 274"/>
                <a:gd name="T66" fmla="*/ 31 w 275"/>
                <a:gd name="T67" fmla="*/ 50 h 274"/>
                <a:gd name="T68" fmla="*/ 61 w 275"/>
                <a:gd name="T69" fmla="*/ 24 h 274"/>
                <a:gd name="T70" fmla="*/ 96 w 275"/>
                <a:gd name="T71" fmla="*/ 6 h 274"/>
                <a:gd name="T72" fmla="*/ 137 w 275"/>
                <a:gd name="T73" fmla="*/ 0 h 274"/>
                <a:gd name="T74" fmla="*/ 125 w 275"/>
                <a:gd name="T75" fmla="*/ 8 h 274"/>
                <a:gd name="T76" fmla="*/ 87 w 275"/>
                <a:gd name="T77" fmla="*/ 17 h 274"/>
                <a:gd name="T78" fmla="*/ 54 w 275"/>
                <a:gd name="T79" fmla="*/ 36 h 274"/>
                <a:gd name="T80" fmla="*/ 29 w 275"/>
                <a:gd name="T81" fmla="*/ 65 h 274"/>
                <a:gd name="T82" fmla="*/ 12 w 275"/>
                <a:gd name="T83" fmla="*/ 98 h 274"/>
                <a:gd name="T84" fmla="*/ 7 w 275"/>
                <a:gd name="T85" fmla="*/ 138 h 274"/>
                <a:gd name="T86" fmla="*/ 10 w 275"/>
                <a:gd name="T87" fmla="*/ 163 h 274"/>
                <a:gd name="T88" fmla="*/ 22 w 275"/>
                <a:gd name="T89" fmla="*/ 200 h 274"/>
                <a:gd name="T90" fmla="*/ 45 w 275"/>
                <a:gd name="T91" fmla="*/ 230 h 274"/>
                <a:gd name="T92" fmla="*/ 75 w 275"/>
                <a:gd name="T93" fmla="*/ 253 h 274"/>
                <a:gd name="T94" fmla="*/ 111 w 275"/>
                <a:gd name="T95" fmla="*/ 266 h 274"/>
                <a:gd name="T96" fmla="*/ 137 w 275"/>
                <a:gd name="T97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5" h="274">
                  <a:moveTo>
                    <a:pt x="137" y="0"/>
                  </a:moveTo>
                  <a:lnTo>
                    <a:pt x="137" y="0"/>
                  </a:lnTo>
                  <a:lnTo>
                    <a:pt x="152" y="1"/>
                  </a:lnTo>
                  <a:lnTo>
                    <a:pt x="165" y="2"/>
                  </a:lnTo>
                  <a:lnTo>
                    <a:pt x="179" y="6"/>
                  </a:lnTo>
                  <a:lnTo>
                    <a:pt x="191" y="10"/>
                  </a:lnTo>
                  <a:lnTo>
                    <a:pt x="203" y="17"/>
                  </a:lnTo>
                  <a:lnTo>
                    <a:pt x="214" y="24"/>
                  </a:lnTo>
                  <a:lnTo>
                    <a:pt x="225" y="32"/>
                  </a:lnTo>
                  <a:lnTo>
                    <a:pt x="234" y="40"/>
                  </a:lnTo>
                  <a:lnTo>
                    <a:pt x="244" y="50"/>
                  </a:lnTo>
                  <a:lnTo>
                    <a:pt x="252" y="61"/>
                  </a:lnTo>
                  <a:lnTo>
                    <a:pt x="259" y="71"/>
                  </a:lnTo>
                  <a:lnTo>
                    <a:pt x="264" y="84"/>
                  </a:lnTo>
                  <a:lnTo>
                    <a:pt x="268" y="97"/>
                  </a:lnTo>
                  <a:lnTo>
                    <a:pt x="272" y="109"/>
                  </a:lnTo>
                  <a:lnTo>
                    <a:pt x="274" y="123"/>
                  </a:lnTo>
                  <a:lnTo>
                    <a:pt x="275" y="138"/>
                  </a:lnTo>
                  <a:lnTo>
                    <a:pt x="275" y="138"/>
                  </a:lnTo>
                  <a:lnTo>
                    <a:pt x="274" y="151"/>
                  </a:lnTo>
                  <a:lnTo>
                    <a:pt x="272" y="165"/>
                  </a:lnTo>
                  <a:lnTo>
                    <a:pt x="268" y="178"/>
                  </a:lnTo>
                  <a:lnTo>
                    <a:pt x="264" y="191"/>
                  </a:lnTo>
                  <a:lnTo>
                    <a:pt x="259" y="203"/>
                  </a:lnTo>
                  <a:lnTo>
                    <a:pt x="252" y="215"/>
                  </a:lnTo>
                  <a:lnTo>
                    <a:pt x="244" y="224"/>
                  </a:lnTo>
                  <a:lnTo>
                    <a:pt x="234" y="235"/>
                  </a:lnTo>
                  <a:lnTo>
                    <a:pt x="225" y="243"/>
                  </a:lnTo>
                  <a:lnTo>
                    <a:pt x="214" y="251"/>
                  </a:lnTo>
                  <a:lnTo>
                    <a:pt x="203" y="258"/>
                  </a:lnTo>
                  <a:lnTo>
                    <a:pt x="191" y="264"/>
                  </a:lnTo>
                  <a:lnTo>
                    <a:pt x="179" y="269"/>
                  </a:lnTo>
                  <a:lnTo>
                    <a:pt x="165" y="272"/>
                  </a:lnTo>
                  <a:lnTo>
                    <a:pt x="152" y="274"/>
                  </a:lnTo>
                  <a:lnTo>
                    <a:pt x="137" y="274"/>
                  </a:lnTo>
                  <a:lnTo>
                    <a:pt x="137" y="274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51" y="268"/>
                  </a:lnTo>
                  <a:lnTo>
                    <a:pt x="164" y="266"/>
                  </a:lnTo>
                  <a:lnTo>
                    <a:pt x="176" y="262"/>
                  </a:lnTo>
                  <a:lnTo>
                    <a:pt x="188" y="258"/>
                  </a:lnTo>
                  <a:lnTo>
                    <a:pt x="201" y="253"/>
                  </a:lnTo>
                  <a:lnTo>
                    <a:pt x="211" y="246"/>
                  </a:lnTo>
                  <a:lnTo>
                    <a:pt x="221" y="238"/>
                  </a:lnTo>
                  <a:lnTo>
                    <a:pt x="230" y="230"/>
                  </a:lnTo>
                  <a:lnTo>
                    <a:pt x="239" y="220"/>
                  </a:lnTo>
                  <a:lnTo>
                    <a:pt x="247" y="211"/>
                  </a:lnTo>
                  <a:lnTo>
                    <a:pt x="253" y="200"/>
                  </a:lnTo>
                  <a:lnTo>
                    <a:pt x="259" y="188"/>
                  </a:lnTo>
                  <a:lnTo>
                    <a:pt x="263" y="177"/>
                  </a:lnTo>
                  <a:lnTo>
                    <a:pt x="266" y="163"/>
                  </a:lnTo>
                  <a:lnTo>
                    <a:pt x="268" y="151"/>
                  </a:lnTo>
                  <a:lnTo>
                    <a:pt x="268" y="138"/>
                  </a:lnTo>
                  <a:lnTo>
                    <a:pt x="268" y="138"/>
                  </a:lnTo>
                  <a:lnTo>
                    <a:pt x="268" y="124"/>
                  </a:lnTo>
                  <a:lnTo>
                    <a:pt x="266" y="111"/>
                  </a:lnTo>
                  <a:lnTo>
                    <a:pt x="263" y="98"/>
                  </a:lnTo>
                  <a:lnTo>
                    <a:pt x="259" y="86"/>
                  </a:lnTo>
                  <a:lnTo>
                    <a:pt x="253" y="75"/>
                  </a:lnTo>
                  <a:lnTo>
                    <a:pt x="247" y="65"/>
                  </a:lnTo>
                  <a:lnTo>
                    <a:pt x="239" y="54"/>
                  </a:lnTo>
                  <a:lnTo>
                    <a:pt x="230" y="44"/>
                  </a:lnTo>
                  <a:lnTo>
                    <a:pt x="221" y="36"/>
                  </a:lnTo>
                  <a:lnTo>
                    <a:pt x="211" y="29"/>
                  </a:lnTo>
                  <a:lnTo>
                    <a:pt x="201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4" y="9"/>
                  </a:lnTo>
                  <a:lnTo>
                    <a:pt x="151" y="8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37" y="0"/>
                  </a:lnTo>
                  <a:lnTo>
                    <a:pt x="137" y="0"/>
                  </a:lnTo>
                  <a:close/>
                  <a:moveTo>
                    <a:pt x="137" y="274"/>
                  </a:moveTo>
                  <a:lnTo>
                    <a:pt x="137" y="274"/>
                  </a:lnTo>
                  <a:lnTo>
                    <a:pt x="123" y="274"/>
                  </a:lnTo>
                  <a:lnTo>
                    <a:pt x="110" y="272"/>
                  </a:lnTo>
                  <a:lnTo>
                    <a:pt x="96" y="269"/>
                  </a:lnTo>
                  <a:lnTo>
                    <a:pt x="84" y="264"/>
                  </a:lnTo>
                  <a:lnTo>
                    <a:pt x="72" y="258"/>
                  </a:lnTo>
                  <a:lnTo>
                    <a:pt x="61" y="251"/>
                  </a:lnTo>
                  <a:lnTo>
                    <a:pt x="50" y="243"/>
                  </a:lnTo>
                  <a:lnTo>
                    <a:pt x="41" y="235"/>
                  </a:lnTo>
                  <a:lnTo>
                    <a:pt x="31" y="224"/>
                  </a:lnTo>
                  <a:lnTo>
                    <a:pt x="23" y="215"/>
                  </a:lnTo>
                  <a:lnTo>
                    <a:pt x="16" y="203"/>
                  </a:lnTo>
                  <a:lnTo>
                    <a:pt x="11" y="191"/>
                  </a:lnTo>
                  <a:lnTo>
                    <a:pt x="7" y="178"/>
                  </a:lnTo>
                  <a:lnTo>
                    <a:pt x="3" y="165"/>
                  </a:lnTo>
                  <a:lnTo>
                    <a:pt x="2" y="151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23"/>
                  </a:lnTo>
                  <a:lnTo>
                    <a:pt x="3" y="109"/>
                  </a:lnTo>
                  <a:lnTo>
                    <a:pt x="7" y="97"/>
                  </a:lnTo>
                  <a:lnTo>
                    <a:pt x="11" y="84"/>
                  </a:lnTo>
                  <a:lnTo>
                    <a:pt x="16" y="71"/>
                  </a:lnTo>
                  <a:lnTo>
                    <a:pt x="23" y="61"/>
                  </a:lnTo>
                  <a:lnTo>
                    <a:pt x="31" y="50"/>
                  </a:lnTo>
                  <a:lnTo>
                    <a:pt x="41" y="40"/>
                  </a:lnTo>
                  <a:lnTo>
                    <a:pt x="50" y="32"/>
                  </a:lnTo>
                  <a:lnTo>
                    <a:pt x="61" y="24"/>
                  </a:lnTo>
                  <a:lnTo>
                    <a:pt x="72" y="17"/>
                  </a:lnTo>
                  <a:lnTo>
                    <a:pt x="84" y="10"/>
                  </a:lnTo>
                  <a:lnTo>
                    <a:pt x="96" y="6"/>
                  </a:lnTo>
                  <a:lnTo>
                    <a:pt x="110" y="2"/>
                  </a:lnTo>
                  <a:lnTo>
                    <a:pt x="123" y="1"/>
                  </a:lnTo>
                  <a:lnTo>
                    <a:pt x="137" y="0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25" y="8"/>
                  </a:lnTo>
                  <a:lnTo>
                    <a:pt x="111" y="9"/>
                  </a:lnTo>
                  <a:lnTo>
                    <a:pt x="99" y="12"/>
                  </a:lnTo>
                  <a:lnTo>
                    <a:pt x="87" y="17"/>
                  </a:lnTo>
                  <a:lnTo>
                    <a:pt x="75" y="23"/>
                  </a:lnTo>
                  <a:lnTo>
                    <a:pt x="64" y="29"/>
                  </a:lnTo>
                  <a:lnTo>
                    <a:pt x="54" y="36"/>
                  </a:lnTo>
                  <a:lnTo>
                    <a:pt x="45" y="44"/>
                  </a:lnTo>
                  <a:lnTo>
                    <a:pt x="37" y="54"/>
                  </a:lnTo>
                  <a:lnTo>
                    <a:pt x="29" y="65"/>
                  </a:lnTo>
                  <a:lnTo>
                    <a:pt x="22" y="75"/>
                  </a:lnTo>
                  <a:lnTo>
                    <a:pt x="16" y="86"/>
                  </a:lnTo>
                  <a:lnTo>
                    <a:pt x="12" y="98"/>
                  </a:lnTo>
                  <a:lnTo>
                    <a:pt x="10" y="111"/>
                  </a:lnTo>
                  <a:lnTo>
                    <a:pt x="7" y="124"/>
                  </a:lnTo>
                  <a:lnTo>
                    <a:pt x="7" y="138"/>
                  </a:lnTo>
                  <a:lnTo>
                    <a:pt x="7" y="138"/>
                  </a:lnTo>
                  <a:lnTo>
                    <a:pt x="7" y="151"/>
                  </a:lnTo>
                  <a:lnTo>
                    <a:pt x="10" y="163"/>
                  </a:lnTo>
                  <a:lnTo>
                    <a:pt x="12" y="177"/>
                  </a:lnTo>
                  <a:lnTo>
                    <a:pt x="16" y="188"/>
                  </a:lnTo>
                  <a:lnTo>
                    <a:pt x="22" y="200"/>
                  </a:lnTo>
                  <a:lnTo>
                    <a:pt x="29" y="211"/>
                  </a:lnTo>
                  <a:lnTo>
                    <a:pt x="37" y="220"/>
                  </a:lnTo>
                  <a:lnTo>
                    <a:pt x="45" y="230"/>
                  </a:lnTo>
                  <a:lnTo>
                    <a:pt x="54" y="238"/>
                  </a:lnTo>
                  <a:lnTo>
                    <a:pt x="64" y="246"/>
                  </a:lnTo>
                  <a:lnTo>
                    <a:pt x="75" y="253"/>
                  </a:lnTo>
                  <a:lnTo>
                    <a:pt x="87" y="258"/>
                  </a:lnTo>
                  <a:lnTo>
                    <a:pt x="99" y="262"/>
                  </a:lnTo>
                  <a:lnTo>
                    <a:pt x="111" y="266"/>
                  </a:lnTo>
                  <a:lnTo>
                    <a:pt x="125" y="268"/>
                  </a:lnTo>
                  <a:lnTo>
                    <a:pt x="137" y="269"/>
                  </a:lnTo>
                  <a:lnTo>
                    <a:pt x="137" y="27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2" name="Freeform 136"/>
            <p:cNvSpPr/>
            <p:nvPr/>
          </p:nvSpPr>
          <p:spPr bwMode="auto">
            <a:xfrm>
              <a:off x="1941513" y="4322763"/>
              <a:ext cx="434975" cy="423863"/>
            </a:xfrm>
            <a:custGeom>
              <a:avLst/>
              <a:gdLst>
                <a:gd name="T0" fmla="*/ 199 w 274"/>
                <a:gd name="T1" fmla="*/ 18 h 267"/>
                <a:gd name="T2" fmla="*/ 203 w 274"/>
                <a:gd name="T3" fmla="*/ 37 h 267"/>
                <a:gd name="T4" fmla="*/ 214 w 274"/>
                <a:gd name="T5" fmla="*/ 35 h 267"/>
                <a:gd name="T6" fmla="*/ 221 w 274"/>
                <a:gd name="T7" fmla="*/ 43 h 267"/>
                <a:gd name="T8" fmla="*/ 238 w 274"/>
                <a:gd name="T9" fmla="*/ 56 h 267"/>
                <a:gd name="T10" fmla="*/ 257 w 274"/>
                <a:gd name="T11" fmla="*/ 80 h 267"/>
                <a:gd name="T12" fmla="*/ 251 w 274"/>
                <a:gd name="T13" fmla="*/ 91 h 267"/>
                <a:gd name="T14" fmla="*/ 256 w 274"/>
                <a:gd name="T15" fmla="*/ 93 h 267"/>
                <a:gd name="T16" fmla="*/ 262 w 274"/>
                <a:gd name="T17" fmla="*/ 85 h 267"/>
                <a:gd name="T18" fmla="*/ 264 w 274"/>
                <a:gd name="T19" fmla="*/ 93 h 267"/>
                <a:gd name="T20" fmla="*/ 259 w 274"/>
                <a:gd name="T21" fmla="*/ 110 h 267"/>
                <a:gd name="T22" fmla="*/ 247 w 274"/>
                <a:gd name="T23" fmla="*/ 112 h 267"/>
                <a:gd name="T24" fmla="*/ 232 w 274"/>
                <a:gd name="T25" fmla="*/ 127 h 267"/>
                <a:gd name="T26" fmla="*/ 220 w 274"/>
                <a:gd name="T27" fmla="*/ 141 h 267"/>
                <a:gd name="T28" fmla="*/ 202 w 274"/>
                <a:gd name="T29" fmla="*/ 154 h 267"/>
                <a:gd name="T30" fmla="*/ 209 w 274"/>
                <a:gd name="T31" fmla="*/ 183 h 267"/>
                <a:gd name="T32" fmla="*/ 218 w 274"/>
                <a:gd name="T33" fmla="*/ 214 h 267"/>
                <a:gd name="T34" fmla="*/ 210 w 274"/>
                <a:gd name="T35" fmla="*/ 237 h 267"/>
                <a:gd name="T36" fmla="*/ 226 w 274"/>
                <a:gd name="T37" fmla="*/ 228 h 267"/>
                <a:gd name="T38" fmla="*/ 247 w 274"/>
                <a:gd name="T39" fmla="*/ 192 h 267"/>
                <a:gd name="T40" fmla="*/ 264 w 274"/>
                <a:gd name="T41" fmla="*/ 141 h 267"/>
                <a:gd name="T42" fmla="*/ 274 w 274"/>
                <a:gd name="T43" fmla="*/ 115 h 267"/>
                <a:gd name="T44" fmla="*/ 155 w 274"/>
                <a:gd name="T45" fmla="*/ 267 h 267"/>
                <a:gd name="T46" fmla="*/ 178 w 274"/>
                <a:gd name="T47" fmla="*/ 246 h 267"/>
                <a:gd name="T48" fmla="*/ 153 w 274"/>
                <a:gd name="T49" fmla="*/ 245 h 267"/>
                <a:gd name="T50" fmla="*/ 145 w 274"/>
                <a:gd name="T51" fmla="*/ 252 h 267"/>
                <a:gd name="T52" fmla="*/ 125 w 274"/>
                <a:gd name="T53" fmla="*/ 248 h 267"/>
                <a:gd name="T54" fmla="*/ 99 w 274"/>
                <a:gd name="T55" fmla="*/ 249 h 267"/>
                <a:gd name="T56" fmla="*/ 121 w 274"/>
                <a:gd name="T57" fmla="*/ 267 h 267"/>
                <a:gd name="T58" fmla="*/ 0 w 274"/>
                <a:gd name="T59" fmla="*/ 129 h 267"/>
                <a:gd name="T60" fmla="*/ 62 w 274"/>
                <a:gd name="T61" fmla="*/ 26 h 267"/>
                <a:gd name="T62" fmla="*/ 19 w 274"/>
                <a:gd name="T63" fmla="*/ 87 h 267"/>
                <a:gd name="T64" fmla="*/ 31 w 274"/>
                <a:gd name="T65" fmla="*/ 84 h 267"/>
                <a:gd name="T66" fmla="*/ 50 w 274"/>
                <a:gd name="T67" fmla="*/ 91 h 267"/>
                <a:gd name="T68" fmla="*/ 60 w 274"/>
                <a:gd name="T69" fmla="*/ 88 h 267"/>
                <a:gd name="T70" fmla="*/ 46 w 274"/>
                <a:gd name="T71" fmla="*/ 106 h 267"/>
                <a:gd name="T72" fmla="*/ 35 w 274"/>
                <a:gd name="T73" fmla="*/ 122 h 267"/>
                <a:gd name="T74" fmla="*/ 45 w 274"/>
                <a:gd name="T75" fmla="*/ 157 h 267"/>
                <a:gd name="T76" fmla="*/ 54 w 274"/>
                <a:gd name="T77" fmla="*/ 180 h 267"/>
                <a:gd name="T78" fmla="*/ 87 w 274"/>
                <a:gd name="T79" fmla="*/ 210 h 267"/>
                <a:gd name="T80" fmla="*/ 95 w 274"/>
                <a:gd name="T81" fmla="*/ 188 h 267"/>
                <a:gd name="T82" fmla="*/ 98 w 274"/>
                <a:gd name="T83" fmla="*/ 169 h 267"/>
                <a:gd name="T84" fmla="*/ 104 w 274"/>
                <a:gd name="T85" fmla="*/ 137 h 267"/>
                <a:gd name="T86" fmla="*/ 117 w 274"/>
                <a:gd name="T87" fmla="*/ 122 h 267"/>
                <a:gd name="T88" fmla="*/ 152 w 274"/>
                <a:gd name="T89" fmla="*/ 125 h 267"/>
                <a:gd name="T90" fmla="*/ 165 w 274"/>
                <a:gd name="T91" fmla="*/ 106 h 267"/>
                <a:gd name="T92" fmla="*/ 161 w 274"/>
                <a:gd name="T93" fmla="*/ 81 h 267"/>
                <a:gd name="T94" fmla="*/ 134 w 274"/>
                <a:gd name="T95" fmla="*/ 58 h 267"/>
                <a:gd name="T96" fmla="*/ 111 w 274"/>
                <a:gd name="T97" fmla="*/ 57 h 267"/>
                <a:gd name="T98" fmla="*/ 92 w 274"/>
                <a:gd name="T99" fmla="*/ 68 h 267"/>
                <a:gd name="T100" fmla="*/ 69 w 274"/>
                <a:gd name="T101" fmla="*/ 64 h 267"/>
                <a:gd name="T102" fmla="*/ 73 w 274"/>
                <a:gd name="T103" fmla="*/ 56 h 267"/>
                <a:gd name="T104" fmla="*/ 80 w 274"/>
                <a:gd name="T105" fmla="*/ 45 h 267"/>
                <a:gd name="T106" fmla="*/ 81 w 274"/>
                <a:gd name="T107" fmla="*/ 38 h 267"/>
                <a:gd name="T108" fmla="*/ 96 w 274"/>
                <a:gd name="T109" fmla="*/ 49 h 267"/>
                <a:gd name="T110" fmla="*/ 119 w 274"/>
                <a:gd name="T111" fmla="*/ 47 h 267"/>
                <a:gd name="T112" fmla="*/ 137 w 274"/>
                <a:gd name="T113" fmla="*/ 45 h 267"/>
                <a:gd name="T114" fmla="*/ 141 w 274"/>
                <a:gd name="T115" fmla="*/ 28 h 267"/>
                <a:gd name="T116" fmla="*/ 161 w 274"/>
                <a:gd name="T117" fmla="*/ 22 h 267"/>
                <a:gd name="T118" fmla="*/ 132 w 274"/>
                <a:gd name="T119" fmla="*/ 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267">
                  <a:moveTo>
                    <a:pt x="161" y="1"/>
                  </a:moveTo>
                  <a:lnTo>
                    <a:pt x="161" y="1"/>
                  </a:lnTo>
                  <a:lnTo>
                    <a:pt x="169" y="3"/>
                  </a:lnTo>
                  <a:lnTo>
                    <a:pt x="178" y="5"/>
                  </a:lnTo>
                  <a:lnTo>
                    <a:pt x="188" y="8"/>
                  </a:lnTo>
                  <a:lnTo>
                    <a:pt x="201" y="14"/>
                  </a:lnTo>
                  <a:lnTo>
                    <a:pt x="214" y="22"/>
                  </a:lnTo>
                  <a:lnTo>
                    <a:pt x="226" y="31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4" y="39"/>
                  </a:lnTo>
                  <a:lnTo>
                    <a:pt x="225" y="31"/>
                  </a:lnTo>
                  <a:lnTo>
                    <a:pt x="213" y="22"/>
                  </a:lnTo>
                  <a:lnTo>
                    <a:pt x="206" y="19"/>
                  </a:lnTo>
                  <a:lnTo>
                    <a:pt x="199" y="18"/>
                  </a:lnTo>
                  <a:lnTo>
                    <a:pt x="197" y="19"/>
                  </a:lnTo>
                  <a:lnTo>
                    <a:pt x="197" y="19"/>
                  </a:lnTo>
                  <a:lnTo>
                    <a:pt x="198" y="22"/>
                  </a:lnTo>
                  <a:lnTo>
                    <a:pt x="198" y="22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199" y="27"/>
                  </a:lnTo>
                  <a:lnTo>
                    <a:pt x="201" y="30"/>
                  </a:lnTo>
                  <a:lnTo>
                    <a:pt x="201" y="30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3" y="33"/>
                  </a:lnTo>
                  <a:lnTo>
                    <a:pt x="203" y="33"/>
                  </a:lnTo>
                  <a:lnTo>
                    <a:pt x="203" y="34"/>
                  </a:lnTo>
                  <a:lnTo>
                    <a:pt x="203" y="37"/>
                  </a:lnTo>
                  <a:lnTo>
                    <a:pt x="203" y="39"/>
                  </a:lnTo>
                  <a:lnTo>
                    <a:pt x="206" y="39"/>
                  </a:lnTo>
                  <a:lnTo>
                    <a:pt x="206" y="39"/>
                  </a:lnTo>
                  <a:lnTo>
                    <a:pt x="209" y="39"/>
                  </a:lnTo>
                  <a:lnTo>
                    <a:pt x="209" y="39"/>
                  </a:lnTo>
                  <a:lnTo>
                    <a:pt x="210" y="38"/>
                  </a:lnTo>
                  <a:lnTo>
                    <a:pt x="210" y="38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9" y="34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35"/>
                  </a:lnTo>
                  <a:lnTo>
                    <a:pt x="215" y="37"/>
                  </a:lnTo>
                  <a:lnTo>
                    <a:pt x="215" y="37"/>
                  </a:lnTo>
                  <a:lnTo>
                    <a:pt x="217" y="39"/>
                  </a:lnTo>
                  <a:lnTo>
                    <a:pt x="217" y="39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4" y="42"/>
                  </a:lnTo>
                  <a:lnTo>
                    <a:pt x="214" y="42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7" y="45"/>
                  </a:lnTo>
                  <a:lnTo>
                    <a:pt x="217" y="45"/>
                  </a:lnTo>
                  <a:lnTo>
                    <a:pt x="221" y="43"/>
                  </a:lnTo>
                  <a:lnTo>
                    <a:pt x="221" y="43"/>
                  </a:lnTo>
                  <a:lnTo>
                    <a:pt x="224" y="43"/>
                  </a:lnTo>
                  <a:lnTo>
                    <a:pt x="224" y="43"/>
                  </a:lnTo>
                  <a:lnTo>
                    <a:pt x="225" y="45"/>
                  </a:lnTo>
                  <a:lnTo>
                    <a:pt x="225" y="45"/>
                  </a:lnTo>
                  <a:lnTo>
                    <a:pt x="229" y="47"/>
                  </a:lnTo>
                  <a:lnTo>
                    <a:pt x="229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51"/>
                  </a:lnTo>
                  <a:lnTo>
                    <a:pt x="232" y="51"/>
                  </a:lnTo>
                  <a:lnTo>
                    <a:pt x="234" y="53"/>
                  </a:lnTo>
                  <a:lnTo>
                    <a:pt x="234" y="53"/>
                  </a:lnTo>
                  <a:lnTo>
                    <a:pt x="237" y="54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45" y="62"/>
                  </a:lnTo>
                  <a:lnTo>
                    <a:pt x="245" y="62"/>
                  </a:lnTo>
                  <a:lnTo>
                    <a:pt x="248" y="65"/>
                  </a:lnTo>
                  <a:lnTo>
                    <a:pt x="248" y="65"/>
                  </a:lnTo>
                  <a:lnTo>
                    <a:pt x="248" y="69"/>
                  </a:lnTo>
                  <a:lnTo>
                    <a:pt x="248" y="69"/>
                  </a:lnTo>
                  <a:lnTo>
                    <a:pt x="249" y="73"/>
                  </a:lnTo>
                  <a:lnTo>
                    <a:pt x="249" y="73"/>
                  </a:lnTo>
                  <a:lnTo>
                    <a:pt x="251" y="76"/>
                  </a:lnTo>
                  <a:lnTo>
                    <a:pt x="251" y="76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7" y="80"/>
                  </a:lnTo>
                  <a:lnTo>
                    <a:pt x="257" y="80"/>
                  </a:lnTo>
                  <a:lnTo>
                    <a:pt x="259" y="81"/>
                  </a:lnTo>
                  <a:lnTo>
                    <a:pt x="259" y="83"/>
                  </a:lnTo>
                  <a:lnTo>
                    <a:pt x="259" y="83"/>
                  </a:lnTo>
                  <a:lnTo>
                    <a:pt x="257" y="84"/>
                  </a:lnTo>
                  <a:lnTo>
                    <a:pt x="257" y="84"/>
                  </a:lnTo>
                  <a:lnTo>
                    <a:pt x="255" y="84"/>
                  </a:lnTo>
                  <a:lnTo>
                    <a:pt x="255" y="84"/>
                  </a:lnTo>
                  <a:lnTo>
                    <a:pt x="255" y="87"/>
                  </a:lnTo>
                  <a:lnTo>
                    <a:pt x="255" y="87"/>
                  </a:lnTo>
                  <a:lnTo>
                    <a:pt x="255" y="88"/>
                  </a:lnTo>
                  <a:lnTo>
                    <a:pt x="255" y="89"/>
                  </a:lnTo>
                  <a:lnTo>
                    <a:pt x="255" y="89"/>
                  </a:lnTo>
                  <a:lnTo>
                    <a:pt x="252" y="91"/>
                  </a:lnTo>
                  <a:lnTo>
                    <a:pt x="251" y="91"/>
                  </a:lnTo>
                  <a:lnTo>
                    <a:pt x="248" y="92"/>
                  </a:lnTo>
                  <a:lnTo>
                    <a:pt x="247" y="93"/>
                  </a:lnTo>
                  <a:lnTo>
                    <a:pt x="247" y="93"/>
                  </a:lnTo>
                  <a:lnTo>
                    <a:pt x="247" y="95"/>
                  </a:lnTo>
                  <a:lnTo>
                    <a:pt x="247" y="95"/>
                  </a:lnTo>
                  <a:lnTo>
                    <a:pt x="249" y="96"/>
                  </a:lnTo>
                  <a:lnTo>
                    <a:pt x="249" y="96"/>
                  </a:lnTo>
                  <a:lnTo>
                    <a:pt x="249" y="95"/>
                  </a:lnTo>
                  <a:lnTo>
                    <a:pt x="249" y="95"/>
                  </a:lnTo>
                  <a:lnTo>
                    <a:pt x="249" y="93"/>
                  </a:lnTo>
                  <a:lnTo>
                    <a:pt x="251" y="93"/>
                  </a:lnTo>
                  <a:lnTo>
                    <a:pt x="251" y="93"/>
                  </a:lnTo>
                  <a:lnTo>
                    <a:pt x="253" y="93"/>
                  </a:lnTo>
                  <a:lnTo>
                    <a:pt x="253" y="93"/>
                  </a:lnTo>
                  <a:lnTo>
                    <a:pt x="256" y="93"/>
                  </a:lnTo>
                  <a:lnTo>
                    <a:pt x="256" y="93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89"/>
                  </a:lnTo>
                  <a:lnTo>
                    <a:pt x="256" y="89"/>
                  </a:lnTo>
                  <a:lnTo>
                    <a:pt x="257" y="87"/>
                  </a:lnTo>
                  <a:lnTo>
                    <a:pt x="257" y="87"/>
                  </a:lnTo>
                  <a:lnTo>
                    <a:pt x="257" y="88"/>
                  </a:lnTo>
                  <a:lnTo>
                    <a:pt x="259" y="87"/>
                  </a:lnTo>
                  <a:lnTo>
                    <a:pt x="259" y="87"/>
                  </a:lnTo>
                  <a:lnTo>
                    <a:pt x="260" y="85"/>
                  </a:lnTo>
                  <a:lnTo>
                    <a:pt x="260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3"/>
                  </a:lnTo>
                  <a:lnTo>
                    <a:pt x="262" y="83"/>
                  </a:lnTo>
                  <a:lnTo>
                    <a:pt x="260" y="80"/>
                  </a:lnTo>
                  <a:lnTo>
                    <a:pt x="260" y="80"/>
                  </a:lnTo>
                  <a:lnTo>
                    <a:pt x="260" y="75"/>
                  </a:lnTo>
                  <a:lnTo>
                    <a:pt x="260" y="75"/>
                  </a:lnTo>
                  <a:lnTo>
                    <a:pt x="263" y="80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64" y="89"/>
                  </a:lnTo>
                  <a:lnTo>
                    <a:pt x="264" y="91"/>
                  </a:lnTo>
                  <a:lnTo>
                    <a:pt x="264" y="91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4" y="98"/>
                  </a:lnTo>
                  <a:lnTo>
                    <a:pt x="264" y="98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64" y="112"/>
                  </a:lnTo>
                  <a:lnTo>
                    <a:pt x="264" y="112"/>
                  </a:lnTo>
                  <a:lnTo>
                    <a:pt x="263" y="114"/>
                  </a:lnTo>
                  <a:lnTo>
                    <a:pt x="263" y="114"/>
                  </a:lnTo>
                  <a:lnTo>
                    <a:pt x="263" y="115"/>
                  </a:lnTo>
                  <a:lnTo>
                    <a:pt x="262" y="114"/>
                  </a:lnTo>
                  <a:lnTo>
                    <a:pt x="262" y="114"/>
                  </a:lnTo>
                  <a:lnTo>
                    <a:pt x="260" y="110"/>
                  </a:lnTo>
                  <a:lnTo>
                    <a:pt x="259" y="110"/>
                  </a:lnTo>
                  <a:lnTo>
                    <a:pt x="259" y="110"/>
                  </a:lnTo>
                  <a:lnTo>
                    <a:pt x="259" y="108"/>
                  </a:lnTo>
                  <a:lnTo>
                    <a:pt x="256" y="108"/>
                  </a:lnTo>
                  <a:lnTo>
                    <a:pt x="256" y="108"/>
                  </a:lnTo>
                  <a:lnTo>
                    <a:pt x="255" y="108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53" y="111"/>
                  </a:lnTo>
                  <a:lnTo>
                    <a:pt x="253" y="112"/>
                  </a:lnTo>
                  <a:lnTo>
                    <a:pt x="253" y="112"/>
                  </a:lnTo>
                  <a:lnTo>
                    <a:pt x="248" y="111"/>
                  </a:lnTo>
                  <a:lnTo>
                    <a:pt x="248" y="111"/>
                  </a:lnTo>
                  <a:lnTo>
                    <a:pt x="247" y="111"/>
                  </a:lnTo>
                  <a:lnTo>
                    <a:pt x="247" y="112"/>
                  </a:lnTo>
                  <a:lnTo>
                    <a:pt x="247" y="112"/>
                  </a:lnTo>
                  <a:lnTo>
                    <a:pt x="245" y="115"/>
                  </a:lnTo>
                  <a:lnTo>
                    <a:pt x="244" y="116"/>
                  </a:lnTo>
                  <a:lnTo>
                    <a:pt x="244" y="116"/>
                  </a:lnTo>
                  <a:lnTo>
                    <a:pt x="244" y="118"/>
                  </a:lnTo>
                  <a:lnTo>
                    <a:pt x="243" y="121"/>
                  </a:lnTo>
                  <a:lnTo>
                    <a:pt x="243" y="121"/>
                  </a:lnTo>
                  <a:lnTo>
                    <a:pt x="241" y="122"/>
                  </a:lnTo>
                  <a:lnTo>
                    <a:pt x="238" y="122"/>
                  </a:lnTo>
                  <a:lnTo>
                    <a:pt x="238" y="122"/>
                  </a:lnTo>
                  <a:lnTo>
                    <a:pt x="234" y="123"/>
                  </a:lnTo>
                  <a:lnTo>
                    <a:pt x="234" y="123"/>
                  </a:lnTo>
                  <a:lnTo>
                    <a:pt x="234" y="125"/>
                  </a:lnTo>
                  <a:lnTo>
                    <a:pt x="233" y="126"/>
                  </a:lnTo>
                  <a:lnTo>
                    <a:pt x="233" y="126"/>
                  </a:lnTo>
                  <a:lnTo>
                    <a:pt x="232" y="127"/>
                  </a:lnTo>
                  <a:lnTo>
                    <a:pt x="230" y="129"/>
                  </a:lnTo>
                  <a:lnTo>
                    <a:pt x="230" y="129"/>
                  </a:lnTo>
                  <a:lnTo>
                    <a:pt x="230" y="133"/>
                  </a:lnTo>
                  <a:lnTo>
                    <a:pt x="230" y="133"/>
                  </a:lnTo>
                  <a:lnTo>
                    <a:pt x="230" y="134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8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0" y="142"/>
                  </a:lnTo>
                  <a:lnTo>
                    <a:pt x="220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5" y="144"/>
                  </a:lnTo>
                  <a:lnTo>
                    <a:pt x="213" y="144"/>
                  </a:lnTo>
                  <a:lnTo>
                    <a:pt x="213" y="144"/>
                  </a:lnTo>
                  <a:lnTo>
                    <a:pt x="211" y="145"/>
                  </a:lnTo>
                  <a:lnTo>
                    <a:pt x="209" y="148"/>
                  </a:lnTo>
                  <a:lnTo>
                    <a:pt x="209" y="148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2" y="154"/>
                  </a:lnTo>
                  <a:lnTo>
                    <a:pt x="202" y="157"/>
                  </a:lnTo>
                  <a:lnTo>
                    <a:pt x="203" y="158"/>
                  </a:lnTo>
                  <a:lnTo>
                    <a:pt x="203" y="158"/>
                  </a:lnTo>
                  <a:lnTo>
                    <a:pt x="207" y="164"/>
                  </a:lnTo>
                  <a:lnTo>
                    <a:pt x="207" y="164"/>
                  </a:lnTo>
                  <a:lnTo>
                    <a:pt x="209" y="167"/>
                  </a:lnTo>
                  <a:lnTo>
                    <a:pt x="207" y="169"/>
                  </a:lnTo>
                  <a:lnTo>
                    <a:pt x="207" y="169"/>
                  </a:lnTo>
                  <a:lnTo>
                    <a:pt x="206" y="173"/>
                  </a:lnTo>
                  <a:lnTo>
                    <a:pt x="206" y="173"/>
                  </a:lnTo>
                  <a:lnTo>
                    <a:pt x="206" y="176"/>
                  </a:lnTo>
                  <a:lnTo>
                    <a:pt x="206" y="179"/>
                  </a:lnTo>
                  <a:lnTo>
                    <a:pt x="206" y="179"/>
                  </a:lnTo>
                  <a:lnTo>
                    <a:pt x="209" y="183"/>
                  </a:lnTo>
                  <a:lnTo>
                    <a:pt x="209" y="183"/>
                  </a:lnTo>
                  <a:lnTo>
                    <a:pt x="207" y="184"/>
                  </a:lnTo>
                  <a:lnTo>
                    <a:pt x="207" y="186"/>
                  </a:lnTo>
                  <a:lnTo>
                    <a:pt x="207" y="187"/>
                  </a:lnTo>
                  <a:lnTo>
                    <a:pt x="207" y="187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7" y="194"/>
                  </a:lnTo>
                  <a:lnTo>
                    <a:pt x="217" y="194"/>
                  </a:lnTo>
                  <a:lnTo>
                    <a:pt x="217" y="199"/>
                  </a:lnTo>
                  <a:lnTo>
                    <a:pt x="217" y="199"/>
                  </a:lnTo>
                  <a:lnTo>
                    <a:pt x="220" y="204"/>
                  </a:lnTo>
                  <a:lnTo>
                    <a:pt x="221" y="209"/>
                  </a:lnTo>
                  <a:lnTo>
                    <a:pt x="220" y="211"/>
                  </a:lnTo>
                  <a:lnTo>
                    <a:pt x="220" y="211"/>
                  </a:lnTo>
                  <a:lnTo>
                    <a:pt x="218" y="214"/>
                  </a:lnTo>
                  <a:lnTo>
                    <a:pt x="218" y="215"/>
                  </a:lnTo>
                  <a:lnTo>
                    <a:pt x="218" y="215"/>
                  </a:lnTo>
                  <a:lnTo>
                    <a:pt x="220" y="218"/>
                  </a:lnTo>
                  <a:lnTo>
                    <a:pt x="220" y="218"/>
                  </a:lnTo>
                  <a:lnTo>
                    <a:pt x="222" y="219"/>
                  </a:lnTo>
                  <a:lnTo>
                    <a:pt x="222" y="219"/>
                  </a:lnTo>
                  <a:lnTo>
                    <a:pt x="222" y="221"/>
                  </a:lnTo>
                  <a:lnTo>
                    <a:pt x="222" y="221"/>
                  </a:lnTo>
                  <a:lnTo>
                    <a:pt x="218" y="226"/>
                  </a:lnTo>
                  <a:lnTo>
                    <a:pt x="218" y="226"/>
                  </a:lnTo>
                  <a:lnTo>
                    <a:pt x="217" y="230"/>
                  </a:lnTo>
                  <a:lnTo>
                    <a:pt x="217" y="230"/>
                  </a:lnTo>
                  <a:lnTo>
                    <a:pt x="213" y="236"/>
                  </a:lnTo>
                  <a:lnTo>
                    <a:pt x="213" y="236"/>
                  </a:lnTo>
                  <a:lnTo>
                    <a:pt x="210" y="237"/>
                  </a:lnTo>
                  <a:lnTo>
                    <a:pt x="210" y="238"/>
                  </a:lnTo>
                  <a:lnTo>
                    <a:pt x="210" y="238"/>
                  </a:lnTo>
                  <a:lnTo>
                    <a:pt x="209" y="241"/>
                  </a:lnTo>
                  <a:lnTo>
                    <a:pt x="209" y="242"/>
                  </a:lnTo>
                  <a:lnTo>
                    <a:pt x="210" y="241"/>
                  </a:lnTo>
                  <a:lnTo>
                    <a:pt x="210" y="241"/>
                  </a:lnTo>
                  <a:lnTo>
                    <a:pt x="215" y="237"/>
                  </a:lnTo>
                  <a:lnTo>
                    <a:pt x="215" y="237"/>
                  </a:lnTo>
                  <a:lnTo>
                    <a:pt x="221" y="234"/>
                  </a:lnTo>
                  <a:lnTo>
                    <a:pt x="224" y="232"/>
                  </a:lnTo>
                  <a:lnTo>
                    <a:pt x="224" y="232"/>
                  </a:lnTo>
                  <a:lnTo>
                    <a:pt x="225" y="232"/>
                  </a:lnTo>
                  <a:lnTo>
                    <a:pt x="225" y="233"/>
                  </a:lnTo>
                  <a:lnTo>
                    <a:pt x="226" y="228"/>
                  </a:lnTo>
                  <a:lnTo>
                    <a:pt x="226" y="228"/>
                  </a:lnTo>
                  <a:lnTo>
                    <a:pt x="230" y="219"/>
                  </a:lnTo>
                  <a:lnTo>
                    <a:pt x="233" y="217"/>
                  </a:lnTo>
                  <a:lnTo>
                    <a:pt x="233" y="217"/>
                  </a:lnTo>
                  <a:lnTo>
                    <a:pt x="236" y="211"/>
                  </a:lnTo>
                  <a:lnTo>
                    <a:pt x="236" y="211"/>
                  </a:lnTo>
                  <a:lnTo>
                    <a:pt x="238" y="206"/>
                  </a:lnTo>
                  <a:lnTo>
                    <a:pt x="238" y="206"/>
                  </a:lnTo>
                  <a:lnTo>
                    <a:pt x="240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3" y="200"/>
                  </a:lnTo>
                  <a:lnTo>
                    <a:pt x="243" y="200"/>
                  </a:lnTo>
                  <a:lnTo>
                    <a:pt x="244" y="196"/>
                  </a:lnTo>
                  <a:lnTo>
                    <a:pt x="247" y="192"/>
                  </a:lnTo>
                  <a:lnTo>
                    <a:pt x="247" y="192"/>
                  </a:lnTo>
                  <a:lnTo>
                    <a:pt x="247" y="188"/>
                  </a:lnTo>
                  <a:lnTo>
                    <a:pt x="247" y="186"/>
                  </a:lnTo>
                  <a:lnTo>
                    <a:pt x="247" y="184"/>
                  </a:lnTo>
                  <a:lnTo>
                    <a:pt x="248" y="181"/>
                  </a:lnTo>
                  <a:lnTo>
                    <a:pt x="248" y="181"/>
                  </a:lnTo>
                  <a:lnTo>
                    <a:pt x="252" y="179"/>
                  </a:lnTo>
                  <a:lnTo>
                    <a:pt x="253" y="177"/>
                  </a:lnTo>
                  <a:lnTo>
                    <a:pt x="253" y="177"/>
                  </a:lnTo>
                  <a:lnTo>
                    <a:pt x="256" y="172"/>
                  </a:lnTo>
                  <a:lnTo>
                    <a:pt x="256" y="172"/>
                  </a:lnTo>
                  <a:lnTo>
                    <a:pt x="262" y="164"/>
                  </a:lnTo>
                  <a:lnTo>
                    <a:pt x="263" y="160"/>
                  </a:lnTo>
                  <a:lnTo>
                    <a:pt x="264" y="153"/>
                  </a:lnTo>
                  <a:lnTo>
                    <a:pt x="264" y="153"/>
                  </a:lnTo>
                  <a:lnTo>
                    <a:pt x="264" y="141"/>
                  </a:lnTo>
                  <a:lnTo>
                    <a:pt x="264" y="141"/>
                  </a:lnTo>
                  <a:lnTo>
                    <a:pt x="266" y="138"/>
                  </a:lnTo>
                  <a:lnTo>
                    <a:pt x="267" y="135"/>
                  </a:lnTo>
                  <a:lnTo>
                    <a:pt x="267" y="131"/>
                  </a:lnTo>
                  <a:lnTo>
                    <a:pt x="267" y="131"/>
                  </a:lnTo>
                  <a:lnTo>
                    <a:pt x="266" y="127"/>
                  </a:lnTo>
                  <a:lnTo>
                    <a:pt x="266" y="126"/>
                  </a:lnTo>
                  <a:lnTo>
                    <a:pt x="266" y="126"/>
                  </a:lnTo>
                  <a:lnTo>
                    <a:pt x="267" y="123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71" y="118"/>
                  </a:lnTo>
                  <a:lnTo>
                    <a:pt x="271" y="118"/>
                  </a:lnTo>
                  <a:lnTo>
                    <a:pt x="272" y="114"/>
                  </a:lnTo>
                  <a:lnTo>
                    <a:pt x="274" y="115"/>
                  </a:lnTo>
                  <a:lnTo>
                    <a:pt x="274" y="115"/>
                  </a:lnTo>
                  <a:lnTo>
                    <a:pt x="274" y="121"/>
                  </a:lnTo>
                  <a:lnTo>
                    <a:pt x="274" y="135"/>
                  </a:lnTo>
                  <a:lnTo>
                    <a:pt x="270" y="157"/>
                  </a:lnTo>
                  <a:lnTo>
                    <a:pt x="267" y="171"/>
                  </a:lnTo>
                  <a:lnTo>
                    <a:pt x="263" y="183"/>
                  </a:lnTo>
                  <a:lnTo>
                    <a:pt x="257" y="196"/>
                  </a:lnTo>
                  <a:lnTo>
                    <a:pt x="249" y="210"/>
                  </a:lnTo>
                  <a:lnTo>
                    <a:pt x="240" y="223"/>
                  </a:lnTo>
                  <a:lnTo>
                    <a:pt x="229" y="234"/>
                  </a:lnTo>
                  <a:lnTo>
                    <a:pt x="214" y="245"/>
                  </a:lnTo>
                  <a:lnTo>
                    <a:pt x="198" y="255"/>
                  </a:lnTo>
                  <a:lnTo>
                    <a:pt x="178" y="261"/>
                  </a:lnTo>
                  <a:lnTo>
                    <a:pt x="155" y="267"/>
                  </a:lnTo>
                  <a:lnTo>
                    <a:pt x="155" y="267"/>
                  </a:lnTo>
                  <a:lnTo>
                    <a:pt x="169" y="263"/>
                  </a:lnTo>
                  <a:lnTo>
                    <a:pt x="182" y="259"/>
                  </a:lnTo>
                  <a:lnTo>
                    <a:pt x="186" y="256"/>
                  </a:lnTo>
                  <a:lnTo>
                    <a:pt x="187" y="255"/>
                  </a:lnTo>
                  <a:lnTo>
                    <a:pt x="187" y="255"/>
                  </a:lnTo>
                  <a:lnTo>
                    <a:pt x="187" y="252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4" y="249"/>
                  </a:lnTo>
                  <a:lnTo>
                    <a:pt x="182" y="248"/>
                  </a:lnTo>
                  <a:lnTo>
                    <a:pt x="182" y="248"/>
                  </a:lnTo>
                  <a:lnTo>
                    <a:pt x="178" y="245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3" y="246"/>
                  </a:lnTo>
                  <a:lnTo>
                    <a:pt x="173" y="246"/>
                  </a:lnTo>
                  <a:lnTo>
                    <a:pt x="168" y="246"/>
                  </a:lnTo>
                  <a:lnTo>
                    <a:pt x="165" y="245"/>
                  </a:lnTo>
                  <a:lnTo>
                    <a:pt x="165" y="245"/>
                  </a:lnTo>
                  <a:lnTo>
                    <a:pt x="161" y="242"/>
                  </a:lnTo>
                  <a:lnTo>
                    <a:pt x="160" y="241"/>
                  </a:lnTo>
                  <a:lnTo>
                    <a:pt x="159" y="242"/>
                  </a:lnTo>
                  <a:lnTo>
                    <a:pt x="159" y="242"/>
                  </a:lnTo>
                  <a:lnTo>
                    <a:pt x="159" y="244"/>
                  </a:lnTo>
                  <a:lnTo>
                    <a:pt x="159" y="244"/>
                  </a:lnTo>
                  <a:lnTo>
                    <a:pt x="157" y="245"/>
                  </a:lnTo>
                  <a:lnTo>
                    <a:pt x="157" y="245"/>
                  </a:lnTo>
                  <a:lnTo>
                    <a:pt x="156" y="245"/>
                  </a:lnTo>
                  <a:lnTo>
                    <a:pt x="153" y="245"/>
                  </a:lnTo>
                  <a:lnTo>
                    <a:pt x="149" y="245"/>
                  </a:lnTo>
                  <a:lnTo>
                    <a:pt x="149" y="245"/>
                  </a:lnTo>
                  <a:lnTo>
                    <a:pt x="145" y="245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38" y="242"/>
                  </a:lnTo>
                  <a:lnTo>
                    <a:pt x="137" y="242"/>
                  </a:lnTo>
                  <a:lnTo>
                    <a:pt x="137" y="242"/>
                  </a:lnTo>
                  <a:lnTo>
                    <a:pt x="136" y="244"/>
                  </a:lnTo>
                  <a:lnTo>
                    <a:pt x="134" y="245"/>
                  </a:lnTo>
                  <a:lnTo>
                    <a:pt x="140" y="248"/>
                  </a:lnTo>
                  <a:lnTo>
                    <a:pt x="144" y="251"/>
                  </a:lnTo>
                  <a:lnTo>
                    <a:pt x="144" y="251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2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34" y="256"/>
                  </a:lnTo>
                  <a:lnTo>
                    <a:pt x="133" y="256"/>
                  </a:lnTo>
                  <a:lnTo>
                    <a:pt x="130" y="256"/>
                  </a:lnTo>
                  <a:lnTo>
                    <a:pt x="130" y="256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27" y="249"/>
                  </a:lnTo>
                  <a:lnTo>
                    <a:pt x="126" y="248"/>
                  </a:lnTo>
                  <a:lnTo>
                    <a:pt x="125" y="248"/>
                  </a:lnTo>
                  <a:lnTo>
                    <a:pt x="125" y="248"/>
                  </a:lnTo>
                  <a:lnTo>
                    <a:pt x="121" y="248"/>
                  </a:lnTo>
                  <a:lnTo>
                    <a:pt x="123" y="252"/>
                  </a:lnTo>
                  <a:lnTo>
                    <a:pt x="123" y="252"/>
                  </a:lnTo>
                  <a:lnTo>
                    <a:pt x="118" y="252"/>
                  </a:lnTo>
                  <a:lnTo>
                    <a:pt x="118" y="252"/>
                  </a:lnTo>
                  <a:lnTo>
                    <a:pt x="115" y="253"/>
                  </a:lnTo>
                  <a:lnTo>
                    <a:pt x="115" y="253"/>
                  </a:lnTo>
                  <a:lnTo>
                    <a:pt x="114" y="252"/>
                  </a:lnTo>
                  <a:lnTo>
                    <a:pt x="114" y="252"/>
                  </a:lnTo>
                  <a:lnTo>
                    <a:pt x="111" y="251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102" y="249"/>
                  </a:lnTo>
                  <a:lnTo>
                    <a:pt x="102" y="249"/>
                  </a:lnTo>
                  <a:lnTo>
                    <a:pt x="99" y="249"/>
                  </a:lnTo>
                  <a:lnTo>
                    <a:pt x="99" y="249"/>
                  </a:lnTo>
                  <a:lnTo>
                    <a:pt x="95" y="252"/>
                  </a:lnTo>
                  <a:lnTo>
                    <a:pt x="92" y="252"/>
                  </a:lnTo>
                  <a:lnTo>
                    <a:pt x="92" y="252"/>
                  </a:lnTo>
                  <a:lnTo>
                    <a:pt x="88" y="252"/>
                  </a:lnTo>
                  <a:lnTo>
                    <a:pt x="85" y="252"/>
                  </a:lnTo>
                  <a:lnTo>
                    <a:pt x="85" y="252"/>
                  </a:lnTo>
                  <a:lnTo>
                    <a:pt x="88" y="255"/>
                  </a:lnTo>
                  <a:lnTo>
                    <a:pt x="98" y="259"/>
                  </a:lnTo>
                  <a:lnTo>
                    <a:pt x="104" y="261"/>
                  </a:lnTo>
                  <a:lnTo>
                    <a:pt x="113" y="264"/>
                  </a:lnTo>
                  <a:lnTo>
                    <a:pt x="122" y="265"/>
                  </a:lnTo>
                  <a:lnTo>
                    <a:pt x="133" y="267"/>
                  </a:lnTo>
                  <a:lnTo>
                    <a:pt x="133" y="267"/>
                  </a:lnTo>
                  <a:lnTo>
                    <a:pt x="121" y="267"/>
                  </a:lnTo>
                  <a:lnTo>
                    <a:pt x="108" y="264"/>
                  </a:lnTo>
                  <a:lnTo>
                    <a:pt x="92" y="260"/>
                  </a:lnTo>
                  <a:lnTo>
                    <a:pt x="73" y="252"/>
                  </a:lnTo>
                  <a:lnTo>
                    <a:pt x="64" y="246"/>
                  </a:lnTo>
                  <a:lnTo>
                    <a:pt x="54" y="240"/>
                  </a:lnTo>
                  <a:lnTo>
                    <a:pt x="45" y="232"/>
                  </a:lnTo>
                  <a:lnTo>
                    <a:pt x="35" y="222"/>
                  </a:lnTo>
                  <a:lnTo>
                    <a:pt x="27" y="211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2" y="186"/>
                  </a:lnTo>
                  <a:lnTo>
                    <a:pt x="7" y="172"/>
                  </a:lnTo>
                  <a:lnTo>
                    <a:pt x="3" y="157"/>
                  </a:lnTo>
                  <a:lnTo>
                    <a:pt x="2" y="142"/>
                  </a:lnTo>
                  <a:lnTo>
                    <a:pt x="0" y="129"/>
                  </a:lnTo>
                  <a:lnTo>
                    <a:pt x="2" y="114"/>
                  </a:lnTo>
                  <a:lnTo>
                    <a:pt x="4" y="100"/>
                  </a:lnTo>
                  <a:lnTo>
                    <a:pt x="10" y="87"/>
                  </a:lnTo>
                  <a:lnTo>
                    <a:pt x="15" y="73"/>
                  </a:lnTo>
                  <a:lnTo>
                    <a:pt x="23" y="61"/>
                  </a:lnTo>
                  <a:lnTo>
                    <a:pt x="31" y="49"/>
                  </a:lnTo>
                  <a:lnTo>
                    <a:pt x="42" y="38"/>
                  </a:lnTo>
                  <a:lnTo>
                    <a:pt x="54" y="28"/>
                  </a:lnTo>
                  <a:lnTo>
                    <a:pt x="68" y="19"/>
                  </a:lnTo>
                  <a:lnTo>
                    <a:pt x="84" y="11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77" y="16"/>
                  </a:lnTo>
                  <a:lnTo>
                    <a:pt x="62" y="26"/>
                  </a:lnTo>
                  <a:lnTo>
                    <a:pt x="48" y="38"/>
                  </a:lnTo>
                  <a:lnTo>
                    <a:pt x="41" y="46"/>
                  </a:lnTo>
                  <a:lnTo>
                    <a:pt x="33" y="54"/>
                  </a:lnTo>
                  <a:lnTo>
                    <a:pt x="27" y="64"/>
                  </a:lnTo>
                  <a:lnTo>
                    <a:pt x="20" y="75"/>
                  </a:lnTo>
                  <a:lnTo>
                    <a:pt x="15" y="85"/>
                  </a:lnTo>
                  <a:lnTo>
                    <a:pt x="11" y="98"/>
                  </a:lnTo>
                  <a:lnTo>
                    <a:pt x="12" y="99"/>
                  </a:lnTo>
                  <a:lnTo>
                    <a:pt x="12" y="99"/>
                  </a:lnTo>
                  <a:lnTo>
                    <a:pt x="14" y="98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8" y="89"/>
                  </a:lnTo>
                  <a:lnTo>
                    <a:pt x="18" y="89"/>
                  </a:lnTo>
                  <a:lnTo>
                    <a:pt x="19" y="87"/>
                  </a:lnTo>
                  <a:lnTo>
                    <a:pt x="19" y="87"/>
                  </a:lnTo>
                  <a:lnTo>
                    <a:pt x="23" y="84"/>
                  </a:lnTo>
                  <a:lnTo>
                    <a:pt x="23" y="8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9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7"/>
                  </a:lnTo>
                  <a:lnTo>
                    <a:pt x="31" y="80"/>
                  </a:lnTo>
                  <a:lnTo>
                    <a:pt x="31" y="84"/>
                  </a:lnTo>
                  <a:lnTo>
                    <a:pt x="31" y="84"/>
                  </a:lnTo>
                  <a:lnTo>
                    <a:pt x="29" y="91"/>
                  </a:lnTo>
                  <a:lnTo>
                    <a:pt x="29" y="9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1" y="98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8" y="95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50" y="89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3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56" y="81"/>
                  </a:lnTo>
                  <a:lnTo>
                    <a:pt x="56" y="81"/>
                  </a:lnTo>
                  <a:lnTo>
                    <a:pt x="58" y="81"/>
                  </a:lnTo>
                  <a:lnTo>
                    <a:pt x="60" y="81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60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7" y="89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3" y="96"/>
                  </a:lnTo>
                  <a:lnTo>
                    <a:pt x="53" y="96"/>
                  </a:lnTo>
                  <a:lnTo>
                    <a:pt x="52" y="99"/>
                  </a:lnTo>
                  <a:lnTo>
                    <a:pt x="50" y="102"/>
                  </a:lnTo>
                  <a:lnTo>
                    <a:pt x="50" y="102"/>
                  </a:lnTo>
                  <a:lnTo>
                    <a:pt x="48" y="102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6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3" y="108"/>
                  </a:lnTo>
                  <a:lnTo>
                    <a:pt x="42" y="108"/>
                  </a:lnTo>
                  <a:lnTo>
                    <a:pt x="42" y="108"/>
                  </a:lnTo>
                  <a:lnTo>
                    <a:pt x="39" y="108"/>
                  </a:lnTo>
                  <a:lnTo>
                    <a:pt x="39" y="108"/>
                  </a:lnTo>
                  <a:lnTo>
                    <a:pt x="34" y="107"/>
                  </a:lnTo>
                  <a:lnTo>
                    <a:pt x="34" y="107"/>
                  </a:lnTo>
                  <a:lnTo>
                    <a:pt x="33" y="108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3" y="116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7"/>
                  </a:lnTo>
                  <a:lnTo>
                    <a:pt x="35" y="130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39" y="134"/>
                  </a:lnTo>
                  <a:lnTo>
                    <a:pt x="41" y="137"/>
                  </a:lnTo>
                  <a:lnTo>
                    <a:pt x="41" y="137"/>
                  </a:lnTo>
                  <a:lnTo>
                    <a:pt x="42" y="139"/>
                  </a:lnTo>
                  <a:lnTo>
                    <a:pt x="42" y="144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7"/>
                  </a:lnTo>
                  <a:lnTo>
                    <a:pt x="45" y="161"/>
                  </a:lnTo>
                  <a:lnTo>
                    <a:pt x="45" y="161"/>
                  </a:lnTo>
                  <a:lnTo>
                    <a:pt x="48" y="165"/>
                  </a:lnTo>
                  <a:lnTo>
                    <a:pt x="49" y="167"/>
                  </a:lnTo>
                  <a:lnTo>
                    <a:pt x="49" y="167"/>
                  </a:lnTo>
                  <a:lnTo>
                    <a:pt x="46" y="169"/>
                  </a:lnTo>
                  <a:lnTo>
                    <a:pt x="46" y="171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50" y="175"/>
                  </a:lnTo>
                  <a:lnTo>
                    <a:pt x="52" y="177"/>
                  </a:lnTo>
                  <a:lnTo>
                    <a:pt x="52" y="177"/>
                  </a:lnTo>
                  <a:lnTo>
                    <a:pt x="53" y="179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7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8" y="187"/>
                  </a:lnTo>
                  <a:lnTo>
                    <a:pt x="64" y="194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9" y="200"/>
                  </a:lnTo>
                  <a:lnTo>
                    <a:pt x="69" y="202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80" y="206"/>
                  </a:lnTo>
                  <a:lnTo>
                    <a:pt x="80" y="206"/>
                  </a:lnTo>
                  <a:lnTo>
                    <a:pt x="83" y="209"/>
                  </a:lnTo>
                  <a:lnTo>
                    <a:pt x="87" y="210"/>
                  </a:lnTo>
                  <a:lnTo>
                    <a:pt x="87" y="210"/>
                  </a:lnTo>
                  <a:lnTo>
                    <a:pt x="88" y="210"/>
                  </a:lnTo>
                  <a:lnTo>
                    <a:pt x="88" y="211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91" y="206"/>
                  </a:lnTo>
                  <a:lnTo>
                    <a:pt x="92" y="203"/>
                  </a:lnTo>
                  <a:lnTo>
                    <a:pt x="92" y="203"/>
                  </a:lnTo>
                  <a:lnTo>
                    <a:pt x="94" y="199"/>
                  </a:lnTo>
                  <a:lnTo>
                    <a:pt x="94" y="198"/>
                  </a:lnTo>
                  <a:lnTo>
                    <a:pt x="94" y="198"/>
                  </a:lnTo>
                  <a:lnTo>
                    <a:pt x="94" y="194"/>
                  </a:lnTo>
                  <a:lnTo>
                    <a:pt x="94" y="194"/>
                  </a:lnTo>
                  <a:lnTo>
                    <a:pt x="94" y="191"/>
                  </a:lnTo>
                  <a:lnTo>
                    <a:pt x="95" y="188"/>
                  </a:lnTo>
                  <a:lnTo>
                    <a:pt x="95" y="188"/>
                  </a:lnTo>
                  <a:lnTo>
                    <a:pt x="96" y="186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79"/>
                  </a:lnTo>
                  <a:lnTo>
                    <a:pt x="102" y="179"/>
                  </a:lnTo>
                  <a:lnTo>
                    <a:pt x="100" y="177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99" y="171"/>
                  </a:lnTo>
                  <a:lnTo>
                    <a:pt x="98" y="169"/>
                  </a:lnTo>
                  <a:lnTo>
                    <a:pt x="98" y="169"/>
                  </a:lnTo>
                  <a:lnTo>
                    <a:pt x="95" y="167"/>
                  </a:lnTo>
                  <a:lnTo>
                    <a:pt x="94" y="165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5" y="158"/>
                  </a:lnTo>
                  <a:lnTo>
                    <a:pt x="95" y="158"/>
                  </a:lnTo>
                  <a:lnTo>
                    <a:pt x="98" y="154"/>
                  </a:lnTo>
                  <a:lnTo>
                    <a:pt x="98" y="154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103" y="146"/>
                  </a:lnTo>
                  <a:lnTo>
                    <a:pt x="103" y="146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6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1" y="126"/>
                  </a:lnTo>
                  <a:lnTo>
                    <a:pt x="113" y="127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5" y="123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9" y="121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5" y="123"/>
                  </a:lnTo>
                  <a:lnTo>
                    <a:pt x="129" y="125"/>
                  </a:lnTo>
                  <a:lnTo>
                    <a:pt x="129" y="125"/>
                  </a:lnTo>
                  <a:lnTo>
                    <a:pt x="133" y="126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42" y="126"/>
                  </a:lnTo>
                  <a:lnTo>
                    <a:pt x="145" y="126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3" y="121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7" y="118"/>
                  </a:lnTo>
                  <a:lnTo>
                    <a:pt x="159" y="115"/>
                  </a:lnTo>
                  <a:lnTo>
                    <a:pt x="159" y="115"/>
                  </a:lnTo>
                  <a:lnTo>
                    <a:pt x="159" y="112"/>
                  </a:lnTo>
                  <a:lnTo>
                    <a:pt x="160" y="111"/>
                  </a:lnTo>
                  <a:lnTo>
                    <a:pt x="160" y="111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4" y="106"/>
                  </a:lnTo>
                  <a:lnTo>
                    <a:pt x="165" y="106"/>
                  </a:lnTo>
                  <a:lnTo>
                    <a:pt x="165" y="106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4" y="102"/>
                  </a:lnTo>
                  <a:lnTo>
                    <a:pt x="163" y="99"/>
                  </a:lnTo>
                  <a:lnTo>
                    <a:pt x="163" y="99"/>
                  </a:lnTo>
                  <a:lnTo>
                    <a:pt x="163" y="98"/>
                  </a:lnTo>
                  <a:lnTo>
                    <a:pt x="161" y="98"/>
                  </a:lnTo>
                  <a:lnTo>
                    <a:pt x="160" y="96"/>
                  </a:lnTo>
                  <a:lnTo>
                    <a:pt x="161" y="93"/>
                  </a:lnTo>
                  <a:lnTo>
                    <a:pt x="161" y="93"/>
                  </a:lnTo>
                  <a:lnTo>
                    <a:pt x="164" y="87"/>
                  </a:lnTo>
                  <a:lnTo>
                    <a:pt x="164" y="84"/>
                  </a:lnTo>
                  <a:lnTo>
                    <a:pt x="161" y="81"/>
                  </a:lnTo>
                  <a:lnTo>
                    <a:pt x="161" y="81"/>
                  </a:lnTo>
                  <a:lnTo>
                    <a:pt x="160" y="77"/>
                  </a:lnTo>
                  <a:lnTo>
                    <a:pt x="157" y="76"/>
                  </a:lnTo>
                  <a:lnTo>
                    <a:pt x="155" y="73"/>
                  </a:lnTo>
                  <a:lnTo>
                    <a:pt x="155" y="73"/>
                  </a:lnTo>
                  <a:lnTo>
                    <a:pt x="153" y="70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49" y="66"/>
                  </a:lnTo>
                  <a:lnTo>
                    <a:pt x="148" y="66"/>
                  </a:lnTo>
                  <a:lnTo>
                    <a:pt x="148" y="66"/>
                  </a:lnTo>
                  <a:lnTo>
                    <a:pt x="144" y="65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37" y="60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25" y="57"/>
                  </a:lnTo>
                  <a:lnTo>
                    <a:pt x="125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17" y="56"/>
                  </a:lnTo>
                  <a:lnTo>
                    <a:pt x="117" y="56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3" y="56"/>
                  </a:lnTo>
                  <a:lnTo>
                    <a:pt x="111" y="54"/>
                  </a:lnTo>
                  <a:lnTo>
                    <a:pt x="111" y="57"/>
                  </a:lnTo>
                  <a:lnTo>
                    <a:pt x="111" y="57"/>
                  </a:lnTo>
                  <a:lnTo>
                    <a:pt x="111" y="61"/>
                  </a:lnTo>
                  <a:lnTo>
                    <a:pt x="111" y="62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3" y="64"/>
                  </a:lnTo>
                  <a:lnTo>
                    <a:pt x="100" y="65"/>
                  </a:lnTo>
                  <a:lnTo>
                    <a:pt x="100" y="65"/>
                  </a:lnTo>
                  <a:lnTo>
                    <a:pt x="99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91" y="65"/>
                  </a:lnTo>
                  <a:lnTo>
                    <a:pt x="92" y="64"/>
                  </a:lnTo>
                  <a:lnTo>
                    <a:pt x="91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1" y="65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7" y="65"/>
                  </a:lnTo>
                  <a:lnTo>
                    <a:pt x="75" y="64"/>
                  </a:lnTo>
                  <a:lnTo>
                    <a:pt x="75" y="64"/>
                  </a:lnTo>
                  <a:lnTo>
                    <a:pt x="71" y="62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7" y="64"/>
                  </a:lnTo>
                  <a:lnTo>
                    <a:pt x="67" y="64"/>
                  </a:lnTo>
                  <a:lnTo>
                    <a:pt x="65" y="61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2" y="57"/>
                  </a:lnTo>
                  <a:lnTo>
                    <a:pt x="72" y="56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3"/>
                  </a:lnTo>
                  <a:lnTo>
                    <a:pt x="88" y="53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4" y="47"/>
                  </a:lnTo>
                  <a:lnTo>
                    <a:pt x="83" y="46"/>
                  </a:lnTo>
                  <a:lnTo>
                    <a:pt x="81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77" y="47"/>
                  </a:lnTo>
                  <a:lnTo>
                    <a:pt x="77" y="47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72" y="45"/>
                  </a:lnTo>
                  <a:lnTo>
                    <a:pt x="72" y="43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6" y="3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80" y="38"/>
                  </a:lnTo>
                  <a:lnTo>
                    <a:pt x="81" y="38"/>
                  </a:lnTo>
                  <a:lnTo>
                    <a:pt x="84" y="41"/>
                  </a:lnTo>
                  <a:lnTo>
                    <a:pt x="87" y="43"/>
                  </a:lnTo>
                  <a:lnTo>
                    <a:pt x="88" y="43"/>
                  </a:lnTo>
                  <a:lnTo>
                    <a:pt x="88" y="43"/>
                  </a:lnTo>
                  <a:lnTo>
                    <a:pt x="91" y="42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4" y="45"/>
                  </a:lnTo>
                  <a:lnTo>
                    <a:pt x="94" y="49"/>
                  </a:lnTo>
                  <a:lnTo>
                    <a:pt x="94" y="49"/>
                  </a:lnTo>
                  <a:lnTo>
                    <a:pt x="94" y="51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8" y="49"/>
                  </a:lnTo>
                  <a:lnTo>
                    <a:pt x="96" y="49"/>
                  </a:lnTo>
                  <a:lnTo>
                    <a:pt x="96" y="47"/>
                  </a:lnTo>
                  <a:lnTo>
                    <a:pt x="100" y="46"/>
                  </a:lnTo>
                  <a:lnTo>
                    <a:pt x="100" y="46"/>
                  </a:lnTo>
                  <a:lnTo>
                    <a:pt x="107" y="45"/>
                  </a:lnTo>
                  <a:lnTo>
                    <a:pt x="110" y="43"/>
                  </a:lnTo>
                  <a:lnTo>
                    <a:pt x="113" y="43"/>
                  </a:lnTo>
                  <a:lnTo>
                    <a:pt x="114" y="45"/>
                  </a:lnTo>
                  <a:lnTo>
                    <a:pt x="114" y="45"/>
                  </a:lnTo>
                  <a:lnTo>
                    <a:pt x="117" y="46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7"/>
                  </a:lnTo>
                  <a:lnTo>
                    <a:pt x="118" y="4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22" y="46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3" y="51"/>
                  </a:lnTo>
                  <a:lnTo>
                    <a:pt x="137" y="51"/>
                  </a:lnTo>
                  <a:lnTo>
                    <a:pt x="137" y="51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7" y="45"/>
                  </a:lnTo>
                  <a:lnTo>
                    <a:pt x="133" y="43"/>
                  </a:lnTo>
                  <a:lnTo>
                    <a:pt x="133" y="43"/>
                  </a:lnTo>
                  <a:lnTo>
                    <a:pt x="125" y="41"/>
                  </a:lnTo>
                  <a:lnTo>
                    <a:pt x="123" y="39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29" y="38"/>
                  </a:lnTo>
                  <a:lnTo>
                    <a:pt x="127" y="37"/>
                  </a:lnTo>
                  <a:lnTo>
                    <a:pt x="127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7" y="31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3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53" y="24"/>
                  </a:lnTo>
                  <a:lnTo>
                    <a:pt x="153" y="24"/>
                  </a:lnTo>
                  <a:lnTo>
                    <a:pt x="155" y="24"/>
                  </a:lnTo>
                  <a:lnTo>
                    <a:pt x="155" y="26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1" y="23"/>
                  </a:lnTo>
                  <a:lnTo>
                    <a:pt x="161" y="23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59" y="18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5" y="12"/>
                  </a:lnTo>
                  <a:lnTo>
                    <a:pt x="153" y="10"/>
                  </a:lnTo>
                  <a:lnTo>
                    <a:pt x="152" y="7"/>
                  </a:lnTo>
                  <a:lnTo>
                    <a:pt x="150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4" y="10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34" y="10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6" y="7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9" y="0"/>
                  </a:lnTo>
                  <a:lnTo>
                    <a:pt x="161" y="1"/>
                  </a:lnTo>
                  <a:lnTo>
                    <a:pt x="161" y="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1" name="组合 252"/>
          <p:cNvGrpSpPr/>
          <p:nvPr/>
        </p:nvGrpSpPr>
        <p:grpSpPr>
          <a:xfrm>
            <a:off x="2631745" y="1552134"/>
            <a:ext cx="179281" cy="318997"/>
            <a:chOff x="3846513" y="1814513"/>
            <a:chExt cx="323850" cy="576262"/>
          </a:xfrm>
          <a:solidFill>
            <a:schemeClr val="accent1"/>
          </a:solidFill>
        </p:grpSpPr>
        <p:sp>
          <p:nvSpPr>
            <p:cNvPr id="254" name="Freeform 137"/>
            <p:cNvSpPr>
              <a:spLocks noEditPoints="1"/>
            </p:cNvSpPr>
            <p:nvPr/>
          </p:nvSpPr>
          <p:spPr bwMode="auto">
            <a:xfrm>
              <a:off x="3846513" y="1814513"/>
              <a:ext cx="323850" cy="323850"/>
            </a:xfrm>
            <a:custGeom>
              <a:avLst/>
              <a:gdLst>
                <a:gd name="T0" fmla="*/ 112 w 204"/>
                <a:gd name="T1" fmla="*/ 0 h 204"/>
                <a:gd name="T2" fmla="*/ 141 w 204"/>
                <a:gd name="T3" fmla="*/ 8 h 204"/>
                <a:gd name="T4" fmla="*/ 165 w 204"/>
                <a:gd name="T5" fmla="*/ 22 h 204"/>
                <a:gd name="T6" fmla="*/ 185 w 204"/>
                <a:gd name="T7" fmla="*/ 42 h 204"/>
                <a:gd name="T8" fmla="*/ 199 w 204"/>
                <a:gd name="T9" fmla="*/ 68 h 204"/>
                <a:gd name="T10" fmla="*/ 204 w 204"/>
                <a:gd name="T11" fmla="*/ 96 h 204"/>
                <a:gd name="T12" fmla="*/ 203 w 204"/>
                <a:gd name="T13" fmla="*/ 118 h 204"/>
                <a:gd name="T14" fmla="*/ 195 w 204"/>
                <a:gd name="T15" fmla="*/ 146 h 204"/>
                <a:gd name="T16" fmla="*/ 179 w 204"/>
                <a:gd name="T17" fmla="*/ 171 h 204"/>
                <a:gd name="T18" fmla="*/ 156 w 204"/>
                <a:gd name="T19" fmla="*/ 190 h 204"/>
                <a:gd name="T20" fmla="*/ 129 w 204"/>
                <a:gd name="T21" fmla="*/ 202 h 204"/>
                <a:gd name="T22" fmla="*/ 108 w 204"/>
                <a:gd name="T23" fmla="*/ 204 h 204"/>
                <a:gd name="T24" fmla="*/ 102 w 204"/>
                <a:gd name="T25" fmla="*/ 185 h 204"/>
                <a:gd name="T26" fmla="*/ 107 w 204"/>
                <a:gd name="T27" fmla="*/ 185 h 204"/>
                <a:gd name="T28" fmla="*/ 131 w 204"/>
                <a:gd name="T29" fmla="*/ 180 h 204"/>
                <a:gd name="T30" fmla="*/ 164 w 204"/>
                <a:gd name="T31" fmla="*/ 158 h 204"/>
                <a:gd name="T32" fmla="*/ 183 w 204"/>
                <a:gd name="T33" fmla="*/ 123 h 204"/>
                <a:gd name="T34" fmla="*/ 185 w 204"/>
                <a:gd name="T35" fmla="*/ 97 h 204"/>
                <a:gd name="T36" fmla="*/ 177 w 204"/>
                <a:gd name="T37" fmla="*/ 66 h 204"/>
                <a:gd name="T38" fmla="*/ 148 w 204"/>
                <a:gd name="T39" fmla="*/ 32 h 204"/>
                <a:gd name="T40" fmla="*/ 102 w 204"/>
                <a:gd name="T41" fmla="*/ 19 h 204"/>
                <a:gd name="T42" fmla="*/ 96 w 204"/>
                <a:gd name="T43" fmla="*/ 0 h 204"/>
                <a:gd name="T44" fmla="*/ 102 w 204"/>
                <a:gd name="T45" fmla="*/ 19 h 204"/>
                <a:gd name="T46" fmla="*/ 89 w 204"/>
                <a:gd name="T47" fmla="*/ 20 h 204"/>
                <a:gd name="T48" fmla="*/ 66 w 204"/>
                <a:gd name="T49" fmla="*/ 27 h 204"/>
                <a:gd name="T50" fmla="*/ 31 w 204"/>
                <a:gd name="T51" fmla="*/ 60 h 204"/>
                <a:gd name="T52" fmla="*/ 20 w 204"/>
                <a:gd name="T53" fmla="*/ 89 h 204"/>
                <a:gd name="T54" fmla="*/ 19 w 204"/>
                <a:gd name="T55" fmla="*/ 107 h 204"/>
                <a:gd name="T56" fmla="*/ 35 w 204"/>
                <a:gd name="T57" fmla="*/ 152 h 204"/>
                <a:gd name="T58" fmla="*/ 70 w 204"/>
                <a:gd name="T59" fmla="*/ 179 h 204"/>
                <a:gd name="T60" fmla="*/ 102 w 204"/>
                <a:gd name="T61" fmla="*/ 204 h 204"/>
                <a:gd name="T62" fmla="*/ 83 w 204"/>
                <a:gd name="T63" fmla="*/ 203 h 204"/>
                <a:gd name="T64" fmla="*/ 55 w 204"/>
                <a:gd name="T65" fmla="*/ 194 h 204"/>
                <a:gd name="T66" fmla="*/ 32 w 204"/>
                <a:gd name="T67" fmla="*/ 176 h 204"/>
                <a:gd name="T68" fmla="*/ 13 w 204"/>
                <a:gd name="T69" fmla="*/ 154 h 204"/>
                <a:gd name="T70" fmla="*/ 3 w 204"/>
                <a:gd name="T71" fmla="*/ 127 h 204"/>
                <a:gd name="T72" fmla="*/ 0 w 204"/>
                <a:gd name="T73" fmla="*/ 108 h 204"/>
                <a:gd name="T74" fmla="*/ 3 w 204"/>
                <a:gd name="T75" fmla="*/ 77 h 204"/>
                <a:gd name="T76" fmla="*/ 15 w 204"/>
                <a:gd name="T77" fmla="*/ 50 h 204"/>
                <a:gd name="T78" fmla="*/ 32 w 204"/>
                <a:gd name="T79" fmla="*/ 27 h 204"/>
                <a:gd name="T80" fmla="*/ 57 w 204"/>
                <a:gd name="T81" fmla="*/ 11 h 204"/>
                <a:gd name="T82" fmla="*/ 87 w 204"/>
                <a:gd name="T83" fmla="*/ 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204">
                  <a:moveTo>
                    <a:pt x="102" y="0"/>
                  </a:moveTo>
                  <a:lnTo>
                    <a:pt x="102" y="0"/>
                  </a:lnTo>
                  <a:lnTo>
                    <a:pt x="112" y="0"/>
                  </a:lnTo>
                  <a:lnTo>
                    <a:pt x="122" y="1"/>
                  </a:lnTo>
                  <a:lnTo>
                    <a:pt x="131" y="4"/>
                  </a:lnTo>
                  <a:lnTo>
                    <a:pt x="141" y="8"/>
                  </a:lnTo>
                  <a:lnTo>
                    <a:pt x="149" y="11"/>
                  </a:lnTo>
                  <a:lnTo>
                    <a:pt x="157" y="16"/>
                  </a:lnTo>
                  <a:lnTo>
                    <a:pt x="165" y="22"/>
                  </a:lnTo>
                  <a:lnTo>
                    <a:pt x="172" y="28"/>
                  </a:lnTo>
                  <a:lnTo>
                    <a:pt x="179" y="35"/>
                  </a:lnTo>
                  <a:lnTo>
                    <a:pt x="185" y="42"/>
                  </a:lnTo>
                  <a:lnTo>
                    <a:pt x="190" y="50"/>
                  </a:lnTo>
                  <a:lnTo>
                    <a:pt x="195" y="58"/>
                  </a:lnTo>
                  <a:lnTo>
                    <a:pt x="199" y="68"/>
                  </a:lnTo>
                  <a:lnTo>
                    <a:pt x="202" y="77"/>
                  </a:lnTo>
                  <a:lnTo>
                    <a:pt x="203" y="87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4" y="107"/>
                  </a:lnTo>
                  <a:lnTo>
                    <a:pt x="203" y="118"/>
                  </a:lnTo>
                  <a:lnTo>
                    <a:pt x="202" y="127"/>
                  </a:lnTo>
                  <a:lnTo>
                    <a:pt x="199" y="137"/>
                  </a:lnTo>
                  <a:lnTo>
                    <a:pt x="195" y="146"/>
                  </a:lnTo>
                  <a:lnTo>
                    <a:pt x="190" y="154"/>
                  </a:lnTo>
                  <a:lnTo>
                    <a:pt x="184" y="162"/>
                  </a:lnTo>
                  <a:lnTo>
                    <a:pt x="179" y="171"/>
                  </a:lnTo>
                  <a:lnTo>
                    <a:pt x="172" y="177"/>
                  </a:lnTo>
                  <a:lnTo>
                    <a:pt x="164" y="184"/>
                  </a:lnTo>
                  <a:lnTo>
                    <a:pt x="156" y="190"/>
                  </a:lnTo>
                  <a:lnTo>
                    <a:pt x="148" y="194"/>
                  </a:lnTo>
                  <a:lnTo>
                    <a:pt x="138" y="198"/>
                  </a:lnTo>
                  <a:lnTo>
                    <a:pt x="129" y="202"/>
                  </a:lnTo>
                  <a:lnTo>
                    <a:pt x="118" y="203"/>
                  </a:lnTo>
                  <a:lnTo>
                    <a:pt x="108" y="204"/>
                  </a:lnTo>
                  <a:lnTo>
                    <a:pt x="108" y="204"/>
                  </a:lnTo>
                  <a:lnTo>
                    <a:pt x="102" y="204"/>
                  </a:lnTo>
                  <a:lnTo>
                    <a:pt x="102" y="185"/>
                  </a:lnTo>
                  <a:lnTo>
                    <a:pt x="102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15" y="184"/>
                  </a:lnTo>
                  <a:lnTo>
                    <a:pt x="123" y="183"/>
                  </a:lnTo>
                  <a:lnTo>
                    <a:pt x="131" y="180"/>
                  </a:lnTo>
                  <a:lnTo>
                    <a:pt x="138" y="177"/>
                  </a:lnTo>
                  <a:lnTo>
                    <a:pt x="152" y="169"/>
                  </a:lnTo>
                  <a:lnTo>
                    <a:pt x="164" y="158"/>
                  </a:lnTo>
                  <a:lnTo>
                    <a:pt x="173" y="145"/>
                  </a:lnTo>
                  <a:lnTo>
                    <a:pt x="180" y="130"/>
                  </a:lnTo>
                  <a:lnTo>
                    <a:pt x="183" y="123"/>
                  </a:lnTo>
                  <a:lnTo>
                    <a:pt x="184" y="115"/>
                  </a:lnTo>
                  <a:lnTo>
                    <a:pt x="185" y="10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3" y="81"/>
                  </a:lnTo>
                  <a:lnTo>
                    <a:pt x="177" y="66"/>
                  </a:lnTo>
                  <a:lnTo>
                    <a:pt x="169" y="53"/>
                  </a:lnTo>
                  <a:lnTo>
                    <a:pt x="160" y="42"/>
                  </a:lnTo>
                  <a:lnTo>
                    <a:pt x="148" y="32"/>
                  </a:lnTo>
                  <a:lnTo>
                    <a:pt x="133" y="26"/>
                  </a:lnTo>
                  <a:lnTo>
                    <a:pt x="118" y="20"/>
                  </a:lnTo>
                  <a:lnTo>
                    <a:pt x="102" y="19"/>
                  </a:lnTo>
                  <a:lnTo>
                    <a:pt x="102" y="0"/>
                  </a:lnTo>
                  <a:close/>
                  <a:moveTo>
                    <a:pt x="96" y="0"/>
                  </a:moveTo>
                  <a:lnTo>
                    <a:pt x="96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102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89" y="20"/>
                  </a:lnTo>
                  <a:lnTo>
                    <a:pt x="81" y="22"/>
                  </a:lnTo>
                  <a:lnTo>
                    <a:pt x="73" y="24"/>
                  </a:lnTo>
                  <a:lnTo>
                    <a:pt x="66" y="27"/>
                  </a:lnTo>
                  <a:lnTo>
                    <a:pt x="51" y="37"/>
                  </a:lnTo>
                  <a:lnTo>
                    <a:pt x="41" y="46"/>
                  </a:lnTo>
                  <a:lnTo>
                    <a:pt x="31" y="60"/>
                  </a:lnTo>
                  <a:lnTo>
                    <a:pt x="24" y="74"/>
                  </a:lnTo>
                  <a:lnTo>
                    <a:pt x="22" y="81"/>
                  </a:lnTo>
                  <a:lnTo>
                    <a:pt x="20" y="89"/>
                  </a:lnTo>
                  <a:lnTo>
                    <a:pt x="19" y="99"/>
                  </a:lnTo>
                  <a:lnTo>
                    <a:pt x="19" y="107"/>
                  </a:lnTo>
                  <a:lnTo>
                    <a:pt x="19" y="107"/>
                  </a:lnTo>
                  <a:lnTo>
                    <a:pt x="22" y="123"/>
                  </a:lnTo>
                  <a:lnTo>
                    <a:pt x="27" y="138"/>
                  </a:lnTo>
                  <a:lnTo>
                    <a:pt x="35" y="152"/>
                  </a:lnTo>
                  <a:lnTo>
                    <a:pt x="45" y="162"/>
                  </a:lnTo>
                  <a:lnTo>
                    <a:pt x="57" y="172"/>
                  </a:lnTo>
                  <a:lnTo>
                    <a:pt x="70" y="179"/>
                  </a:lnTo>
                  <a:lnTo>
                    <a:pt x="87" y="184"/>
                  </a:lnTo>
                  <a:lnTo>
                    <a:pt x="102" y="185"/>
                  </a:lnTo>
                  <a:lnTo>
                    <a:pt x="102" y="204"/>
                  </a:lnTo>
                  <a:lnTo>
                    <a:pt x="102" y="204"/>
                  </a:lnTo>
                  <a:lnTo>
                    <a:pt x="92" y="204"/>
                  </a:lnTo>
                  <a:lnTo>
                    <a:pt x="83" y="203"/>
                  </a:lnTo>
                  <a:lnTo>
                    <a:pt x="73" y="200"/>
                  </a:lnTo>
                  <a:lnTo>
                    <a:pt x="64" y="198"/>
                  </a:lnTo>
                  <a:lnTo>
                    <a:pt x="55" y="194"/>
                  </a:lnTo>
                  <a:lnTo>
                    <a:pt x="47" y="188"/>
                  </a:lnTo>
                  <a:lnTo>
                    <a:pt x="39" y="183"/>
                  </a:lnTo>
                  <a:lnTo>
                    <a:pt x="32" y="176"/>
                  </a:lnTo>
                  <a:lnTo>
                    <a:pt x="26" y="169"/>
                  </a:lnTo>
                  <a:lnTo>
                    <a:pt x="19" y="162"/>
                  </a:lnTo>
                  <a:lnTo>
                    <a:pt x="13" y="154"/>
                  </a:lnTo>
                  <a:lnTo>
                    <a:pt x="9" y="146"/>
                  </a:lnTo>
                  <a:lnTo>
                    <a:pt x="5" y="137"/>
                  </a:lnTo>
                  <a:lnTo>
                    <a:pt x="3" y="127"/>
                  </a:lnTo>
                  <a:lnTo>
                    <a:pt x="1" y="118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97"/>
                  </a:lnTo>
                  <a:lnTo>
                    <a:pt x="1" y="87"/>
                  </a:lnTo>
                  <a:lnTo>
                    <a:pt x="3" y="77"/>
                  </a:lnTo>
                  <a:lnTo>
                    <a:pt x="5" y="68"/>
                  </a:lnTo>
                  <a:lnTo>
                    <a:pt x="9" y="58"/>
                  </a:lnTo>
                  <a:lnTo>
                    <a:pt x="15" y="50"/>
                  </a:lnTo>
                  <a:lnTo>
                    <a:pt x="20" y="42"/>
                  </a:lnTo>
                  <a:lnTo>
                    <a:pt x="26" y="34"/>
                  </a:lnTo>
                  <a:lnTo>
                    <a:pt x="32" y="27"/>
                  </a:lnTo>
                  <a:lnTo>
                    <a:pt x="41" y="20"/>
                  </a:lnTo>
                  <a:lnTo>
                    <a:pt x="49" y="15"/>
                  </a:lnTo>
                  <a:lnTo>
                    <a:pt x="57" y="11"/>
                  </a:lnTo>
                  <a:lnTo>
                    <a:pt x="66" y="7"/>
                  </a:lnTo>
                  <a:lnTo>
                    <a:pt x="76" y="3"/>
                  </a:lnTo>
                  <a:lnTo>
                    <a:pt x="87" y="1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5" name="Freeform 138"/>
            <p:cNvSpPr/>
            <p:nvPr/>
          </p:nvSpPr>
          <p:spPr bwMode="auto">
            <a:xfrm>
              <a:off x="3994151" y="2119313"/>
              <a:ext cx="52388" cy="161925"/>
            </a:xfrm>
            <a:custGeom>
              <a:avLst/>
              <a:gdLst>
                <a:gd name="T0" fmla="*/ 6 w 33"/>
                <a:gd name="T1" fmla="*/ 102 h 102"/>
                <a:gd name="T2" fmla="*/ 33 w 33"/>
                <a:gd name="T3" fmla="*/ 100 h 102"/>
                <a:gd name="T4" fmla="*/ 27 w 33"/>
                <a:gd name="T5" fmla="*/ 0 h 102"/>
                <a:gd name="T6" fmla="*/ 0 w 33"/>
                <a:gd name="T7" fmla="*/ 2 h 102"/>
                <a:gd name="T8" fmla="*/ 6 w 33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2">
                  <a:moveTo>
                    <a:pt x="6" y="102"/>
                  </a:moveTo>
                  <a:lnTo>
                    <a:pt x="33" y="100"/>
                  </a:lnTo>
                  <a:lnTo>
                    <a:pt x="27" y="0"/>
                  </a:lnTo>
                  <a:lnTo>
                    <a:pt x="0" y="2"/>
                  </a:lnTo>
                  <a:lnTo>
                    <a:pt x="6" y="10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6" name="Freeform 139"/>
            <p:cNvSpPr/>
            <p:nvPr/>
          </p:nvSpPr>
          <p:spPr bwMode="auto">
            <a:xfrm>
              <a:off x="3986213" y="2171700"/>
              <a:ext cx="77788" cy="219075"/>
            </a:xfrm>
            <a:custGeom>
              <a:avLst/>
              <a:gdLst>
                <a:gd name="T0" fmla="*/ 5 w 49"/>
                <a:gd name="T1" fmla="*/ 116 h 138"/>
                <a:gd name="T2" fmla="*/ 5 w 49"/>
                <a:gd name="T3" fmla="*/ 116 h 138"/>
                <a:gd name="T4" fmla="*/ 5 w 49"/>
                <a:gd name="T5" fmla="*/ 122 h 138"/>
                <a:gd name="T6" fmla="*/ 7 w 49"/>
                <a:gd name="T7" fmla="*/ 126 h 138"/>
                <a:gd name="T8" fmla="*/ 9 w 49"/>
                <a:gd name="T9" fmla="*/ 128 h 138"/>
                <a:gd name="T10" fmla="*/ 12 w 49"/>
                <a:gd name="T11" fmla="*/ 132 h 138"/>
                <a:gd name="T12" fmla="*/ 16 w 49"/>
                <a:gd name="T13" fmla="*/ 134 h 138"/>
                <a:gd name="T14" fmla="*/ 19 w 49"/>
                <a:gd name="T15" fmla="*/ 136 h 138"/>
                <a:gd name="T16" fmla="*/ 23 w 49"/>
                <a:gd name="T17" fmla="*/ 138 h 138"/>
                <a:gd name="T18" fmla="*/ 28 w 49"/>
                <a:gd name="T19" fmla="*/ 138 h 138"/>
                <a:gd name="T20" fmla="*/ 28 w 49"/>
                <a:gd name="T21" fmla="*/ 138 h 138"/>
                <a:gd name="T22" fmla="*/ 32 w 49"/>
                <a:gd name="T23" fmla="*/ 136 h 138"/>
                <a:gd name="T24" fmla="*/ 37 w 49"/>
                <a:gd name="T25" fmla="*/ 135 h 138"/>
                <a:gd name="T26" fmla="*/ 41 w 49"/>
                <a:gd name="T27" fmla="*/ 132 h 138"/>
                <a:gd name="T28" fmla="*/ 43 w 49"/>
                <a:gd name="T29" fmla="*/ 130 h 138"/>
                <a:gd name="T30" fmla="*/ 46 w 49"/>
                <a:gd name="T31" fmla="*/ 127 h 138"/>
                <a:gd name="T32" fmla="*/ 47 w 49"/>
                <a:gd name="T33" fmla="*/ 123 h 138"/>
                <a:gd name="T34" fmla="*/ 49 w 49"/>
                <a:gd name="T35" fmla="*/ 119 h 138"/>
                <a:gd name="T36" fmla="*/ 49 w 49"/>
                <a:gd name="T37" fmla="*/ 115 h 138"/>
                <a:gd name="T38" fmla="*/ 43 w 49"/>
                <a:gd name="T39" fmla="*/ 20 h 138"/>
                <a:gd name="T40" fmla="*/ 43 w 49"/>
                <a:gd name="T41" fmla="*/ 20 h 138"/>
                <a:gd name="T42" fmla="*/ 43 w 49"/>
                <a:gd name="T43" fmla="*/ 16 h 138"/>
                <a:gd name="T44" fmla="*/ 42 w 49"/>
                <a:gd name="T45" fmla="*/ 12 h 138"/>
                <a:gd name="T46" fmla="*/ 39 w 49"/>
                <a:gd name="T47" fmla="*/ 8 h 138"/>
                <a:gd name="T48" fmla="*/ 37 w 49"/>
                <a:gd name="T49" fmla="*/ 5 h 138"/>
                <a:gd name="T50" fmla="*/ 34 w 49"/>
                <a:gd name="T51" fmla="*/ 2 h 138"/>
                <a:gd name="T52" fmla="*/ 30 w 49"/>
                <a:gd name="T53" fmla="*/ 1 h 138"/>
                <a:gd name="T54" fmla="*/ 26 w 49"/>
                <a:gd name="T55" fmla="*/ 0 h 138"/>
                <a:gd name="T56" fmla="*/ 20 w 49"/>
                <a:gd name="T57" fmla="*/ 0 h 138"/>
                <a:gd name="T58" fmla="*/ 20 w 49"/>
                <a:gd name="T59" fmla="*/ 0 h 138"/>
                <a:gd name="T60" fmla="*/ 16 w 49"/>
                <a:gd name="T61" fmla="*/ 0 h 138"/>
                <a:gd name="T62" fmla="*/ 12 w 49"/>
                <a:gd name="T63" fmla="*/ 1 h 138"/>
                <a:gd name="T64" fmla="*/ 8 w 49"/>
                <a:gd name="T65" fmla="*/ 4 h 138"/>
                <a:gd name="T66" fmla="*/ 5 w 49"/>
                <a:gd name="T67" fmla="*/ 6 h 138"/>
                <a:gd name="T68" fmla="*/ 3 w 49"/>
                <a:gd name="T69" fmla="*/ 11 h 138"/>
                <a:gd name="T70" fmla="*/ 1 w 49"/>
                <a:gd name="T71" fmla="*/ 15 h 138"/>
                <a:gd name="T72" fmla="*/ 0 w 49"/>
                <a:gd name="T73" fmla="*/ 19 h 138"/>
                <a:gd name="T74" fmla="*/ 0 w 49"/>
                <a:gd name="T75" fmla="*/ 23 h 138"/>
                <a:gd name="T76" fmla="*/ 5 w 49"/>
                <a:gd name="T77" fmla="*/ 1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" h="138">
                  <a:moveTo>
                    <a:pt x="5" y="116"/>
                  </a:moveTo>
                  <a:lnTo>
                    <a:pt x="5" y="116"/>
                  </a:lnTo>
                  <a:lnTo>
                    <a:pt x="5" y="122"/>
                  </a:lnTo>
                  <a:lnTo>
                    <a:pt x="7" y="126"/>
                  </a:lnTo>
                  <a:lnTo>
                    <a:pt x="9" y="128"/>
                  </a:lnTo>
                  <a:lnTo>
                    <a:pt x="12" y="132"/>
                  </a:lnTo>
                  <a:lnTo>
                    <a:pt x="16" y="134"/>
                  </a:lnTo>
                  <a:lnTo>
                    <a:pt x="19" y="136"/>
                  </a:lnTo>
                  <a:lnTo>
                    <a:pt x="23" y="138"/>
                  </a:lnTo>
                  <a:lnTo>
                    <a:pt x="28" y="138"/>
                  </a:lnTo>
                  <a:lnTo>
                    <a:pt x="28" y="138"/>
                  </a:lnTo>
                  <a:lnTo>
                    <a:pt x="32" y="136"/>
                  </a:lnTo>
                  <a:lnTo>
                    <a:pt x="37" y="135"/>
                  </a:lnTo>
                  <a:lnTo>
                    <a:pt x="41" y="132"/>
                  </a:lnTo>
                  <a:lnTo>
                    <a:pt x="43" y="130"/>
                  </a:lnTo>
                  <a:lnTo>
                    <a:pt x="46" y="127"/>
                  </a:lnTo>
                  <a:lnTo>
                    <a:pt x="47" y="123"/>
                  </a:lnTo>
                  <a:lnTo>
                    <a:pt x="49" y="119"/>
                  </a:lnTo>
                  <a:lnTo>
                    <a:pt x="49" y="115"/>
                  </a:lnTo>
                  <a:lnTo>
                    <a:pt x="43" y="20"/>
                  </a:lnTo>
                  <a:lnTo>
                    <a:pt x="43" y="20"/>
                  </a:lnTo>
                  <a:lnTo>
                    <a:pt x="43" y="16"/>
                  </a:lnTo>
                  <a:lnTo>
                    <a:pt x="42" y="12"/>
                  </a:lnTo>
                  <a:lnTo>
                    <a:pt x="39" y="8"/>
                  </a:lnTo>
                  <a:lnTo>
                    <a:pt x="37" y="5"/>
                  </a:lnTo>
                  <a:lnTo>
                    <a:pt x="34" y="2"/>
                  </a:lnTo>
                  <a:lnTo>
                    <a:pt x="30" y="1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1"/>
                  </a:lnTo>
                  <a:lnTo>
                    <a:pt x="8" y="4"/>
                  </a:lnTo>
                  <a:lnTo>
                    <a:pt x="5" y="6"/>
                  </a:lnTo>
                  <a:lnTo>
                    <a:pt x="3" y="11"/>
                  </a:lnTo>
                  <a:lnTo>
                    <a:pt x="1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5" y="11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57" name="Freeform 140"/>
          <p:cNvSpPr/>
          <p:nvPr/>
        </p:nvSpPr>
        <p:spPr bwMode="auto">
          <a:xfrm>
            <a:off x="1922529" y="1189196"/>
            <a:ext cx="285620" cy="232878"/>
          </a:xfrm>
          <a:custGeom>
            <a:avLst/>
            <a:gdLst>
              <a:gd name="T0" fmla="*/ 166 w 325"/>
              <a:gd name="T1" fmla="*/ 265 h 265"/>
              <a:gd name="T2" fmla="*/ 166 w 325"/>
              <a:gd name="T3" fmla="*/ 265 h 265"/>
              <a:gd name="T4" fmla="*/ 169 w 325"/>
              <a:gd name="T5" fmla="*/ 263 h 265"/>
              <a:gd name="T6" fmla="*/ 177 w 325"/>
              <a:gd name="T7" fmla="*/ 257 h 265"/>
              <a:gd name="T8" fmla="*/ 189 w 325"/>
              <a:gd name="T9" fmla="*/ 250 h 265"/>
              <a:gd name="T10" fmla="*/ 198 w 325"/>
              <a:gd name="T11" fmla="*/ 246 h 265"/>
              <a:gd name="T12" fmla="*/ 207 w 325"/>
              <a:gd name="T13" fmla="*/ 244 h 265"/>
              <a:gd name="T14" fmla="*/ 218 w 325"/>
              <a:gd name="T15" fmla="*/ 241 h 265"/>
              <a:gd name="T16" fmla="*/ 230 w 325"/>
              <a:gd name="T17" fmla="*/ 240 h 265"/>
              <a:gd name="T18" fmla="*/ 242 w 325"/>
              <a:gd name="T19" fmla="*/ 240 h 265"/>
              <a:gd name="T20" fmla="*/ 257 w 325"/>
              <a:gd name="T21" fmla="*/ 241 h 265"/>
              <a:gd name="T22" fmla="*/ 272 w 325"/>
              <a:gd name="T23" fmla="*/ 242 h 265"/>
              <a:gd name="T24" fmla="*/ 288 w 325"/>
              <a:gd name="T25" fmla="*/ 248 h 265"/>
              <a:gd name="T26" fmla="*/ 306 w 325"/>
              <a:gd name="T27" fmla="*/ 255 h 265"/>
              <a:gd name="T28" fmla="*/ 325 w 325"/>
              <a:gd name="T29" fmla="*/ 263 h 265"/>
              <a:gd name="T30" fmla="*/ 325 w 325"/>
              <a:gd name="T31" fmla="*/ 26 h 265"/>
              <a:gd name="T32" fmla="*/ 325 w 325"/>
              <a:gd name="T33" fmla="*/ 26 h 265"/>
              <a:gd name="T34" fmla="*/ 307 w 325"/>
              <a:gd name="T35" fmla="*/ 18 h 265"/>
              <a:gd name="T36" fmla="*/ 288 w 325"/>
              <a:gd name="T37" fmla="*/ 9 h 265"/>
              <a:gd name="T38" fmla="*/ 265 w 325"/>
              <a:gd name="T39" fmla="*/ 4 h 265"/>
              <a:gd name="T40" fmla="*/ 253 w 325"/>
              <a:gd name="T41" fmla="*/ 1 h 265"/>
              <a:gd name="T42" fmla="*/ 240 w 325"/>
              <a:gd name="T43" fmla="*/ 0 h 265"/>
              <a:gd name="T44" fmla="*/ 226 w 325"/>
              <a:gd name="T45" fmla="*/ 0 h 265"/>
              <a:gd name="T46" fmla="*/ 212 w 325"/>
              <a:gd name="T47" fmla="*/ 1 h 265"/>
              <a:gd name="T48" fmla="*/ 199 w 325"/>
              <a:gd name="T49" fmla="*/ 4 h 265"/>
              <a:gd name="T50" fmla="*/ 187 w 325"/>
              <a:gd name="T51" fmla="*/ 8 h 265"/>
              <a:gd name="T52" fmla="*/ 175 w 325"/>
              <a:gd name="T53" fmla="*/ 16 h 265"/>
              <a:gd name="T54" fmla="*/ 162 w 325"/>
              <a:gd name="T55" fmla="*/ 26 h 265"/>
              <a:gd name="T56" fmla="*/ 0 w 325"/>
              <a:gd name="T57" fmla="*/ 26 h 265"/>
              <a:gd name="T58" fmla="*/ 0 w 325"/>
              <a:gd name="T59" fmla="*/ 264 h 265"/>
              <a:gd name="T60" fmla="*/ 166 w 325"/>
              <a:gd name="T61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5" h="265">
                <a:moveTo>
                  <a:pt x="166" y="265"/>
                </a:moveTo>
                <a:lnTo>
                  <a:pt x="166" y="265"/>
                </a:lnTo>
                <a:lnTo>
                  <a:pt x="169" y="263"/>
                </a:lnTo>
                <a:lnTo>
                  <a:pt x="177" y="257"/>
                </a:lnTo>
                <a:lnTo>
                  <a:pt x="189" y="250"/>
                </a:lnTo>
                <a:lnTo>
                  <a:pt x="198" y="246"/>
                </a:lnTo>
                <a:lnTo>
                  <a:pt x="207" y="244"/>
                </a:lnTo>
                <a:lnTo>
                  <a:pt x="218" y="241"/>
                </a:lnTo>
                <a:lnTo>
                  <a:pt x="230" y="240"/>
                </a:lnTo>
                <a:lnTo>
                  <a:pt x="242" y="240"/>
                </a:lnTo>
                <a:lnTo>
                  <a:pt x="257" y="241"/>
                </a:lnTo>
                <a:lnTo>
                  <a:pt x="272" y="242"/>
                </a:lnTo>
                <a:lnTo>
                  <a:pt x="288" y="248"/>
                </a:lnTo>
                <a:lnTo>
                  <a:pt x="306" y="255"/>
                </a:lnTo>
                <a:lnTo>
                  <a:pt x="325" y="263"/>
                </a:lnTo>
                <a:lnTo>
                  <a:pt x="325" y="26"/>
                </a:lnTo>
                <a:lnTo>
                  <a:pt x="325" y="26"/>
                </a:lnTo>
                <a:lnTo>
                  <a:pt x="307" y="18"/>
                </a:lnTo>
                <a:lnTo>
                  <a:pt x="288" y="9"/>
                </a:lnTo>
                <a:lnTo>
                  <a:pt x="265" y="4"/>
                </a:lnTo>
                <a:lnTo>
                  <a:pt x="253" y="1"/>
                </a:lnTo>
                <a:lnTo>
                  <a:pt x="240" y="0"/>
                </a:lnTo>
                <a:lnTo>
                  <a:pt x="226" y="0"/>
                </a:lnTo>
                <a:lnTo>
                  <a:pt x="212" y="1"/>
                </a:lnTo>
                <a:lnTo>
                  <a:pt x="199" y="4"/>
                </a:lnTo>
                <a:lnTo>
                  <a:pt x="187" y="8"/>
                </a:lnTo>
                <a:lnTo>
                  <a:pt x="175" y="16"/>
                </a:lnTo>
                <a:lnTo>
                  <a:pt x="162" y="26"/>
                </a:lnTo>
                <a:lnTo>
                  <a:pt x="0" y="26"/>
                </a:lnTo>
                <a:lnTo>
                  <a:pt x="0" y="264"/>
                </a:lnTo>
                <a:lnTo>
                  <a:pt x="166" y="265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8" name="Freeform 141"/>
          <p:cNvSpPr>
            <a:spLocks noEditPoints="1"/>
          </p:cNvSpPr>
          <p:nvPr/>
        </p:nvSpPr>
        <p:spPr bwMode="auto">
          <a:xfrm>
            <a:off x="1945380" y="2613703"/>
            <a:ext cx="348017" cy="287362"/>
          </a:xfrm>
          <a:custGeom>
            <a:avLst/>
            <a:gdLst>
              <a:gd name="T0" fmla="*/ 365 w 396"/>
              <a:gd name="T1" fmla="*/ 0 h 327"/>
              <a:gd name="T2" fmla="*/ 383 w 396"/>
              <a:gd name="T3" fmla="*/ 5 h 327"/>
              <a:gd name="T4" fmla="*/ 394 w 396"/>
              <a:gd name="T5" fmla="*/ 19 h 327"/>
              <a:gd name="T6" fmla="*/ 396 w 396"/>
              <a:gd name="T7" fmla="*/ 197 h 327"/>
              <a:gd name="T8" fmla="*/ 394 w 396"/>
              <a:gd name="T9" fmla="*/ 210 h 327"/>
              <a:gd name="T10" fmla="*/ 383 w 396"/>
              <a:gd name="T11" fmla="*/ 224 h 327"/>
              <a:gd name="T12" fmla="*/ 365 w 396"/>
              <a:gd name="T13" fmla="*/ 230 h 327"/>
              <a:gd name="T14" fmla="*/ 295 w 396"/>
              <a:gd name="T15" fmla="*/ 260 h 327"/>
              <a:gd name="T16" fmla="*/ 307 w 396"/>
              <a:gd name="T17" fmla="*/ 262 h 327"/>
              <a:gd name="T18" fmla="*/ 321 w 396"/>
              <a:gd name="T19" fmla="*/ 273 h 327"/>
              <a:gd name="T20" fmla="*/ 326 w 396"/>
              <a:gd name="T21" fmla="*/ 291 h 327"/>
              <a:gd name="T22" fmla="*/ 326 w 396"/>
              <a:gd name="T23" fmla="*/ 302 h 327"/>
              <a:gd name="T24" fmla="*/ 318 w 396"/>
              <a:gd name="T25" fmla="*/ 318 h 327"/>
              <a:gd name="T26" fmla="*/ 302 w 396"/>
              <a:gd name="T27" fmla="*/ 326 h 327"/>
              <a:gd name="T28" fmla="*/ 199 w 396"/>
              <a:gd name="T29" fmla="*/ 208 h 327"/>
              <a:gd name="T30" fmla="*/ 348 w 396"/>
              <a:gd name="T31" fmla="*/ 208 h 327"/>
              <a:gd name="T32" fmla="*/ 361 w 396"/>
              <a:gd name="T33" fmla="*/ 204 h 327"/>
              <a:gd name="T34" fmla="*/ 371 w 396"/>
              <a:gd name="T35" fmla="*/ 192 h 327"/>
              <a:gd name="T36" fmla="*/ 373 w 396"/>
              <a:gd name="T37" fmla="*/ 47 h 327"/>
              <a:gd name="T38" fmla="*/ 371 w 396"/>
              <a:gd name="T39" fmla="*/ 36 h 327"/>
              <a:gd name="T40" fmla="*/ 361 w 396"/>
              <a:gd name="T41" fmla="*/ 25 h 327"/>
              <a:gd name="T42" fmla="*/ 348 w 396"/>
              <a:gd name="T43" fmla="*/ 20 h 327"/>
              <a:gd name="T44" fmla="*/ 127 w 396"/>
              <a:gd name="T45" fmla="*/ 260 h 327"/>
              <a:gd name="T46" fmla="*/ 127 w 396"/>
              <a:gd name="T47" fmla="*/ 230 h 327"/>
              <a:gd name="T48" fmla="*/ 199 w 396"/>
              <a:gd name="T49" fmla="*/ 327 h 327"/>
              <a:gd name="T50" fmla="*/ 154 w 396"/>
              <a:gd name="T51" fmla="*/ 288 h 327"/>
              <a:gd name="T52" fmla="*/ 158 w 396"/>
              <a:gd name="T53" fmla="*/ 287 h 327"/>
              <a:gd name="T54" fmla="*/ 159 w 396"/>
              <a:gd name="T55" fmla="*/ 283 h 327"/>
              <a:gd name="T56" fmla="*/ 155 w 396"/>
              <a:gd name="T57" fmla="*/ 277 h 327"/>
              <a:gd name="T58" fmla="*/ 127 w 396"/>
              <a:gd name="T59" fmla="*/ 260 h 327"/>
              <a:gd name="T60" fmla="*/ 199 w 396"/>
              <a:gd name="T61" fmla="*/ 0 h 327"/>
              <a:gd name="T62" fmla="*/ 127 w 396"/>
              <a:gd name="T63" fmla="*/ 0 h 327"/>
              <a:gd name="T64" fmla="*/ 127 w 396"/>
              <a:gd name="T65" fmla="*/ 276 h 327"/>
              <a:gd name="T66" fmla="*/ 97 w 396"/>
              <a:gd name="T67" fmla="*/ 277 h 327"/>
              <a:gd name="T68" fmla="*/ 94 w 396"/>
              <a:gd name="T69" fmla="*/ 283 h 327"/>
              <a:gd name="T70" fmla="*/ 96 w 396"/>
              <a:gd name="T71" fmla="*/ 287 h 327"/>
              <a:gd name="T72" fmla="*/ 100 w 396"/>
              <a:gd name="T73" fmla="*/ 288 h 327"/>
              <a:gd name="T74" fmla="*/ 101 w 396"/>
              <a:gd name="T75" fmla="*/ 327 h 327"/>
              <a:gd name="T76" fmla="*/ 88 w 396"/>
              <a:gd name="T77" fmla="*/ 325 h 327"/>
              <a:gd name="T78" fmla="*/ 74 w 396"/>
              <a:gd name="T79" fmla="*/ 314 h 327"/>
              <a:gd name="T80" fmla="*/ 69 w 396"/>
              <a:gd name="T81" fmla="*/ 295 h 327"/>
              <a:gd name="T82" fmla="*/ 70 w 396"/>
              <a:gd name="T83" fmla="*/ 285 h 327"/>
              <a:gd name="T84" fmla="*/ 78 w 396"/>
              <a:gd name="T85" fmla="*/ 269 h 327"/>
              <a:gd name="T86" fmla="*/ 94 w 396"/>
              <a:gd name="T87" fmla="*/ 260 h 327"/>
              <a:gd name="T88" fmla="*/ 127 w 396"/>
              <a:gd name="T89" fmla="*/ 230 h 327"/>
              <a:gd name="T90" fmla="*/ 25 w 396"/>
              <a:gd name="T91" fmla="*/ 229 h 327"/>
              <a:gd name="T92" fmla="*/ 9 w 396"/>
              <a:gd name="T93" fmla="*/ 220 h 327"/>
              <a:gd name="T94" fmla="*/ 1 w 396"/>
              <a:gd name="T95" fmla="*/ 204 h 327"/>
              <a:gd name="T96" fmla="*/ 0 w 396"/>
              <a:gd name="T97" fmla="*/ 31 h 327"/>
              <a:gd name="T98" fmla="*/ 5 w 396"/>
              <a:gd name="T99" fmla="*/ 13 h 327"/>
              <a:gd name="T100" fmla="*/ 20 w 396"/>
              <a:gd name="T101" fmla="*/ 2 h 327"/>
              <a:gd name="T102" fmla="*/ 127 w 396"/>
              <a:gd name="T103" fmla="*/ 0 h 327"/>
              <a:gd name="T104" fmla="*/ 50 w 396"/>
              <a:gd name="T105" fmla="*/ 20 h 327"/>
              <a:gd name="T106" fmla="*/ 35 w 396"/>
              <a:gd name="T107" fmla="*/ 25 h 327"/>
              <a:gd name="T108" fmla="*/ 25 w 396"/>
              <a:gd name="T109" fmla="*/ 36 h 327"/>
              <a:gd name="T110" fmla="*/ 24 w 396"/>
              <a:gd name="T111" fmla="*/ 182 h 327"/>
              <a:gd name="T112" fmla="*/ 25 w 396"/>
              <a:gd name="T113" fmla="*/ 192 h 327"/>
              <a:gd name="T114" fmla="*/ 35 w 396"/>
              <a:gd name="T115" fmla="*/ 204 h 327"/>
              <a:gd name="T116" fmla="*/ 50 w 396"/>
              <a:gd name="T117" fmla="*/ 208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6" h="327">
                <a:moveTo>
                  <a:pt x="199" y="0"/>
                </a:moveTo>
                <a:lnTo>
                  <a:pt x="365" y="0"/>
                </a:lnTo>
                <a:lnTo>
                  <a:pt x="365" y="0"/>
                </a:lnTo>
                <a:lnTo>
                  <a:pt x="372" y="0"/>
                </a:lnTo>
                <a:lnTo>
                  <a:pt x="377" y="2"/>
                </a:lnTo>
                <a:lnTo>
                  <a:pt x="383" y="5"/>
                </a:lnTo>
                <a:lnTo>
                  <a:pt x="387" y="9"/>
                </a:lnTo>
                <a:lnTo>
                  <a:pt x="391" y="13"/>
                </a:lnTo>
                <a:lnTo>
                  <a:pt x="394" y="19"/>
                </a:lnTo>
                <a:lnTo>
                  <a:pt x="396" y="24"/>
                </a:lnTo>
                <a:lnTo>
                  <a:pt x="396" y="31"/>
                </a:lnTo>
                <a:lnTo>
                  <a:pt x="396" y="197"/>
                </a:lnTo>
                <a:lnTo>
                  <a:pt x="396" y="197"/>
                </a:lnTo>
                <a:lnTo>
                  <a:pt x="396" y="204"/>
                </a:lnTo>
                <a:lnTo>
                  <a:pt x="394" y="210"/>
                </a:lnTo>
                <a:lnTo>
                  <a:pt x="391" y="215"/>
                </a:lnTo>
                <a:lnTo>
                  <a:pt x="387" y="220"/>
                </a:lnTo>
                <a:lnTo>
                  <a:pt x="383" y="224"/>
                </a:lnTo>
                <a:lnTo>
                  <a:pt x="377" y="227"/>
                </a:lnTo>
                <a:lnTo>
                  <a:pt x="372" y="229"/>
                </a:lnTo>
                <a:lnTo>
                  <a:pt x="365" y="230"/>
                </a:lnTo>
                <a:lnTo>
                  <a:pt x="238" y="230"/>
                </a:lnTo>
                <a:lnTo>
                  <a:pt x="238" y="260"/>
                </a:lnTo>
                <a:lnTo>
                  <a:pt x="295" y="260"/>
                </a:lnTo>
                <a:lnTo>
                  <a:pt x="295" y="260"/>
                </a:lnTo>
                <a:lnTo>
                  <a:pt x="302" y="260"/>
                </a:lnTo>
                <a:lnTo>
                  <a:pt x="307" y="262"/>
                </a:lnTo>
                <a:lnTo>
                  <a:pt x="312" y="265"/>
                </a:lnTo>
                <a:lnTo>
                  <a:pt x="318" y="269"/>
                </a:lnTo>
                <a:lnTo>
                  <a:pt x="321" y="273"/>
                </a:lnTo>
                <a:lnTo>
                  <a:pt x="325" y="279"/>
                </a:lnTo>
                <a:lnTo>
                  <a:pt x="326" y="285"/>
                </a:lnTo>
                <a:lnTo>
                  <a:pt x="326" y="291"/>
                </a:lnTo>
                <a:lnTo>
                  <a:pt x="326" y="295"/>
                </a:lnTo>
                <a:lnTo>
                  <a:pt x="326" y="295"/>
                </a:lnTo>
                <a:lnTo>
                  <a:pt x="326" y="302"/>
                </a:lnTo>
                <a:lnTo>
                  <a:pt x="325" y="308"/>
                </a:lnTo>
                <a:lnTo>
                  <a:pt x="321" y="314"/>
                </a:lnTo>
                <a:lnTo>
                  <a:pt x="318" y="318"/>
                </a:lnTo>
                <a:lnTo>
                  <a:pt x="312" y="322"/>
                </a:lnTo>
                <a:lnTo>
                  <a:pt x="307" y="325"/>
                </a:lnTo>
                <a:lnTo>
                  <a:pt x="302" y="326"/>
                </a:lnTo>
                <a:lnTo>
                  <a:pt x="295" y="327"/>
                </a:lnTo>
                <a:lnTo>
                  <a:pt x="199" y="327"/>
                </a:lnTo>
                <a:lnTo>
                  <a:pt x="199" y="208"/>
                </a:lnTo>
                <a:lnTo>
                  <a:pt x="348" y="208"/>
                </a:lnTo>
                <a:lnTo>
                  <a:pt x="348" y="208"/>
                </a:lnTo>
                <a:lnTo>
                  <a:pt x="348" y="208"/>
                </a:lnTo>
                <a:lnTo>
                  <a:pt x="352" y="207"/>
                </a:lnTo>
                <a:lnTo>
                  <a:pt x="357" y="205"/>
                </a:lnTo>
                <a:lnTo>
                  <a:pt x="361" y="204"/>
                </a:lnTo>
                <a:lnTo>
                  <a:pt x="365" y="200"/>
                </a:lnTo>
                <a:lnTo>
                  <a:pt x="368" y="196"/>
                </a:lnTo>
                <a:lnTo>
                  <a:pt x="371" y="192"/>
                </a:lnTo>
                <a:lnTo>
                  <a:pt x="372" y="188"/>
                </a:lnTo>
                <a:lnTo>
                  <a:pt x="373" y="182"/>
                </a:lnTo>
                <a:lnTo>
                  <a:pt x="373" y="47"/>
                </a:lnTo>
                <a:lnTo>
                  <a:pt x="373" y="47"/>
                </a:lnTo>
                <a:lnTo>
                  <a:pt x="372" y="42"/>
                </a:lnTo>
                <a:lnTo>
                  <a:pt x="371" y="36"/>
                </a:lnTo>
                <a:lnTo>
                  <a:pt x="368" y="32"/>
                </a:lnTo>
                <a:lnTo>
                  <a:pt x="365" y="28"/>
                </a:lnTo>
                <a:lnTo>
                  <a:pt x="361" y="25"/>
                </a:lnTo>
                <a:lnTo>
                  <a:pt x="357" y="23"/>
                </a:lnTo>
                <a:lnTo>
                  <a:pt x="352" y="21"/>
                </a:lnTo>
                <a:lnTo>
                  <a:pt x="348" y="20"/>
                </a:lnTo>
                <a:lnTo>
                  <a:pt x="199" y="20"/>
                </a:lnTo>
                <a:lnTo>
                  <a:pt x="199" y="0"/>
                </a:lnTo>
                <a:close/>
                <a:moveTo>
                  <a:pt x="127" y="260"/>
                </a:moveTo>
                <a:lnTo>
                  <a:pt x="159" y="260"/>
                </a:lnTo>
                <a:lnTo>
                  <a:pt x="159" y="230"/>
                </a:lnTo>
                <a:lnTo>
                  <a:pt x="127" y="230"/>
                </a:lnTo>
                <a:lnTo>
                  <a:pt x="127" y="208"/>
                </a:lnTo>
                <a:lnTo>
                  <a:pt x="199" y="208"/>
                </a:lnTo>
                <a:lnTo>
                  <a:pt x="199" y="327"/>
                </a:lnTo>
                <a:lnTo>
                  <a:pt x="127" y="327"/>
                </a:lnTo>
                <a:lnTo>
                  <a:pt x="127" y="288"/>
                </a:lnTo>
                <a:lnTo>
                  <a:pt x="154" y="288"/>
                </a:lnTo>
                <a:lnTo>
                  <a:pt x="154" y="288"/>
                </a:lnTo>
                <a:lnTo>
                  <a:pt x="155" y="288"/>
                </a:lnTo>
                <a:lnTo>
                  <a:pt x="158" y="287"/>
                </a:lnTo>
                <a:lnTo>
                  <a:pt x="159" y="284"/>
                </a:lnTo>
                <a:lnTo>
                  <a:pt x="159" y="283"/>
                </a:lnTo>
                <a:lnTo>
                  <a:pt x="159" y="283"/>
                </a:lnTo>
                <a:lnTo>
                  <a:pt x="159" y="280"/>
                </a:lnTo>
                <a:lnTo>
                  <a:pt x="158" y="279"/>
                </a:lnTo>
                <a:lnTo>
                  <a:pt x="155" y="277"/>
                </a:lnTo>
                <a:lnTo>
                  <a:pt x="154" y="276"/>
                </a:lnTo>
                <a:lnTo>
                  <a:pt x="127" y="276"/>
                </a:lnTo>
                <a:lnTo>
                  <a:pt x="127" y="260"/>
                </a:lnTo>
                <a:lnTo>
                  <a:pt x="127" y="260"/>
                </a:lnTo>
                <a:close/>
                <a:moveTo>
                  <a:pt x="127" y="0"/>
                </a:moveTo>
                <a:lnTo>
                  <a:pt x="199" y="0"/>
                </a:lnTo>
                <a:lnTo>
                  <a:pt x="199" y="20"/>
                </a:lnTo>
                <a:lnTo>
                  <a:pt x="127" y="20"/>
                </a:lnTo>
                <a:lnTo>
                  <a:pt x="127" y="0"/>
                </a:lnTo>
                <a:close/>
                <a:moveTo>
                  <a:pt x="101" y="260"/>
                </a:moveTo>
                <a:lnTo>
                  <a:pt x="127" y="260"/>
                </a:lnTo>
                <a:lnTo>
                  <a:pt x="127" y="276"/>
                </a:lnTo>
                <a:lnTo>
                  <a:pt x="100" y="276"/>
                </a:lnTo>
                <a:lnTo>
                  <a:pt x="100" y="276"/>
                </a:lnTo>
                <a:lnTo>
                  <a:pt x="97" y="277"/>
                </a:lnTo>
                <a:lnTo>
                  <a:pt x="96" y="279"/>
                </a:lnTo>
                <a:lnTo>
                  <a:pt x="94" y="280"/>
                </a:lnTo>
                <a:lnTo>
                  <a:pt x="94" y="283"/>
                </a:lnTo>
                <a:lnTo>
                  <a:pt x="94" y="283"/>
                </a:lnTo>
                <a:lnTo>
                  <a:pt x="94" y="284"/>
                </a:lnTo>
                <a:lnTo>
                  <a:pt x="96" y="287"/>
                </a:lnTo>
                <a:lnTo>
                  <a:pt x="97" y="288"/>
                </a:lnTo>
                <a:lnTo>
                  <a:pt x="100" y="288"/>
                </a:lnTo>
                <a:lnTo>
                  <a:pt x="100" y="288"/>
                </a:lnTo>
                <a:lnTo>
                  <a:pt x="127" y="288"/>
                </a:lnTo>
                <a:lnTo>
                  <a:pt x="127" y="327"/>
                </a:lnTo>
                <a:lnTo>
                  <a:pt x="101" y="327"/>
                </a:lnTo>
                <a:lnTo>
                  <a:pt x="101" y="327"/>
                </a:lnTo>
                <a:lnTo>
                  <a:pt x="94" y="326"/>
                </a:lnTo>
                <a:lnTo>
                  <a:pt x="88" y="325"/>
                </a:lnTo>
                <a:lnTo>
                  <a:pt x="82" y="322"/>
                </a:lnTo>
                <a:lnTo>
                  <a:pt x="78" y="318"/>
                </a:lnTo>
                <a:lnTo>
                  <a:pt x="74" y="314"/>
                </a:lnTo>
                <a:lnTo>
                  <a:pt x="71" y="308"/>
                </a:lnTo>
                <a:lnTo>
                  <a:pt x="70" y="302"/>
                </a:lnTo>
                <a:lnTo>
                  <a:pt x="69" y="295"/>
                </a:lnTo>
                <a:lnTo>
                  <a:pt x="69" y="291"/>
                </a:lnTo>
                <a:lnTo>
                  <a:pt x="69" y="291"/>
                </a:lnTo>
                <a:lnTo>
                  <a:pt x="70" y="285"/>
                </a:lnTo>
                <a:lnTo>
                  <a:pt x="71" y="279"/>
                </a:lnTo>
                <a:lnTo>
                  <a:pt x="74" y="273"/>
                </a:lnTo>
                <a:lnTo>
                  <a:pt x="78" y="269"/>
                </a:lnTo>
                <a:lnTo>
                  <a:pt x="82" y="265"/>
                </a:lnTo>
                <a:lnTo>
                  <a:pt x="88" y="262"/>
                </a:lnTo>
                <a:lnTo>
                  <a:pt x="94" y="260"/>
                </a:lnTo>
                <a:lnTo>
                  <a:pt x="101" y="260"/>
                </a:lnTo>
                <a:lnTo>
                  <a:pt x="101" y="260"/>
                </a:lnTo>
                <a:close/>
                <a:moveTo>
                  <a:pt x="127" y="230"/>
                </a:moveTo>
                <a:lnTo>
                  <a:pt x="32" y="230"/>
                </a:lnTo>
                <a:lnTo>
                  <a:pt x="32" y="230"/>
                </a:lnTo>
                <a:lnTo>
                  <a:pt x="25" y="229"/>
                </a:lnTo>
                <a:lnTo>
                  <a:pt x="20" y="227"/>
                </a:lnTo>
                <a:lnTo>
                  <a:pt x="14" y="224"/>
                </a:lnTo>
                <a:lnTo>
                  <a:pt x="9" y="220"/>
                </a:lnTo>
                <a:lnTo>
                  <a:pt x="5" y="215"/>
                </a:lnTo>
                <a:lnTo>
                  <a:pt x="2" y="210"/>
                </a:lnTo>
                <a:lnTo>
                  <a:pt x="1" y="204"/>
                </a:lnTo>
                <a:lnTo>
                  <a:pt x="0" y="197"/>
                </a:lnTo>
                <a:lnTo>
                  <a:pt x="0" y="31"/>
                </a:lnTo>
                <a:lnTo>
                  <a:pt x="0" y="31"/>
                </a:lnTo>
                <a:lnTo>
                  <a:pt x="1" y="24"/>
                </a:lnTo>
                <a:lnTo>
                  <a:pt x="2" y="19"/>
                </a:lnTo>
                <a:lnTo>
                  <a:pt x="5" y="13"/>
                </a:lnTo>
                <a:lnTo>
                  <a:pt x="9" y="9"/>
                </a:lnTo>
                <a:lnTo>
                  <a:pt x="14" y="5"/>
                </a:lnTo>
                <a:lnTo>
                  <a:pt x="20" y="2"/>
                </a:lnTo>
                <a:lnTo>
                  <a:pt x="25" y="0"/>
                </a:lnTo>
                <a:lnTo>
                  <a:pt x="32" y="0"/>
                </a:lnTo>
                <a:lnTo>
                  <a:pt x="127" y="0"/>
                </a:lnTo>
                <a:lnTo>
                  <a:pt x="127" y="20"/>
                </a:lnTo>
                <a:lnTo>
                  <a:pt x="50" y="20"/>
                </a:lnTo>
                <a:lnTo>
                  <a:pt x="50" y="20"/>
                </a:lnTo>
                <a:lnTo>
                  <a:pt x="44" y="21"/>
                </a:lnTo>
                <a:lnTo>
                  <a:pt x="40" y="23"/>
                </a:lnTo>
                <a:lnTo>
                  <a:pt x="35" y="25"/>
                </a:lnTo>
                <a:lnTo>
                  <a:pt x="31" y="28"/>
                </a:lnTo>
                <a:lnTo>
                  <a:pt x="28" y="32"/>
                </a:lnTo>
                <a:lnTo>
                  <a:pt x="25" y="36"/>
                </a:lnTo>
                <a:lnTo>
                  <a:pt x="24" y="42"/>
                </a:lnTo>
                <a:lnTo>
                  <a:pt x="24" y="47"/>
                </a:lnTo>
                <a:lnTo>
                  <a:pt x="24" y="182"/>
                </a:lnTo>
                <a:lnTo>
                  <a:pt x="24" y="182"/>
                </a:lnTo>
                <a:lnTo>
                  <a:pt x="24" y="188"/>
                </a:lnTo>
                <a:lnTo>
                  <a:pt x="25" y="192"/>
                </a:lnTo>
                <a:lnTo>
                  <a:pt x="28" y="196"/>
                </a:lnTo>
                <a:lnTo>
                  <a:pt x="31" y="200"/>
                </a:lnTo>
                <a:lnTo>
                  <a:pt x="35" y="204"/>
                </a:lnTo>
                <a:lnTo>
                  <a:pt x="40" y="205"/>
                </a:lnTo>
                <a:lnTo>
                  <a:pt x="44" y="207"/>
                </a:lnTo>
                <a:lnTo>
                  <a:pt x="50" y="208"/>
                </a:lnTo>
                <a:lnTo>
                  <a:pt x="127" y="208"/>
                </a:lnTo>
                <a:lnTo>
                  <a:pt x="127" y="23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9" name="Freeform 142"/>
          <p:cNvSpPr>
            <a:spLocks noEditPoints="1"/>
          </p:cNvSpPr>
          <p:nvPr/>
        </p:nvSpPr>
        <p:spPr bwMode="auto">
          <a:xfrm>
            <a:off x="1230012" y="2037221"/>
            <a:ext cx="447325" cy="521119"/>
          </a:xfrm>
          <a:custGeom>
            <a:avLst/>
            <a:gdLst>
              <a:gd name="T0" fmla="*/ 92 w 509"/>
              <a:gd name="T1" fmla="*/ 126 h 593"/>
              <a:gd name="T2" fmla="*/ 147 w 509"/>
              <a:gd name="T3" fmla="*/ 94 h 593"/>
              <a:gd name="T4" fmla="*/ 137 w 509"/>
              <a:gd name="T5" fmla="*/ 133 h 593"/>
              <a:gd name="T6" fmla="*/ 168 w 509"/>
              <a:gd name="T7" fmla="*/ 120 h 593"/>
              <a:gd name="T8" fmla="*/ 157 w 509"/>
              <a:gd name="T9" fmla="*/ 157 h 593"/>
              <a:gd name="T10" fmla="*/ 189 w 509"/>
              <a:gd name="T11" fmla="*/ 144 h 593"/>
              <a:gd name="T12" fmla="*/ 177 w 509"/>
              <a:gd name="T13" fmla="*/ 183 h 593"/>
              <a:gd name="T14" fmla="*/ 210 w 509"/>
              <a:gd name="T15" fmla="*/ 170 h 593"/>
              <a:gd name="T16" fmla="*/ 174 w 509"/>
              <a:gd name="T17" fmla="*/ 228 h 593"/>
              <a:gd name="T18" fmla="*/ 230 w 509"/>
              <a:gd name="T19" fmla="*/ 195 h 593"/>
              <a:gd name="T20" fmla="*/ 219 w 509"/>
              <a:gd name="T21" fmla="*/ 235 h 593"/>
              <a:gd name="T22" fmla="*/ 252 w 509"/>
              <a:gd name="T23" fmla="*/ 221 h 593"/>
              <a:gd name="T24" fmla="*/ 239 w 509"/>
              <a:gd name="T25" fmla="*/ 259 h 593"/>
              <a:gd name="T26" fmla="*/ 272 w 509"/>
              <a:gd name="T27" fmla="*/ 245 h 593"/>
              <a:gd name="T28" fmla="*/ 261 w 509"/>
              <a:gd name="T29" fmla="*/ 285 h 593"/>
              <a:gd name="T30" fmla="*/ 294 w 509"/>
              <a:gd name="T31" fmla="*/ 271 h 593"/>
              <a:gd name="T32" fmla="*/ 258 w 509"/>
              <a:gd name="T33" fmla="*/ 329 h 593"/>
              <a:gd name="T34" fmla="*/ 314 w 509"/>
              <a:gd name="T35" fmla="*/ 297 h 593"/>
              <a:gd name="T36" fmla="*/ 302 w 509"/>
              <a:gd name="T37" fmla="*/ 336 h 593"/>
              <a:gd name="T38" fmla="*/ 334 w 509"/>
              <a:gd name="T39" fmla="*/ 323 h 593"/>
              <a:gd name="T40" fmla="*/ 323 w 509"/>
              <a:gd name="T41" fmla="*/ 362 h 593"/>
              <a:gd name="T42" fmla="*/ 356 w 509"/>
              <a:gd name="T43" fmla="*/ 347 h 593"/>
              <a:gd name="T44" fmla="*/ 344 w 509"/>
              <a:gd name="T45" fmla="*/ 386 h 593"/>
              <a:gd name="T46" fmla="*/ 376 w 509"/>
              <a:gd name="T47" fmla="*/ 373 h 593"/>
              <a:gd name="T48" fmla="*/ 341 w 509"/>
              <a:gd name="T49" fmla="*/ 431 h 593"/>
              <a:gd name="T50" fmla="*/ 397 w 509"/>
              <a:gd name="T51" fmla="*/ 398 h 593"/>
              <a:gd name="T52" fmla="*/ 386 w 509"/>
              <a:gd name="T53" fmla="*/ 438 h 593"/>
              <a:gd name="T54" fmla="*/ 418 w 509"/>
              <a:gd name="T55" fmla="*/ 424 h 593"/>
              <a:gd name="T56" fmla="*/ 406 w 509"/>
              <a:gd name="T57" fmla="*/ 463 h 593"/>
              <a:gd name="T58" fmla="*/ 438 w 509"/>
              <a:gd name="T59" fmla="*/ 450 h 593"/>
              <a:gd name="T60" fmla="*/ 426 w 509"/>
              <a:gd name="T61" fmla="*/ 488 h 593"/>
              <a:gd name="T62" fmla="*/ 459 w 509"/>
              <a:gd name="T63" fmla="*/ 474 h 593"/>
              <a:gd name="T64" fmla="*/ 424 w 509"/>
              <a:gd name="T65" fmla="*/ 532 h 593"/>
              <a:gd name="T66" fmla="*/ 480 w 509"/>
              <a:gd name="T67" fmla="*/ 500 h 593"/>
              <a:gd name="T68" fmla="*/ 437 w 509"/>
              <a:gd name="T69" fmla="*/ 593 h 593"/>
              <a:gd name="T70" fmla="*/ 70 w 509"/>
              <a:gd name="T71" fmla="*/ 82 h 593"/>
              <a:gd name="T72" fmla="*/ 77 w 509"/>
              <a:gd name="T73" fmla="*/ 80 h 593"/>
              <a:gd name="T74" fmla="*/ 82 w 509"/>
              <a:gd name="T75" fmla="*/ 78 h 593"/>
              <a:gd name="T76" fmla="*/ 88 w 509"/>
              <a:gd name="T77" fmla="*/ 65 h 593"/>
              <a:gd name="T78" fmla="*/ 84 w 509"/>
              <a:gd name="T79" fmla="*/ 52 h 593"/>
              <a:gd name="T80" fmla="*/ 81 w 509"/>
              <a:gd name="T81" fmla="*/ 49 h 593"/>
              <a:gd name="T82" fmla="*/ 74 w 509"/>
              <a:gd name="T83" fmla="*/ 45 h 593"/>
              <a:gd name="T84" fmla="*/ 70 w 509"/>
              <a:gd name="T85" fmla="*/ 2 h 593"/>
              <a:gd name="T86" fmla="*/ 141 w 509"/>
              <a:gd name="T87" fmla="*/ 86 h 593"/>
              <a:gd name="T88" fmla="*/ 0 w 509"/>
              <a:gd name="T89" fmla="*/ 59 h 593"/>
              <a:gd name="T90" fmla="*/ 70 w 509"/>
              <a:gd name="T91" fmla="*/ 45 h 593"/>
              <a:gd name="T92" fmla="*/ 65 w 509"/>
              <a:gd name="T93" fmla="*/ 46 h 593"/>
              <a:gd name="T94" fmla="*/ 59 w 509"/>
              <a:gd name="T95" fmla="*/ 49 h 593"/>
              <a:gd name="T96" fmla="*/ 53 w 509"/>
              <a:gd name="T97" fmla="*/ 61 h 593"/>
              <a:gd name="T98" fmla="*/ 57 w 509"/>
              <a:gd name="T99" fmla="*/ 75 h 593"/>
              <a:gd name="T100" fmla="*/ 57 w 509"/>
              <a:gd name="T101" fmla="*/ 75 h 593"/>
              <a:gd name="T102" fmla="*/ 63 w 509"/>
              <a:gd name="T103" fmla="*/ 79 h 593"/>
              <a:gd name="T104" fmla="*/ 70 w 509"/>
              <a:gd name="T105" fmla="*/ 82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09" h="593">
                <a:moveTo>
                  <a:pt x="141" y="86"/>
                </a:moveTo>
                <a:lnTo>
                  <a:pt x="92" y="126"/>
                </a:lnTo>
                <a:lnTo>
                  <a:pt x="99" y="134"/>
                </a:lnTo>
                <a:lnTo>
                  <a:pt x="147" y="94"/>
                </a:lnTo>
                <a:lnTo>
                  <a:pt x="162" y="111"/>
                </a:lnTo>
                <a:lnTo>
                  <a:pt x="137" y="133"/>
                </a:lnTo>
                <a:lnTo>
                  <a:pt x="142" y="140"/>
                </a:lnTo>
                <a:lnTo>
                  <a:pt x="168" y="120"/>
                </a:lnTo>
                <a:lnTo>
                  <a:pt x="183" y="137"/>
                </a:lnTo>
                <a:lnTo>
                  <a:pt x="157" y="157"/>
                </a:lnTo>
                <a:lnTo>
                  <a:pt x="164" y="166"/>
                </a:lnTo>
                <a:lnTo>
                  <a:pt x="189" y="144"/>
                </a:lnTo>
                <a:lnTo>
                  <a:pt x="203" y="161"/>
                </a:lnTo>
                <a:lnTo>
                  <a:pt x="177" y="183"/>
                </a:lnTo>
                <a:lnTo>
                  <a:pt x="184" y="191"/>
                </a:lnTo>
                <a:lnTo>
                  <a:pt x="210" y="170"/>
                </a:lnTo>
                <a:lnTo>
                  <a:pt x="225" y="187"/>
                </a:lnTo>
                <a:lnTo>
                  <a:pt x="174" y="228"/>
                </a:lnTo>
                <a:lnTo>
                  <a:pt x="181" y="236"/>
                </a:lnTo>
                <a:lnTo>
                  <a:pt x="230" y="195"/>
                </a:lnTo>
                <a:lnTo>
                  <a:pt x="245" y="213"/>
                </a:lnTo>
                <a:lnTo>
                  <a:pt x="219" y="235"/>
                </a:lnTo>
                <a:lnTo>
                  <a:pt x="226" y="241"/>
                </a:lnTo>
                <a:lnTo>
                  <a:pt x="252" y="221"/>
                </a:lnTo>
                <a:lnTo>
                  <a:pt x="267" y="239"/>
                </a:lnTo>
                <a:lnTo>
                  <a:pt x="239" y="259"/>
                </a:lnTo>
                <a:lnTo>
                  <a:pt x="246" y="267"/>
                </a:lnTo>
                <a:lnTo>
                  <a:pt x="272" y="245"/>
                </a:lnTo>
                <a:lnTo>
                  <a:pt x="287" y="263"/>
                </a:lnTo>
                <a:lnTo>
                  <a:pt x="261" y="285"/>
                </a:lnTo>
                <a:lnTo>
                  <a:pt x="267" y="293"/>
                </a:lnTo>
                <a:lnTo>
                  <a:pt x="294" y="271"/>
                </a:lnTo>
                <a:lnTo>
                  <a:pt x="307" y="289"/>
                </a:lnTo>
                <a:lnTo>
                  <a:pt x="258" y="329"/>
                </a:lnTo>
                <a:lnTo>
                  <a:pt x="264" y="338"/>
                </a:lnTo>
                <a:lnTo>
                  <a:pt x="314" y="297"/>
                </a:lnTo>
                <a:lnTo>
                  <a:pt x="329" y="314"/>
                </a:lnTo>
                <a:lnTo>
                  <a:pt x="302" y="336"/>
                </a:lnTo>
                <a:lnTo>
                  <a:pt x="308" y="343"/>
                </a:lnTo>
                <a:lnTo>
                  <a:pt x="334" y="323"/>
                </a:lnTo>
                <a:lnTo>
                  <a:pt x="349" y="340"/>
                </a:lnTo>
                <a:lnTo>
                  <a:pt x="323" y="362"/>
                </a:lnTo>
                <a:lnTo>
                  <a:pt x="329" y="369"/>
                </a:lnTo>
                <a:lnTo>
                  <a:pt x="356" y="347"/>
                </a:lnTo>
                <a:lnTo>
                  <a:pt x="369" y="366"/>
                </a:lnTo>
                <a:lnTo>
                  <a:pt x="344" y="386"/>
                </a:lnTo>
                <a:lnTo>
                  <a:pt x="350" y="394"/>
                </a:lnTo>
                <a:lnTo>
                  <a:pt x="376" y="373"/>
                </a:lnTo>
                <a:lnTo>
                  <a:pt x="391" y="390"/>
                </a:lnTo>
                <a:lnTo>
                  <a:pt x="341" y="431"/>
                </a:lnTo>
                <a:lnTo>
                  <a:pt x="348" y="439"/>
                </a:lnTo>
                <a:lnTo>
                  <a:pt x="397" y="398"/>
                </a:lnTo>
                <a:lnTo>
                  <a:pt x="411" y="416"/>
                </a:lnTo>
                <a:lnTo>
                  <a:pt x="386" y="438"/>
                </a:lnTo>
                <a:lnTo>
                  <a:pt x="391" y="446"/>
                </a:lnTo>
                <a:lnTo>
                  <a:pt x="418" y="424"/>
                </a:lnTo>
                <a:lnTo>
                  <a:pt x="432" y="442"/>
                </a:lnTo>
                <a:lnTo>
                  <a:pt x="406" y="463"/>
                </a:lnTo>
                <a:lnTo>
                  <a:pt x="413" y="470"/>
                </a:lnTo>
                <a:lnTo>
                  <a:pt x="438" y="450"/>
                </a:lnTo>
                <a:lnTo>
                  <a:pt x="453" y="467"/>
                </a:lnTo>
                <a:lnTo>
                  <a:pt x="426" y="488"/>
                </a:lnTo>
                <a:lnTo>
                  <a:pt x="433" y="496"/>
                </a:lnTo>
                <a:lnTo>
                  <a:pt x="459" y="474"/>
                </a:lnTo>
                <a:lnTo>
                  <a:pt x="474" y="492"/>
                </a:lnTo>
                <a:lnTo>
                  <a:pt x="424" y="532"/>
                </a:lnTo>
                <a:lnTo>
                  <a:pt x="430" y="541"/>
                </a:lnTo>
                <a:lnTo>
                  <a:pt x="480" y="500"/>
                </a:lnTo>
                <a:lnTo>
                  <a:pt x="509" y="535"/>
                </a:lnTo>
                <a:lnTo>
                  <a:pt x="437" y="593"/>
                </a:lnTo>
                <a:lnTo>
                  <a:pt x="70" y="145"/>
                </a:lnTo>
                <a:lnTo>
                  <a:pt x="70" y="82"/>
                </a:lnTo>
                <a:lnTo>
                  <a:pt x="70" y="82"/>
                </a:lnTo>
                <a:lnTo>
                  <a:pt x="77" y="80"/>
                </a:lnTo>
                <a:lnTo>
                  <a:pt x="82" y="78"/>
                </a:lnTo>
                <a:lnTo>
                  <a:pt x="82" y="78"/>
                </a:lnTo>
                <a:lnTo>
                  <a:pt x="86" y="72"/>
                </a:lnTo>
                <a:lnTo>
                  <a:pt x="88" y="65"/>
                </a:lnTo>
                <a:lnTo>
                  <a:pt x="88" y="59"/>
                </a:lnTo>
                <a:lnTo>
                  <a:pt x="84" y="52"/>
                </a:lnTo>
                <a:lnTo>
                  <a:pt x="84" y="52"/>
                </a:lnTo>
                <a:lnTo>
                  <a:pt x="81" y="49"/>
                </a:lnTo>
                <a:lnTo>
                  <a:pt x="78" y="46"/>
                </a:lnTo>
                <a:lnTo>
                  <a:pt x="74" y="45"/>
                </a:lnTo>
                <a:lnTo>
                  <a:pt x="70" y="45"/>
                </a:lnTo>
                <a:lnTo>
                  <a:pt x="70" y="2"/>
                </a:lnTo>
                <a:lnTo>
                  <a:pt x="72" y="0"/>
                </a:lnTo>
                <a:lnTo>
                  <a:pt x="141" y="86"/>
                </a:lnTo>
                <a:close/>
                <a:moveTo>
                  <a:pt x="70" y="145"/>
                </a:moveTo>
                <a:lnTo>
                  <a:pt x="0" y="59"/>
                </a:lnTo>
                <a:lnTo>
                  <a:pt x="70" y="2"/>
                </a:lnTo>
                <a:lnTo>
                  <a:pt x="70" y="45"/>
                </a:lnTo>
                <a:lnTo>
                  <a:pt x="70" y="45"/>
                </a:lnTo>
                <a:lnTo>
                  <a:pt x="65" y="46"/>
                </a:lnTo>
                <a:lnTo>
                  <a:pt x="59" y="49"/>
                </a:lnTo>
                <a:lnTo>
                  <a:pt x="59" y="49"/>
                </a:lnTo>
                <a:lnTo>
                  <a:pt x="54" y="55"/>
                </a:lnTo>
                <a:lnTo>
                  <a:pt x="53" y="61"/>
                </a:lnTo>
                <a:lnTo>
                  <a:pt x="53" y="68"/>
                </a:lnTo>
                <a:lnTo>
                  <a:pt x="57" y="75"/>
                </a:lnTo>
                <a:lnTo>
                  <a:pt x="57" y="75"/>
                </a:lnTo>
                <a:lnTo>
                  <a:pt x="57" y="75"/>
                </a:lnTo>
                <a:lnTo>
                  <a:pt x="59" y="78"/>
                </a:lnTo>
                <a:lnTo>
                  <a:pt x="63" y="79"/>
                </a:lnTo>
                <a:lnTo>
                  <a:pt x="66" y="80"/>
                </a:lnTo>
                <a:lnTo>
                  <a:pt x="70" y="82"/>
                </a:lnTo>
                <a:lnTo>
                  <a:pt x="70" y="145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0" name="Freeform 143"/>
          <p:cNvSpPr>
            <a:spLocks noEditPoints="1"/>
          </p:cNvSpPr>
          <p:nvPr/>
        </p:nvSpPr>
        <p:spPr bwMode="auto">
          <a:xfrm>
            <a:off x="1150038" y="2191008"/>
            <a:ext cx="188070" cy="378756"/>
          </a:xfrm>
          <a:custGeom>
            <a:avLst/>
            <a:gdLst>
              <a:gd name="T0" fmla="*/ 194 w 214"/>
              <a:gd name="T1" fmla="*/ 431 h 431"/>
              <a:gd name="T2" fmla="*/ 169 w 214"/>
              <a:gd name="T3" fmla="*/ 408 h 431"/>
              <a:gd name="T4" fmla="*/ 209 w 214"/>
              <a:gd name="T5" fmla="*/ 349 h 431"/>
              <a:gd name="T6" fmla="*/ 203 w 214"/>
              <a:gd name="T7" fmla="*/ 341 h 431"/>
              <a:gd name="T8" fmla="*/ 188 w 214"/>
              <a:gd name="T9" fmla="*/ 337 h 431"/>
              <a:gd name="T10" fmla="*/ 180 w 214"/>
              <a:gd name="T11" fmla="*/ 344 h 431"/>
              <a:gd name="T12" fmla="*/ 179 w 214"/>
              <a:gd name="T13" fmla="*/ 353 h 431"/>
              <a:gd name="T14" fmla="*/ 171 w 214"/>
              <a:gd name="T15" fmla="*/ 347 h 431"/>
              <a:gd name="T16" fmla="*/ 125 w 214"/>
              <a:gd name="T17" fmla="*/ 385 h 431"/>
              <a:gd name="T18" fmla="*/ 50 w 214"/>
              <a:gd name="T19" fmla="*/ 194 h 431"/>
              <a:gd name="T20" fmla="*/ 54 w 214"/>
              <a:gd name="T21" fmla="*/ 186 h 431"/>
              <a:gd name="T22" fmla="*/ 81 w 214"/>
              <a:gd name="T23" fmla="*/ 176 h 431"/>
              <a:gd name="T24" fmla="*/ 74 w 214"/>
              <a:gd name="T25" fmla="*/ 173 h 431"/>
              <a:gd name="T26" fmla="*/ 50 w 214"/>
              <a:gd name="T27" fmla="*/ 115 h 431"/>
              <a:gd name="T28" fmla="*/ 99 w 214"/>
              <a:gd name="T29" fmla="*/ 61 h 431"/>
              <a:gd name="T30" fmla="*/ 111 w 214"/>
              <a:gd name="T31" fmla="*/ 65 h 431"/>
              <a:gd name="T32" fmla="*/ 144 w 214"/>
              <a:gd name="T33" fmla="*/ 146 h 431"/>
              <a:gd name="T34" fmla="*/ 144 w 214"/>
              <a:gd name="T35" fmla="*/ 156 h 431"/>
              <a:gd name="T36" fmla="*/ 168 w 214"/>
              <a:gd name="T37" fmla="*/ 347 h 431"/>
              <a:gd name="T38" fmla="*/ 163 w 214"/>
              <a:gd name="T39" fmla="*/ 348 h 431"/>
              <a:gd name="T40" fmla="*/ 153 w 214"/>
              <a:gd name="T41" fmla="*/ 357 h 431"/>
              <a:gd name="T42" fmla="*/ 150 w 214"/>
              <a:gd name="T43" fmla="*/ 359 h 431"/>
              <a:gd name="T44" fmla="*/ 135 w 214"/>
              <a:gd name="T45" fmla="*/ 357 h 431"/>
              <a:gd name="T46" fmla="*/ 129 w 214"/>
              <a:gd name="T47" fmla="*/ 366 h 431"/>
              <a:gd name="T48" fmla="*/ 130 w 214"/>
              <a:gd name="T49" fmla="*/ 381 h 431"/>
              <a:gd name="T50" fmla="*/ 125 w 214"/>
              <a:gd name="T51" fmla="*/ 385 h 431"/>
              <a:gd name="T52" fmla="*/ 50 w 214"/>
              <a:gd name="T53" fmla="*/ 77 h 431"/>
              <a:gd name="T54" fmla="*/ 87 w 214"/>
              <a:gd name="T55" fmla="*/ 28 h 431"/>
              <a:gd name="T56" fmla="*/ 77 w 214"/>
              <a:gd name="T57" fmla="*/ 14 h 431"/>
              <a:gd name="T58" fmla="*/ 62 w 214"/>
              <a:gd name="T59" fmla="*/ 3 h 431"/>
              <a:gd name="T60" fmla="*/ 50 w 214"/>
              <a:gd name="T61" fmla="*/ 0 h 431"/>
              <a:gd name="T62" fmla="*/ 45 w 214"/>
              <a:gd name="T63" fmla="*/ 191 h 431"/>
              <a:gd name="T64" fmla="*/ 11 w 214"/>
              <a:gd name="T65" fmla="*/ 108 h 431"/>
              <a:gd name="T66" fmla="*/ 12 w 214"/>
              <a:gd name="T67" fmla="*/ 96 h 431"/>
              <a:gd name="T68" fmla="*/ 4 w 214"/>
              <a:gd name="T69" fmla="*/ 61 h 431"/>
              <a:gd name="T70" fmla="*/ 1 w 214"/>
              <a:gd name="T71" fmla="*/ 35 h 431"/>
              <a:gd name="T72" fmla="*/ 15 w 214"/>
              <a:gd name="T73" fmla="*/ 12 h 431"/>
              <a:gd name="T74" fmla="*/ 30 w 214"/>
              <a:gd name="T75" fmla="*/ 3 h 431"/>
              <a:gd name="T76" fmla="*/ 50 w 214"/>
              <a:gd name="T77" fmla="*/ 77 h 431"/>
              <a:gd name="T78" fmla="*/ 50 w 214"/>
              <a:gd name="T79" fmla="*/ 115 h 431"/>
              <a:gd name="T80" fmla="*/ 43 w 214"/>
              <a:gd name="T81" fmla="*/ 98 h 431"/>
              <a:gd name="T82" fmla="*/ 47 w 214"/>
              <a:gd name="T83" fmla="*/ 88 h 431"/>
              <a:gd name="T84" fmla="*/ 22 w 214"/>
              <a:gd name="T85" fmla="*/ 99 h 431"/>
              <a:gd name="T86" fmla="*/ 19 w 214"/>
              <a:gd name="T87" fmla="*/ 111 h 431"/>
              <a:gd name="T88" fmla="*/ 47 w 214"/>
              <a:gd name="T89" fmla="*/ 18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14" h="431">
                <a:moveTo>
                  <a:pt x="168" y="228"/>
                </a:moveTo>
                <a:lnTo>
                  <a:pt x="214" y="349"/>
                </a:lnTo>
                <a:lnTo>
                  <a:pt x="194" y="431"/>
                </a:lnTo>
                <a:lnTo>
                  <a:pt x="168" y="413"/>
                </a:lnTo>
                <a:lnTo>
                  <a:pt x="168" y="405"/>
                </a:lnTo>
                <a:lnTo>
                  <a:pt x="169" y="408"/>
                </a:lnTo>
                <a:lnTo>
                  <a:pt x="196" y="397"/>
                </a:lnTo>
                <a:lnTo>
                  <a:pt x="209" y="349"/>
                </a:lnTo>
                <a:lnTo>
                  <a:pt x="209" y="349"/>
                </a:lnTo>
                <a:lnTo>
                  <a:pt x="206" y="345"/>
                </a:lnTo>
                <a:lnTo>
                  <a:pt x="206" y="345"/>
                </a:lnTo>
                <a:lnTo>
                  <a:pt x="203" y="341"/>
                </a:lnTo>
                <a:lnTo>
                  <a:pt x="199" y="337"/>
                </a:lnTo>
                <a:lnTo>
                  <a:pt x="194" y="336"/>
                </a:lnTo>
                <a:lnTo>
                  <a:pt x="188" y="337"/>
                </a:lnTo>
                <a:lnTo>
                  <a:pt x="188" y="337"/>
                </a:lnTo>
                <a:lnTo>
                  <a:pt x="184" y="340"/>
                </a:lnTo>
                <a:lnTo>
                  <a:pt x="180" y="344"/>
                </a:lnTo>
                <a:lnTo>
                  <a:pt x="179" y="348"/>
                </a:lnTo>
                <a:lnTo>
                  <a:pt x="179" y="353"/>
                </a:lnTo>
                <a:lnTo>
                  <a:pt x="179" y="353"/>
                </a:lnTo>
                <a:lnTo>
                  <a:pt x="176" y="351"/>
                </a:lnTo>
                <a:lnTo>
                  <a:pt x="173" y="348"/>
                </a:lnTo>
                <a:lnTo>
                  <a:pt x="171" y="347"/>
                </a:lnTo>
                <a:lnTo>
                  <a:pt x="168" y="347"/>
                </a:lnTo>
                <a:lnTo>
                  <a:pt x="168" y="228"/>
                </a:lnTo>
                <a:close/>
                <a:moveTo>
                  <a:pt x="125" y="385"/>
                </a:moveTo>
                <a:lnTo>
                  <a:pt x="51" y="194"/>
                </a:lnTo>
                <a:lnTo>
                  <a:pt x="51" y="194"/>
                </a:lnTo>
                <a:lnTo>
                  <a:pt x="50" y="194"/>
                </a:lnTo>
                <a:lnTo>
                  <a:pt x="50" y="183"/>
                </a:lnTo>
                <a:lnTo>
                  <a:pt x="50" y="183"/>
                </a:lnTo>
                <a:lnTo>
                  <a:pt x="54" y="186"/>
                </a:lnTo>
                <a:lnTo>
                  <a:pt x="60" y="184"/>
                </a:lnTo>
                <a:lnTo>
                  <a:pt x="81" y="176"/>
                </a:lnTo>
                <a:lnTo>
                  <a:pt x="81" y="176"/>
                </a:lnTo>
                <a:lnTo>
                  <a:pt x="81" y="176"/>
                </a:lnTo>
                <a:lnTo>
                  <a:pt x="79" y="175"/>
                </a:lnTo>
                <a:lnTo>
                  <a:pt x="74" y="173"/>
                </a:lnTo>
                <a:lnTo>
                  <a:pt x="73" y="172"/>
                </a:lnTo>
                <a:lnTo>
                  <a:pt x="70" y="168"/>
                </a:lnTo>
                <a:lnTo>
                  <a:pt x="50" y="115"/>
                </a:lnTo>
                <a:lnTo>
                  <a:pt x="50" y="80"/>
                </a:lnTo>
                <a:lnTo>
                  <a:pt x="99" y="61"/>
                </a:lnTo>
                <a:lnTo>
                  <a:pt x="99" y="61"/>
                </a:lnTo>
                <a:lnTo>
                  <a:pt x="104" y="61"/>
                </a:lnTo>
                <a:lnTo>
                  <a:pt x="107" y="62"/>
                </a:lnTo>
                <a:lnTo>
                  <a:pt x="111" y="65"/>
                </a:lnTo>
                <a:lnTo>
                  <a:pt x="114" y="69"/>
                </a:lnTo>
                <a:lnTo>
                  <a:pt x="144" y="146"/>
                </a:lnTo>
                <a:lnTo>
                  <a:pt x="144" y="146"/>
                </a:lnTo>
                <a:lnTo>
                  <a:pt x="144" y="149"/>
                </a:lnTo>
                <a:lnTo>
                  <a:pt x="144" y="153"/>
                </a:lnTo>
                <a:lnTo>
                  <a:pt x="144" y="156"/>
                </a:lnTo>
                <a:lnTo>
                  <a:pt x="141" y="158"/>
                </a:lnTo>
                <a:lnTo>
                  <a:pt x="168" y="228"/>
                </a:lnTo>
                <a:lnTo>
                  <a:pt x="168" y="347"/>
                </a:lnTo>
                <a:lnTo>
                  <a:pt x="168" y="347"/>
                </a:lnTo>
                <a:lnTo>
                  <a:pt x="163" y="348"/>
                </a:lnTo>
                <a:lnTo>
                  <a:pt x="163" y="348"/>
                </a:lnTo>
                <a:lnTo>
                  <a:pt x="157" y="349"/>
                </a:lnTo>
                <a:lnTo>
                  <a:pt x="154" y="353"/>
                </a:lnTo>
                <a:lnTo>
                  <a:pt x="153" y="357"/>
                </a:lnTo>
                <a:lnTo>
                  <a:pt x="153" y="363"/>
                </a:lnTo>
                <a:lnTo>
                  <a:pt x="153" y="363"/>
                </a:lnTo>
                <a:lnTo>
                  <a:pt x="150" y="359"/>
                </a:lnTo>
                <a:lnTo>
                  <a:pt x="145" y="357"/>
                </a:lnTo>
                <a:lnTo>
                  <a:pt x="141" y="356"/>
                </a:lnTo>
                <a:lnTo>
                  <a:pt x="135" y="357"/>
                </a:lnTo>
                <a:lnTo>
                  <a:pt x="135" y="357"/>
                </a:lnTo>
                <a:lnTo>
                  <a:pt x="131" y="360"/>
                </a:lnTo>
                <a:lnTo>
                  <a:pt x="129" y="366"/>
                </a:lnTo>
                <a:lnTo>
                  <a:pt x="127" y="370"/>
                </a:lnTo>
                <a:lnTo>
                  <a:pt x="127" y="376"/>
                </a:lnTo>
                <a:lnTo>
                  <a:pt x="130" y="381"/>
                </a:lnTo>
                <a:lnTo>
                  <a:pt x="168" y="405"/>
                </a:lnTo>
                <a:lnTo>
                  <a:pt x="168" y="413"/>
                </a:lnTo>
                <a:lnTo>
                  <a:pt x="125" y="385"/>
                </a:lnTo>
                <a:lnTo>
                  <a:pt x="125" y="385"/>
                </a:lnTo>
                <a:close/>
                <a:moveTo>
                  <a:pt x="50" y="0"/>
                </a:moveTo>
                <a:lnTo>
                  <a:pt x="50" y="77"/>
                </a:lnTo>
                <a:lnTo>
                  <a:pt x="95" y="49"/>
                </a:lnTo>
                <a:lnTo>
                  <a:pt x="87" y="28"/>
                </a:lnTo>
                <a:lnTo>
                  <a:pt x="87" y="28"/>
                </a:lnTo>
                <a:lnTo>
                  <a:pt x="84" y="23"/>
                </a:lnTo>
                <a:lnTo>
                  <a:pt x="81" y="18"/>
                </a:lnTo>
                <a:lnTo>
                  <a:pt x="77" y="14"/>
                </a:lnTo>
                <a:lnTo>
                  <a:pt x="72" y="10"/>
                </a:lnTo>
                <a:lnTo>
                  <a:pt x="68" y="5"/>
                </a:lnTo>
                <a:lnTo>
                  <a:pt x="62" y="3"/>
                </a:lnTo>
                <a:lnTo>
                  <a:pt x="56" y="1"/>
                </a:lnTo>
                <a:lnTo>
                  <a:pt x="50" y="0"/>
                </a:lnTo>
                <a:lnTo>
                  <a:pt x="50" y="0"/>
                </a:lnTo>
                <a:close/>
                <a:moveTo>
                  <a:pt x="50" y="194"/>
                </a:moveTo>
                <a:lnTo>
                  <a:pt x="50" y="194"/>
                </a:lnTo>
                <a:lnTo>
                  <a:pt x="45" y="191"/>
                </a:lnTo>
                <a:lnTo>
                  <a:pt x="41" y="186"/>
                </a:lnTo>
                <a:lnTo>
                  <a:pt x="11" y="108"/>
                </a:lnTo>
                <a:lnTo>
                  <a:pt x="11" y="108"/>
                </a:lnTo>
                <a:lnTo>
                  <a:pt x="9" y="104"/>
                </a:lnTo>
                <a:lnTo>
                  <a:pt x="11" y="99"/>
                </a:lnTo>
                <a:lnTo>
                  <a:pt x="12" y="96"/>
                </a:lnTo>
                <a:lnTo>
                  <a:pt x="16" y="92"/>
                </a:lnTo>
                <a:lnTo>
                  <a:pt x="4" y="61"/>
                </a:lnTo>
                <a:lnTo>
                  <a:pt x="4" y="61"/>
                </a:lnTo>
                <a:lnTo>
                  <a:pt x="1" y="53"/>
                </a:lnTo>
                <a:lnTo>
                  <a:pt x="0" y="43"/>
                </a:lnTo>
                <a:lnTo>
                  <a:pt x="1" y="35"/>
                </a:lnTo>
                <a:lnTo>
                  <a:pt x="4" y="27"/>
                </a:lnTo>
                <a:lnTo>
                  <a:pt x="8" y="19"/>
                </a:lnTo>
                <a:lnTo>
                  <a:pt x="15" y="12"/>
                </a:lnTo>
                <a:lnTo>
                  <a:pt x="22" y="7"/>
                </a:lnTo>
                <a:lnTo>
                  <a:pt x="30" y="3"/>
                </a:lnTo>
                <a:lnTo>
                  <a:pt x="30" y="3"/>
                </a:lnTo>
                <a:lnTo>
                  <a:pt x="39" y="0"/>
                </a:lnTo>
                <a:lnTo>
                  <a:pt x="50" y="0"/>
                </a:lnTo>
                <a:lnTo>
                  <a:pt x="50" y="77"/>
                </a:lnTo>
                <a:lnTo>
                  <a:pt x="43" y="81"/>
                </a:lnTo>
                <a:lnTo>
                  <a:pt x="50" y="80"/>
                </a:lnTo>
                <a:lnTo>
                  <a:pt x="50" y="115"/>
                </a:lnTo>
                <a:lnTo>
                  <a:pt x="45" y="100"/>
                </a:lnTo>
                <a:lnTo>
                  <a:pt x="45" y="100"/>
                </a:lnTo>
                <a:lnTo>
                  <a:pt x="43" y="98"/>
                </a:lnTo>
                <a:lnTo>
                  <a:pt x="45" y="93"/>
                </a:lnTo>
                <a:lnTo>
                  <a:pt x="46" y="91"/>
                </a:lnTo>
                <a:lnTo>
                  <a:pt x="47" y="88"/>
                </a:lnTo>
                <a:lnTo>
                  <a:pt x="26" y="96"/>
                </a:lnTo>
                <a:lnTo>
                  <a:pt x="26" y="96"/>
                </a:lnTo>
                <a:lnTo>
                  <a:pt x="22" y="99"/>
                </a:lnTo>
                <a:lnTo>
                  <a:pt x="19" y="103"/>
                </a:lnTo>
                <a:lnTo>
                  <a:pt x="19" y="107"/>
                </a:lnTo>
                <a:lnTo>
                  <a:pt x="19" y="111"/>
                </a:lnTo>
                <a:lnTo>
                  <a:pt x="45" y="177"/>
                </a:lnTo>
                <a:lnTo>
                  <a:pt x="45" y="177"/>
                </a:lnTo>
                <a:lnTo>
                  <a:pt x="47" y="181"/>
                </a:lnTo>
                <a:lnTo>
                  <a:pt x="50" y="183"/>
                </a:lnTo>
                <a:lnTo>
                  <a:pt x="50" y="19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" name="组合 260"/>
          <p:cNvGrpSpPr/>
          <p:nvPr/>
        </p:nvGrpSpPr>
        <p:grpSpPr>
          <a:xfrm>
            <a:off x="1696671" y="2238462"/>
            <a:ext cx="316379" cy="318120"/>
            <a:chOff x="2157413" y="3054350"/>
            <a:chExt cx="571500" cy="574675"/>
          </a:xfrm>
          <a:solidFill>
            <a:schemeClr val="accent1"/>
          </a:solidFill>
        </p:grpSpPr>
        <p:sp>
          <p:nvSpPr>
            <p:cNvPr id="262" name="Freeform 144"/>
            <p:cNvSpPr>
              <a:spLocks noEditPoints="1"/>
            </p:cNvSpPr>
            <p:nvPr/>
          </p:nvSpPr>
          <p:spPr bwMode="auto">
            <a:xfrm>
              <a:off x="2157413" y="3054350"/>
              <a:ext cx="571500" cy="574675"/>
            </a:xfrm>
            <a:custGeom>
              <a:avLst/>
              <a:gdLst>
                <a:gd name="T0" fmla="*/ 180 w 360"/>
                <a:gd name="T1" fmla="*/ 0 h 362"/>
                <a:gd name="T2" fmla="*/ 232 w 360"/>
                <a:gd name="T3" fmla="*/ 8 h 362"/>
                <a:gd name="T4" fmla="*/ 280 w 360"/>
                <a:gd name="T5" fmla="*/ 31 h 362"/>
                <a:gd name="T6" fmla="*/ 319 w 360"/>
                <a:gd name="T7" fmla="*/ 67 h 362"/>
                <a:gd name="T8" fmla="*/ 346 w 360"/>
                <a:gd name="T9" fmla="*/ 111 h 362"/>
                <a:gd name="T10" fmla="*/ 358 w 360"/>
                <a:gd name="T11" fmla="*/ 163 h 362"/>
                <a:gd name="T12" fmla="*/ 358 w 360"/>
                <a:gd name="T13" fmla="*/ 199 h 362"/>
                <a:gd name="T14" fmla="*/ 346 w 360"/>
                <a:gd name="T15" fmla="*/ 251 h 362"/>
                <a:gd name="T16" fmla="*/ 319 w 360"/>
                <a:gd name="T17" fmla="*/ 295 h 362"/>
                <a:gd name="T18" fmla="*/ 280 w 360"/>
                <a:gd name="T19" fmla="*/ 331 h 362"/>
                <a:gd name="T20" fmla="*/ 232 w 360"/>
                <a:gd name="T21" fmla="*/ 354 h 362"/>
                <a:gd name="T22" fmla="*/ 180 w 360"/>
                <a:gd name="T23" fmla="*/ 362 h 362"/>
                <a:gd name="T24" fmla="*/ 180 w 360"/>
                <a:gd name="T25" fmla="*/ 314 h 362"/>
                <a:gd name="T26" fmla="*/ 193 w 360"/>
                <a:gd name="T27" fmla="*/ 318 h 362"/>
                <a:gd name="T28" fmla="*/ 201 w 360"/>
                <a:gd name="T29" fmla="*/ 329 h 362"/>
                <a:gd name="T30" fmla="*/ 237 w 360"/>
                <a:gd name="T31" fmla="*/ 320 h 362"/>
                <a:gd name="T32" fmla="*/ 268 w 360"/>
                <a:gd name="T33" fmla="*/ 302 h 362"/>
                <a:gd name="T34" fmla="*/ 293 w 360"/>
                <a:gd name="T35" fmla="*/ 278 h 362"/>
                <a:gd name="T36" fmla="*/ 312 w 360"/>
                <a:gd name="T37" fmla="*/ 248 h 362"/>
                <a:gd name="T38" fmla="*/ 325 w 360"/>
                <a:gd name="T39" fmla="*/ 215 h 362"/>
                <a:gd name="T40" fmla="*/ 322 w 360"/>
                <a:gd name="T41" fmla="*/ 199 h 362"/>
                <a:gd name="T42" fmla="*/ 312 w 360"/>
                <a:gd name="T43" fmla="*/ 180 h 362"/>
                <a:gd name="T44" fmla="*/ 316 w 360"/>
                <a:gd name="T45" fmla="*/ 167 h 362"/>
                <a:gd name="T46" fmla="*/ 327 w 360"/>
                <a:gd name="T47" fmla="*/ 159 h 362"/>
                <a:gd name="T48" fmla="*/ 318 w 360"/>
                <a:gd name="T49" fmla="*/ 123 h 362"/>
                <a:gd name="T50" fmla="*/ 300 w 360"/>
                <a:gd name="T51" fmla="*/ 94 h 362"/>
                <a:gd name="T52" fmla="*/ 277 w 360"/>
                <a:gd name="T53" fmla="*/ 67 h 362"/>
                <a:gd name="T54" fmla="*/ 247 w 360"/>
                <a:gd name="T55" fmla="*/ 48 h 362"/>
                <a:gd name="T56" fmla="*/ 214 w 360"/>
                <a:gd name="T57" fmla="*/ 35 h 362"/>
                <a:gd name="T58" fmla="*/ 199 w 360"/>
                <a:gd name="T59" fmla="*/ 39 h 362"/>
                <a:gd name="T60" fmla="*/ 180 w 360"/>
                <a:gd name="T61" fmla="*/ 48 h 362"/>
                <a:gd name="T62" fmla="*/ 180 w 360"/>
                <a:gd name="T63" fmla="*/ 0 h 362"/>
                <a:gd name="T64" fmla="*/ 180 w 360"/>
                <a:gd name="T65" fmla="*/ 48 h 362"/>
                <a:gd name="T66" fmla="*/ 161 w 360"/>
                <a:gd name="T67" fmla="*/ 39 h 362"/>
                <a:gd name="T68" fmla="*/ 146 w 360"/>
                <a:gd name="T69" fmla="*/ 35 h 362"/>
                <a:gd name="T70" fmla="*/ 112 w 360"/>
                <a:gd name="T71" fmla="*/ 48 h 362"/>
                <a:gd name="T72" fmla="*/ 82 w 360"/>
                <a:gd name="T73" fmla="*/ 67 h 362"/>
                <a:gd name="T74" fmla="*/ 59 w 360"/>
                <a:gd name="T75" fmla="*/ 94 h 362"/>
                <a:gd name="T76" fmla="*/ 42 w 360"/>
                <a:gd name="T77" fmla="*/ 123 h 362"/>
                <a:gd name="T78" fmla="*/ 32 w 360"/>
                <a:gd name="T79" fmla="*/ 159 h 362"/>
                <a:gd name="T80" fmla="*/ 43 w 360"/>
                <a:gd name="T81" fmla="*/ 167 h 362"/>
                <a:gd name="T82" fmla="*/ 47 w 360"/>
                <a:gd name="T83" fmla="*/ 180 h 362"/>
                <a:gd name="T84" fmla="*/ 37 w 360"/>
                <a:gd name="T85" fmla="*/ 199 h 362"/>
                <a:gd name="T86" fmla="*/ 33 w 360"/>
                <a:gd name="T87" fmla="*/ 215 h 362"/>
                <a:gd name="T88" fmla="*/ 46 w 360"/>
                <a:gd name="T89" fmla="*/ 248 h 362"/>
                <a:gd name="T90" fmla="*/ 66 w 360"/>
                <a:gd name="T91" fmla="*/ 278 h 362"/>
                <a:gd name="T92" fmla="*/ 92 w 360"/>
                <a:gd name="T93" fmla="*/ 302 h 362"/>
                <a:gd name="T94" fmla="*/ 123 w 360"/>
                <a:gd name="T95" fmla="*/ 320 h 362"/>
                <a:gd name="T96" fmla="*/ 158 w 360"/>
                <a:gd name="T97" fmla="*/ 329 h 362"/>
                <a:gd name="T98" fmla="*/ 161 w 360"/>
                <a:gd name="T99" fmla="*/ 322 h 362"/>
                <a:gd name="T100" fmla="*/ 180 w 360"/>
                <a:gd name="T101" fmla="*/ 314 h 362"/>
                <a:gd name="T102" fmla="*/ 180 w 360"/>
                <a:gd name="T103" fmla="*/ 362 h 362"/>
                <a:gd name="T104" fmla="*/ 126 w 360"/>
                <a:gd name="T105" fmla="*/ 354 h 362"/>
                <a:gd name="T106" fmla="*/ 78 w 360"/>
                <a:gd name="T107" fmla="*/ 331 h 362"/>
                <a:gd name="T108" fmla="*/ 40 w 360"/>
                <a:gd name="T109" fmla="*/ 295 h 362"/>
                <a:gd name="T110" fmla="*/ 13 w 360"/>
                <a:gd name="T111" fmla="*/ 251 h 362"/>
                <a:gd name="T112" fmla="*/ 0 w 360"/>
                <a:gd name="T113" fmla="*/ 199 h 362"/>
                <a:gd name="T114" fmla="*/ 0 w 360"/>
                <a:gd name="T115" fmla="*/ 163 h 362"/>
                <a:gd name="T116" fmla="*/ 13 w 360"/>
                <a:gd name="T117" fmla="*/ 111 h 362"/>
                <a:gd name="T118" fmla="*/ 40 w 360"/>
                <a:gd name="T119" fmla="*/ 67 h 362"/>
                <a:gd name="T120" fmla="*/ 78 w 360"/>
                <a:gd name="T121" fmla="*/ 31 h 362"/>
                <a:gd name="T122" fmla="*/ 126 w 360"/>
                <a:gd name="T123" fmla="*/ 8 h 362"/>
                <a:gd name="T124" fmla="*/ 180 w 360"/>
                <a:gd name="T12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0" h="362">
                  <a:moveTo>
                    <a:pt x="180" y="0"/>
                  </a:moveTo>
                  <a:lnTo>
                    <a:pt x="180" y="0"/>
                  </a:lnTo>
                  <a:lnTo>
                    <a:pt x="180" y="0"/>
                  </a:lnTo>
                  <a:lnTo>
                    <a:pt x="197" y="2"/>
                  </a:lnTo>
                  <a:lnTo>
                    <a:pt x="216" y="4"/>
                  </a:lnTo>
                  <a:lnTo>
                    <a:pt x="232" y="8"/>
                  </a:lnTo>
                  <a:lnTo>
                    <a:pt x="250" y="15"/>
                  </a:lnTo>
                  <a:lnTo>
                    <a:pt x="265" y="22"/>
                  </a:lnTo>
                  <a:lnTo>
                    <a:pt x="280" y="31"/>
                  </a:lnTo>
                  <a:lnTo>
                    <a:pt x="295" y="42"/>
                  </a:lnTo>
                  <a:lnTo>
                    <a:pt x="307" y="53"/>
                  </a:lnTo>
                  <a:lnTo>
                    <a:pt x="319" y="67"/>
                  </a:lnTo>
                  <a:lnTo>
                    <a:pt x="329" y="80"/>
                  </a:lnTo>
                  <a:lnTo>
                    <a:pt x="338" y="95"/>
                  </a:lnTo>
                  <a:lnTo>
                    <a:pt x="346" y="111"/>
                  </a:lnTo>
                  <a:lnTo>
                    <a:pt x="352" y="127"/>
                  </a:lnTo>
                  <a:lnTo>
                    <a:pt x="356" y="145"/>
                  </a:lnTo>
                  <a:lnTo>
                    <a:pt x="358" y="163"/>
                  </a:lnTo>
                  <a:lnTo>
                    <a:pt x="360" y="180"/>
                  </a:lnTo>
                  <a:lnTo>
                    <a:pt x="360" y="180"/>
                  </a:lnTo>
                  <a:lnTo>
                    <a:pt x="358" y="199"/>
                  </a:lnTo>
                  <a:lnTo>
                    <a:pt x="356" y="217"/>
                  </a:lnTo>
                  <a:lnTo>
                    <a:pt x="352" y="234"/>
                  </a:lnTo>
                  <a:lnTo>
                    <a:pt x="346" y="251"/>
                  </a:lnTo>
                  <a:lnTo>
                    <a:pt x="338" y="267"/>
                  </a:lnTo>
                  <a:lnTo>
                    <a:pt x="329" y="282"/>
                  </a:lnTo>
                  <a:lnTo>
                    <a:pt x="319" y="295"/>
                  </a:lnTo>
                  <a:lnTo>
                    <a:pt x="307" y="309"/>
                  </a:lnTo>
                  <a:lnTo>
                    <a:pt x="295" y="320"/>
                  </a:lnTo>
                  <a:lnTo>
                    <a:pt x="280" y="331"/>
                  </a:lnTo>
                  <a:lnTo>
                    <a:pt x="265" y="340"/>
                  </a:lnTo>
                  <a:lnTo>
                    <a:pt x="250" y="347"/>
                  </a:lnTo>
                  <a:lnTo>
                    <a:pt x="232" y="354"/>
                  </a:lnTo>
                  <a:lnTo>
                    <a:pt x="216" y="358"/>
                  </a:lnTo>
                  <a:lnTo>
                    <a:pt x="197" y="360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6" y="314"/>
                  </a:lnTo>
                  <a:lnTo>
                    <a:pt x="193" y="318"/>
                  </a:lnTo>
                  <a:lnTo>
                    <a:pt x="199" y="322"/>
                  </a:lnTo>
                  <a:lnTo>
                    <a:pt x="201" y="329"/>
                  </a:lnTo>
                  <a:lnTo>
                    <a:pt x="201" y="329"/>
                  </a:lnTo>
                  <a:lnTo>
                    <a:pt x="214" y="327"/>
                  </a:lnTo>
                  <a:lnTo>
                    <a:pt x="226" y="324"/>
                  </a:lnTo>
                  <a:lnTo>
                    <a:pt x="237" y="320"/>
                  </a:lnTo>
                  <a:lnTo>
                    <a:pt x="247" y="314"/>
                  </a:lnTo>
                  <a:lnTo>
                    <a:pt x="258" y="309"/>
                  </a:lnTo>
                  <a:lnTo>
                    <a:pt x="268" y="302"/>
                  </a:lnTo>
                  <a:lnTo>
                    <a:pt x="277" y="294"/>
                  </a:lnTo>
                  <a:lnTo>
                    <a:pt x="285" y="286"/>
                  </a:lnTo>
                  <a:lnTo>
                    <a:pt x="293" y="278"/>
                  </a:lnTo>
                  <a:lnTo>
                    <a:pt x="300" y="268"/>
                  </a:lnTo>
                  <a:lnTo>
                    <a:pt x="307" y="259"/>
                  </a:lnTo>
                  <a:lnTo>
                    <a:pt x="312" y="248"/>
                  </a:lnTo>
                  <a:lnTo>
                    <a:pt x="318" y="237"/>
                  </a:lnTo>
                  <a:lnTo>
                    <a:pt x="322" y="226"/>
                  </a:lnTo>
                  <a:lnTo>
                    <a:pt x="325" y="215"/>
                  </a:lnTo>
                  <a:lnTo>
                    <a:pt x="327" y="203"/>
                  </a:lnTo>
                  <a:lnTo>
                    <a:pt x="327" y="203"/>
                  </a:lnTo>
                  <a:lnTo>
                    <a:pt x="322" y="199"/>
                  </a:lnTo>
                  <a:lnTo>
                    <a:pt x="316" y="194"/>
                  </a:lnTo>
                  <a:lnTo>
                    <a:pt x="314" y="188"/>
                  </a:lnTo>
                  <a:lnTo>
                    <a:pt x="312" y="180"/>
                  </a:lnTo>
                  <a:lnTo>
                    <a:pt x="312" y="180"/>
                  </a:lnTo>
                  <a:lnTo>
                    <a:pt x="314" y="174"/>
                  </a:lnTo>
                  <a:lnTo>
                    <a:pt x="316" y="167"/>
                  </a:lnTo>
                  <a:lnTo>
                    <a:pt x="322" y="163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25" y="146"/>
                  </a:lnTo>
                  <a:lnTo>
                    <a:pt x="322" y="136"/>
                  </a:lnTo>
                  <a:lnTo>
                    <a:pt x="318" y="123"/>
                  </a:lnTo>
                  <a:lnTo>
                    <a:pt x="312" y="113"/>
                  </a:lnTo>
                  <a:lnTo>
                    <a:pt x="307" y="103"/>
                  </a:lnTo>
                  <a:lnTo>
                    <a:pt x="300" y="94"/>
                  </a:lnTo>
                  <a:lnTo>
                    <a:pt x="293" y="84"/>
                  </a:lnTo>
                  <a:lnTo>
                    <a:pt x="285" y="75"/>
                  </a:lnTo>
                  <a:lnTo>
                    <a:pt x="277" y="67"/>
                  </a:lnTo>
                  <a:lnTo>
                    <a:pt x="268" y="60"/>
                  </a:lnTo>
                  <a:lnTo>
                    <a:pt x="258" y="53"/>
                  </a:lnTo>
                  <a:lnTo>
                    <a:pt x="247" y="48"/>
                  </a:lnTo>
                  <a:lnTo>
                    <a:pt x="237" y="42"/>
                  </a:lnTo>
                  <a:lnTo>
                    <a:pt x="226" y="38"/>
                  </a:lnTo>
                  <a:lnTo>
                    <a:pt x="214" y="35"/>
                  </a:lnTo>
                  <a:lnTo>
                    <a:pt x="201" y="33"/>
                  </a:lnTo>
                  <a:lnTo>
                    <a:pt x="201" y="33"/>
                  </a:lnTo>
                  <a:lnTo>
                    <a:pt x="199" y="39"/>
                  </a:lnTo>
                  <a:lnTo>
                    <a:pt x="193" y="44"/>
                  </a:lnTo>
                  <a:lnTo>
                    <a:pt x="186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80" y="0"/>
                  </a:lnTo>
                  <a:close/>
                  <a:moveTo>
                    <a:pt x="180" y="0"/>
                  </a:moveTo>
                  <a:lnTo>
                    <a:pt x="180" y="0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3" y="46"/>
                  </a:lnTo>
                  <a:lnTo>
                    <a:pt x="166" y="44"/>
                  </a:lnTo>
                  <a:lnTo>
                    <a:pt x="161" y="39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46" y="35"/>
                  </a:lnTo>
                  <a:lnTo>
                    <a:pt x="134" y="38"/>
                  </a:lnTo>
                  <a:lnTo>
                    <a:pt x="123" y="42"/>
                  </a:lnTo>
                  <a:lnTo>
                    <a:pt x="112" y="48"/>
                  </a:lnTo>
                  <a:lnTo>
                    <a:pt x="101" y="53"/>
                  </a:lnTo>
                  <a:lnTo>
                    <a:pt x="92" y="60"/>
                  </a:lnTo>
                  <a:lnTo>
                    <a:pt x="82" y="67"/>
                  </a:lnTo>
                  <a:lnTo>
                    <a:pt x="74" y="75"/>
                  </a:lnTo>
                  <a:lnTo>
                    <a:pt x="66" y="84"/>
                  </a:lnTo>
                  <a:lnTo>
                    <a:pt x="59" y="94"/>
                  </a:lnTo>
                  <a:lnTo>
                    <a:pt x="52" y="103"/>
                  </a:lnTo>
                  <a:lnTo>
                    <a:pt x="46" y="113"/>
                  </a:lnTo>
                  <a:lnTo>
                    <a:pt x="42" y="123"/>
                  </a:lnTo>
                  <a:lnTo>
                    <a:pt x="37" y="136"/>
                  </a:lnTo>
                  <a:lnTo>
                    <a:pt x="33" y="146"/>
                  </a:lnTo>
                  <a:lnTo>
                    <a:pt x="32" y="159"/>
                  </a:lnTo>
                  <a:lnTo>
                    <a:pt x="32" y="159"/>
                  </a:lnTo>
                  <a:lnTo>
                    <a:pt x="37" y="163"/>
                  </a:lnTo>
                  <a:lnTo>
                    <a:pt x="43" y="167"/>
                  </a:lnTo>
                  <a:lnTo>
                    <a:pt x="46" y="174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46" y="188"/>
                  </a:lnTo>
                  <a:lnTo>
                    <a:pt x="43" y="194"/>
                  </a:lnTo>
                  <a:lnTo>
                    <a:pt x="37" y="199"/>
                  </a:lnTo>
                  <a:lnTo>
                    <a:pt x="32" y="203"/>
                  </a:lnTo>
                  <a:lnTo>
                    <a:pt x="32" y="203"/>
                  </a:lnTo>
                  <a:lnTo>
                    <a:pt x="33" y="215"/>
                  </a:lnTo>
                  <a:lnTo>
                    <a:pt x="37" y="226"/>
                  </a:lnTo>
                  <a:lnTo>
                    <a:pt x="42" y="237"/>
                  </a:lnTo>
                  <a:lnTo>
                    <a:pt x="46" y="248"/>
                  </a:lnTo>
                  <a:lnTo>
                    <a:pt x="52" y="259"/>
                  </a:lnTo>
                  <a:lnTo>
                    <a:pt x="59" y="268"/>
                  </a:lnTo>
                  <a:lnTo>
                    <a:pt x="66" y="278"/>
                  </a:lnTo>
                  <a:lnTo>
                    <a:pt x="74" y="286"/>
                  </a:lnTo>
                  <a:lnTo>
                    <a:pt x="82" y="294"/>
                  </a:lnTo>
                  <a:lnTo>
                    <a:pt x="92" y="302"/>
                  </a:lnTo>
                  <a:lnTo>
                    <a:pt x="101" y="309"/>
                  </a:lnTo>
                  <a:lnTo>
                    <a:pt x="112" y="314"/>
                  </a:lnTo>
                  <a:lnTo>
                    <a:pt x="123" y="320"/>
                  </a:lnTo>
                  <a:lnTo>
                    <a:pt x="134" y="324"/>
                  </a:lnTo>
                  <a:lnTo>
                    <a:pt x="146" y="327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61" y="322"/>
                  </a:lnTo>
                  <a:lnTo>
                    <a:pt x="166" y="318"/>
                  </a:lnTo>
                  <a:lnTo>
                    <a:pt x="173" y="314"/>
                  </a:lnTo>
                  <a:lnTo>
                    <a:pt x="180" y="314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61" y="360"/>
                  </a:lnTo>
                  <a:lnTo>
                    <a:pt x="143" y="358"/>
                  </a:lnTo>
                  <a:lnTo>
                    <a:pt x="126" y="354"/>
                  </a:lnTo>
                  <a:lnTo>
                    <a:pt x="109" y="347"/>
                  </a:lnTo>
                  <a:lnTo>
                    <a:pt x="93" y="340"/>
                  </a:lnTo>
                  <a:lnTo>
                    <a:pt x="78" y="331"/>
                  </a:lnTo>
                  <a:lnTo>
                    <a:pt x="65" y="320"/>
                  </a:lnTo>
                  <a:lnTo>
                    <a:pt x="52" y="309"/>
                  </a:lnTo>
                  <a:lnTo>
                    <a:pt x="40" y="295"/>
                  </a:lnTo>
                  <a:lnTo>
                    <a:pt x="29" y="282"/>
                  </a:lnTo>
                  <a:lnTo>
                    <a:pt x="21" y="267"/>
                  </a:lnTo>
                  <a:lnTo>
                    <a:pt x="13" y="251"/>
                  </a:lnTo>
                  <a:lnTo>
                    <a:pt x="8" y="234"/>
                  </a:lnTo>
                  <a:lnTo>
                    <a:pt x="2" y="217"/>
                  </a:lnTo>
                  <a:lnTo>
                    <a:pt x="0" y="199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63"/>
                  </a:lnTo>
                  <a:lnTo>
                    <a:pt x="2" y="145"/>
                  </a:lnTo>
                  <a:lnTo>
                    <a:pt x="8" y="127"/>
                  </a:lnTo>
                  <a:lnTo>
                    <a:pt x="13" y="111"/>
                  </a:lnTo>
                  <a:lnTo>
                    <a:pt x="21" y="95"/>
                  </a:lnTo>
                  <a:lnTo>
                    <a:pt x="29" y="80"/>
                  </a:lnTo>
                  <a:lnTo>
                    <a:pt x="40" y="67"/>
                  </a:lnTo>
                  <a:lnTo>
                    <a:pt x="52" y="53"/>
                  </a:lnTo>
                  <a:lnTo>
                    <a:pt x="65" y="42"/>
                  </a:lnTo>
                  <a:lnTo>
                    <a:pt x="78" y="31"/>
                  </a:lnTo>
                  <a:lnTo>
                    <a:pt x="93" y="22"/>
                  </a:lnTo>
                  <a:lnTo>
                    <a:pt x="109" y="15"/>
                  </a:lnTo>
                  <a:lnTo>
                    <a:pt x="126" y="8"/>
                  </a:lnTo>
                  <a:lnTo>
                    <a:pt x="143" y="4"/>
                  </a:lnTo>
                  <a:lnTo>
                    <a:pt x="161" y="2"/>
                  </a:lnTo>
                  <a:lnTo>
                    <a:pt x="180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3" name="Freeform 145"/>
            <p:cNvSpPr/>
            <p:nvPr/>
          </p:nvSpPr>
          <p:spPr bwMode="auto">
            <a:xfrm>
              <a:off x="2336801" y="3235325"/>
              <a:ext cx="285750" cy="150813"/>
            </a:xfrm>
            <a:custGeom>
              <a:avLst/>
              <a:gdLst>
                <a:gd name="T0" fmla="*/ 13 w 180"/>
                <a:gd name="T1" fmla="*/ 0 h 95"/>
                <a:gd name="T2" fmla="*/ 54 w 180"/>
                <a:gd name="T3" fmla="*/ 42 h 95"/>
                <a:gd name="T4" fmla="*/ 54 w 180"/>
                <a:gd name="T5" fmla="*/ 42 h 95"/>
                <a:gd name="T6" fmla="*/ 60 w 180"/>
                <a:gd name="T7" fmla="*/ 39 h 95"/>
                <a:gd name="T8" fmla="*/ 67 w 180"/>
                <a:gd name="T9" fmla="*/ 39 h 95"/>
                <a:gd name="T10" fmla="*/ 67 w 180"/>
                <a:gd name="T11" fmla="*/ 39 h 95"/>
                <a:gd name="T12" fmla="*/ 75 w 180"/>
                <a:gd name="T13" fmla="*/ 41 h 95"/>
                <a:gd name="T14" fmla="*/ 83 w 180"/>
                <a:gd name="T15" fmla="*/ 45 h 95"/>
                <a:gd name="T16" fmla="*/ 88 w 180"/>
                <a:gd name="T17" fmla="*/ 50 h 95"/>
                <a:gd name="T18" fmla="*/ 92 w 180"/>
                <a:gd name="T19" fmla="*/ 58 h 95"/>
                <a:gd name="T20" fmla="*/ 180 w 180"/>
                <a:gd name="T21" fmla="*/ 58 h 95"/>
                <a:gd name="T22" fmla="*/ 180 w 180"/>
                <a:gd name="T23" fmla="*/ 76 h 95"/>
                <a:gd name="T24" fmla="*/ 92 w 180"/>
                <a:gd name="T25" fmla="*/ 76 h 95"/>
                <a:gd name="T26" fmla="*/ 92 w 180"/>
                <a:gd name="T27" fmla="*/ 76 h 95"/>
                <a:gd name="T28" fmla="*/ 88 w 180"/>
                <a:gd name="T29" fmla="*/ 84 h 95"/>
                <a:gd name="T30" fmla="*/ 83 w 180"/>
                <a:gd name="T31" fmla="*/ 89 h 95"/>
                <a:gd name="T32" fmla="*/ 75 w 180"/>
                <a:gd name="T33" fmla="*/ 93 h 95"/>
                <a:gd name="T34" fmla="*/ 67 w 180"/>
                <a:gd name="T35" fmla="*/ 95 h 95"/>
                <a:gd name="T36" fmla="*/ 67 w 180"/>
                <a:gd name="T37" fmla="*/ 95 h 95"/>
                <a:gd name="T38" fmla="*/ 61 w 180"/>
                <a:gd name="T39" fmla="*/ 95 h 95"/>
                <a:gd name="T40" fmla="*/ 56 w 180"/>
                <a:gd name="T41" fmla="*/ 92 h 95"/>
                <a:gd name="T42" fmla="*/ 50 w 180"/>
                <a:gd name="T43" fmla="*/ 91 h 95"/>
                <a:gd name="T44" fmla="*/ 46 w 180"/>
                <a:gd name="T45" fmla="*/ 87 h 95"/>
                <a:gd name="T46" fmla="*/ 44 w 180"/>
                <a:gd name="T47" fmla="*/ 83 h 95"/>
                <a:gd name="T48" fmla="*/ 41 w 180"/>
                <a:gd name="T49" fmla="*/ 77 h 95"/>
                <a:gd name="T50" fmla="*/ 40 w 180"/>
                <a:gd name="T51" fmla="*/ 73 h 95"/>
                <a:gd name="T52" fmla="*/ 38 w 180"/>
                <a:gd name="T53" fmla="*/ 66 h 95"/>
                <a:gd name="T54" fmla="*/ 38 w 180"/>
                <a:gd name="T55" fmla="*/ 66 h 95"/>
                <a:gd name="T56" fmla="*/ 40 w 180"/>
                <a:gd name="T57" fmla="*/ 61 h 95"/>
                <a:gd name="T58" fmla="*/ 41 w 180"/>
                <a:gd name="T59" fmla="*/ 54 h 95"/>
                <a:gd name="T60" fmla="*/ 0 w 180"/>
                <a:gd name="T61" fmla="*/ 13 h 95"/>
                <a:gd name="T62" fmla="*/ 13 w 180"/>
                <a:gd name="T6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0" h="95">
                  <a:moveTo>
                    <a:pt x="13" y="0"/>
                  </a:moveTo>
                  <a:lnTo>
                    <a:pt x="54" y="42"/>
                  </a:lnTo>
                  <a:lnTo>
                    <a:pt x="54" y="42"/>
                  </a:lnTo>
                  <a:lnTo>
                    <a:pt x="60" y="39"/>
                  </a:lnTo>
                  <a:lnTo>
                    <a:pt x="67" y="39"/>
                  </a:lnTo>
                  <a:lnTo>
                    <a:pt x="67" y="39"/>
                  </a:lnTo>
                  <a:lnTo>
                    <a:pt x="75" y="41"/>
                  </a:lnTo>
                  <a:lnTo>
                    <a:pt x="83" y="45"/>
                  </a:lnTo>
                  <a:lnTo>
                    <a:pt x="88" y="50"/>
                  </a:lnTo>
                  <a:lnTo>
                    <a:pt x="92" y="58"/>
                  </a:lnTo>
                  <a:lnTo>
                    <a:pt x="180" y="58"/>
                  </a:lnTo>
                  <a:lnTo>
                    <a:pt x="180" y="76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88" y="84"/>
                  </a:lnTo>
                  <a:lnTo>
                    <a:pt x="83" y="89"/>
                  </a:lnTo>
                  <a:lnTo>
                    <a:pt x="75" y="93"/>
                  </a:lnTo>
                  <a:lnTo>
                    <a:pt x="67" y="95"/>
                  </a:lnTo>
                  <a:lnTo>
                    <a:pt x="67" y="95"/>
                  </a:lnTo>
                  <a:lnTo>
                    <a:pt x="61" y="95"/>
                  </a:lnTo>
                  <a:lnTo>
                    <a:pt x="56" y="92"/>
                  </a:lnTo>
                  <a:lnTo>
                    <a:pt x="50" y="91"/>
                  </a:lnTo>
                  <a:lnTo>
                    <a:pt x="46" y="87"/>
                  </a:lnTo>
                  <a:lnTo>
                    <a:pt x="44" y="83"/>
                  </a:lnTo>
                  <a:lnTo>
                    <a:pt x="41" y="77"/>
                  </a:lnTo>
                  <a:lnTo>
                    <a:pt x="40" y="73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40" y="61"/>
                  </a:lnTo>
                  <a:lnTo>
                    <a:pt x="41" y="54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3" name="组合 263"/>
          <p:cNvGrpSpPr/>
          <p:nvPr/>
        </p:nvGrpSpPr>
        <p:grpSpPr>
          <a:xfrm>
            <a:off x="1637788" y="2647097"/>
            <a:ext cx="247830" cy="233756"/>
            <a:chOff x="2051051" y="3792538"/>
            <a:chExt cx="447675" cy="422275"/>
          </a:xfrm>
          <a:solidFill>
            <a:schemeClr val="accent1"/>
          </a:solidFill>
        </p:grpSpPr>
        <p:sp>
          <p:nvSpPr>
            <p:cNvPr id="265" name="Freeform 146"/>
            <p:cNvSpPr/>
            <p:nvPr/>
          </p:nvSpPr>
          <p:spPr bwMode="auto">
            <a:xfrm>
              <a:off x="2051051" y="3879850"/>
              <a:ext cx="447675" cy="334963"/>
            </a:xfrm>
            <a:custGeom>
              <a:avLst/>
              <a:gdLst>
                <a:gd name="T0" fmla="*/ 86 w 282"/>
                <a:gd name="T1" fmla="*/ 0 h 211"/>
                <a:gd name="T2" fmla="*/ 115 w 282"/>
                <a:gd name="T3" fmla="*/ 6 h 211"/>
                <a:gd name="T4" fmla="*/ 141 w 282"/>
                <a:gd name="T5" fmla="*/ 20 h 211"/>
                <a:gd name="T6" fmla="*/ 153 w 282"/>
                <a:gd name="T7" fmla="*/ 11 h 211"/>
                <a:gd name="T8" fmla="*/ 182 w 282"/>
                <a:gd name="T9" fmla="*/ 1 h 211"/>
                <a:gd name="T10" fmla="*/ 198 w 282"/>
                <a:gd name="T11" fmla="*/ 0 h 211"/>
                <a:gd name="T12" fmla="*/ 214 w 282"/>
                <a:gd name="T13" fmla="*/ 1 h 211"/>
                <a:gd name="T14" fmla="*/ 245 w 282"/>
                <a:gd name="T15" fmla="*/ 14 h 211"/>
                <a:gd name="T16" fmla="*/ 268 w 282"/>
                <a:gd name="T17" fmla="*/ 35 h 211"/>
                <a:gd name="T18" fmla="*/ 278 w 282"/>
                <a:gd name="T19" fmla="*/ 57 h 211"/>
                <a:gd name="T20" fmla="*/ 282 w 282"/>
                <a:gd name="T21" fmla="*/ 73 h 211"/>
                <a:gd name="T22" fmla="*/ 282 w 282"/>
                <a:gd name="T23" fmla="*/ 81 h 211"/>
                <a:gd name="T24" fmla="*/ 281 w 282"/>
                <a:gd name="T25" fmla="*/ 102 h 211"/>
                <a:gd name="T26" fmla="*/ 274 w 282"/>
                <a:gd name="T27" fmla="*/ 123 h 211"/>
                <a:gd name="T28" fmla="*/ 263 w 282"/>
                <a:gd name="T29" fmla="*/ 145 h 211"/>
                <a:gd name="T30" fmla="*/ 248 w 282"/>
                <a:gd name="T31" fmla="*/ 165 h 211"/>
                <a:gd name="T32" fmla="*/ 228 w 282"/>
                <a:gd name="T33" fmla="*/ 184 h 211"/>
                <a:gd name="T34" fmla="*/ 203 w 282"/>
                <a:gd name="T35" fmla="*/ 199 h 211"/>
                <a:gd name="T36" fmla="*/ 172 w 282"/>
                <a:gd name="T37" fmla="*/ 209 h 211"/>
                <a:gd name="T38" fmla="*/ 137 w 282"/>
                <a:gd name="T39" fmla="*/ 211 h 211"/>
                <a:gd name="T40" fmla="*/ 118 w 282"/>
                <a:gd name="T41" fmla="*/ 211 h 211"/>
                <a:gd name="T42" fmla="*/ 86 w 282"/>
                <a:gd name="T43" fmla="*/ 203 h 211"/>
                <a:gd name="T44" fmla="*/ 58 w 282"/>
                <a:gd name="T45" fmla="*/ 191 h 211"/>
                <a:gd name="T46" fmla="*/ 38 w 282"/>
                <a:gd name="T47" fmla="*/ 173 h 211"/>
                <a:gd name="T48" fmla="*/ 22 w 282"/>
                <a:gd name="T49" fmla="*/ 153 h 211"/>
                <a:gd name="T50" fmla="*/ 11 w 282"/>
                <a:gd name="T51" fmla="*/ 133 h 211"/>
                <a:gd name="T52" fmla="*/ 4 w 282"/>
                <a:gd name="T53" fmla="*/ 111 h 211"/>
                <a:gd name="T54" fmla="*/ 0 w 282"/>
                <a:gd name="T55" fmla="*/ 81 h 211"/>
                <a:gd name="T56" fmla="*/ 0 w 282"/>
                <a:gd name="T57" fmla="*/ 73 h 211"/>
                <a:gd name="T58" fmla="*/ 4 w 282"/>
                <a:gd name="T59" fmla="*/ 57 h 211"/>
                <a:gd name="T60" fmla="*/ 15 w 282"/>
                <a:gd name="T61" fmla="*/ 35 h 211"/>
                <a:gd name="T62" fmla="*/ 38 w 282"/>
                <a:gd name="T63" fmla="*/ 14 h 211"/>
                <a:gd name="T64" fmla="*/ 68 w 282"/>
                <a:gd name="T65" fmla="*/ 1 h 211"/>
                <a:gd name="T66" fmla="*/ 86 w 282"/>
                <a:gd name="T6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2" h="211">
                  <a:moveTo>
                    <a:pt x="86" y="0"/>
                  </a:moveTo>
                  <a:lnTo>
                    <a:pt x="86" y="0"/>
                  </a:lnTo>
                  <a:lnTo>
                    <a:pt x="100" y="1"/>
                  </a:lnTo>
                  <a:lnTo>
                    <a:pt x="115" y="6"/>
                  </a:lnTo>
                  <a:lnTo>
                    <a:pt x="129" y="11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53" y="11"/>
                  </a:lnTo>
                  <a:lnTo>
                    <a:pt x="167" y="6"/>
                  </a:lnTo>
                  <a:lnTo>
                    <a:pt x="182" y="1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6" y="0"/>
                  </a:lnTo>
                  <a:lnTo>
                    <a:pt x="214" y="1"/>
                  </a:lnTo>
                  <a:lnTo>
                    <a:pt x="230" y="6"/>
                  </a:lnTo>
                  <a:lnTo>
                    <a:pt x="245" y="14"/>
                  </a:lnTo>
                  <a:lnTo>
                    <a:pt x="258" y="23"/>
                  </a:lnTo>
                  <a:lnTo>
                    <a:pt x="268" y="35"/>
                  </a:lnTo>
                  <a:lnTo>
                    <a:pt x="275" y="49"/>
                  </a:lnTo>
                  <a:lnTo>
                    <a:pt x="278" y="57"/>
                  </a:lnTo>
                  <a:lnTo>
                    <a:pt x="281" y="65"/>
                  </a:lnTo>
                  <a:lnTo>
                    <a:pt x="282" y="7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2" y="91"/>
                  </a:lnTo>
                  <a:lnTo>
                    <a:pt x="281" y="102"/>
                  </a:lnTo>
                  <a:lnTo>
                    <a:pt x="278" y="112"/>
                  </a:lnTo>
                  <a:lnTo>
                    <a:pt x="274" y="123"/>
                  </a:lnTo>
                  <a:lnTo>
                    <a:pt x="270" y="134"/>
                  </a:lnTo>
                  <a:lnTo>
                    <a:pt x="263" y="145"/>
                  </a:lnTo>
                  <a:lnTo>
                    <a:pt x="256" y="156"/>
                  </a:lnTo>
                  <a:lnTo>
                    <a:pt x="248" y="165"/>
                  </a:lnTo>
                  <a:lnTo>
                    <a:pt x="239" y="175"/>
                  </a:lnTo>
                  <a:lnTo>
                    <a:pt x="228" y="184"/>
                  </a:lnTo>
                  <a:lnTo>
                    <a:pt x="216" y="192"/>
                  </a:lnTo>
                  <a:lnTo>
                    <a:pt x="203" y="199"/>
                  </a:lnTo>
                  <a:lnTo>
                    <a:pt x="188" y="205"/>
                  </a:lnTo>
                  <a:lnTo>
                    <a:pt x="172" y="209"/>
                  </a:lnTo>
                  <a:lnTo>
                    <a:pt x="156" y="211"/>
                  </a:lnTo>
                  <a:lnTo>
                    <a:pt x="137" y="211"/>
                  </a:lnTo>
                  <a:lnTo>
                    <a:pt x="137" y="211"/>
                  </a:lnTo>
                  <a:lnTo>
                    <a:pt x="118" y="211"/>
                  </a:lnTo>
                  <a:lnTo>
                    <a:pt x="100" y="209"/>
                  </a:lnTo>
                  <a:lnTo>
                    <a:pt x="86" y="203"/>
                  </a:lnTo>
                  <a:lnTo>
                    <a:pt x="71" y="198"/>
                  </a:lnTo>
                  <a:lnTo>
                    <a:pt x="58" y="191"/>
                  </a:lnTo>
                  <a:lnTo>
                    <a:pt x="48" y="183"/>
                  </a:lnTo>
                  <a:lnTo>
                    <a:pt x="38" y="173"/>
                  </a:lnTo>
                  <a:lnTo>
                    <a:pt x="29" y="164"/>
                  </a:lnTo>
                  <a:lnTo>
                    <a:pt x="22" y="153"/>
                  </a:lnTo>
                  <a:lnTo>
                    <a:pt x="15" y="144"/>
                  </a:lnTo>
                  <a:lnTo>
                    <a:pt x="11" y="133"/>
                  </a:lnTo>
                  <a:lnTo>
                    <a:pt x="7" y="121"/>
                  </a:lnTo>
                  <a:lnTo>
                    <a:pt x="4" y="111"/>
                  </a:lnTo>
                  <a:lnTo>
                    <a:pt x="2" y="100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2" y="65"/>
                  </a:lnTo>
                  <a:lnTo>
                    <a:pt x="4" y="57"/>
                  </a:lnTo>
                  <a:lnTo>
                    <a:pt x="7" y="49"/>
                  </a:lnTo>
                  <a:lnTo>
                    <a:pt x="15" y="35"/>
                  </a:lnTo>
                  <a:lnTo>
                    <a:pt x="25" y="23"/>
                  </a:lnTo>
                  <a:lnTo>
                    <a:pt x="38" y="14"/>
                  </a:lnTo>
                  <a:lnTo>
                    <a:pt x="52" y="6"/>
                  </a:lnTo>
                  <a:lnTo>
                    <a:pt x="68" y="1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6" name="Freeform 147"/>
            <p:cNvSpPr/>
            <p:nvPr/>
          </p:nvSpPr>
          <p:spPr bwMode="auto">
            <a:xfrm>
              <a:off x="2178051" y="3792538"/>
              <a:ext cx="107950" cy="153988"/>
            </a:xfrm>
            <a:custGeom>
              <a:avLst/>
              <a:gdLst>
                <a:gd name="T0" fmla="*/ 60 w 68"/>
                <a:gd name="T1" fmla="*/ 97 h 97"/>
                <a:gd name="T2" fmla="*/ 60 w 68"/>
                <a:gd name="T3" fmla="*/ 97 h 97"/>
                <a:gd name="T4" fmla="*/ 65 w 68"/>
                <a:gd name="T5" fmla="*/ 85 h 97"/>
                <a:gd name="T6" fmla="*/ 68 w 68"/>
                <a:gd name="T7" fmla="*/ 71 h 97"/>
                <a:gd name="T8" fmla="*/ 68 w 68"/>
                <a:gd name="T9" fmla="*/ 58 h 97"/>
                <a:gd name="T10" fmla="*/ 66 w 68"/>
                <a:gd name="T11" fmla="*/ 46 h 97"/>
                <a:gd name="T12" fmla="*/ 62 w 68"/>
                <a:gd name="T13" fmla="*/ 33 h 97"/>
                <a:gd name="T14" fmla="*/ 56 w 68"/>
                <a:gd name="T15" fmla="*/ 21 h 97"/>
                <a:gd name="T16" fmla="*/ 49 w 68"/>
                <a:gd name="T17" fmla="*/ 10 h 97"/>
                <a:gd name="T18" fmla="*/ 39 w 68"/>
                <a:gd name="T19" fmla="*/ 0 h 97"/>
                <a:gd name="T20" fmla="*/ 0 w 68"/>
                <a:gd name="T21" fmla="*/ 6 h 97"/>
                <a:gd name="T22" fmla="*/ 0 w 68"/>
                <a:gd name="T23" fmla="*/ 6 h 97"/>
                <a:gd name="T24" fmla="*/ 14 w 68"/>
                <a:gd name="T25" fmla="*/ 15 h 97"/>
                <a:gd name="T26" fmla="*/ 24 w 68"/>
                <a:gd name="T27" fmla="*/ 23 h 97"/>
                <a:gd name="T28" fmla="*/ 35 w 68"/>
                <a:gd name="T29" fmla="*/ 32 h 97"/>
                <a:gd name="T30" fmla="*/ 43 w 68"/>
                <a:gd name="T31" fmla="*/ 42 h 97"/>
                <a:gd name="T32" fmla="*/ 50 w 68"/>
                <a:gd name="T33" fmla="*/ 54 h 97"/>
                <a:gd name="T34" fmla="*/ 56 w 68"/>
                <a:gd name="T35" fmla="*/ 66 h 97"/>
                <a:gd name="T36" fmla="*/ 58 w 68"/>
                <a:gd name="T37" fmla="*/ 81 h 97"/>
                <a:gd name="T38" fmla="*/ 60 w 68"/>
                <a:gd name="T39" fmla="*/ 97 h 97"/>
                <a:gd name="T40" fmla="*/ 60 w 68"/>
                <a:gd name="T4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97">
                  <a:moveTo>
                    <a:pt x="60" y="97"/>
                  </a:moveTo>
                  <a:lnTo>
                    <a:pt x="60" y="97"/>
                  </a:lnTo>
                  <a:lnTo>
                    <a:pt x="65" y="85"/>
                  </a:lnTo>
                  <a:lnTo>
                    <a:pt x="68" y="71"/>
                  </a:lnTo>
                  <a:lnTo>
                    <a:pt x="68" y="58"/>
                  </a:lnTo>
                  <a:lnTo>
                    <a:pt x="66" y="46"/>
                  </a:lnTo>
                  <a:lnTo>
                    <a:pt x="62" y="33"/>
                  </a:lnTo>
                  <a:lnTo>
                    <a:pt x="56" y="21"/>
                  </a:lnTo>
                  <a:lnTo>
                    <a:pt x="49" y="10"/>
                  </a:lnTo>
                  <a:lnTo>
                    <a:pt x="39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4" y="15"/>
                  </a:lnTo>
                  <a:lnTo>
                    <a:pt x="24" y="23"/>
                  </a:lnTo>
                  <a:lnTo>
                    <a:pt x="35" y="32"/>
                  </a:lnTo>
                  <a:lnTo>
                    <a:pt x="43" y="42"/>
                  </a:lnTo>
                  <a:lnTo>
                    <a:pt x="50" y="54"/>
                  </a:lnTo>
                  <a:lnTo>
                    <a:pt x="56" y="66"/>
                  </a:lnTo>
                  <a:lnTo>
                    <a:pt x="58" y="81"/>
                  </a:lnTo>
                  <a:lnTo>
                    <a:pt x="60" y="97"/>
                  </a:lnTo>
                  <a:lnTo>
                    <a:pt x="60" y="9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4" name="组合 266"/>
          <p:cNvGrpSpPr/>
          <p:nvPr/>
        </p:nvGrpSpPr>
        <p:grpSpPr>
          <a:xfrm>
            <a:off x="2268789" y="1228743"/>
            <a:ext cx="374382" cy="307574"/>
            <a:chOff x="3190876" y="1230313"/>
            <a:chExt cx="676275" cy="555625"/>
          </a:xfrm>
          <a:solidFill>
            <a:schemeClr val="accent1"/>
          </a:solidFill>
        </p:grpSpPr>
        <p:sp>
          <p:nvSpPr>
            <p:cNvPr id="268" name="Freeform 148"/>
            <p:cNvSpPr/>
            <p:nvPr/>
          </p:nvSpPr>
          <p:spPr bwMode="auto">
            <a:xfrm>
              <a:off x="3209926" y="1257300"/>
              <a:ext cx="657225" cy="528638"/>
            </a:xfrm>
            <a:custGeom>
              <a:avLst/>
              <a:gdLst>
                <a:gd name="T0" fmla="*/ 0 w 414"/>
                <a:gd name="T1" fmla="*/ 117 h 333"/>
                <a:gd name="T2" fmla="*/ 10 w 414"/>
                <a:gd name="T3" fmla="*/ 102 h 333"/>
                <a:gd name="T4" fmla="*/ 316 w 414"/>
                <a:gd name="T5" fmla="*/ 306 h 333"/>
                <a:gd name="T6" fmla="*/ 316 w 414"/>
                <a:gd name="T7" fmla="*/ 306 h 333"/>
                <a:gd name="T8" fmla="*/ 325 w 414"/>
                <a:gd name="T9" fmla="*/ 310 h 333"/>
                <a:gd name="T10" fmla="*/ 335 w 414"/>
                <a:gd name="T11" fmla="*/ 313 h 333"/>
                <a:gd name="T12" fmla="*/ 343 w 414"/>
                <a:gd name="T13" fmla="*/ 313 h 333"/>
                <a:gd name="T14" fmla="*/ 352 w 414"/>
                <a:gd name="T15" fmla="*/ 312 h 333"/>
                <a:gd name="T16" fmla="*/ 362 w 414"/>
                <a:gd name="T17" fmla="*/ 309 h 333"/>
                <a:gd name="T18" fmla="*/ 371 w 414"/>
                <a:gd name="T19" fmla="*/ 304 h 333"/>
                <a:gd name="T20" fmla="*/ 378 w 414"/>
                <a:gd name="T21" fmla="*/ 297 h 333"/>
                <a:gd name="T22" fmla="*/ 385 w 414"/>
                <a:gd name="T23" fmla="*/ 289 h 333"/>
                <a:gd name="T24" fmla="*/ 385 w 414"/>
                <a:gd name="T25" fmla="*/ 289 h 333"/>
                <a:gd name="T26" fmla="*/ 390 w 414"/>
                <a:gd name="T27" fmla="*/ 279 h 333"/>
                <a:gd name="T28" fmla="*/ 393 w 414"/>
                <a:gd name="T29" fmla="*/ 270 h 333"/>
                <a:gd name="T30" fmla="*/ 394 w 414"/>
                <a:gd name="T31" fmla="*/ 260 h 333"/>
                <a:gd name="T32" fmla="*/ 394 w 414"/>
                <a:gd name="T33" fmla="*/ 251 h 333"/>
                <a:gd name="T34" fmla="*/ 391 w 414"/>
                <a:gd name="T35" fmla="*/ 241 h 333"/>
                <a:gd name="T36" fmla="*/ 387 w 414"/>
                <a:gd name="T37" fmla="*/ 232 h 333"/>
                <a:gd name="T38" fmla="*/ 382 w 414"/>
                <a:gd name="T39" fmla="*/ 225 h 333"/>
                <a:gd name="T40" fmla="*/ 375 w 414"/>
                <a:gd name="T41" fmla="*/ 218 h 333"/>
                <a:gd name="T42" fmla="*/ 69 w 414"/>
                <a:gd name="T43" fmla="*/ 14 h 333"/>
                <a:gd name="T44" fmla="*/ 79 w 414"/>
                <a:gd name="T45" fmla="*/ 0 h 333"/>
                <a:gd name="T46" fmla="*/ 389 w 414"/>
                <a:gd name="T47" fmla="*/ 207 h 333"/>
                <a:gd name="T48" fmla="*/ 389 w 414"/>
                <a:gd name="T49" fmla="*/ 207 h 333"/>
                <a:gd name="T50" fmla="*/ 398 w 414"/>
                <a:gd name="T51" fmla="*/ 216 h 333"/>
                <a:gd name="T52" fmla="*/ 405 w 414"/>
                <a:gd name="T53" fmla="*/ 225 h 333"/>
                <a:gd name="T54" fmla="*/ 410 w 414"/>
                <a:gd name="T55" fmla="*/ 236 h 333"/>
                <a:gd name="T56" fmla="*/ 414 w 414"/>
                <a:gd name="T57" fmla="*/ 248 h 333"/>
                <a:gd name="T58" fmla="*/ 414 w 414"/>
                <a:gd name="T59" fmla="*/ 262 h 333"/>
                <a:gd name="T60" fmla="*/ 413 w 414"/>
                <a:gd name="T61" fmla="*/ 275 h 333"/>
                <a:gd name="T62" fmla="*/ 409 w 414"/>
                <a:gd name="T63" fmla="*/ 287 h 333"/>
                <a:gd name="T64" fmla="*/ 402 w 414"/>
                <a:gd name="T65" fmla="*/ 300 h 333"/>
                <a:gd name="T66" fmla="*/ 402 w 414"/>
                <a:gd name="T67" fmla="*/ 300 h 333"/>
                <a:gd name="T68" fmla="*/ 393 w 414"/>
                <a:gd name="T69" fmla="*/ 312 h 333"/>
                <a:gd name="T70" fmla="*/ 382 w 414"/>
                <a:gd name="T71" fmla="*/ 320 h 333"/>
                <a:gd name="T72" fmla="*/ 371 w 414"/>
                <a:gd name="T73" fmla="*/ 327 h 333"/>
                <a:gd name="T74" fmla="*/ 359 w 414"/>
                <a:gd name="T75" fmla="*/ 331 h 333"/>
                <a:gd name="T76" fmla="*/ 347 w 414"/>
                <a:gd name="T77" fmla="*/ 333 h 333"/>
                <a:gd name="T78" fmla="*/ 335 w 414"/>
                <a:gd name="T79" fmla="*/ 332 h 333"/>
                <a:gd name="T80" fmla="*/ 322 w 414"/>
                <a:gd name="T81" fmla="*/ 329 h 333"/>
                <a:gd name="T82" fmla="*/ 310 w 414"/>
                <a:gd name="T83" fmla="*/ 323 h 333"/>
                <a:gd name="T84" fmla="*/ 0 w 414"/>
                <a:gd name="T85" fmla="*/ 11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4" h="333">
                  <a:moveTo>
                    <a:pt x="0" y="117"/>
                  </a:moveTo>
                  <a:lnTo>
                    <a:pt x="10" y="102"/>
                  </a:lnTo>
                  <a:lnTo>
                    <a:pt x="316" y="306"/>
                  </a:lnTo>
                  <a:lnTo>
                    <a:pt x="316" y="306"/>
                  </a:lnTo>
                  <a:lnTo>
                    <a:pt x="325" y="310"/>
                  </a:lnTo>
                  <a:lnTo>
                    <a:pt x="335" y="313"/>
                  </a:lnTo>
                  <a:lnTo>
                    <a:pt x="343" y="313"/>
                  </a:lnTo>
                  <a:lnTo>
                    <a:pt x="352" y="312"/>
                  </a:lnTo>
                  <a:lnTo>
                    <a:pt x="362" y="309"/>
                  </a:lnTo>
                  <a:lnTo>
                    <a:pt x="371" y="304"/>
                  </a:lnTo>
                  <a:lnTo>
                    <a:pt x="378" y="297"/>
                  </a:lnTo>
                  <a:lnTo>
                    <a:pt x="385" y="289"/>
                  </a:lnTo>
                  <a:lnTo>
                    <a:pt x="385" y="289"/>
                  </a:lnTo>
                  <a:lnTo>
                    <a:pt x="390" y="279"/>
                  </a:lnTo>
                  <a:lnTo>
                    <a:pt x="393" y="270"/>
                  </a:lnTo>
                  <a:lnTo>
                    <a:pt x="394" y="260"/>
                  </a:lnTo>
                  <a:lnTo>
                    <a:pt x="394" y="251"/>
                  </a:lnTo>
                  <a:lnTo>
                    <a:pt x="391" y="241"/>
                  </a:lnTo>
                  <a:lnTo>
                    <a:pt x="387" y="232"/>
                  </a:lnTo>
                  <a:lnTo>
                    <a:pt x="382" y="225"/>
                  </a:lnTo>
                  <a:lnTo>
                    <a:pt x="375" y="218"/>
                  </a:lnTo>
                  <a:lnTo>
                    <a:pt x="69" y="14"/>
                  </a:lnTo>
                  <a:lnTo>
                    <a:pt x="79" y="0"/>
                  </a:lnTo>
                  <a:lnTo>
                    <a:pt x="389" y="207"/>
                  </a:lnTo>
                  <a:lnTo>
                    <a:pt x="389" y="207"/>
                  </a:lnTo>
                  <a:lnTo>
                    <a:pt x="398" y="216"/>
                  </a:lnTo>
                  <a:lnTo>
                    <a:pt x="405" y="225"/>
                  </a:lnTo>
                  <a:lnTo>
                    <a:pt x="410" y="236"/>
                  </a:lnTo>
                  <a:lnTo>
                    <a:pt x="414" y="248"/>
                  </a:lnTo>
                  <a:lnTo>
                    <a:pt x="414" y="262"/>
                  </a:lnTo>
                  <a:lnTo>
                    <a:pt x="413" y="275"/>
                  </a:lnTo>
                  <a:lnTo>
                    <a:pt x="409" y="287"/>
                  </a:lnTo>
                  <a:lnTo>
                    <a:pt x="402" y="300"/>
                  </a:lnTo>
                  <a:lnTo>
                    <a:pt x="402" y="300"/>
                  </a:lnTo>
                  <a:lnTo>
                    <a:pt x="393" y="312"/>
                  </a:lnTo>
                  <a:lnTo>
                    <a:pt x="382" y="320"/>
                  </a:lnTo>
                  <a:lnTo>
                    <a:pt x="371" y="327"/>
                  </a:lnTo>
                  <a:lnTo>
                    <a:pt x="359" y="331"/>
                  </a:lnTo>
                  <a:lnTo>
                    <a:pt x="347" y="333"/>
                  </a:lnTo>
                  <a:lnTo>
                    <a:pt x="335" y="332"/>
                  </a:lnTo>
                  <a:lnTo>
                    <a:pt x="322" y="329"/>
                  </a:lnTo>
                  <a:lnTo>
                    <a:pt x="310" y="323"/>
                  </a:lnTo>
                  <a:lnTo>
                    <a:pt x="0" y="11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9" name="Freeform 149"/>
            <p:cNvSpPr/>
            <p:nvPr/>
          </p:nvSpPr>
          <p:spPr bwMode="auto">
            <a:xfrm>
              <a:off x="3190876" y="1230313"/>
              <a:ext cx="176213" cy="246063"/>
            </a:xfrm>
            <a:custGeom>
              <a:avLst/>
              <a:gdLst>
                <a:gd name="T0" fmla="*/ 5 w 111"/>
                <a:gd name="T1" fmla="*/ 154 h 155"/>
                <a:gd name="T2" fmla="*/ 5 w 111"/>
                <a:gd name="T3" fmla="*/ 154 h 155"/>
                <a:gd name="T4" fmla="*/ 9 w 111"/>
                <a:gd name="T5" fmla="*/ 155 h 155"/>
                <a:gd name="T6" fmla="*/ 15 w 111"/>
                <a:gd name="T7" fmla="*/ 155 h 155"/>
                <a:gd name="T8" fmla="*/ 19 w 111"/>
                <a:gd name="T9" fmla="*/ 154 h 155"/>
                <a:gd name="T10" fmla="*/ 23 w 111"/>
                <a:gd name="T11" fmla="*/ 150 h 155"/>
                <a:gd name="T12" fmla="*/ 110 w 111"/>
                <a:gd name="T13" fmla="*/ 20 h 155"/>
                <a:gd name="T14" fmla="*/ 110 w 111"/>
                <a:gd name="T15" fmla="*/ 20 h 155"/>
                <a:gd name="T16" fmla="*/ 111 w 111"/>
                <a:gd name="T17" fmla="*/ 15 h 155"/>
                <a:gd name="T18" fmla="*/ 111 w 111"/>
                <a:gd name="T19" fmla="*/ 11 h 155"/>
                <a:gd name="T20" fmla="*/ 110 w 111"/>
                <a:gd name="T21" fmla="*/ 5 h 155"/>
                <a:gd name="T22" fmla="*/ 106 w 111"/>
                <a:gd name="T23" fmla="*/ 2 h 155"/>
                <a:gd name="T24" fmla="*/ 106 w 111"/>
                <a:gd name="T25" fmla="*/ 2 h 155"/>
                <a:gd name="T26" fmla="*/ 101 w 111"/>
                <a:gd name="T27" fmla="*/ 0 h 155"/>
                <a:gd name="T28" fmla="*/ 96 w 111"/>
                <a:gd name="T29" fmla="*/ 0 h 155"/>
                <a:gd name="T30" fmla="*/ 92 w 111"/>
                <a:gd name="T31" fmla="*/ 2 h 155"/>
                <a:gd name="T32" fmla="*/ 89 w 111"/>
                <a:gd name="T33" fmla="*/ 5 h 155"/>
                <a:gd name="T34" fmla="*/ 1 w 111"/>
                <a:gd name="T35" fmla="*/ 136 h 155"/>
                <a:gd name="T36" fmla="*/ 1 w 111"/>
                <a:gd name="T37" fmla="*/ 136 h 155"/>
                <a:gd name="T38" fmla="*/ 0 w 111"/>
                <a:gd name="T39" fmla="*/ 140 h 155"/>
                <a:gd name="T40" fmla="*/ 0 w 111"/>
                <a:gd name="T41" fmla="*/ 146 h 155"/>
                <a:gd name="T42" fmla="*/ 1 w 111"/>
                <a:gd name="T43" fmla="*/ 150 h 155"/>
                <a:gd name="T44" fmla="*/ 5 w 111"/>
                <a:gd name="T45" fmla="*/ 154 h 155"/>
                <a:gd name="T46" fmla="*/ 5 w 111"/>
                <a:gd name="T47" fmla="*/ 15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" h="155">
                  <a:moveTo>
                    <a:pt x="5" y="154"/>
                  </a:moveTo>
                  <a:lnTo>
                    <a:pt x="5" y="154"/>
                  </a:lnTo>
                  <a:lnTo>
                    <a:pt x="9" y="155"/>
                  </a:lnTo>
                  <a:lnTo>
                    <a:pt x="15" y="155"/>
                  </a:lnTo>
                  <a:lnTo>
                    <a:pt x="19" y="154"/>
                  </a:lnTo>
                  <a:lnTo>
                    <a:pt x="23" y="150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1" y="15"/>
                  </a:lnTo>
                  <a:lnTo>
                    <a:pt x="111" y="11"/>
                  </a:lnTo>
                  <a:lnTo>
                    <a:pt x="110" y="5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1" y="0"/>
                  </a:lnTo>
                  <a:lnTo>
                    <a:pt x="96" y="0"/>
                  </a:lnTo>
                  <a:lnTo>
                    <a:pt x="92" y="2"/>
                  </a:lnTo>
                  <a:lnTo>
                    <a:pt x="89" y="5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40"/>
                  </a:lnTo>
                  <a:lnTo>
                    <a:pt x="0" y="146"/>
                  </a:lnTo>
                  <a:lnTo>
                    <a:pt x="1" y="150"/>
                  </a:lnTo>
                  <a:lnTo>
                    <a:pt x="5" y="154"/>
                  </a:lnTo>
                  <a:lnTo>
                    <a:pt x="5" y="15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0" name="Freeform 150"/>
            <p:cNvSpPr/>
            <p:nvPr/>
          </p:nvSpPr>
          <p:spPr bwMode="auto">
            <a:xfrm>
              <a:off x="3287713" y="1400175"/>
              <a:ext cx="504825" cy="323850"/>
            </a:xfrm>
            <a:custGeom>
              <a:avLst/>
              <a:gdLst>
                <a:gd name="T0" fmla="*/ 0 w 318"/>
                <a:gd name="T1" fmla="*/ 19 h 204"/>
                <a:gd name="T2" fmla="*/ 11 w 318"/>
                <a:gd name="T3" fmla="*/ 0 h 204"/>
                <a:gd name="T4" fmla="*/ 284 w 318"/>
                <a:gd name="T5" fmla="*/ 182 h 204"/>
                <a:gd name="T6" fmla="*/ 284 w 318"/>
                <a:gd name="T7" fmla="*/ 182 h 204"/>
                <a:gd name="T8" fmla="*/ 292 w 318"/>
                <a:gd name="T9" fmla="*/ 186 h 204"/>
                <a:gd name="T10" fmla="*/ 302 w 318"/>
                <a:gd name="T11" fmla="*/ 188 h 204"/>
                <a:gd name="T12" fmla="*/ 310 w 318"/>
                <a:gd name="T13" fmla="*/ 188 h 204"/>
                <a:gd name="T14" fmla="*/ 318 w 318"/>
                <a:gd name="T15" fmla="*/ 185 h 204"/>
                <a:gd name="T16" fmla="*/ 318 w 318"/>
                <a:gd name="T17" fmla="*/ 185 h 204"/>
                <a:gd name="T18" fmla="*/ 317 w 318"/>
                <a:gd name="T19" fmla="*/ 186 h 204"/>
                <a:gd name="T20" fmla="*/ 317 w 318"/>
                <a:gd name="T21" fmla="*/ 186 h 204"/>
                <a:gd name="T22" fmla="*/ 313 w 318"/>
                <a:gd name="T23" fmla="*/ 192 h 204"/>
                <a:gd name="T24" fmla="*/ 307 w 318"/>
                <a:gd name="T25" fmla="*/ 197 h 204"/>
                <a:gd name="T26" fmla="*/ 302 w 318"/>
                <a:gd name="T27" fmla="*/ 200 h 204"/>
                <a:gd name="T28" fmla="*/ 295 w 318"/>
                <a:gd name="T29" fmla="*/ 203 h 204"/>
                <a:gd name="T30" fmla="*/ 288 w 318"/>
                <a:gd name="T31" fmla="*/ 204 h 204"/>
                <a:gd name="T32" fmla="*/ 282 w 318"/>
                <a:gd name="T33" fmla="*/ 203 h 204"/>
                <a:gd name="T34" fmla="*/ 276 w 318"/>
                <a:gd name="T35" fmla="*/ 201 h 204"/>
                <a:gd name="T36" fmla="*/ 269 w 318"/>
                <a:gd name="T37" fmla="*/ 199 h 204"/>
                <a:gd name="T38" fmla="*/ 0 w 318"/>
                <a:gd name="T39" fmla="*/ 1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8" h="204">
                  <a:moveTo>
                    <a:pt x="0" y="19"/>
                  </a:moveTo>
                  <a:lnTo>
                    <a:pt x="11" y="0"/>
                  </a:lnTo>
                  <a:lnTo>
                    <a:pt x="284" y="182"/>
                  </a:lnTo>
                  <a:lnTo>
                    <a:pt x="284" y="182"/>
                  </a:lnTo>
                  <a:lnTo>
                    <a:pt x="292" y="186"/>
                  </a:lnTo>
                  <a:lnTo>
                    <a:pt x="302" y="188"/>
                  </a:lnTo>
                  <a:lnTo>
                    <a:pt x="310" y="188"/>
                  </a:lnTo>
                  <a:lnTo>
                    <a:pt x="318" y="185"/>
                  </a:lnTo>
                  <a:lnTo>
                    <a:pt x="318" y="185"/>
                  </a:lnTo>
                  <a:lnTo>
                    <a:pt x="317" y="186"/>
                  </a:lnTo>
                  <a:lnTo>
                    <a:pt x="317" y="186"/>
                  </a:lnTo>
                  <a:lnTo>
                    <a:pt x="313" y="192"/>
                  </a:lnTo>
                  <a:lnTo>
                    <a:pt x="307" y="197"/>
                  </a:lnTo>
                  <a:lnTo>
                    <a:pt x="302" y="200"/>
                  </a:lnTo>
                  <a:lnTo>
                    <a:pt x="295" y="203"/>
                  </a:lnTo>
                  <a:lnTo>
                    <a:pt x="288" y="204"/>
                  </a:lnTo>
                  <a:lnTo>
                    <a:pt x="282" y="203"/>
                  </a:lnTo>
                  <a:lnTo>
                    <a:pt x="276" y="201"/>
                  </a:lnTo>
                  <a:lnTo>
                    <a:pt x="269" y="19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71" name="Freeform 151"/>
          <p:cNvSpPr>
            <a:spLocks noEditPoints="1"/>
          </p:cNvSpPr>
          <p:nvPr/>
        </p:nvSpPr>
        <p:spPr bwMode="auto">
          <a:xfrm>
            <a:off x="1361836" y="2558340"/>
            <a:ext cx="210919" cy="365573"/>
          </a:xfrm>
          <a:custGeom>
            <a:avLst/>
            <a:gdLst>
              <a:gd name="T0" fmla="*/ 144 w 240"/>
              <a:gd name="T1" fmla="*/ 352 h 416"/>
              <a:gd name="T2" fmla="*/ 154 w 240"/>
              <a:gd name="T3" fmla="*/ 354 h 416"/>
              <a:gd name="T4" fmla="*/ 164 w 240"/>
              <a:gd name="T5" fmla="*/ 359 h 416"/>
              <a:gd name="T6" fmla="*/ 171 w 240"/>
              <a:gd name="T7" fmla="*/ 366 h 416"/>
              <a:gd name="T8" fmla="*/ 175 w 240"/>
              <a:gd name="T9" fmla="*/ 375 h 416"/>
              <a:gd name="T10" fmla="*/ 176 w 240"/>
              <a:gd name="T11" fmla="*/ 382 h 416"/>
              <a:gd name="T12" fmla="*/ 175 w 240"/>
              <a:gd name="T13" fmla="*/ 394 h 416"/>
              <a:gd name="T14" fmla="*/ 168 w 240"/>
              <a:gd name="T15" fmla="*/ 405 h 416"/>
              <a:gd name="T16" fmla="*/ 158 w 240"/>
              <a:gd name="T17" fmla="*/ 413 h 416"/>
              <a:gd name="T18" fmla="*/ 152 w 240"/>
              <a:gd name="T19" fmla="*/ 415 h 416"/>
              <a:gd name="T20" fmla="*/ 144 w 240"/>
              <a:gd name="T21" fmla="*/ 352 h 416"/>
              <a:gd name="T22" fmla="*/ 144 w 240"/>
              <a:gd name="T23" fmla="*/ 325 h 416"/>
              <a:gd name="T24" fmla="*/ 144 w 240"/>
              <a:gd name="T25" fmla="*/ 141 h 416"/>
              <a:gd name="T26" fmla="*/ 163 w 240"/>
              <a:gd name="T27" fmla="*/ 160 h 416"/>
              <a:gd name="T28" fmla="*/ 175 w 240"/>
              <a:gd name="T29" fmla="*/ 189 h 416"/>
              <a:gd name="T30" fmla="*/ 188 w 240"/>
              <a:gd name="T31" fmla="*/ 243 h 416"/>
              <a:gd name="T32" fmla="*/ 192 w 240"/>
              <a:gd name="T33" fmla="*/ 251 h 416"/>
              <a:gd name="T34" fmla="*/ 205 w 240"/>
              <a:gd name="T35" fmla="*/ 260 h 416"/>
              <a:gd name="T36" fmla="*/ 225 w 240"/>
              <a:gd name="T37" fmla="*/ 264 h 416"/>
              <a:gd name="T38" fmla="*/ 240 w 240"/>
              <a:gd name="T39" fmla="*/ 300 h 416"/>
              <a:gd name="T40" fmla="*/ 135 w 240"/>
              <a:gd name="T41" fmla="*/ 352 h 416"/>
              <a:gd name="T42" fmla="*/ 144 w 240"/>
              <a:gd name="T43" fmla="*/ 352 h 416"/>
              <a:gd name="T44" fmla="*/ 144 w 240"/>
              <a:gd name="T45" fmla="*/ 416 h 416"/>
              <a:gd name="T46" fmla="*/ 134 w 240"/>
              <a:gd name="T47" fmla="*/ 415 h 416"/>
              <a:gd name="T48" fmla="*/ 125 w 240"/>
              <a:gd name="T49" fmla="*/ 409 h 416"/>
              <a:gd name="T50" fmla="*/ 118 w 240"/>
              <a:gd name="T51" fmla="*/ 403 h 416"/>
              <a:gd name="T52" fmla="*/ 112 w 240"/>
              <a:gd name="T53" fmla="*/ 392 h 416"/>
              <a:gd name="T54" fmla="*/ 112 w 240"/>
              <a:gd name="T55" fmla="*/ 386 h 416"/>
              <a:gd name="T56" fmla="*/ 114 w 240"/>
              <a:gd name="T57" fmla="*/ 374 h 416"/>
              <a:gd name="T58" fmla="*/ 121 w 240"/>
              <a:gd name="T59" fmla="*/ 363 h 416"/>
              <a:gd name="T60" fmla="*/ 130 w 240"/>
              <a:gd name="T61" fmla="*/ 355 h 416"/>
              <a:gd name="T62" fmla="*/ 135 w 240"/>
              <a:gd name="T63" fmla="*/ 352 h 416"/>
              <a:gd name="T64" fmla="*/ 144 w 240"/>
              <a:gd name="T65" fmla="*/ 141 h 416"/>
              <a:gd name="T66" fmla="*/ 122 w 240"/>
              <a:gd name="T67" fmla="*/ 130 h 416"/>
              <a:gd name="T68" fmla="*/ 98 w 240"/>
              <a:gd name="T69" fmla="*/ 126 h 416"/>
              <a:gd name="T70" fmla="*/ 69 w 240"/>
              <a:gd name="T71" fmla="*/ 19 h 416"/>
              <a:gd name="T72" fmla="*/ 65 w 240"/>
              <a:gd name="T73" fmla="*/ 10 h 416"/>
              <a:gd name="T74" fmla="*/ 58 w 240"/>
              <a:gd name="T75" fmla="*/ 4 h 416"/>
              <a:gd name="T76" fmla="*/ 49 w 240"/>
              <a:gd name="T77" fmla="*/ 0 h 416"/>
              <a:gd name="T78" fmla="*/ 39 w 240"/>
              <a:gd name="T79" fmla="*/ 2 h 416"/>
              <a:gd name="T80" fmla="*/ 34 w 240"/>
              <a:gd name="T81" fmla="*/ 3 h 416"/>
              <a:gd name="T82" fmla="*/ 26 w 240"/>
              <a:gd name="T83" fmla="*/ 10 h 416"/>
              <a:gd name="T84" fmla="*/ 22 w 240"/>
              <a:gd name="T85" fmla="*/ 18 h 416"/>
              <a:gd name="T86" fmla="*/ 20 w 240"/>
              <a:gd name="T87" fmla="*/ 27 h 416"/>
              <a:gd name="T88" fmla="*/ 49 w 240"/>
              <a:gd name="T89" fmla="*/ 139 h 416"/>
              <a:gd name="T90" fmla="*/ 38 w 240"/>
              <a:gd name="T91" fmla="*/ 145 h 416"/>
              <a:gd name="T92" fmla="*/ 20 w 240"/>
              <a:gd name="T93" fmla="*/ 164 h 416"/>
              <a:gd name="T94" fmla="*/ 11 w 240"/>
              <a:gd name="T95" fmla="*/ 187 h 416"/>
              <a:gd name="T96" fmla="*/ 8 w 240"/>
              <a:gd name="T97" fmla="*/ 216 h 416"/>
              <a:gd name="T98" fmla="*/ 11 w 240"/>
              <a:gd name="T99" fmla="*/ 232 h 416"/>
              <a:gd name="T100" fmla="*/ 26 w 240"/>
              <a:gd name="T101" fmla="*/ 285 h 416"/>
              <a:gd name="T102" fmla="*/ 26 w 240"/>
              <a:gd name="T103" fmla="*/ 294 h 416"/>
              <a:gd name="T104" fmla="*/ 20 w 240"/>
              <a:gd name="T105" fmla="*/ 308 h 416"/>
              <a:gd name="T106" fmla="*/ 5 w 240"/>
              <a:gd name="T107" fmla="*/ 321 h 416"/>
              <a:gd name="T108" fmla="*/ 10 w 240"/>
              <a:gd name="T109" fmla="*/ 361 h 416"/>
              <a:gd name="T110" fmla="*/ 144 w 240"/>
              <a:gd name="T111" fmla="*/ 141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0" h="416">
                <a:moveTo>
                  <a:pt x="144" y="352"/>
                </a:moveTo>
                <a:lnTo>
                  <a:pt x="144" y="352"/>
                </a:lnTo>
                <a:lnTo>
                  <a:pt x="149" y="352"/>
                </a:lnTo>
                <a:lnTo>
                  <a:pt x="154" y="354"/>
                </a:lnTo>
                <a:lnTo>
                  <a:pt x="160" y="355"/>
                </a:lnTo>
                <a:lnTo>
                  <a:pt x="164" y="359"/>
                </a:lnTo>
                <a:lnTo>
                  <a:pt x="168" y="362"/>
                </a:lnTo>
                <a:lnTo>
                  <a:pt x="171" y="366"/>
                </a:lnTo>
                <a:lnTo>
                  <a:pt x="173" y="371"/>
                </a:lnTo>
                <a:lnTo>
                  <a:pt x="175" y="375"/>
                </a:lnTo>
                <a:lnTo>
                  <a:pt x="175" y="375"/>
                </a:lnTo>
                <a:lnTo>
                  <a:pt x="176" y="382"/>
                </a:lnTo>
                <a:lnTo>
                  <a:pt x="176" y="389"/>
                </a:lnTo>
                <a:lnTo>
                  <a:pt x="175" y="394"/>
                </a:lnTo>
                <a:lnTo>
                  <a:pt x="172" y="400"/>
                </a:lnTo>
                <a:lnTo>
                  <a:pt x="168" y="405"/>
                </a:lnTo>
                <a:lnTo>
                  <a:pt x="164" y="409"/>
                </a:lnTo>
                <a:lnTo>
                  <a:pt x="158" y="413"/>
                </a:lnTo>
                <a:lnTo>
                  <a:pt x="152" y="415"/>
                </a:lnTo>
                <a:lnTo>
                  <a:pt x="152" y="415"/>
                </a:lnTo>
                <a:lnTo>
                  <a:pt x="144" y="416"/>
                </a:lnTo>
                <a:lnTo>
                  <a:pt x="144" y="352"/>
                </a:lnTo>
                <a:lnTo>
                  <a:pt x="144" y="352"/>
                </a:lnTo>
                <a:close/>
                <a:moveTo>
                  <a:pt x="144" y="325"/>
                </a:moveTo>
                <a:lnTo>
                  <a:pt x="144" y="141"/>
                </a:lnTo>
                <a:lnTo>
                  <a:pt x="144" y="141"/>
                </a:lnTo>
                <a:lnTo>
                  <a:pt x="154" y="149"/>
                </a:lnTo>
                <a:lnTo>
                  <a:pt x="163" y="160"/>
                </a:lnTo>
                <a:lnTo>
                  <a:pt x="169" y="174"/>
                </a:lnTo>
                <a:lnTo>
                  <a:pt x="175" y="189"/>
                </a:lnTo>
                <a:lnTo>
                  <a:pt x="175" y="189"/>
                </a:lnTo>
                <a:lnTo>
                  <a:pt x="188" y="243"/>
                </a:lnTo>
                <a:lnTo>
                  <a:pt x="188" y="243"/>
                </a:lnTo>
                <a:lnTo>
                  <a:pt x="192" y="251"/>
                </a:lnTo>
                <a:lnTo>
                  <a:pt x="198" y="256"/>
                </a:lnTo>
                <a:lnTo>
                  <a:pt x="205" y="260"/>
                </a:lnTo>
                <a:lnTo>
                  <a:pt x="211" y="263"/>
                </a:lnTo>
                <a:lnTo>
                  <a:pt x="225" y="264"/>
                </a:lnTo>
                <a:lnTo>
                  <a:pt x="230" y="264"/>
                </a:lnTo>
                <a:lnTo>
                  <a:pt x="240" y="300"/>
                </a:lnTo>
                <a:lnTo>
                  <a:pt x="144" y="325"/>
                </a:lnTo>
                <a:close/>
                <a:moveTo>
                  <a:pt x="135" y="352"/>
                </a:moveTo>
                <a:lnTo>
                  <a:pt x="135" y="352"/>
                </a:lnTo>
                <a:lnTo>
                  <a:pt x="144" y="352"/>
                </a:lnTo>
                <a:lnTo>
                  <a:pt x="144" y="416"/>
                </a:lnTo>
                <a:lnTo>
                  <a:pt x="144" y="416"/>
                </a:lnTo>
                <a:lnTo>
                  <a:pt x="138" y="416"/>
                </a:lnTo>
                <a:lnTo>
                  <a:pt x="134" y="415"/>
                </a:lnTo>
                <a:lnTo>
                  <a:pt x="129" y="412"/>
                </a:lnTo>
                <a:lnTo>
                  <a:pt x="125" y="409"/>
                </a:lnTo>
                <a:lnTo>
                  <a:pt x="121" y="407"/>
                </a:lnTo>
                <a:lnTo>
                  <a:pt x="118" y="403"/>
                </a:lnTo>
                <a:lnTo>
                  <a:pt x="115" y="397"/>
                </a:lnTo>
                <a:lnTo>
                  <a:pt x="112" y="392"/>
                </a:lnTo>
                <a:lnTo>
                  <a:pt x="112" y="392"/>
                </a:lnTo>
                <a:lnTo>
                  <a:pt x="112" y="386"/>
                </a:lnTo>
                <a:lnTo>
                  <a:pt x="112" y="380"/>
                </a:lnTo>
                <a:lnTo>
                  <a:pt x="114" y="374"/>
                </a:lnTo>
                <a:lnTo>
                  <a:pt x="117" y="367"/>
                </a:lnTo>
                <a:lnTo>
                  <a:pt x="121" y="363"/>
                </a:lnTo>
                <a:lnTo>
                  <a:pt x="125" y="359"/>
                </a:lnTo>
                <a:lnTo>
                  <a:pt x="130" y="355"/>
                </a:lnTo>
                <a:lnTo>
                  <a:pt x="135" y="352"/>
                </a:lnTo>
                <a:lnTo>
                  <a:pt x="135" y="352"/>
                </a:lnTo>
                <a:close/>
                <a:moveTo>
                  <a:pt x="144" y="141"/>
                </a:moveTo>
                <a:lnTo>
                  <a:pt x="144" y="141"/>
                </a:lnTo>
                <a:lnTo>
                  <a:pt x="133" y="134"/>
                </a:lnTo>
                <a:lnTo>
                  <a:pt x="122" y="130"/>
                </a:lnTo>
                <a:lnTo>
                  <a:pt x="110" y="128"/>
                </a:lnTo>
                <a:lnTo>
                  <a:pt x="98" y="126"/>
                </a:lnTo>
                <a:lnTo>
                  <a:pt x="69" y="19"/>
                </a:lnTo>
                <a:lnTo>
                  <a:pt x="69" y="19"/>
                </a:lnTo>
                <a:lnTo>
                  <a:pt x="68" y="15"/>
                </a:lnTo>
                <a:lnTo>
                  <a:pt x="65" y="10"/>
                </a:lnTo>
                <a:lnTo>
                  <a:pt x="61" y="7"/>
                </a:lnTo>
                <a:lnTo>
                  <a:pt x="58" y="4"/>
                </a:lnTo>
                <a:lnTo>
                  <a:pt x="53" y="2"/>
                </a:lnTo>
                <a:lnTo>
                  <a:pt x="49" y="0"/>
                </a:lnTo>
                <a:lnTo>
                  <a:pt x="43" y="0"/>
                </a:lnTo>
                <a:lnTo>
                  <a:pt x="39" y="2"/>
                </a:lnTo>
                <a:lnTo>
                  <a:pt x="39" y="2"/>
                </a:lnTo>
                <a:lnTo>
                  <a:pt x="34" y="3"/>
                </a:lnTo>
                <a:lnTo>
                  <a:pt x="30" y="6"/>
                </a:lnTo>
                <a:lnTo>
                  <a:pt x="26" y="10"/>
                </a:lnTo>
                <a:lnTo>
                  <a:pt x="23" y="13"/>
                </a:lnTo>
                <a:lnTo>
                  <a:pt x="22" y="18"/>
                </a:lnTo>
                <a:lnTo>
                  <a:pt x="20" y="22"/>
                </a:lnTo>
                <a:lnTo>
                  <a:pt x="20" y="27"/>
                </a:lnTo>
                <a:lnTo>
                  <a:pt x="20" y="32"/>
                </a:lnTo>
                <a:lnTo>
                  <a:pt x="49" y="139"/>
                </a:lnTo>
                <a:lnTo>
                  <a:pt x="49" y="139"/>
                </a:lnTo>
                <a:lnTo>
                  <a:pt x="38" y="145"/>
                </a:lnTo>
                <a:lnTo>
                  <a:pt x="28" y="155"/>
                </a:lnTo>
                <a:lnTo>
                  <a:pt x="20" y="164"/>
                </a:lnTo>
                <a:lnTo>
                  <a:pt x="15" y="175"/>
                </a:lnTo>
                <a:lnTo>
                  <a:pt x="11" y="187"/>
                </a:lnTo>
                <a:lnTo>
                  <a:pt x="8" y="201"/>
                </a:lnTo>
                <a:lnTo>
                  <a:pt x="8" y="216"/>
                </a:lnTo>
                <a:lnTo>
                  <a:pt x="11" y="232"/>
                </a:lnTo>
                <a:lnTo>
                  <a:pt x="11" y="232"/>
                </a:lnTo>
                <a:lnTo>
                  <a:pt x="26" y="285"/>
                </a:lnTo>
                <a:lnTo>
                  <a:pt x="26" y="285"/>
                </a:lnTo>
                <a:lnTo>
                  <a:pt x="26" y="285"/>
                </a:lnTo>
                <a:lnTo>
                  <a:pt x="26" y="294"/>
                </a:lnTo>
                <a:lnTo>
                  <a:pt x="24" y="301"/>
                </a:lnTo>
                <a:lnTo>
                  <a:pt x="20" y="308"/>
                </a:lnTo>
                <a:lnTo>
                  <a:pt x="15" y="313"/>
                </a:lnTo>
                <a:lnTo>
                  <a:pt x="5" y="321"/>
                </a:lnTo>
                <a:lnTo>
                  <a:pt x="0" y="324"/>
                </a:lnTo>
                <a:lnTo>
                  <a:pt x="10" y="361"/>
                </a:lnTo>
                <a:lnTo>
                  <a:pt x="144" y="325"/>
                </a:lnTo>
                <a:lnTo>
                  <a:pt x="144" y="14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2" name="Freeform 152"/>
          <p:cNvSpPr>
            <a:spLocks noEditPoints="1"/>
          </p:cNvSpPr>
          <p:nvPr/>
        </p:nvSpPr>
        <p:spPr bwMode="auto">
          <a:xfrm>
            <a:off x="2674809" y="2080282"/>
            <a:ext cx="303197" cy="329544"/>
          </a:xfrm>
          <a:custGeom>
            <a:avLst/>
            <a:gdLst>
              <a:gd name="T0" fmla="*/ 268 w 345"/>
              <a:gd name="T1" fmla="*/ 172 h 375"/>
              <a:gd name="T2" fmla="*/ 258 w 345"/>
              <a:gd name="T3" fmla="*/ 130 h 375"/>
              <a:gd name="T4" fmla="*/ 264 w 345"/>
              <a:gd name="T5" fmla="*/ 252 h 375"/>
              <a:gd name="T6" fmla="*/ 296 w 345"/>
              <a:gd name="T7" fmla="*/ 291 h 375"/>
              <a:gd name="T8" fmla="*/ 281 w 345"/>
              <a:gd name="T9" fmla="*/ 295 h 375"/>
              <a:gd name="T10" fmla="*/ 281 w 345"/>
              <a:gd name="T11" fmla="*/ 50 h 375"/>
              <a:gd name="T12" fmla="*/ 296 w 345"/>
              <a:gd name="T13" fmla="*/ 53 h 375"/>
              <a:gd name="T14" fmla="*/ 264 w 345"/>
              <a:gd name="T15" fmla="*/ 94 h 375"/>
              <a:gd name="T16" fmla="*/ 284 w 345"/>
              <a:gd name="T17" fmla="*/ 172 h 375"/>
              <a:gd name="T18" fmla="*/ 336 w 345"/>
              <a:gd name="T19" fmla="*/ 164 h 375"/>
              <a:gd name="T20" fmla="*/ 344 w 345"/>
              <a:gd name="T21" fmla="*/ 176 h 375"/>
              <a:gd name="T22" fmla="*/ 289 w 345"/>
              <a:gd name="T23" fmla="*/ 180 h 375"/>
              <a:gd name="T24" fmla="*/ 173 w 345"/>
              <a:gd name="T25" fmla="*/ 77 h 375"/>
              <a:gd name="T26" fmla="*/ 243 w 345"/>
              <a:gd name="T27" fmla="*/ 108 h 375"/>
              <a:gd name="T28" fmla="*/ 245 w 345"/>
              <a:gd name="T29" fmla="*/ 236 h 375"/>
              <a:gd name="T30" fmla="*/ 222 w 345"/>
              <a:gd name="T31" fmla="*/ 345 h 375"/>
              <a:gd name="T32" fmla="*/ 178 w 345"/>
              <a:gd name="T33" fmla="*/ 375 h 375"/>
              <a:gd name="T34" fmla="*/ 207 w 345"/>
              <a:gd name="T35" fmla="*/ 242 h 375"/>
              <a:gd name="T36" fmla="*/ 238 w 345"/>
              <a:gd name="T37" fmla="*/ 211 h 375"/>
              <a:gd name="T38" fmla="*/ 248 w 345"/>
              <a:gd name="T39" fmla="*/ 157 h 375"/>
              <a:gd name="T40" fmla="*/ 203 w 345"/>
              <a:gd name="T41" fmla="*/ 103 h 375"/>
              <a:gd name="T42" fmla="*/ 173 w 345"/>
              <a:gd name="T43" fmla="*/ 77 h 375"/>
              <a:gd name="T44" fmla="*/ 250 w 345"/>
              <a:gd name="T45" fmla="*/ 91 h 375"/>
              <a:gd name="T46" fmla="*/ 258 w 345"/>
              <a:gd name="T47" fmla="*/ 73 h 375"/>
              <a:gd name="T48" fmla="*/ 250 w 345"/>
              <a:gd name="T49" fmla="*/ 255 h 375"/>
              <a:gd name="T50" fmla="*/ 258 w 345"/>
              <a:gd name="T51" fmla="*/ 249 h 375"/>
              <a:gd name="T52" fmla="*/ 180 w 345"/>
              <a:gd name="T53" fmla="*/ 6 h 375"/>
              <a:gd name="T54" fmla="*/ 176 w 345"/>
              <a:gd name="T55" fmla="*/ 60 h 375"/>
              <a:gd name="T56" fmla="*/ 157 w 345"/>
              <a:gd name="T57" fmla="*/ 374 h 375"/>
              <a:gd name="T58" fmla="*/ 120 w 345"/>
              <a:gd name="T59" fmla="*/ 337 h 375"/>
              <a:gd name="T60" fmla="*/ 93 w 345"/>
              <a:gd name="T61" fmla="*/ 224 h 375"/>
              <a:gd name="T62" fmla="*/ 111 w 345"/>
              <a:gd name="T63" fmla="*/ 100 h 375"/>
              <a:gd name="T64" fmla="*/ 173 w 345"/>
              <a:gd name="T65" fmla="*/ 96 h 375"/>
              <a:gd name="T66" fmla="*/ 119 w 345"/>
              <a:gd name="T67" fmla="*/ 119 h 375"/>
              <a:gd name="T68" fmla="*/ 97 w 345"/>
              <a:gd name="T69" fmla="*/ 183 h 375"/>
              <a:gd name="T70" fmla="*/ 126 w 345"/>
              <a:gd name="T71" fmla="*/ 232 h 375"/>
              <a:gd name="T72" fmla="*/ 139 w 345"/>
              <a:gd name="T73" fmla="*/ 290 h 375"/>
              <a:gd name="T74" fmla="*/ 173 w 345"/>
              <a:gd name="T75" fmla="*/ 60 h 375"/>
              <a:gd name="T76" fmla="*/ 164 w 345"/>
              <a:gd name="T77" fmla="*/ 54 h 375"/>
              <a:gd name="T78" fmla="*/ 169 w 345"/>
              <a:gd name="T79" fmla="*/ 0 h 375"/>
              <a:gd name="T80" fmla="*/ 93 w 345"/>
              <a:gd name="T81" fmla="*/ 264 h 375"/>
              <a:gd name="T82" fmla="*/ 93 w 345"/>
              <a:gd name="T83" fmla="*/ 252 h 375"/>
              <a:gd name="T84" fmla="*/ 86 w 345"/>
              <a:gd name="T85" fmla="*/ 96 h 375"/>
              <a:gd name="T86" fmla="*/ 94 w 345"/>
              <a:gd name="T87" fmla="*/ 84 h 375"/>
              <a:gd name="T88" fmla="*/ 82 w 345"/>
              <a:gd name="T89" fmla="*/ 203 h 375"/>
              <a:gd name="T90" fmla="*/ 80 w 345"/>
              <a:gd name="T91" fmla="*/ 152 h 375"/>
              <a:gd name="T92" fmla="*/ 86 w 345"/>
              <a:gd name="T93" fmla="*/ 96 h 375"/>
              <a:gd name="T94" fmla="*/ 50 w 345"/>
              <a:gd name="T95" fmla="*/ 64 h 375"/>
              <a:gd name="T96" fmla="*/ 53 w 345"/>
              <a:gd name="T97" fmla="*/ 49 h 375"/>
              <a:gd name="T98" fmla="*/ 86 w 345"/>
              <a:gd name="T99" fmla="*/ 249 h 375"/>
              <a:gd name="T100" fmla="*/ 53 w 345"/>
              <a:gd name="T101" fmla="*/ 297 h 375"/>
              <a:gd name="T102" fmla="*/ 50 w 345"/>
              <a:gd name="T103" fmla="*/ 282 h 375"/>
              <a:gd name="T104" fmla="*/ 86 w 345"/>
              <a:gd name="T105" fmla="*/ 249 h 375"/>
              <a:gd name="T106" fmla="*/ 57 w 345"/>
              <a:gd name="T107" fmla="*/ 167 h 375"/>
              <a:gd name="T108" fmla="*/ 54 w 345"/>
              <a:gd name="T109" fmla="*/ 180 h 375"/>
              <a:gd name="T110" fmla="*/ 0 w 345"/>
              <a:gd name="T111" fmla="*/ 176 h 375"/>
              <a:gd name="T112" fmla="*/ 8 w 345"/>
              <a:gd name="T113" fmla="*/ 164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5" h="375">
                <a:moveTo>
                  <a:pt x="258" y="130"/>
                </a:moveTo>
                <a:lnTo>
                  <a:pt x="258" y="130"/>
                </a:lnTo>
                <a:lnTo>
                  <a:pt x="262" y="141"/>
                </a:lnTo>
                <a:lnTo>
                  <a:pt x="266" y="150"/>
                </a:lnTo>
                <a:lnTo>
                  <a:pt x="268" y="161"/>
                </a:lnTo>
                <a:lnTo>
                  <a:pt x="268" y="172"/>
                </a:lnTo>
                <a:lnTo>
                  <a:pt x="268" y="172"/>
                </a:lnTo>
                <a:lnTo>
                  <a:pt x="268" y="184"/>
                </a:lnTo>
                <a:lnTo>
                  <a:pt x="266" y="194"/>
                </a:lnTo>
                <a:lnTo>
                  <a:pt x="262" y="205"/>
                </a:lnTo>
                <a:lnTo>
                  <a:pt x="258" y="214"/>
                </a:lnTo>
                <a:lnTo>
                  <a:pt x="258" y="130"/>
                </a:lnTo>
                <a:lnTo>
                  <a:pt x="258" y="130"/>
                </a:lnTo>
                <a:close/>
                <a:moveTo>
                  <a:pt x="258" y="272"/>
                </a:moveTo>
                <a:lnTo>
                  <a:pt x="258" y="249"/>
                </a:lnTo>
                <a:lnTo>
                  <a:pt x="258" y="249"/>
                </a:lnTo>
                <a:lnTo>
                  <a:pt x="261" y="251"/>
                </a:lnTo>
                <a:lnTo>
                  <a:pt x="264" y="252"/>
                </a:lnTo>
                <a:lnTo>
                  <a:pt x="264" y="252"/>
                </a:lnTo>
                <a:lnTo>
                  <a:pt x="295" y="282"/>
                </a:lnTo>
                <a:lnTo>
                  <a:pt x="295" y="282"/>
                </a:lnTo>
                <a:lnTo>
                  <a:pt x="296" y="286"/>
                </a:lnTo>
                <a:lnTo>
                  <a:pt x="296" y="289"/>
                </a:lnTo>
                <a:lnTo>
                  <a:pt x="296" y="291"/>
                </a:lnTo>
                <a:lnTo>
                  <a:pt x="295" y="295"/>
                </a:lnTo>
                <a:lnTo>
                  <a:pt x="295" y="295"/>
                </a:lnTo>
                <a:lnTo>
                  <a:pt x="291" y="297"/>
                </a:lnTo>
                <a:lnTo>
                  <a:pt x="288" y="298"/>
                </a:lnTo>
                <a:lnTo>
                  <a:pt x="284" y="297"/>
                </a:lnTo>
                <a:lnTo>
                  <a:pt x="281" y="295"/>
                </a:lnTo>
                <a:lnTo>
                  <a:pt x="258" y="272"/>
                </a:lnTo>
                <a:lnTo>
                  <a:pt x="258" y="272"/>
                </a:lnTo>
                <a:close/>
                <a:moveTo>
                  <a:pt x="258" y="96"/>
                </a:moveTo>
                <a:lnTo>
                  <a:pt x="258" y="73"/>
                </a:lnTo>
                <a:lnTo>
                  <a:pt x="281" y="50"/>
                </a:lnTo>
                <a:lnTo>
                  <a:pt x="281" y="50"/>
                </a:lnTo>
                <a:lnTo>
                  <a:pt x="284" y="49"/>
                </a:lnTo>
                <a:lnTo>
                  <a:pt x="288" y="48"/>
                </a:lnTo>
                <a:lnTo>
                  <a:pt x="291" y="49"/>
                </a:lnTo>
                <a:lnTo>
                  <a:pt x="295" y="50"/>
                </a:lnTo>
                <a:lnTo>
                  <a:pt x="295" y="50"/>
                </a:lnTo>
                <a:lnTo>
                  <a:pt x="296" y="53"/>
                </a:lnTo>
                <a:lnTo>
                  <a:pt x="296" y="57"/>
                </a:lnTo>
                <a:lnTo>
                  <a:pt x="296" y="60"/>
                </a:lnTo>
                <a:lnTo>
                  <a:pt x="295" y="64"/>
                </a:lnTo>
                <a:lnTo>
                  <a:pt x="264" y="94"/>
                </a:lnTo>
                <a:lnTo>
                  <a:pt x="264" y="94"/>
                </a:lnTo>
                <a:lnTo>
                  <a:pt x="264" y="94"/>
                </a:lnTo>
                <a:lnTo>
                  <a:pt x="261" y="95"/>
                </a:lnTo>
                <a:lnTo>
                  <a:pt x="258" y="96"/>
                </a:lnTo>
                <a:lnTo>
                  <a:pt x="258" y="96"/>
                </a:lnTo>
                <a:close/>
                <a:moveTo>
                  <a:pt x="284" y="172"/>
                </a:moveTo>
                <a:lnTo>
                  <a:pt x="284" y="172"/>
                </a:lnTo>
                <a:lnTo>
                  <a:pt x="284" y="172"/>
                </a:lnTo>
                <a:lnTo>
                  <a:pt x="285" y="169"/>
                </a:lnTo>
                <a:lnTo>
                  <a:pt x="287" y="167"/>
                </a:lnTo>
                <a:lnTo>
                  <a:pt x="289" y="164"/>
                </a:lnTo>
                <a:lnTo>
                  <a:pt x="294" y="164"/>
                </a:lnTo>
                <a:lnTo>
                  <a:pt x="336" y="164"/>
                </a:lnTo>
                <a:lnTo>
                  <a:pt x="336" y="164"/>
                </a:lnTo>
                <a:lnTo>
                  <a:pt x="340" y="164"/>
                </a:lnTo>
                <a:lnTo>
                  <a:pt x="342" y="167"/>
                </a:lnTo>
                <a:lnTo>
                  <a:pt x="344" y="169"/>
                </a:lnTo>
                <a:lnTo>
                  <a:pt x="345" y="172"/>
                </a:lnTo>
                <a:lnTo>
                  <a:pt x="345" y="172"/>
                </a:lnTo>
                <a:lnTo>
                  <a:pt x="344" y="176"/>
                </a:lnTo>
                <a:lnTo>
                  <a:pt x="342" y="179"/>
                </a:lnTo>
                <a:lnTo>
                  <a:pt x="340" y="180"/>
                </a:lnTo>
                <a:lnTo>
                  <a:pt x="336" y="182"/>
                </a:lnTo>
                <a:lnTo>
                  <a:pt x="294" y="182"/>
                </a:lnTo>
                <a:lnTo>
                  <a:pt x="294" y="182"/>
                </a:lnTo>
                <a:lnTo>
                  <a:pt x="289" y="180"/>
                </a:lnTo>
                <a:lnTo>
                  <a:pt x="287" y="179"/>
                </a:lnTo>
                <a:lnTo>
                  <a:pt x="285" y="176"/>
                </a:lnTo>
                <a:lnTo>
                  <a:pt x="284" y="172"/>
                </a:lnTo>
                <a:lnTo>
                  <a:pt x="284" y="172"/>
                </a:lnTo>
                <a:close/>
                <a:moveTo>
                  <a:pt x="173" y="77"/>
                </a:moveTo>
                <a:lnTo>
                  <a:pt x="173" y="77"/>
                </a:lnTo>
                <a:lnTo>
                  <a:pt x="187" y="79"/>
                </a:lnTo>
                <a:lnTo>
                  <a:pt x="200" y="81"/>
                </a:lnTo>
                <a:lnTo>
                  <a:pt x="212" y="85"/>
                </a:lnTo>
                <a:lnTo>
                  <a:pt x="224" y="92"/>
                </a:lnTo>
                <a:lnTo>
                  <a:pt x="235" y="100"/>
                </a:lnTo>
                <a:lnTo>
                  <a:pt x="243" y="108"/>
                </a:lnTo>
                <a:lnTo>
                  <a:pt x="252" y="119"/>
                </a:lnTo>
                <a:lnTo>
                  <a:pt x="258" y="130"/>
                </a:lnTo>
                <a:lnTo>
                  <a:pt x="258" y="214"/>
                </a:lnTo>
                <a:lnTo>
                  <a:pt x="258" y="214"/>
                </a:lnTo>
                <a:lnTo>
                  <a:pt x="252" y="225"/>
                </a:lnTo>
                <a:lnTo>
                  <a:pt x="245" y="236"/>
                </a:lnTo>
                <a:lnTo>
                  <a:pt x="235" y="245"/>
                </a:lnTo>
                <a:lnTo>
                  <a:pt x="224" y="252"/>
                </a:lnTo>
                <a:lnTo>
                  <a:pt x="224" y="328"/>
                </a:lnTo>
                <a:lnTo>
                  <a:pt x="224" y="328"/>
                </a:lnTo>
                <a:lnTo>
                  <a:pt x="224" y="337"/>
                </a:lnTo>
                <a:lnTo>
                  <a:pt x="222" y="345"/>
                </a:lnTo>
                <a:lnTo>
                  <a:pt x="216" y="354"/>
                </a:lnTo>
                <a:lnTo>
                  <a:pt x="211" y="360"/>
                </a:lnTo>
                <a:lnTo>
                  <a:pt x="204" y="367"/>
                </a:lnTo>
                <a:lnTo>
                  <a:pt x="196" y="371"/>
                </a:lnTo>
                <a:lnTo>
                  <a:pt x="188" y="374"/>
                </a:lnTo>
                <a:lnTo>
                  <a:pt x="178" y="375"/>
                </a:lnTo>
                <a:lnTo>
                  <a:pt x="173" y="375"/>
                </a:lnTo>
                <a:lnTo>
                  <a:pt x="173" y="290"/>
                </a:lnTo>
                <a:lnTo>
                  <a:pt x="206" y="290"/>
                </a:lnTo>
                <a:lnTo>
                  <a:pt x="206" y="247"/>
                </a:lnTo>
                <a:lnTo>
                  <a:pt x="206" y="247"/>
                </a:lnTo>
                <a:lnTo>
                  <a:pt x="207" y="242"/>
                </a:lnTo>
                <a:lnTo>
                  <a:pt x="211" y="238"/>
                </a:lnTo>
                <a:lnTo>
                  <a:pt x="211" y="238"/>
                </a:lnTo>
                <a:lnTo>
                  <a:pt x="219" y="233"/>
                </a:lnTo>
                <a:lnTo>
                  <a:pt x="226" y="226"/>
                </a:lnTo>
                <a:lnTo>
                  <a:pt x="233" y="219"/>
                </a:lnTo>
                <a:lnTo>
                  <a:pt x="238" y="211"/>
                </a:lnTo>
                <a:lnTo>
                  <a:pt x="242" y="202"/>
                </a:lnTo>
                <a:lnTo>
                  <a:pt x="246" y="192"/>
                </a:lnTo>
                <a:lnTo>
                  <a:pt x="248" y="183"/>
                </a:lnTo>
                <a:lnTo>
                  <a:pt x="249" y="172"/>
                </a:lnTo>
                <a:lnTo>
                  <a:pt x="249" y="172"/>
                </a:lnTo>
                <a:lnTo>
                  <a:pt x="248" y="157"/>
                </a:lnTo>
                <a:lnTo>
                  <a:pt x="242" y="144"/>
                </a:lnTo>
                <a:lnTo>
                  <a:pt x="235" y="130"/>
                </a:lnTo>
                <a:lnTo>
                  <a:pt x="226" y="119"/>
                </a:lnTo>
                <a:lnTo>
                  <a:pt x="226" y="119"/>
                </a:lnTo>
                <a:lnTo>
                  <a:pt x="215" y="110"/>
                </a:lnTo>
                <a:lnTo>
                  <a:pt x="203" y="103"/>
                </a:lnTo>
                <a:lnTo>
                  <a:pt x="188" y="99"/>
                </a:lnTo>
                <a:lnTo>
                  <a:pt x="173" y="96"/>
                </a:lnTo>
                <a:lnTo>
                  <a:pt x="173" y="96"/>
                </a:lnTo>
                <a:lnTo>
                  <a:pt x="173" y="77"/>
                </a:lnTo>
                <a:lnTo>
                  <a:pt x="173" y="77"/>
                </a:lnTo>
                <a:lnTo>
                  <a:pt x="173" y="77"/>
                </a:lnTo>
                <a:close/>
                <a:moveTo>
                  <a:pt x="258" y="73"/>
                </a:moveTo>
                <a:lnTo>
                  <a:pt x="252" y="81"/>
                </a:lnTo>
                <a:lnTo>
                  <a:pt x="252" y="81"/>
                </a:lnTo>
                <a:lnTo>
                  <a:pt x="250" y="84"/>
                </a:lnTo>
                <a:lnTo>
                  <a:pt x="249" y="87"/>
                </a:lnTo>
                <a:lnTo>
                  <a:pt x="250" y="91"/>
                </a:lnTo>
                <a:lnTo>
                  <a:pt x="252" y="94"/>
                </a:lnTo>
                <a:lnTo>
                  <a:pt x="252" y="94"/>
                </a:lnTo>
                <a:lnTo>
                  <a:pt x="254" y="95"/>
                </a:lnTo>
                <a:lnTo>
                  <a:pt x="258" y="96"/>
                </a:lnTo>
                <a:lnTo>
                  <a:pt x="258" y="73"/>
                </a:lnTo>
                <a:lnTo>
                  <a:pt x="258" y="73"/>
                </a:lnTo>
                <a:close/>
                <a:moveTo>
                  <a:pt x="258" y="249"/>
                </a:moveTo>
                <a:lnTo>
                  <a:pt x="258" y="249"/>
                </a:lnTo>
                <a:lnTo>
                  <a:pt x="254" y="251"/>
                </a:lnTo>
                <a:lnTo>
                  <a:pt x="252" y="252"/>
                </a:lnTo>
                <a:lnTo>
                  <a:pt x="252" y="252"/>
                </a:lnTo>
                <a:lnTo>
                  <a:pt x="250" y="255"/>
                </a:lnTo>
                <a:lnTo>
                  <a:pt x="249" y="259"/>
                </a:lnTo>
                <a:lnTo>
                  <a:pt x="250" y="261"/>
                </a:lnTo>
                <a:lnTo>
                  <a:pt x="252" y="264"/>
                </a:lnTo>
                <a:lnTo>
                  <a:pt x="258" y="272"/>
                </a:lnTo>
                <a:lnTo>
                  <a:pt x="258" y="249"/>
                </a:lnTo>
                <a:lnTo>
                  <a:pt x="258" y="249"/>
                </a:lnTo>
                <a:close/>
                <a:moveTo>
                  <a:pt x="173" y="60"/>
                </a:moveTo>
                <a:lnTo>
                  <a:pt x="173" y="0"/>
                </a:lnTo>
                <a:lnTo>
                  <a:pt x="173" y="0"/>
                </a:lnTo>
                <a:lnTo>
                  <a:pt x="176" y="1"/>
                </a:lnTo>
                <a:lnTo>
                  <a:pt x="178" y="3"/>
                </a:lnTo>
                <a:lnTo>
                  <a:pt x="180" y="6"/>
                </a:lnTo>
                <a:lnTo>
                  <a:pt x="181" y="8"/>
                </a:lnTo>
                <a:lnTo>
                  <a:pt x="181" y="52"/>
                </a:lnTo>
                <a:lnTo>
                  <a:pt x="181" y="52"/>
                </a:lnTo>
                <a:lnTo>
                  <a:pt x="180" y="54"/>
                </a:lnTo>
                <a:lnTo>
                  <a:pt x="178" y="57"/>
                </a:lnTo>
                <a:lnTo>
                  <a:pt x="176" y="60"/>
                </a:lnTo>
                <a:lnTo>
                  <a:pt x="173" y="60"/>
                </a:lnTo>
                <a:lnTo>
                  <a:pt x="173" y="60"/>
                </a:lnTo>
                <a:close/>
                <a:moveTo>
                  <a:pt x="173" y="375"/>
                </a:moveTo>
                <a:lnTo>
                  <a:pt x="166" y="375"/>
                </a:lnTo>
                <a:lnTo>
                  <a:pt x="166" y="375"/>
                </a:lnTo>
                <a:lnTo>
                  <a:pt x="157" y="374"/>
                </a:lnTo>
                <a:lnTo>
                  <a:pt x="147" y="371"/>
                </a:lnTo>
                <a:lnTo>
                  <a:pt x="139" y="367"/>
                </a:lnTo>
                <a:lnTo>
                  <a:pt x="132" y="360"/>
                </a:lnTo>
                <a:lnTo>
                  <a:pt x="127" y="354"/>
                </a:lnTo>
                <a:lnTo>
                  <a:pt x="123" y="345"/>
                </a:lnTo>
                <a:lnTo>
                  <a:pt x="120" y="337"/>
                </a:lnTo>
                <a:lnTo>
                  <a:pt x="119" y="328"/>
                </a:lnTo>
                <a:lnTo>
                  <a:pt x="119" y="252"/>
                </a:lnTo>
                <a:lnTo>
                  <a:pt x="119" y="252"/>
                </a:lnTo>
                <a:lnTo>
                  <a:pt x="109" y="244"/>
                </a:lnTo>
                <a:lnTo>
                  <a:pt x="100" y="234"/>
                </a:lnTo>
                <a:lnTo>
                  <a:pt x="93" y="224"/>
                </a:lnTo>
                <a:lnTo>
                  <a:pt x="86" y="213"/>
                </a:lnTo>
                <a:lnTo>
                  <a:pt x="86" y="131"/>
                </a:lnTo>
                <a:lnTo>
                  <a:pt x="86" y="131"/>
                </a:lnTo>
                <a:lnTo>
                  <a:pt x="93" y="121"/>
                </a:lnTo>
                <a:lnTo>
                  <a:pt x="101" y="110"/>
                </a:lnTo>
                <a:lnTo>
                  <a:pt x="111" y="100"/>
                </a:lnTo>
                <a:lnTo>
                  <a:pt x="122" y="92"/>
                </a:lnTo>
                <a:lnTo>
                  <a:pt x="132" y="85"/>
                </a:lnTo>
                <a:lnTo>
                  <a:pt x="146" y="81"/>
                </a:lnTo>
                <a:lnTo>
                  <a:pt x="158" y="79"/>
                </a:lnTo>
                <a:lnTo>
                  <a:pt x="173" y="77"/>
                </a:lnTo>
                <a:lnTo>
                  <a:pt x="173" y="96"/>
                </a:lnTo>
                <a:lnTo>
                  <a:pt x="173" y="96"/>
                </a:lnTo>
                <a:lnTo>
                  <a:pt x="158" y="99"/>
                </a:lnTo>
                <a:lnTo>
                  <a:pt x="143" y="103"/>
                </a:lnTo>
                <a:lnTo>
                  <a:pt x="131" y="110"/>
                </a:lnTo>
                <a:lnTo>
                  <a:pt x="119" y="119"/>
                </a:lnTo>
                <a:lnTo>
                  <a:pt x="119" y="119"/>
                </a:lnTo>
                <a:lnTo>
                  <a:pt x="109" y="130"/>
                </a:lnTo>
                <a:lnTo>
                  <a:pt x="103" y="144"/>
                </a:lnTo>
                <a:lnTo>
                  <a:pt x="99" y="157"/>
                </a:lnTo>
                <a:lnTo>
                  <a:pt x="97" y="172"/>
                </a:lnTo>
                <a:lnTo>
                  <a:pt x="97" y="172"/>
                </a:lnTo>
                <a:lnTo>
                  <a:pt x="97" y="183"/>
                </a:lnTo>
                <a:lnTo>
                  <a:pt x="100" y="192"/>
                </a:lnTo>
                <a:lnTo>
                  <a:pt x="103" y="202"/>
                </a:lnTo>
                <a:lnTo>
                  <a:pt x="107" y="210"/>
                </a:lnTo>
                <a:lnTo>
                  <a:pt x="112" y="218"/>
                </a:lnTo>
                <a:lnTo>
                  <a:pt x="119" y="226"/>
                </a:lnTo>
                <a:lnTo>
                  <a:pt x="126" y="232"/>
                </a:lnTo>
                <a:lnTo>
                  <a:pt x="134" y="237"/>
                </a:lnTo>
                <a:lnTo>
                  <a:pt x="134" y="237"/>
                </a:lnTo>
                <a:lnTo>
                  <a:pt x="134" y="237"/>
                </a:lnTo>
                <a:lnTo>
                  <a:pt x="138" y="241"/>
                </a:lnTo>
                <a:lnTo>
                  <a:pt x="139" y="247"/>
                </a:lnTo>
                <a:lnTo>
                  <a:pt x="139" y="290"/>
                </a:lnTo>
                <a:lnTo>
                  <a:pt x="173" y="290"/>
                </a:lnTo>
                <a:lnTo>
                  <a:pt x="173" y="375"/>
                </a:lnTo>
                <a:lnTo>
                  <a:pt x="173" y="375"/>
                </a:lnTo>
                <a:close/>
                <a:moveTo>
                  <a:pt x="173" y="0"/>
                </a:moveTo>
                <a:lnTo>
                  <a:pt x="173" y="60"/>
                </a:lnTo>
                <a:lnTo>
                  <a:pt x="173" y="60"/>
                </a:lnTo>
                <a:lnTo>
                  <a:pt x="172" y="60"/>
                </a:lnTo>
                <a:lnTo>
                  <a:pt x="172" y="60"/>
                </a:lnTo>
                <a:lnTo>
                  <a:pt x="172" y="60"/>
                </a:lnTo>
                <a:lnTo>
                  <a:pt x="169" y="60"/>
                </a:lnTo>
                <a:lnTo>
                  <a:pt x="166" y="58"/>
                </a:lnTo>
                <a:lnTo>
                  <a:pt x="164" y="54"/>
                </a:lnTo>
                <a:lnTo>
                  <a:pt x="164" y="52"/>
                </a:lnTo>
                <a:lnTo>
                  <a:pt x="164" y="8"/>
                </a:lnTo>
                <a:lnTo>
                  <a:pt x="164" y="8"/>
                </a:lnTo>
                <a:lnTo>
                  <a:pt x="164" y="6"/>
                </a:lnTo>
                <a:lnTo>
                  <a:pt x="166" y="3"/>
                </a:lnTo>
                <a:lnTo>
                  <a:pt x="169" y="0"/>
                </a:lnTo>
                <a:lnTo>
                  <a:pt x="172" y="0"/>
                </a:lnTo>
                <a:lnTo>
                  <a:pt x="172" y="0"/>
                </a:lnTo>
                <a:lnTo>
                  <a:pt x="173" y="0"/>
                </a:lnTo>
                <a:lnTo>
                  <a:pt x="173" y="0"/>
                </a:lnTo>
                <a:close/>
                <a:moveTo>
                  <a:pt x="86" y="271"/>
                </a:moveTo>
                <a:lnTo>
                  <a:pt x="93" y="264"/>
                </a:lnTo>
                <a:lnTo>
                  <a:pt x="93" y="264"/>
                </a:lnTo>
                <a:lnTo>
                  <a:pt x="94" y="261"/>
                </a:lnTo>
                <a:lnTo>
                  <a:pt x="96" y="259"/>
                </a:lnTo>
                <a:lnTo>
                  <a:pt x="94" y="255"/>
                </a:lnTo>
                <a:lnTo>
                  <a:pt x="93" y="252"/>
                </a:lnTo>
                <a:lnTo>
                  <a:pt x="93" y="252"/>
                </a:lnTo>
                <a:lnTo>
                  <a:pt x="90" y="251"/>
                </a:lnTo>
                <a:lnTo>
                  <a:pt x="86" y="249"/>
                </a:lnTo>
                <a:lnTo>
                  <a:pt x="86" y="271"/>
                </a:lnTo>
                <a:lnTo>
                  <a:pt x="86" y="271"/>
                </a:lnTo>
                <a:close/>
                <a:moveTo>
                  <a:pt x="86" y="96"/>
                </a:moveTo>
                <a:lnTo>
                  <a:pt x="86" y="96"/>
                </a:lnTo>
                <a:lnTo>
                  <a:pt x="90" y="95"/>
                </a:lnTo>
                <a:lnTo>
                  <a:pt x="93" y="94"/>
                </a:lnTo>
                <a:lnTo>
                  <a:pt x="93" y="94"/>
                </a:lnTo>
                <a:lnTo>
                  <a:pt x="94" y="91"/>
                </a:lnTo>
                <a:lnTo>
                  <a:pt x="96" y="87"/>
                </a:lnTo>
                <a:lnTo>
                  <a:pt x="94" y="84"/>
                </a:lnTo>
                <a:lnTo>
                  <a:pt x="93" y="81"/>
                </a:lnTo>
                <a:lnTo>
                  <a:pt x="86" y="75"/>
                </a:lnTo>
                <a:lnTo>
                  <a:pt x="86" y="96"/>
                </a:lnTo>
                <a:close/>
                <a:moveTo>
                  <a:pt x="86" y="213"/>
                </a:moveTo>
                <a:lnTo>
                  <a:pt x="86" y="213"/>
                </a:lnTo>
                <a:lnTo>
                  <a:pt x="82" y="203"/>
                </a:lnTo>
                <a:lnTo>
                  <a:pt x="80" y="194"/>
                </a:lnTo>
                <a:lnTo>
                  <a:pt x="78" y="183"/>
                </a:lnTo>
                <a:lnTo>
                  <a:pt x="77" y="172"/>
                </a:lnTo>
                <a:lnTo>
                  <a:pt x="77" y="172"/>
                </a:lnTo>
                <a:lnTo>
                  <a:pt x="78" y="161"/>
                </a:lnTo>
                <a:lnTo>
                  <a:pt x="80" y="152"/>
                </a:lnTo>
                <a:lnTo>
                  <a:pt x="82" y="141"/>
                </a:lnTo>
                <a:lnTo>
                  <a:pt x="86" y="131"/>
                </a:lnTo>
                <a:lnTo>
                  <a:pt x="86" y="213"/>
                </a:lnTo>
                <a:lnTo>
                  <a:pt x="86" y="213"/>
                </a:lnTo>
                <a:close/>
                <a:moveTo>
                  <a:pt x="86" y="75"/>
                </a:moveTo>
                <a:lnTo>
                  <a:pt x="86" y="96"/>
                </a:lnTo>
                <a:lnTo>
                  <a:pt x="86" y="96"/>
                </a:lnTo>
                <a:lnTo>
                  <a:pt x="84" y="95"/>
                </a:lnTo>
                <a:lnTo>
                  <a:pt x="80" y="94"/>
                </a:lnTo>
                <a:lnTo>
                  <a:pt x="80" y="94"/>
                </a:lnTo>
                <a:lnTo>
                  <a:pt x="50" y="64"/>
                </a:lnTo>
                <a:lnTo>
                  <a:pt x="50" y="64"/>
                </a:lnTo>
                <a:lnTo>
                  <a:pt x="48" y="60"/>
                </a:lnTo>
                <a:lnTo>
                  <a:pt x="47" y="57"/>
                </a:lnTo>
                <a:lnTo>
                  <a:pt x="48" y="53"/>
                </a:lnTo>
                <a:lnTo>
                  <a:pt x="50" y="50"/>
                </a:lnTo>
                <a:lnTo>
                  <a:pt x="50" y="50"/>
                </a:lnTo>
                <a:lnTo>
                  <a:pt x="53" y="49"/>
                </a:lnTo>
                <a:lnTo>
                  <a:pt x="57" y="48"/>
                </a:lnTo>
                <a:lnTo>
                  <a:pt x="59" y="49"/>
                </a:lnTo>
                <a:lnTo>
                  <a:pt x="62" y="50"/>
                </a:lnTo>
                <a:lnTo>
                  <a:pt x="86" y="75"/>
                </a:lnTo>
                <a:lnTo>
                  <a:pt x="86" y="75"/>
                </a:lnTo>
                <a:close/>
                <a:moveTo>
                  <a:pt x="86" y="249"/>
                </a:moveTo>
                <a:lnTo>
                  <a:pt x="86" y="271"/>
                </a:lnTo>
                <a:lnTo>
                  <a:pt x="62" y="295"/>
                </a:lnTo>
                <a:lnTo>
                  <a:pt x="62" y="295"/>
                </a:lnTo>
                <a:lnTo>
                  <a:pt x="59" y="297"/>
                </a:lnTo>
                <a:lnTo>
                  <a:pt x="57" y="298"/>
                </a:lnTo>
                <a:lnTo>
                  <a:pt x="53" y="297"/>
                </a:lnTo>
                <a:lnTo>
                  <a:pt x="50" y="295"/>
                </a:lnTo>
                <a:lnTo>
                  <a:pt x="50" y="295"/>
                </a:lnTo>
                <a:lnTo>
                  <a:pt x="48" y="291"/>
                </a:lnTo>
                <a:lnTo>
                  <a:pt x="47" y="289"/>
                </a:lnTo>
                <a:lnTo>
                  <a:pt x="48" y="286"/>
                </a:lnTo>
                <a:lnTo>
                  <a:pt x="50" y="282"/>
                </a:lnTo>
                <a:lnTo>
                  <a:pt x="80" y="252"/>
                </a:lnTo>
                <a:lnTo>
                  <a:pt x="80" y="252"/>
                </a:lnTo>
                <a:lnTo>
                  <a:pt x="80" y="252"/>
                </a:lnTo>
                <a:lnTo>
                  <a:pt x="84" y="251"/>
                </a:lnTo>
                <a:lnTo>
                  <a:pt x="86" y="249"/>
                </a:lnTo>
                <a:lnTo>
                  <a:pt x="86" y="249"/>
                </a:lnTo>
                <a:close/>
                <a:moveTo>
                  <a:pt x="8" y="164"/>
                </a:moveTo>
                <a:lnTo>
                  <a:pt x="8" y="164"/>
                </a:lnTo>
                <a:lnTo>
                  <a:pt x="51" y="164"/>
                </a:lnTo>
                <a:lnTo>
                  <a:pt x="51" y="164"/>
                </a:lnTo>
                <a:lnTo>
                  <a:pt x="54" y="164"/>
                </a:lnTo>
                <a:lnTo>
                  <a:pt x="57" y="167"/>
                </a:lnTo>
                <a:lnTo>
                  <a:pt x="59" y="169"/>
                </a:lnTo>
                <a:lnTo>
                  <a:pt x="59" y="172"/>
                </a:lnTo>
                <a:lnTo>
                  <a:pt x="59" y="172"/>
                </a:lnTo>
                <a:lnTo>
                  <a:pt x="59" y="176"/>
                </a:lnTo>
                <a:lnTo>
                  <a:pt x="57" y="179"/>
                </a:lnTo>
                <a:lnTo>
                  <a:pt x="54" y="180"/>
                </a:lnTo>
                <a:lnTo>
                  <a:pt x="51" y="182"/>
                </a:lnTo>
                <a:lnTo>
                  <a:pt x="8" y="182"/>
                </a:lnTo>
                <a:lnTo>
                  <a:pt x="8" y="182"/>
                </a:lnTo>
                <a:lnTo>
                  <a:pt x="5" y="180"/>
                </a:lnTo>
                <a:lnTo>
                  <a:pt x="2" y="179"/>
                </a:lnTo>
                <a:lnTo>
                  <a:pt x="0" y="176"/>
                </a:lnTo>
                <a:lnTo>
                  <a:pt x="0" y="172"/>
                </a:lnTo>
                <a:lnTo>
                  <a:pt x="0" y="172"/>
                </a:lnTo>
                <a:lnTo>
                  <a:pt x="0" y="169"/>
                </a:lnTo>
                <a:lnTo>
                  <a:pt x="2" y="167"/>
                </a:lnTo>
                <a:lnTo>
                  <a:pt x="5" y="164"/>
                </a:lnTo>
                <a:lnTo>
                  <a:pt x="8" y="164"/>
                </a:lnTo>
                <a:lnTo>
                  <a:pt x="8" y="16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3" name="Freeform 153"/>
          <p:cNvSpPr>
            <a:spLocks noEditPoints="1"/>
          </p:cNvSpPr>
          <p:nvPr/>
        </p:nvSpPr>
        <p:spPr bwMode="auto">
          <a:xfrm>
            <a:off x="1570119" y="1225227"/>
            <a:ext cx="285620" cy="279452"/>
          </a:xfrm>
          <a:custGeom>
            <a:avLst/>
            <a:gdLst>
              <a:gd name="T0" fmla="*/ 200 w 325"/>
              <a:gd name="T1" fmla="*/ 35 h 318"/>
              <a:gd name="T2" fmla="*/ 214 w 325"/>
              <a:gd name="T3" fmla="*/ 29 h 318"/>
              <a:gd name="T4" fmla="*/ 215 w 325"/>
              <a:gd name="T5" fmla="*/ 16 h 318"/>
              <a:gd name="T6" fmla="*/ 321 w 325"/>
              <a:gd name="T7" fmla="*/ 177 h 318"/>
              <a:gd name="T8" fmla="*/ 325 w 325"/>
              <a:gd name="T9" fmla="*/ 196 h 318"/>
              <a:gd name="T10" fmla="*/ 314 w 325"/>
              <a:gd name="T11" fmla="*/ 218 h 318"/>
              <a:gd name="T12" fmla="*/ 291 w 325"/>
              <a:gd name="T13" fmla="*/ 158 h 318"/>
              <a:gd name="T14" fmla="*/ 293 w 325"/>
              <a:gd name="T15" fmla="*/ 154 h 318"/>
              <a:gd name="T16" fmla="*/ 194 w 325"/>
              <a:gd name="T17" fmla="*/ 174 h 318"/>
              <a:gd name="T18" fmla="*/ 276 w 325"/>
              <a:gd name="T19" fmla="*/ 126 h 318"/>
              <a:gd name="T20" fmla="*/ 194 w 325"/>
              <a:gd name="T21" fmla="*/ 168 h 318"/>
              <a:gd name="T22" fmla="*/ 261 w 325"/>
              <a:gd name="T23" fmla="*/ 98 h 318"/>
              <a:gd name="T24" fmla="*/ 257 w 325"/>
              <a:gd name="T25" fmla="*/ 96 h 318"/>
              <a:gd name="T26" fmla="*/ 244 w 325"/>
              <a:gd name="T27" fmla="*/ 73 h 318"/>
              <a:gd name="T28" fmla="*/ 244 w 325"/>
              <a:gd name="T29" fmla="*/ 67 h 318"/>
              <a:gd name="T30" fmla="*/ 15 w 325"/>
              <a:gd name="T31" fmla="*/ 116 h 318"/>
              <a:gd name="T32" fmla="*/ 16 w 325"/>
              <a:gd name="T33" fmla="*/ 126 h 318"/>
              <a:gd name="T34" fmla="*/ 34 w 325"/>
              <a:gd name="T35" fmla="*/ 131 h 318"/>
              <a:gd name="T36" fmla="*/ 41 w 325"/>
              <a:gd name="T37" fmla="*/ 117 h 318"/>
              <a:gd name="T38" fmla="*/ 31 w 325"/>
              <a:gd name="T39" fmla="*/ 107 h 318"/>
              <a:gd name="T40" fmla="*/ 51 w 325"/>
              <a:gd name="T41" fmla="*/ 107 h 318"/>
              <a:gd name="T42" fmla="*/ 64 w 325"/>
              <a:gd name="T43" fmla="*/ 113 h 318"/>
              <a:gd name="T44" fmla="*/ 76 w 325"/>
              <a:gd name="T45" fmla="*/ 104 h 318"/>
              <a:gd name="T46" fmla="*/ 70 w 325"/>
              <a:gd name="T47" fmla="*/ 89 h 318"/>
              <a:gd name="T48" fmla="*/ 85 w 325"/>
              <a:gd name="T49" fmla="*/ 81 h 318"/>
              <a:gd name="T50" fmla="*/ 95 w 325"/>
              <a:gd name="T51" fmla="*/ 93 h 318"/>
              <a:gd name="T52" fmla="*/ 108 w 325"/>
              <a:gd name="T53" fmla="*/ 88 h 318"/>
              <a:gd name="T54" fmla="*/ 110 w 325"/>
              <a:gd name="T55" fmla="*/ 74 h 318"/>
              <a:gd name="T56" fmla="*/ 121 w 325"/>
              <a:gd name="T57" fmla="*/ 56 h 318"/>
              <a:gd name="T58" fmla="*/ 125 w 325"/>
              <a:gd name="T59" fmla="*/ 71 h 318"/>
              <a:gd name="T60" fmla="*/ 140 w 325"/>
              <a:gd name="T61" fmla="*/ 73 h 318"/>
              <a:gd name="T62" fmla="*/ 145 w 325"/>
              <a:gd name="T63" fmla="*/ 54 h 318"/>
              <a:gd name="T64" fmla="*/ 156 w 325"/>
              <a:gd name="T65" fmla="*/ 38 h 318"/>
              <a:gd name="T66" fmla="*/ 157 w 325"/>
              <a:gd name="T67" fmla="*/ 47 h 318"/>
              <a:gd name="T68" fmla="*/ 175 w 325"/>
              <a:gd name="T69" fmla="*/ 52 h 318"/>
              <a:gd name="T70" fmla="*/ 181 w 325"/>
              <a:gd name="T71" fmla="*/ 40 h 318"/>
              <a:gd name="T72" fmla="*/ 172 w 325"/>
              <a:gd name="T73" fmla="*/ 28 h 318"/>
              <a:gd name="T74" fmla="*/ 192 w 325"/>
              <a:gd name="T75" fmla="*/ 28 h 318"/>
              <a:gd name="T76" fmla="*/ 47 w 325"/>
              <a:gd name="T77" fmla="*/ 174 h 318"/>
              <a:gd name="T78" fmla="*/ 46 w 325"/>
              <a:gd name="T79" fmla="*/ 178 h 318"/>
              <a:gd name="T80" fmla="*/ 194 w 325"/>
              <a:gd name="T81" fmla="*/ 100 h 318"/>
              <a:gd name="T82" fmla="*/ 62 w 325"/>
              <a:gd name="T83" fmla="*/ 204 h 318"/>
              <a:gd name="T84" fmla="*/ 66 w 325"/>
              <a:gd name="T85" fmla="*/ 208 h 318"/>
              <a:gd name="T86" fmla="*/ 80 w 325"/>
              <a:gd name="T87" fmla="*/ 231 h 318"/>
              <a:gd name="T88" fmla="*/ 79 w 325"/>
              <a:gd name="T89" fmla="*/ 235 h 318"/>
              <a:gd name="T90" fmla="*/ 194 w 325"/>
              <a:gd name="T91" fmla="*/ 174 h 318"/>
              <a:gd name="T92" fmla="*/ 93 w 325"/>
              <a:gd name="T93" fmla="*/ 261 h 318"/>
              <a:gd name="T94" fmla="*/ 98 w 325"/>
              <a:gd name="T95" fmla="*/ 265 h 318"/>
              <a:gd name="T96" fmla="*/ 142 w 325"/>
              <a:gd name="T97" fmla="*/ 314 h 318"/>
              <a:gd name="T98" fmla="*/ 123 w 325"/>
              <a:gd name="T99" fmla="*/ 318 h 318"/>
              <a:gd name="T100" fmla="*/ 102 w 325"/>
              <a:gd name="T101" fmla="*/ 306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5" h="318">
                <a:moveTo>
                  <a:pt x="194" y="31"/>
                </a:moveTo>
                <a:lnTo>
                  <a:pt x="194" y="31"/>
                </a:lnTo>
                <a:lnTo>
                  <a:pt x="196" y="33"/>
                </a:lnTo>
                <a:lnTo>
                  <a:pt x="200" y="35"/>
                </a:lnTo>
                <a:lnTo>
                  <a:pt x="206" y="35"/>
                </a:lnTo>
                <a:lnTo>
                  <a:pt x="210" y="33"/>
                </a:lnTo>
                <a:lnTo>
                  <a:pt x="210" y="33"/>
                </a:lnTo>
                <a:lnTo>
                  <a:pt x="214" y="29"/>
                </a:lnTo>
                <a:lnTo>
                  <a:pt x="215" y="25"/>
                </a:lnTo>
                <a:lnTo>
                  <a:pt x="217" y="20"/>
                </a:lnTo>
                <a:lnTo>
                  <a:pt x="215" y="16"/>
                </a:lnTo>
                <a:lnTo>
                  <a:pt x="215" y="16"/>
                </a:lnTo>
                <a:lnTo>
                  <a:pt x="211" y="12"/>
                </a:lnTo>
                <a:lnTo>
                  <a:pt x="207" y="9"/>
                </a:lnTo>
                <a:lnTo>
                  <a:pt x="223" y="0"/>
                </a:lnTo>
                <a:lnTo>
                  <a:pt x="321" y="177"/>
                </a:lnTo>
                <a:lnTo>
                  <a:pt x="321" y="177"/>
                </a:lnTo>
                <a:lnTo>
                  <a:pt x="324" y="182"/>
                </a:lnTo>
                <a:lnTo>
                  <a:pt x="325" y="189"/>
                </a:lnTo>
                <a:lnTo>
                  <a:pt x="325" y="196"/>
                </a:lnTo>
                <a:lnTo>
                  <a:pt x="324" y="201"/>
                </a:lnTo>
                <a:lnTo>
                  <a:pt x="322" y="208"/>
                </a:lnTo>
                <a:lnTo>
                  <a:pt x="318" y="212"/>
                </a:lnTo>
                <a:lnTo>
                  <a:pt x="314" y="218"/>
                </a:lnTo>
                <a:lnTo>
                  <a:pt x="309" y="222"/>
                </a:lnTo>
                <a:lnTo>
                  <a:pt x="194" y="285"/>
                </a:lnTo>
                <a:lnTo>
                  <a:pt x="194" y="212"/>
                </a:lnTo>
                <a:lnTo>
                  <a:pt x="291" y="158"/>
                </a:lnTo>
                <a:lnTo>
                  <a:pt x="291" y="158"/>
                </a:lnTo>
                <a:lnTo>
                  <a:pt x="293" y="155"/>
                </a:lnTo>
                <a:lnTo>
                  <a:pt x="293" y="154"/>
                </a:lnTo>
                <a:lnTo>
                  <a:pt x="293" y="154"/>
                </a:lnTo>
                <a:lnTo>
                  <a:pt x="291" y="153"/>
                </a:lnTo>
                <a:lnTo>
                  <a:pt x="288" y="153"/>
                </a:lnTo>
                <a:lnTo>
                  <a:pt x="194" y="205"/>
                </a:lnTo>
                <a:lnTo>
                  <a:pt x="194" y="174"/>
                </a:lnTo>
                <a:lnTo>
                  <a:pt x="275" y="130"/>
                </a:lnTo>
                <a:lnTo>
                  <a:pt x="275" y="130"/>
                </a:lnTo>
                <a:lnTo>
                  <a:pt x="276" y="127"/>
                </a:lnTo>
                <a:lnTo>
                  <a:pt x="276" y="126"/>
                </a:lnTo>
                <a:lnTo>
                  <a:pt x="276" y="126"/>
                </a:lnTo>
                <a:lnTo>
                  <a:pt x="275" y="124"/>
                </a:lnTo>
                <a:lnTo>
                  <a:pt x="272" y="124"/>
                </a:lnTo>
                <a:lnTo>
                  <a:pt x="194" y="168"/>
                </a:lnTo>
                <a:lnTo>
                  <a:pt x="194" y="138"/>
                </a:lnTo>
                <a:lnTo>
                  <a:pt x="260" y="101"/>
                </a:lnTo>
                <a:lnTo>
                  <a:pt x="260" y="101"/>
                </a:lnTo>
                <a:lnTo>
                  <a:pt x="261" y="98"/>
                </a:lnTo>
                <a:lnTo>
                  <a:pt x="261" y="97"/>
                </a:lnTo>
                <a:lnTo>
                  <a:pt x="261" y="97"/>
                </a:lnTo>
                <a:lnTo>
                  <a:pt x="259" y="96"/>
                </a:lnTo>
                <a:lnTo>
                  <a:pt x="257" y="96"/>
                </a:lnTo>
                <a:lnTo>
                  <a:pt x="194" y="131"/>
                </a:lnTo>
                <a:lnTo>
                  <a:pt x="194" y="100"/>
                </a:lnTo>
                <a:lnTo>
                  <a:pt x="244" y="73"/>
                </a:lnTo>
                <a:lnTo>
                  <a:pt x="244" y="73"/>
                </a:lnTo>
                <a:lnTo>
                  <a:pt x="245" y="70"/>
                </a:lnTo>
                <a:lnTo>
                  <a:pt x="245" y="69"/>
                </a:lnTo>
                <a:lnTo>
                  <a:pt x="245" y="69"/>
                </a:lnTo>
                <a:lnTo>
                  <a:pt x="244" y="67"/>
                </a:lnTo>
                <a:lnTo>
                  <a:pt x="241" y="67"/>
                </a:lnTo>
                <a:lnTo>
                  <a:pt x="194" y="93"/>
                </a:lnTo>
                <a:lnTo>
                  <a:pt x="194" y="31"/>
                </a:lnTo>
                <a:close/>
                <a:moveTo>
                  <a:pt x="15" y="116"/>
                </a:moveTo>
                <a:lnTo>
                  <a:pt x="15" y="116"/>
                </a:lnTo>
                <a:lnTo>
                  <a:pt x="15" y="120"/>
                </a:lnTo>
                <a:lnTo>
                  <a:pt x="16" y="126"/>
                </a:lnTo>
                <a:lnTo>
                  <a:pt x="16" y="126"/>
                </a:lnTo>
                <a:lnTo>
                  <a:pt x="19" y="130"/>
                </a:lnTo>
                <a:lnTo>
                  <a:pt x="24" y="132"/>
                </a:lnTo>
                <a:lnTo>
                  <a:pt x="28" y="132"/>
                </a:lnTo>
                <a:lnTo>
                  <a:pt x="34" y="131"/>
                </a:lnTo>
                <a:lnTo>
                  <a:pt x="34" y="131"/>
                </a:lnTo>
                <a:lnTo>
                  <a:pt x="38" y="127"/>
                </a:lnTo>
                <a:lnTo>
                  <a:pt x="41" y="123"/>
                </a:lnTo>
                <a:lnTo>
                  <a:pt x="41" y="117"/>
                </a:lnTo>
                <a:lnTo>
                  <a:pt x="39" y="113"/>
                </a:lnTo>
                <a:lnTo>
                  <a:pt x="39" y="113"/>
                </a:lnTo>
                <a:lnTo>
                  <a:pt x="35" y="109"/>
                </a:lnTo>
                <a:lnTo>
                  <a:pt x="31" y="107"/>
                </a:lnTo>
                <a:lnTo>
                  <a:pt x="50" y="96"/>
                </a:lnTo>
                <a:lnTo>
                  <a:pt x="50" y="96"/>
                </a:lnTo>
                <a:lnTo>
                  <a:pt x="50" y="101"/>
                </a:lnTo>
                <a:lnTo>
                  <a:pt x="51" y="107"/>
                </a:lnTo>
                <a:lnTo>
                  <a:pt x="51" y="107"/>
                </a:lnTo>
                <a:lnTo>
                  <a:pt x="54" y="111"/>
                </a:lnTo>
                <a:lnTo>
                  <a:pt x="60" y="112"/>
                </a:lnTo>
                <a:lnTo>
                  <a:pt x="64" y="113"/>
                </a:lnTo>
                <a:lnTo>
                  <a:pt x="69" y="111"/>
                </a:lnTo>
                <a:lnTo>
                  <a:pt x="69" y="111"/>
                </a:lnTo>
                <a:lnTo>
                  <a:pt x="73" y="108"/>
                </a:lnTo>
                <a:lnTo>
                  <a:pt x="76" y="104"/>
                </a:lnTo>
                <a:lnTo>
                  <a:pt x="76" y="98"/>
                </a:lnTo>
                <a:lnTo>
                  <a:pt x="75" y="93"/>
                </a:lnTo>
                <a:lnTo>
                  <a:pt x="75" y="93"/>
                </a:lnTo>
                <a:lnTo>
                  <a:pt x="70" y="89"/>
                </a:lnTo>
                <a:lnTo>
                  <a:pt x="66" y="88"/>
                </a:lnTo>
                <a:lnTo>
                  <a:pt x="85" y="77"/>
                </a:lnTo>
                <a:lnTo>
                  <a:pt x="85" y="77"/>
                </a:lnTo>
                <a:lnTo>
                  <a:pt x="85" y="81"/>
                </a:lnTo>
                <a:lnTo>
                  <a:pt x="87" y="86"/>
                </a:lnTo>
                <a:lnTo>
                  <a:pt x="87" y="86"/>
                </a:lnTo>
                <a:lnTo>
                  <a:pt x="89" y="90"/>
                </a:lnTo>
                <a:lnTo>
                  <a:pt x="95" y="93"/>
                </a:lnTo>
                <a:lnTo>
                  <a:pt x="99" y="93"/>
                </a:lnTo>
                <a:lnTo>
                  <a:pt x="104" y="92"/>
                </a:lnTo>
                <a:lnTo>
                  <a:pt x="104" y="92"/>
                </a:lnTo>
                <a:lnTo>
                  <a:pt x="108" y="88"/>
                </a:lnTo>
                <a:lnTo>
                  <a:pt x="111" y="84"/>
                </a:lnTo>
                <a:lnTo>
                  <a:pt x="111" y="78"/>
                </a:lnTo>
                <a:lnTo>
                  <a:pt x="110" y="74"/>
                </a:lnTo>
                <a:lnTo>
                  <a:pt x="110" y="74"/>
                </a:lnTo>
                <a:lnTo>
                  <a:pt x="106" y="70"/>
                </a:lnTo>
                <a:lnTo>
                  <a:pt x="102" y="67"/>
                </a:lnTo>
                <a:lnTo>
                  <a:pt x="121" y="56"/>
                </a:lnTo>
                <a:lnTo>
                  <a:pt x="121" y="56"/>
                </a:lnTo>
                <a:lnTo>
                  <a:pt x="121" y="62"/>
                </a:lnTo>
                <a:lnTo>
                  <a:pt x="122" y="67"/>
                </a:lnTo>
                <a:lnTo>
                  <a:pt x="122" y="67"/>
                </a:lnTo>
                <a:lnTo>
                  <a:pt x="125" y="71"/>
                </a:lnTo>
                <a:lnTo>
                  <a:pt x="130" y="73"/>
                </a:lnTo>
                <a:lnTo>
                  <a:pt x="134" y="74"/>
                </a:lnTo>
                <a:lnTo>
                  <a:pt x="140" y="73"/>
                </a:lnTo>
                <a:lnTo>
                  <a:pt x="140" y="73"/>
                </a:lnTo>
                <a:lnTo>
                  <a:pt x="144" y="69"/>
                </a:lnTo>
                <a:lnTo>
                  <a:pt x="146" y="65"/>
                </a:lnTo>
                <a:lnTo>
                  <a:pt x="146" y="59"/>
                </a:lnTo>
                <a:lnTo>
                  <a:pt x="145" y="54"/>
                </a:lnTo>
                <a:lnTo>
                  <a:pt x="145" y="54"/>
                </a:lnTo>
                <a:lnTo>
                  <a:pt x="141" y="50"/>
                </a:lnTo>
                <a:lnTo>
                  <a:pt x="137" y="48"/>
                </a:lnTo>
                <a:lnTo>
                  <a:pt x="156" y="38"/>
                </a:lnTo>
                <a:lnTo>
                  <a:pt x="156" y="38"/>
                </a:lnTo>
                <a:lnTo>
                  <a:pt x="154" y="43"/>
                </a:lnTo>
                <a:lnTo>
                  <a:pt x="157" y="47"/>
                </a:lnTo>
                <a:lnTo>
                  <a:pt x="157" y="47"/>
                </a:lnTo>
                <a:lnTo>
                  <a:pt x="160" y="51"/>
                </a:lnTo>
                <a:lnTo>
                  <a:pt x="164" y="54"/>
                </a:lnTo>
                <a:lnTo>
                  <a:pt x="169" y="54"/>
                </a:lnTo>
                <a:lnTo>
                  <a:pt x="175" y="52"/>
                </a:lnTo>
                <a:lnTo>
                  <a:pt x="175" y="52"/>
                </a:lnTo>
                <a:lnTo>
                  <a:pt x="179" y="50"/>
                </a:lnTo>
                <a:lnTo>
                  <a:pt x="180" y="44"/>
                </a:lnTo>
                <a:lnTo>
                  <a:pt x="181" y="40"/>
                </a:lnTo>
                <a:lnTo>
                  <a:pt x="180" y="35"/>
                </a:lnTo>
                <a:lnTo>
                  <a:pt x="180" y="35"/>
                </a:lnTo>
                <a:lnTo>
                  <a:pt x="176" y="31"/>
                </a:lnTo>
                <a:lnTo>
                  <a:pt x="172" y="28"/>
                </a:lnTo>
                <a:lnTo>
                  <a:pt x="191" y="19"/>
                </a:lnTo>
                <a:lnTo>
                  <a:pt x="191" y="19"/>
                </a:lnTo>
                <a:lnTo>
                  <a:pt x="190" y="23"/>
                </a:lnTo>
                <a:lnTo>
                  <a:pt x="192" y="28"/>
                </a:lnTo>
                <a:lnTo>
                  <a:pt x="192" y="28"/>
                </a:lnTo>
                <a:lnTo>
                  <a:pt x="194" y="31"/>
                </a:lnTo>
                <a:lnTo>
                  <a:pt x="194" y="93"/>
                </a:lnTo>
                <a:lnTo>
                  <a:pt x="47" y="174"/>
                </a:lnTo>
                <a:lnTo>
                  <a:pt x="47" y="174"/>
                </a:lnTo>
                <a:lnTo>
                  <a:pt x="46" y="176"/>
                </a:lnTo>
                <a:lnTo>
                  <a:pt x="46" y="178"/>
                </a:lnTo>
                <a:lnTo>
                  <a:pt x="46" y="178"/>
                </a:lnTo>
                <a:lnTo>
                  <a:pt x="49" y="180"/>
                </a:lnTo>
                <a:lnTo>
                  <a:pt x="50" y="180"/>
                </a:lnTo>
                <a:lnTo>
                  <a:pt x="50" y="180"/>
                </a:lnTo>
                <a:lnTo>
                  <a:pt x="194" y="100"/>
                </a:lnTo>
                <a:lnTo>
                  <a:pt x="194" y="131"/>
                </a:lnTo>
                <a:lnTo>
                  <a:pt x="64" y="203"/>
                </a:lnTo>
                <a:lnTo>
                  <a:pt x="64" y="203"/>
                </a:lnTo>
                <a:lnTo>
                  <a:pt x="62" y="204"/>
                </a:lnTo>
                <a:lnTo>
                  <a:pt x="62" y="207"/>
                </a:lnTo>
                <a:lnTo>
                  <a:pt x="62" y="207"/>
                </a:lnTo>
                <a:lnTo>
                  <a:pt x="64" y="208"/>
                </a:lnTo>
                <a:lnTo>
                  <a:pt x="66" y="208"/>
                </a:lnTo>
                <a:lnTo>
                  <a:pt x="66" y="208"/>
                </a:lnTo>
                <a:lnTo>
                  <a:pt x="194" y="138"/>
                </a:lnTo>
                <a:lnTo>
                  <a:pt x="194" y="168"/>
                </a:lnTo>
                <a:lnTo>
                  <a:pt x="80" y="231"/>
                </a:lnTo>
                <a:lnTo>
                  <a:pt x="80" y="231"/>
                </a:lnTo>
                <a:lnTo>
                  <a:pt x="77" y="233"/>
                </a:lnTo>
                <a:lnTo>
                  <a:pt x="79" y="235"/>
                </a:lnTo>
                <a:lnTo>
                  <a:pt x="79" y="235"/>
                </a:lnTo>
                <a:lnTo>
                  <a:pt x="80" y="237"/>
                </a:lnTo>
                <a:lnTo>
                  <a:pt x="83" y="237"/>
                </a:lnTo>
                <a:lnTo>
                  <a:pt x="83" y="237"/>
                </a:lnTo>
                <a:lnTo>
                  <a:pt x="194" y="174"/>
                </a:lnTo>
                <a:lnTo>
                  <a:pt x="194" y="205"/>
                </a:lnTo>
                <a:lnTo>
                  <a:pt x="95" y="260"/>
                </a:lnTo>
                <a:lnTo>
                  <a:pt x="95" y="260"/>
                </a:lnTo>
                <a:lnTo>
                  <a:pt x="93" y="261"/>
                </a:lnTo>
                <a:lnTo>
                  <a:pt x="93" y="264"/>
                </a:lnTo>
                <a:lnTo>
                  <a:pt x="93" y="264"/>
                </a:lnTo>
                <a:lnTo>
                  <a:pt x="96" y="265"/>
                </a:lnTo>
                <a:lnTo>
                  <a:pt x="98" y="265"/>
                </a:lnTo>
                <a:lnTo>
                  <a:pt x="98" y="265"/>
                </a:lnTo>
                <a:lnTo>
                  <a:pt x="194" y="212"/>
                </a:lnTo>
                <a:lnTo>
                  <a:pt x="194" y="285"/>
                </a:lnTo>
                <a:lnTo>
                  <a:pt x="142" y="314"/>
                </a:lnTo>
                <a:lnTo>
                  <a:pt x="142" y="314"/>
                </a:lnTo>
                <a:lnTo>
                  <a:pt x="137" y="316"/>
                </a:lnTo>
                <a:lnTo>
                  <a:pt x="130" y="318"/>
                </a:lnTo>
                <a:lnTo>
                  <a:pt x="123" y="318"/>
                </a:lnTo>
                <a:lnTo>
                  <a:pt x="118" y="316"/>
                </a:lnTo>
                <a:lnTo>
                  <a:pt x="111" y="314"/>
                </a:lnTo>
                <a:lnTo>
                  <a:pt x="107" y="311"/>
                </a:lnTo>
                <a:lnTo>
                  <a:pt x="102" y="306"/>
                </a:lnTo>
                <a:lnTo>
                  <a:pt x="98" y="300"/>
                </a:lnTo>
                <a:lnTo>
                  <a:pt x="0" y="124"/>
                </a:lnTo>
                <a:lnTo>
                  <a:pt x="15" y="116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4" name="Freeform 154"/>
          <p:cNvSpPr>
            <a:spLocks noEditPoints="1"/>
          </p:cNvSpPr>
          <p:nvPr/>
        </p:nvSpPr>
        <p:spPr bwMode="auto">
          <a:xfrm>
            <a:off x="2573742" y="2416856"/>
            <a:ext cx="270680" cy="283846"/>
          </a:xfrm>
          <a:custGeom>
            <a:avLst/>
            <a:gdLst>
              <a:gd name="T0" fmla="*/ 306 w 308"/>
              <a:gd name="T1" fmla="*/ 96 h 323"/>
              <a:gd name="T2" fmla="*/ 218 w 308"/>
              <a:gd name="T3" fmla="*/ 308 h 323"/>
              <a:gd name="T4" fmla="*/ 227 w 308"/>
              <a:gd name="T5" fmla="*/ 224 h 323"/>
              <a:gd name="T6" fmla="*/ 233 w 308"/>
              <a:gd name="T7" fmla="*/ 209 h 323"/>
              <a:gd name="T8" fmla="*/ 246 w 308"/>
              <a:gd name="T9" fmla="*/ 184 h 323"/>
              <a:gd name="T10" fmla="*/ 250 w 308"/>
              <a:gd name="T11" fmla="*/ 159 h 323"/>
              <a:gd name="T12" fmla="*/ 280 w 308"/>
              <a:gd name="T13" fmla="*/ 109 h 323"/>
              <a:gd name="T14" fmla="*/ 218 w 308"/>
              <a:gd name="T15" fmla="*/ 75 h 323"/>
              <a:gd name="T16" fmla="*/ 201 w 308"/>
              <a:gd name="T17" fmla="*/ 320 h 323"/>
              <a:gd name="T18" fmla="*/ 197 w 308"/>
              <a:gd name="T19" fmla="*/ 289 h 323"/>
              <a:gd name="T20" fmla="*/ 208 w 308"/>
              <a:gd name="T21" fmla="*/ 262 h 323"/>
              <a:gd name="T22" fmla="*/ 218 w 308"/>
              <a:gd name="T23" fmla="*/ 248 h 323"/>
              <a:gd name="T24" fmla="*/ 203 w 308"/>
              <a:gd name="T25" fmla="*/ 161 h 323"/>
              <a:gd name="T26" fmla="*/ 189 w 308"/>
              <a:gd name="T27" fmla="*/ 184 h 323"/>
              <a:gd name="T28" fmla="*/ 186 w 308"/>
              <a:gd name="T29" fmla="*/ 202 h 323"/>
              <a:gd name="T30" fmla="*/ 185 w 308"/>
              <a:gd name="T31" fmla="*/ 155 h 323"/>
              <a:gd name="T32" fmla="*/ 180 w 308"/>
              <a:gd name="T33" fmla="*/ 26 h 323"/>
              <a:gd name="T34" fmla="*/ 174 w 308"/>
              <a:gd name="T35" fmla="*/ 318 h 323"/>
              <a:gd name="T36" fmla="*/ 147 w 308"/>
              <a:gd name="T37" fmla="*/ 218 h 323"/>
              <a:gd name="T38" fmla="*/ 166 w 308"/>
              <a:gd name="T39" fmla="*/ 199 h 323"/>
              <a:gd name="T40" fmla="*/ 147 w 308"/>
              <a:gd name="T41" fmla="*/ 170 h 323"/>
              <a:gd name="T42" fmla="*/ 180 w 308"/>
              <a:gd name="T43" fmla="*/ 170 h 323"/>
              <a:gd name="T44" fmla="*/ 170 w 308"/>
              <a:gd name="T45" fmla="*/ 225 h 323"/>
              <a:gd name="T46" fmla="*/ 168 w 308"/>
              <a:gd name="T47" fmla="*/ 243 h 323"/>
              <a:gd name="T48" fmla="*/ 151 w 308"/>
              <a:gd name="T49" fmla="*/ 263 h 323"/>
              <a:gd name="T50" fmla="*/ 180 w 308"/>
              <a:gd name="T51" fmla="*/ 321 h 323"/>
              <a:gd name="T52" fmla="*/ 147 w 308"/>
              <a:gd name="T53" fmla="*/ 10 h 323"/>
              <a:gd name="T54" fmla="*/ 119 w 308"/>
              <a:gd name="T55" fmla="*/ 0 h 323"/>
              <a:gd name="T56" fmla="*/ 132 w 308"/>
              <a:gd name="T57" fmla="*/ 260 h 323"/>
              <a:gd name="T58" fmla="*/ 147 w 308"/>
              <a:gd name="T59" fmla="*/ 306 h 323"/>
              <a:gd name="T60" fmla="*/ 139 w 308"/>
              <a:gd name="T61" fmla="*/ 134 h 323"/>
              <a:gd name="T62" fmla="*/ 128 w 308"/>
              <a:gd name="T63" fmla="*/ 159 h 323"/>
              <a:gd name="T64" fmla="*/ 121 w 308"/>
              <a:gd name="T65" fmla="*/ 174 h 323"/>
              <a:gd name="T66" fmla="*/ 123 w 308"/>
              <a:gd name="T67" fmla="*/ 125 h 323"/>
              <a:gd name="T68" fmla="*/ 147 w 308"/>
              <a:gd name="T69" fmla="*/ 235 h 323"/>
              <a:gd name="T70" fmla="*/ 98 w 308"/>
              <a:gd name="T71" fmla="*/ 283 h 323"/>
              <a:gd name="T72" fmla="*/ 103 w 308"/>
              <a:gd name="T73" fmla="*/ 4 h 323"/>
              <a:gd name="T74" fmla="*/ 111 w 308"/>
              <a:gd name="T75" fmla="*/ 34 h 323"/>
              <a:gd name="T76" fmla="*/ 119 w 308"/>
              <a:gd name="T77" fmla="*/ 122 h 323"/>
              <a:gd name="T78" fmla="*/ 119 w 308"/>
              <a:gd name="T79" fmla="*/ 141 h 323"/>
              <a:gd name="T80" fmla="*/ 109 w 308"/>
              <a:gd name="T81" fmla="*/ 197 h 323"/>
              <a:gd name="T82" fmla="*/ 107 w 308"/>
              <a:gd name="T83" fmla="*/ 214 h 323"/>
              <a:gd name="T84" fmla="*/ 105 w 308"/>
              <a:gd name="T85" fmla="*/ 171 h 323"/>
              <a:gd name="T86" fmla="*/ 98 w 308"/>
              <a:gd name="T87" fmla="*/ 147 h 323"/>
              <a:gd name="T88" fmla="*/ 119 w 308"/>
              <a:gd name="T89" fmla="*/ 141 h 323"/>
              <a:gd name="T90" fmla="*/ 86 w 308"/>
              <a:gd name="T91" fmla="*/ 206 h 323"/>
              <a:gd name="T92" fmla="*/ 97 w 308"/>
              <a:gd name="T93" fmla="*/ 188 h 323"/>
              <a:gd name="T94" fmla="*/ 90 w 308"/>
              <a:gd name="T95" fmla="*/ 239 h 323"/>
              <a:gd name="T96" fmla="*/ 86 w 308"/>
              <a:gd name="T97" fmla="*/ 22 h 323"/>
              <a:gd name="T98" fmla="*/ 93 w 308"/>
              <a:gd name="T99" fmla="*/ 68 h 323"/>
              <a:gd name="T100" fmla="*/ 86 w 308"/>
              <a:gd name="T101" fmla="*/ 22 h 323"/>
              <a:gd name="T102" fmla="*/ 86 w 308"/>
              <a:gd name="T103" fmla="*/ 278 h 323"/>
              <a:gd name="T104" fmla="*/ 77 w 308"/>
              <a:gd name="T105" fmla="*/ 230 h 323"/>
              <a:gd name="T106" fmla="*/ 86 w 308"/>
              <a:gd name="T107" fmla="*/ 107 h 323"/>
              <a:gd name="T108" fmla="*/ 67 w 308"/>
              <a:gd name="T109" fmla="*/ 126 h 323"/>
              <a:gd name="T110" fmla="*/ 86 w 308"/>
              <a:gd name="T111" fmla="*/ 141 h 323"/>
              <a:gd name="T112" fmla="*/ 58 w 308"/>
              <a:gd name="T113" fmla="*/ 83 h 323"/>
              <a:gd name="T114" fmla="*/ 86 w 308"/>
              <a:gd name="T115" fmla="*/ 190 h 323"/>
              <a:gd name="T116" fmla="*/ 2 w 308"/>
              <a:gd name="T117" fmla="*/ 226 h 323"/>
              <a:gd name="T118" fmla="*/ 58 w 308"/>
              <a:gd name="T119" fmla="*/ 147 h 323"/>
              <a:gd name="T120" fmla="*/ 50 w 308"/>
              <a:gd name="T121" fmla="*/ 172 h 323"/>
              <a:gd name="T122" fmla="*/ 42 w 308"/>
              <a:gd name="T123" fmla="*/ 186 h 323"/>
              <a:gd name="T124" fmla="*/ 29 w 308"/>
              <a:gd name="T125" fmla="*/ 21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8" h="323">
                <a:moveTo>
                  <a:pt x="218" y="44"/>
                </a:moveTo>
                <a:lnTo>
                  <a:pt x="288" y="76"/>
                </a:lnTo>
                <a:lnTo>
                  <a:pt x="288" y="76"/>
                </a:lnTo>
                <a:lnTo>
                  <a:pt x="293" y="80"/>
                </a:lnTo>
                <a:lnTo>
                  <a:pt x="299" y="84"/>
                </a:lnTo>
                <a:lnTo>
                  <a:pt x="303" y="90"/>
                </a:lnTo>
                <a:lnTo>
                  <a:pt x="306" y="96"/>
                </a:lnTo>
                <a:lnTo>
                  <a:pt x="308" y="103"/>
                </a:lnTo>
                <a:lnTo>
                  <a:pt x="308" y="110"/>
                </a:lnTo>
                <a:lnTo>
                  <a:pt x="307" y="117"/>
                </a:lnTo>
                <a:lnTo>
                  <a:pt x="304" y="124"/>
                </a:lnTo>
                <a:lnTo>
                  <a:pt x="222" y="301"/>
                </a:lnTo>
                <a:lnTo>
                  <a:pt x="222" y="301"/>
                </a:lnTo>
                <a:lnTo>
                  <a:pt x="218" y="308"/>
                </a:lnTo>
                <a:lnTo>
                  <a:pt x="218" y="248"/>
                </a:lnTo>
                <a:lnTo>
                  <a:pt x="218" y="248"/>
                </a:lnTo>
                <a:lnTo>
                  <a:pt x="219" y="245"/>
                </a:lnTo>
                <a:lnTo>
                  <a:pt x="227" y="228"/>
                </a:lnTo>
                <a:lnTo>
                  <a:pt x="227" y="228"/>
                </a:lnTo>
                <a:lnTo>
                  <a:pt x="228" y="226"/>
                </a:lnTo>
                <a:lnTo>
                  <a:pt x="227" y="224"/>
                </a:lnTo>
                <a:lnTo>
                  <a:pt x="227" y="222"/>
                </a:lnTo>
                <a:lnTo>
                  <a:pt x="224" y="221"/>
                </a:lnTo>
                <a:lnTo>
                  <a:pt x="218" y="217"/>
                </a:lnTo>
                <a:lnTo>
                  <a:pt x="218" y="202"/>
                </a:lnTo>
                <a:lnTo>
                  <a:pt x="230" y="209"/>
                </a:lnTo>
                <a:lnTo>
                  <a:pt x="230" y="209"/>
                </a:lnTo>
                <a:lnTo>
                  <a:pt x="233" y="209"/>
                </a:lnTo>
                <a:lnTo>
                  <a:pt x="235" y="209"/>
                </a:lnTo>
                <a:lnTo>
                  <a:pt x="237" y="207"/>
                </a:lnTo>
                <a:lnTo>
                  <a:pt x="238" y="206"/>
                </a:lnTo>
                <a:lnTo>
                  <a:pt x="246" y="188"/>
                </a:lnTo>
                <a:lnTo>
                  <a:pt x="246" y="188"/>
                </a:lnTo>
                <a:lnTo>
                  <a:pt x="247" y="186"/>
                </a:lnTo>
                <a:lnTo>
                  <a:pt x="246" y="184"/>
                </a:lnTo>
                <a:lnTo>
                  <a:pt x="246" y="182"/>
                </a:lnTo>
                <a:lnTo>
                  <a:pt x="243" y="180"/>
                </a:lnTo>
                <a:lnTo>
                  <a:pt x="218" y="168"/>
                </a:lnTo>
                <a:lnTo>
                  <a:pt x="218" y="145"/>
                </a:lnTo>
                <a:lnTo>
                  <a:pt x="243" y="157"/>
                </a:lnTo>
                <a:lnTo>
                  <a:pt x="243" y="157"/>
                </a:lnTo>
                <a:lnTo>
                  <a:pt x="250" y="159"/>
                </a:lnTo>
                <a:lnTo>
                  <a:pt x="257" y="157"/>
                </a:lnTo>
                <a:lnTo>
                  <a:pt x="262" y="155"/>
                </a:lnTo>
                <a:lnTo>
                  <a:pt x="266" y="149"/>
                </a:lnTo>
                <a:lnTo>
                  <a:pt x="279" y="122"/>
                </a:lnTo>
                <a:lnTo>
                  <a:pt x="279" y="122"/>
                </a:lnTo>
                <a:lnTo>
                  <a:pt x="280" y="115"/>
                </a:lnTo>
                <a:lnTo>
                  <a:pt x="280" y="109"/>
                </a:lnTo>
                <a:lnTo>
                  <a:pt x="276" y="103"/>
                </a:lnTo>
                <a:lnTo>
                  <a:pt x="270" y="99"/>
                </a:lnTo>
                <a:lnTo>
                  <a:pt x="218" y="75"/>
                </a:lnTo>
                <a:lnTo>
                  <a:pt x="218" y="44"/>
                </a:lnTo>
                <a:close/>
                <a:moveTo>
                  <a:pt x="180" y="26"/>
                </a:moveTo>
                <a:lnTo>
                  <a:pt x="218" y="44"/>
                </a:lnTo>
                <a:lnTo>
                  <a:pt x="218" y="75"/>
                </a:lnTo>
                <a:lnTo>
                  <a:pt x="180" y="57"/>
                </a:lnTo>
                <a:lnTo>
                  <a:pt x="180" y="26"/>
                </a:lnTo>
                <a:lnTo>
                  <a:pt x="180" y="26"/>
                </a:lnTo>
                <a:close/>
                <a:moveTo>
                  <a:pt x="218" y="308"/>
                </a:moveTo>
                <a:lnTo>
                  <a:pt x="218" y="308"/>
                </a:lnTo>
                <a:lnTo>
                  <a:pt x="211" y="316"/>
                </a:lnTo>
                <a:lnTo>
                  <a:pt x="201" y="320"/>
                </a:lnTo>
                <a:lnTo>
                  <a:pt x="191" y="323"/>
                </a:lnTo>
                <a:lnTo>
                  <a:pt x="180" y="321"/>
                </a:lnTo>
                <a:lnTo>
                  <a:pt x="180" y="283"/>
                </a:lnTo>
                <a:lnTo>
                  <a:pt x="193" y="289"/>
                </a:lnTo>
                <a:lnTo>
                  <a:pt x="193" y="289"/>
                </a:lnTo>
                <a:lnTo>
                  <a:pt x="195" y="289"/>
                </a:lnTo>
                <a:lnTo>
                  <a:pt x="197" y="289"/>
                </a:lnTo>
                <a:lnTo>
                  <a:pt x="199" y="287"/>
                </a:lnTo>
                <a:lnTo>
                  <a:pt x="200" y="286"/>
                </a:lnTo>
                <a:lnTo>
                  <a:pt x="208" y="268"/>
                </a:lnTo>
                <a:lnTo>
                  <a:pt x="208" y="268"/>
                </a:lnTo>
                <a:lnTo>
                  <a:pt x="209" y="266"/>
                </a:lnTo>
                <a:lnTo>
                  <a:pt x="209" y="264"/>
                </a:lnTo>
                <a:lnTo>
                  <a:pt x="208" y="262"/>
                </a:lnTo>
                <a:lnTo>
                  <a:pt x="205" y="260"/>
                </a:lnTo>
                <a:lnTo>
                  <a:pt x="180" y="249"/>
                </a:lnTo>
                <a:lnTo>
                  <a:pt x="180" y="235"/>
                </a:lnTo>
                <a:lnTo>
                  <a:pt x="212" y="248"/>
                </a:lnTo>
                <a:lnTo>
                  <a:pt x="212" y="248"/>
                </a:lnTo>
                <a:lnTo>
                  <a:pt x="215" y="249"/>
                </a:lnTo>
                <a:lnTo>
                  <a:pt x="218" y="248"/>
                </a:lnTo>
                <a:lnTo>
                  <a:pt x="218" y="308"/>
                </a:lnTo>
                <a:lnTo>
                  <a:pt x="218" y="308"/>
                </a:lnTo>
                <a:close/>
                <a:moveTo>
                  <a:pt x="218" y="145"/>
                </a:moveTo>
                <a:lnTo>
                  <a:pt x="218" y="168"/>
                </a:lnTo>
                <a:lnTo>
                  <a:pt x="205" y="163"/>
                </a:lnTo>
                <a:lnTo>
                  <a:pt x="205" y="163"/>
                </a:lnTo>
                <a:lnTo>
                  <a:pt x="203" y="161"/>
                </a:lnTo>
                <a:lnTo>
                  <a:pt x="201" y="163"/>
                </a:lnTo>
                <a:lnTo>
                  <a:pt x="199" y="164"/>
                </a:lnTo>
                <a:lnTo>
                  <a:pt x="197" y="165"/>
                </a:lnTo>
                <a:lnTo>
                  <a:pt x="189" y="183"/>
                </a:lnTo>
                <a:lnTo>
                  <a:pt x="189" y="183"/>
                </a:lnTo>
                <a:lnTo>
                  <a:pt x="189" y="183"/>
                </a:lnTo>
                <a:lnTo>
                  <a:pt x="189" y="184"/>
                </a:lnTo>
                <a:lnTo>
                  <a:pt x="189" y="187"/>
                </a:lnTo>
                <a:lnTo>
                  <a:pt x="191" y="190"/>
                </a:lnTo>
                <a:lnTo>
                  <a:pt x="192" y="191"/>
                </a:lnTo>
                <a:lnTo>
                  <a:pt x="218" y="202"/>
                </a:lnTo>
                <a:lnTo>
                  <a:pt x="218" y="217"/>
                </a:lnTo>
                <a:lnTo>
                  <a:pt x="186" y="202"/>
                </a:lnTo>
                <a:lnTo>
                  <a:pt x="186" y="202"/>
                </a:lnTo>
                <a:lnTo>
                  <a:pt x="184" y="202"/>
                </a:lnTo>
                <a:lnTo>
                  <a:pt x="180" y="203"/>
                </a:lnTo>
                <a:lnTo>
                  <a:pt x="180" y="170"/>
                </a:lnTo>
                <a:lnTo>
                  <a:pt x="185" y="160"/>
                </a:lnTo>
                <a:lnTo>
                  <a:pt x="185" y="160"/>
                </a:lnTo>
                <a:lnTo>
                  <a:pt x="185" y="157"/>
                </a:lnTo>
                <a:lnTo>
                  <a:pt x="185" y="155"/>
                </a:lnTo>
                <a:lnTo>
                  <a:pt x="184" y="153"/>
                </a:lnTo>
                <a:lnTo>
                  <a:pt x="182" y="152"/>
                </a:lnTo>
                <a:lnTo>
                  <a:pt x="180" y="151"/>
                </a:lnTo>
                <a:lnTo>
                  <a:pt x="180" y="128"/>
                </a:lnTo>
                <a:lnTo>
                  <a:pt x="218" y="145"/>
                </a:lnTo>
                <a:close/>
                <a:moveTo>
                  <a:pt x="147" y="10"/>
                </a:moveTo>
                <a:lnTo>
                  <a:pt x="180" y="26"/>
                </a:lnTo>
                <a:lnTo>
                  <a:pt x="180" y="57"/>
                </a:lnTo>
                <a:lnTo>
                  <a:pt x="147" y="41"/>
                </a:lnTo>
                <a:lnTo>
                  <a:pt x="147" y="10"/>
                </a:lnTo>
                <a:lnTo>
                  <a:pt x="147" y="10"/>
                </a:lnTo>
                <a:close/>
                <a:moveTo>
                  <a:pt x="180" y="321"/>
                </a:moveTo>
                <a:lnTo>
                  <a:pt x="180" y="321"/>
                </a:lnTo>
                <a:lnTo>
                  <a:pt x="174" y="318"/>
                </a:lnTo>
                <a:lnTo>
                  <a:pt x="147" y="306"/>
                </a:lnTo>
                <a:lnTo>
                  <a:pt x="147" y="240"/>
                </a:lnTo>
                <a:lnTo>
                  <a:pt x="147" y="240"/>
                </a:lnTo>
                <a:lnTo>
                  <a:pt x="147" y="240"/>
                </a:lnTo>
                <a:lnTo>
                  <a:pt x="149" y="237"/>
                </a:lnTo>
                <a:lnTo>
                  <a:pt x="147" y="235"/>
                </a:lnTo>
                <a:lnTo>
                  <a:pt x="147" y="218"/>
                </a:lnTo>
                <a:lnTo>
                  <a:pt x="150" y="220"/>
                </a:lnTo>
                <a:lnTo>
                  <a:pt x="150" y="220"/>
                </a:lnTo>
                <a:lnTo>
                  <a:pt x="153" y="221"/>
                </a:lnTo>
                <a:lnTo>
                  <a:pt x="155" y="220"/>
                </a:lnTo>
                <a:lnTo>
                  <a:pt x="157" y="218"/>
                </a:lnTo>
                <a:lnTo>
                  <a:pt x="158" y="217"/>
                </a:lnTo>
                <a:lnTo>
                  <a:pt x="166" y="199"/>
                </a:lnTo>
                <a:lnTo>
                  <a:pt x="166" y="199"/>
                </a:lnTo>
                <a:lnTo>
                  <a:pt x="166" y="198"/>
                </a:lnTo>
                <a:lnTo>
                  <a:pt x="166" y="195"/>
                </a:lnTo>
                <a:lnTo>
                  <a:pt x="165" y="193"/>
                </a:lnTo>
                <a:lnTo>
                  <a:pt x="163" y="191"/>
                </a:lnTo>
                <a:lnTo>
                  <a:pt x="147" y="184"/>
                </a:lnTo>
                <a:lnTo>
                  <a:pt x="147" y="170"/>
                </a:lnTo>
                <a:lnTo>
                  <a:pt x="169" y="180"/>
                </a:lnTo>
                <a:lnTo>
                  <a:pt x="169" y="180"/>
                </a:lnTo>
                <a:lnTo>
                  <a:pt x="172" y="180"/>
                </a:lnTo>
                <a:lnTo>
                  <a:pt x="173" y="180"/>
                </a:lnTo>
                <a:lnTo>
                  <a:pt x="176" y="179"/>
                </a:lnTo>
                <a:lnTo>
                  <a:pt x="177" y="176"/>
                </a:lnTo>
                <a:lnTo>
                  <a:pt x="180" y="170"/>
                </a:lnTo>
                <a:lnTo>
                  <a:pt x="180" y="203"/>
                </a:lnTo>
                <a:lnTo>
                  <a:pt x="180" y="203"/>
                </a:lnTo>
                <a:lnTo>
                  <a:pt x="178" y="206"/>
                </a:lnTo>
                <a:lnTo>
                  <a:pt x="170" y="222"/>
                </a:lnTo>
                <a:lnTo>
                  <a:pt x="170" y="222"/>
                </a:lnTo>
                <a:lnTo>
                  <a:pt x="170" y="222"/>
                </a:lnTo>
                <a:lnTo>
                  <a:pt x="170" y="225"/>
                </a:lnTo>
                <a:lnTo>
                  <a:pt x="170" y="228"/>
                </a:lnTo>
                <a:lnTo>
                  <a:pt x="172" y="229"/>
                </a:lnTo>
                <a:lnTo>
                  <a:pt x="173" y="230"/>
                </a:lnTo>
                <a:lnTo>
                  <a:pt x="180" y="235"/>
                </a:lnTo>
                <a:lnTo>
                  <a:pt x="180" y="249"/>
                </a:lnTo>
                <a:lnTo>
                  <a:pt x="168" y="243"/>
                </a:lnTo>
                <a:lnTo>
                  <a:pt x="168" y="243"/>
                </a:lnTo>
                <a:lnTo>
                  <a:pt x="166" y="243"/>
                </a:lnTo>
                <a:lnTo>
                  <a:pt x="163" y="243"/>
                </a:lnTo>
                <a:lnTo>
                  <a:pt x="162" y="244"/>
                </a:lnTo>
                <a:lnTo>
                  <a:pt x="161" y="245"/>
                </a:lnTo>
                <a:lnTo>
                  <a:pt x="151" y="263"/>
                </a:lnTo>
                <a:lnTo>
                  <a:pt x="151" y="263"/>
                </a:lnTo>
                <a:lnTo>
                  <a:pt x="151" y="263"/>
                </a:lnTo>
                <a:lnTo>
                  <a:pt x="151" y="266"/>
                </a:lnTo>
                <a:lnTo>
                  <a:pt x="151" y="267"/>
                </a:lnTo>
                <a:lnTo>
                  <a:pt x="153" y="270"/>
                </a:lnTo>
                <a:lnTo>
                  <a:pt x="155" y="271"/>
                </a:lnTo>
                <a:lnTo>
                  <a:pt x="180" y="283"/>
                </a:lnTo>
                <a:lnTo>
                  <a:pt x="180" y="321"/>
                </a:lnTo>
                <a:lnTo>
                  <a:pt x="180" y="321"/>
                </a:lnTo>
                <a:close/>
                <a:moveTo>
                  <a:pt x="180" y="128"/>
                </a:moveTo>
                <a:lnTo>
                  <a:pt x="180" y="151"/>
                </a:lnTo>
                <a:lnTo>
                  <a:pt x="147" y="136"/>
                </a:lnTo>
                <a:lnTo>
                  <a:pt x="147" y="113"/>
                </a:lnTo>
                <a:lnTo>
                  <a:pt x="180" y="128"/>
                </a:lnTo>
                <a:close/>
                <a:moveTo>
                  <a:pt x="135" y="4"/>
                </a:moveTo>
                <a:lnTo>
                  <a:pt x="147" y="10"/>
                </a:lnTo>
                <a:lnTo>
                  <a:pt x="147" y="41"/>
                </a:lnTo>
                <a:lnTo>
                  <a:pt x="128" y="33"/>
                </a:lnTo>
                <a:lnTo>
                  <a:pt x="128" y="33"/>
                </a:lnTo>
                <a:lnTo>
                  <a:pt x="124" y="31"/>
                </a:lnTo>
                <a:lnTo>
                  <a:pt x="119" y="31"/>
                </a:lnTo>
                <a:lnTo>
                  <a:pt x="119" y="0"/>
                </a:lnTo>
                <a:lnTo>
                  <a:pt x="119" y="0"/>
                </a:lnTo>
                <a:lnTo>
                  <a:pt x="127" y="2"/>
                </a:lnTo>
                <a:lnTo>
                  <a:pt x="135" y="4"/>
                </a:lnTo>
                <a:lnTo>
                  <a:pt x="135" y="4"/>
                </a:lnTo>
                <a:close/>
                <a:moveTo>
                  <a:pt x="147" y="306"/>
                </a:moveTo>
                <a:lnTo>
                  <a:pt x="119" y="293"/>
                </a:lnTo>
                <a:lnTo>
                  <a:pt x="119" y="253"/>
                </a:lnTo>
                <a:lnTo>
                  <a:pt x="132" y="260"/>
                </a:lnTo>
                <a:lnTo>
                  <a:pt x="132" y="260"/>
                </a:lnTo>
                <a:lnTo>
                  <a:pt x="134" y="260"/>
                </a:lnTo>
                <a:lnTo>
                  <a:pt x="136" y="260"/>
                </a:lnTo>
                <a:lnTo>
                  <a:pt x="138" y="259"/>
                </a:lnTo>
                <a:lnTo>
                  <a:pt x="139" y="258"/>
                </a:lnTo>
                <a:lnTo>
                  <a:pt x="147" y="240"/>
                </a:lnTo>
                <a:lnTo>
                  <a:pt x="147" y="306"/>
                </a:lnTo>
                <a:lnTo>
                  <a:pt x="147" y="306"/>
                </a:lnTo>
                <a:close/>
                <a:moveTo>
                  <a:pt x="147" y="113"/>
                </a:moveTo>
                <a:lnTo>
                  <a:pt x="147" y="136"/>
                </a:lnTo>
                <a:lnTo>
                  <a:pt x="144" y="134"/>
                </a:lnTo>
                <a:lnTo>
                  <a:pt x="144" y="134"/>
                </a:lnTo>
                <a:lnTo>
                  <a:pt x="142" y="133"/>
                </a:lnTo>
                <a:lnTo>
                  <a:pt x="139" y="134"/>
                </a:lnTo>
                <a:lnTo>
                  <a:pt x="138" y="134"/>
                </a:lnTo>
                <a:lnTo>
                  <a:pt x="136" y="137"/>
                </a:lnTo>
                <a:lnTo>
                  <a:pt x="128" y="155"/>
                </a:lnTo>
                <a:lnTo>
                  <a:pt x="128" y="155"/>
                </a:lnTo>
                <a:lnTo>
                  <a:pt x="128" y="155"/>
                </a:lnTo>
                <a:lnTo>
                  <a:pt x="128" y="156"/>
                </a:lnTo>
                <a:lnTo>
                  <a:pt x="128" y="159"/>
                </a:lnTo>
                <a:lnTo>
                  <a:pt x="130" y="160"/>
                </a:lnTo>
                <a:lnTo>
                  <a:pt x="131" y="161"/>
                </a:lnTo>
                <a:lnTo>
                  <a:pt x="147" y="170"/>
                </a:lnTo>
                <a:lnTo>
                  <a:pt x="147" y="184"/>
                </a:lnTo>
                <a:lnTo>
                  <a:pt x="126" y="174"/>
                </a:lnTo>
                <a:lnTo>
                  <a:pt x="126" y="174"/>
                </a:lnTo>
                <a:lnTo>
                  <a:pt x="121" y="174"/>
                </a:lnTo>
                <a:lnTo>
                  <a:pt x="119" y="175"/>
                </a:lnTo>
                <a:lnTo>
                  <a:pt x="119" y="141"/>
                </a:lnTo>
                <a:lnTo>
                  <a:pt x="124" y="130"/>
                </a:lnTo>
                <a:lnTo>
                  <a:pt x="124" y="130"/>
                </a:lnTo>
                <a:lnTo>
                  <a:pt x="124" y="129"/>
                </a:lnTo>
                <a:lnTo>
                  <a:pt x="124" y="126"/>
                </a:lnTo>
                <a:lnTo>
                  <a:pt x="123" y="125"/>
                </a:lnTo>
                <a:lnTo>
                  <a:pt x="121" y="124"/>
                </a:lnTo>
                <a:lnTo>
                  <a:pt x="119" y="122"/>
                </a:lnTo>
                <a:lnTo>
                  <a:pt x="119" y="99"/>
                </a:lnTo>
                <a:lnTo>
                  <a:pt x="147" y="113"/>
                </a:lnTo>
                <a:lnTo>
                  <a:pt x="147" y="113"/>
                </a:lnTo>
                <a:close/>
                <a:moveTo>
                  <a:pt x="147" y="218"/>
                </a:moveTo>
                <a:lnTo>
                  <a:pt x="147" y="235"/>
                </a:lnTo>
                <a:lnTo>
                  <a:pt x="147" y="235"/>
                </a:lnTo>
                <a:lnTo>
                  <a:pt x="144" y="232"/>
                </a:lnTo>
                <a:lnTo>
                  <a:pt x="119" y="220"/>
                </a:lnTo>
                <a:lnTo>
                  <a:pt x="119" y="205"/>
                </a:lnTo>
                <a:lnTo>
                  <a:pt x="147" y="218"/>
                </a:lnTo>
                <a:close/>
                <a:moveTo>
                  <a:pt x="119" y="293"/>
                </a:moveTo>
                <a:lnTo>
                  <a:pt x="98" y="283"/>
                </a:lnTo>
                <a:lnTo>
                  <a:pt x="98" y="244"/>
                </a:lnTo>
                <a:lnTo>
                  <a:pt x="119" y="253"/>
                </a:lnTo>
                <a:lnTo>
                  <a:pt x="119" y="293"/>
                </a:lnTo>
                <a:lnTo>
                  <a:pt x="119" y="293"/>
                </a:lnTo>
                <a:close/>
                <a:moveTo>
                  <a:pt x="98" y="7"/>
                </a:moveTo>
                <a:lnTo>
                  <a:pt x="98" y="7"/>
                </a:lnTo>
                <a:lnTo>
                  <a:pt x="103" y="4"/>
                </a:lnTo>
                <a:lnTo>
                  <a:pt x="108" y="3"/>
                </a:lnTo>
                <a:lnTo>
                  <a:pt x="113" y="2"/>
                </a:lnTo>
                <a:lnTo>
                  <a:pt x="119" y="0"/>
                </a:lnTo>
                <a:lnTo>
                  <a:pt x="119" y="31"/>
                </a:lnTo>
                <a:lnTo>
                  <a:pt x="119" y="31"/>
                </a:lnTo>
                <a:lnTo>
                  <a:pt x="115" y="33"/>
                </a:lnTo>
                <a:lnTo>
                  <a:pt x="111" y="34"/>
                </a:lnTo>
                <a:lnTo>
                  <a:pt x="108" y="37"/>
                </a:lnTo>
                <a:lnTo>
                  <a:pt x="105" y="41"/>
                </a:lnTo>
                <a:lnTo>
                  <a:pt x="98" y="56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119" y="99"/>
                </a:moveTo>
                <a:lnTo>
                  <a:pt x="119" y="122"/>
                </a:lnTo>
                <a:lnTo>
                  <a:pt x="98" y="113"/>
                </a:lnTo>
                <a:lnTo>
                  <a:pt x="98" y="90"/>
                </a:lnTo>
                <a:lnTo>
                  <a:pt x="98" y="90"/>
                </a:lnTo>
                <a:lnTo>
                  <a:pt x="101" y="91"/>
                </a:lnTo>
                <a:lnTo>
                  <a:pt x="119" y="99"/>
                </a:lnTo>
                <a:lnTo>
                  <a:pt x="119" y="99"/>
                </a:lnTo>
                <a:close/>
                <a:moveTo>
                  <a:pt x="119" y="141"/>
                </a:moveTo>
                <a:lnTo>
                  <a:pt x="119" y="175"/>
                </a:lnTo>
                <a:lnTo>
                  <a:pt x="119" y="175"/>
                </a:lnTo>
                <a:lnTo>
                  <a:pt x="117" y="176"/>
                </a:lnTo>
                <a:lnTo>
                  <a:pt x="109" y="194"/>
                </a:lnTo>
                <a:lnTo>
                  <a:pt x="109" y="194"/>
                </a:lnTo>
                <a:lnTo>
                  <a:pt x="109" y="194"/>
                </a:lnTo>
                <a:lnTo>
                  <a:pt x="109" y="197"/>
                </a:lnTo>
                <a:lnTo>
                  <a:pt x="109" y="199"/>
                </a:lnTo>
                <a:lnTo>
                  <a:pt x="111" y="201"/>
                </a:lnTo>
                <a:lnTo>
                  <a:pt x="112" y="202"/>
                </a:lnTo>
                <a:lnTo>
                  <a:pt x="119" y="205"/>
                </a:lnTo>
                <a:lnTo>
                  <a:pt x="119" y="220"/>
                </a:lnTo>
                <a:lnTo>
                  <a:pt x="107" y="214"/>
                </a:lnTo>
                <a:lnTo>
                  <a:pt x="107" y="214"/>
                </a:lnTo>
                <a:lnTo>
                  <a:pt x="104" y="214"/>
                </a:lnTo>
                <a:lnTo>
                  <a:pt x="103" y="214"/>
                </a:lnTo>
                <a:lnTo>
                  <a:pt x="100" y="216"/>
                </a:lnTo>
                <a:lnTo>
                  <a:pt x="98" y="217"/>
                </a:lnTo>
                <a:lnTo>
                  <a:pt x="98" y="218"/>
                </a:lnTo>
                <a:lnTo>
                  <a:pt x="98" y="186"/>
                </a:lnTo>
                <a:lnTo>
                  <a:pt x="105" y="171"/>
                </a:lnTo>
                <a:lnTo>
                  <a:pt x="105" y="171"/>
                </a:lnTo>
                <a:lnTo>
                  <a:pt x="105" y="168"/>
                </a:lnTo>
                <a:lnTo>
                  <a:pt x="105" y="167"/>
                </a:lnTo>
                <a:lnTo>
                  <a:pt x="104" y="164"/>
                </a:lnTo>
                <a:lnTo>
                  <a:pt x="103" y="163"/>
                </a:lnTo>
                <a:lnTo>
                  <a:pt x="98" y="161"/>
                </a:lnTo>
                <a:lnTo>
                  <a:pt x="98" y="147"/>
                </a:lnTo>
                <a:lnTo>
                  <a:pt x="108" y="152"/>
                </a:lnTo>
                <a:lnTo>
                  <a:pt x="108" y="152"/>
                </a:lnTo>
                <a:lnTo>
                  <a:pt x="111" y="152"/>
                </a:lnTo>
                <a:lnTo>
                  <a:pt x="112" y="152"/>
                </a:lnTo>
                <a:lnTo>
                  <a:pt x="115" y="151"/>
                </a:lnTo>
                <a:lnTo>
                  <a:pt x="116" y="148"/>
                </a:lnTo>
                <a:lnTo>
                  <a:pt x="119" y="141"/>
                </a:lnTo>
                <a:close/>
                <a:moveTo>
                  <a:pt x="98" y="283"/>
                </a:moveTo>
                <a:lnTo>
                  <a:pt x="86" y="278"/>
                </a:lnTo>
                <a:lnTo>
                  <a:pt x="86" y="212"/>
                </a:lnTo>
                <a:lnTo>
                  <a:pt x="86" y="212"/>
                </a:lnTo>
                <a:lnTo>
                  <a:pt x="86" y="212"/>
                </a:lnTo>
                <a:lnTo>
                  <a:pt x="86" y="209"/>
                </a:lnTo>
                <a:lnTo>
                  <a:pt x="86" y="206"/>
                </a:lnTo>
                <a:lnTo>
                  <a:pt x="86" y="190"/>
                </a:lnTo>
                <a:lnTo>
                  <a:pt x="89" y="191"/>
                </a:lnTo>
                <a:lnTo>
                  <a:pt x="89" y="191"/>
                </a:lnTo>
                <a:lnTo>
                  <a:pt x="92" y="191"/>
                </a:lnTo>
                <a:lnTo>
                  <a:pt x="93" y="191"/>
                </a:lnTo>
                <a:lnTo>
                  <a:pt x="96" y="190"/>
                </a:lnTo>
                <a:lnTo>
                  <a:pt x="97" y="188"/>
                </a:lnTo>
                <a:lnTo>
                  <a:pt x="98" y="186"/>
                </a:lnTo>
                <a:lnTo>
                  <a:pt x="98" y="218"/>
                </a:lnTo>
                <a:lnTo>
                  <a:pt x="90" y="235"/>
                </a:lnTo>
                <a:lnTo>
                  <a:pt x="90" y="235"/>
                </a:lnTo>
                <a:lnTo>
                  <a:pt x="90" y="235"/>
                </a:lnTo>
                <a:lnTo>
                  <a:pt x="90" y="237"/>
                </a:lnTo>
                <a:lnTo>
                  <a:pt x="90" y="239"/>
                </a:lnTo>
                <a:lnTo>
                  <a:pt x="92" y="241"/>
                </a:lnTo>
                <a:lnTo>
                  <a:pt x="93" y="243"/>
                </a:lnTo>
                <a:lnTo>
                  <a:pt x="98" y="244"/>
                </a:lnTo>
                <a:lnTo>
                  <a:pt x="98" y="283"/>
                </a:lnTo>
                <a:lnTo>
                  <a:pt x="98" y="283"/>
                </a:lnTo>
                <a:close/>
                <a:moveTo>
                  <a:pt x="86" y="22"/>
                </a:moveTo>
                <a:lnTo>
                  <a:pt x="86" y="22"/>
                </a:lnTo>
                <a:lnTo>
                  <a:pt x="86" y="22"/>
                </a:lnTo>
                <a:lnTo>
                  <a:pt x="92" y="14"/>
                </a:lnTo>
                <a:lnTo>
                  <a:pt x="98" y="7"/>
                </a:lnTo>
                <a:lnTo>
                  <a:pt x="98" y="56"/>
                </a:lnTo>
                <a:lnTo>
                  <a:pt x="93" y="68"/>
                </a:lnTo>
                <a:lnTo>
                  <a:pt x="93" y="68"/>
                </a:lnTo>
                <a:lnTo>
                  <a:pt x="93" y="68"/>
                </a:lnTo>
                <a:lnTo>
                  <a:pt x="92" y="73"/>
                </a:lnTo>
                <a:lnTo>
                  <a:pt x="92" y="79"/>
                </a:lnTo>
                <a:lnTo>
                  <a:pt x="94" y="84"/>
                </a:lnTo>
                <a:lnTo>
                  <a:pt x="98" y="90"/>
                </a:lnTo>
                <a:lnTo>
                  <a:pt x="98" y="113"/>
                </a:lnTo>
                <a:lnTo>
                  <a:pt x="86" y="107"/>
                </a:lnTo>
                <a:lnTo>
                  <a:pt x="86" y="22"/>
                </a:lnTo>
                <a:lnTo>
                  <a:pt x="86" y="22"/>
                </a:lnTo>
                <a:close/>
                <a:moveTo>
                  <a:pt x="98" y="147"/>
                </a:moveTo>
                <a:lnTo>
                  <a:pt x="98" y="161"/>
                </a:lnTo>
                <a:lnTo>
                  <a:pt x="86" y="156"/>
                </a:lnTo>
                <a:lnTo>
                  <a:pt x="86" y="141"/>
                </a:lnTo>
                <a:lnTo>
                  <a:pt x="98" y="147"/>
                </a:lnTo>
                <a:close/>
                <a:moveTo>
                  <a:pt x="86" y="278"/>
                </a:moveTo>
                <a:lnTo>
                  <a:pt x="58" y="264"/>
                </a:lnTo>
                <a:lnTo>
                  <a:pt x="58" y="225"/>
                </a:lnTo>
                <a:lnTo>
                  <a:pt x="70" y="232"/>
                </a:lnTo>
                <a:lnTo>
                  <a:pt x="70" y="232"/>
                </a:lnTo>
                <a:lnTo>
                  <a:pt x="73" y="232"/>
                </a:lnTo>
                <a:lnTo>
                  <a:pt x="75" y="232"/>
                </a:lnTo>
                <a:lnTo>
                  <a:pt x="77" y="230"/>
                </a:lnTo>
                <a:lnTo>
                  <a:pt x="78" y="229"/>
                </a:lnTo>
                <a:lnTo>
                  <a:pt x="86" y="212"/>
                </a:lnTo>
                <a:lnTo>
                  <a:pt x="86" y="278"/>
                </a:lnTo>
                <a:lnTo>
                  <a:pt x="86" y="278"/>
                </a:lnTo>
                <a:close/>
                <a:moveTo>
                  <a:pt x="58" y="83"/>
                </a:moveTo>
                <a:lnTo>
                  <a:pt x="86" y="22"/>
                </a:lnTo>
                <a:lnTo>
                  <a:pt x="86" y="107"/>
                </a:lnTo>
                <a:lnTo>
                  <a:pt x="82" y="106"/>
                </a:lnTo>
                <a:lnTo>
                  <a:pt x="82" y="106"/>
                </a:lnTo>
                <a:lnTo>
                  <a:pt x="81" y="105"/>
                </a:lnTo>
                <a:lnTo>
                  <a:pt x="78" y="105"/>
                </a:lnTo>
                <a:lnTo>
                  <a:pt x="77" y="106"/>
                </a:lnTo>
                <a:lnTo>
                  <a:pt x="75" y="109"/>
                </a:lnTo>
                <a:lnTo>
                  <a:pt x="67" y="126"/>
                </a:lnTo>
                <a:lnTo>
                  <a:pt x="67" y="126"/>
                </a:lnTo>
                <a:lnTo>
                  <a:pt x="67" y="126"/>
                </a:lnTo>
                <a:lnTo>
                  <a:pt x="66" y="128"/>
                </a:lnTo>
                <a:lnTo>
                  <a:pt x="67" y="130"/>
                </a:lnTo>
                <a:lnTo>
                  <a:pt x="67" y="132"/>
                </a:lnTo>
                <a:lnTo>
                  <a:pt x="70" y="133"/>
                </a:lnTo>
                <a:lnTo>
                  <a:pt x="86" y="141"/>
                </a:lnTo>
                <a:lnTo>
                  <a:pt x="86" y="156"/>
                </a:lnTo>
                <a:lnTo>
                  <a:pt x="65" y="145"/>
                </a:lnTo>
                <a:lnTo>
                  <a:pt x="65" y="145"/>
                </a:lnTo>
                <a:lnTo>
                  <a:pt x="61" y="145"/>
                </a:lnTo>
                <a:lnTo>
                  <a:pt x="58" y="147"/>
                </a:lnTo>
                <a:lnTo>
                  <a:pt x="58" y="83"/>
                </a:lnTo>
                <a:lnTo>
                  <a:pt x="58" y="83"/>
                </a:lnTo>
                <a:close/>
                <a:moveTo>
                  <a:pt x="86" y="190"/>
                </a:moveTo>
                <a:lnTo>
                  <a:pt x="86" y="206"/>
                </a:lnTo>
                <a:lnTo>
                  <a:pt x="86" y="206"/>
                </a:lnTo>
                <a:lnTo>
                  <a:pt x="84" y="203"/>
                </a:lnTo>
                <a:lnTo>
                  <a:pt x="58" y="191"/>
                </a:lnTo>
                <a:lnTo>
                  <a:pt x="58" y="176"/>
                </a:lnTo>
                <a:lnTo>
                  <a:pt x="86" y="190"/>
                </a:lnTo>
                <a:close/>
                <a:moveTo>
                  <a:pt x="58" y="264"/>
                </a:moveTo>
                <a:lnTo>
                  <a:pt x="21" y="247"/>
                </a:lnTo>
                <a:lnTo>
                  <a:pt x="21" y="247"/>
                </a:lnTo>
                <a:lnTo>
                  <a:pt x="14" y="243"/>
                </a:lnTo>
                <a:lnTo>
                  <a:pt x="9" y="239"/>
                </a:lnTo>
                <a:lnTo>
                  <a:pt x="5" y="233"/>
                </a:lnTo>
                <a:lnTo>
                  <a:pt x="2" y="226"/>
                </a:lnTo>
                <a:lnTo>
                  <a:pt x="1" y="220"/>
                </a:lnTo>
                <a:lnTo>
                  <a:pt x="0" y="213"/>
                </a:lnTo>
                <a:lnTo>
                  <a:pt x="1" y="206"/>
                </a:lnTo>
                <a:lnTo>
                  <a:pt x="4" y="199"/>
                </a:lnTo>
                <a:lnTo>
                  <a:pt x="58" y="83"/>
                </a:lnTo>
                <a:lnTo>
                  <a:pt x="58" y="147"/>
                </a:lnTo>
                <a:lnTo>
                  <a:pt x="58" y="147"/>
                </a:lnTo>
                <a:lnTo>
                  <a:pt x="56" y="148"/>
                </a:lnTo>
                <a:lnTo>
                  <a:pt x="48" y="165"/>
                </a:lnTo>
                <a:lnTo>
                  <a:pt x="48" y="165"/>
                </a:lnTo>
                <a:lnTo>
                  <a:pt x="48" y="165"/>
                </a:lnTo>
                <a:lnTo>
                  <a:pt x="48" y="168"/>
                </a:lnTo>
                <a:lnTo>
                  <a:pt x="48" y="170"/>
                </a:lnTo>
                <a:lnTo>
                  <a:pt x="50" y="172"/>
                </a:lnTo>
                <a:lnTo>
                  <a:pt x="51" y="174"/>
                </a:lnTo>
                <a:lnTo>
                  <a:pt x="58" y="176"/>
                </a:lnTo>
                <a:lnTo>
                  <a:pt x="58" y="191"/>
                </a:lnTo>
                <a:lnTo>
                  <a:pt x="46" y="186"/>
                </a:lnTo>
                <a:lnTo>
                  <a:pt x="46" y="186"/>
                </a:lnTo>
                <a:lnTo>
                  <a:pt x="43" y="184"/>
                </a:lnTo>
                <a:lnTo>
                  <a:pt x="42" y="186"/>
                </a:lnTo>
                <a:lnTo>
                  <a:pt x="39" y="187"/>
                </a:lnTo>
                <a:lnTo>
                  <a:pt x="38" y="188"/>
                </a:lnTo>
                <a:lnTo>
                  <a:pt x="29" y="206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29" y="210"/>
                </a:lnTo>
                <a:lnTo>
                  <a:pt x="31" y="212"/>
                </a:lnTo>
                <a:lnTo>
                  <a:pt x="32" y="213"/>
                </a:lnTo>
                <a:lnTo>
                  <a:pt x="58" y="225"/>
                </a:lnTo>
                <a:lnTo>
                  <a:pt x="58" y="26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5" name="组合 274"/>
          <p:cNvGrpSpPr/>
          <p:nvPr/>
        </p:nvGrpSpPr>
        <p:grpSpPr>
          <a:xfrm>
            <a:off x="1446203" y="1796436"/>
            <a:ext cx="342744" cy="360300"/>
            <a:chOff x="1704976" y="2255838"/>
            <a:chExt cx="619125" cy="650875"/>
          </a:xfrm>
          <a:solidFill>
            <a:schemeClr val="accent1"/>
          </a:solidFill>
        </p:grpSpPr>
        <p:sp>
          <p:nvSpPr>
            <p:cNvPr id="276" name="Rectangle 155"/>
            <p:cNvSpPr>
              <a:spLocks noChangeArrowheads="1"/>
            </p:cNvSpPr>
            <p:nvPr/>
          </p:nvSpPr>
          <p:spPr bwMode="auto">
            <a:xfrm>
              <a:off x="1704976" y="2873375"/>
              <a:ext cx="619125" cy="33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7" name="Rectangle 156"/>
            <p:cNvSpPr>
              <a:spLocks noChangeArrowheads="1"/>
            </p:cNvSpPr>
            <p:nvPr/>
          </p:nvSpPr>
          <p:spPr bwMode="auto">
            <a:xfrm>
              <a:off x="1730376" y="2811463"/>
              <a:ext cx="568325" cy="33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8" name="Rectangle 157"/>
            <p:cNvSpPr>
              <a:spLocks noChangeArrowheads="1"/>
            </p:cNvSpPr>
            <p:nvPr/>
          </p:nvSpPr>
          <p:spPr bwMode="auto">
            <a:xfrm>
              <a:off x="1954213" y="2747963"/>
              <a:ext cx="120650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9" name="Rectangle 158"/>
            <p:cNvSpPr>
              <a:spLocks noChangeArrowheads="1"/>
            </p:cNvSpPr>
            <p:nvPr/>
          </p:nvSpPr>
          <p:spPr bwMode="auto">
            <a:xfrm>
              <a:off x="1976438" y="2517775"/>
              <a:ext cx="77788" cy="25082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0" name="Rectangle 159"/>
            <p:cNvSpPr>
              <a:spLocks noChangeArrowheads="1"/>
            </p:cNvSpPr>
            <p:nvPr/>
          </p:nvSpPr>
          <p:spPr bwMode="auto">
            <a:xfrm>
              <a:off x="1954213" y="2505075"/>
              <a:ext cx="120650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1" name="Rectangle 160"/>
            <p:cNvSpPr>
              <a:spLocks noChangeArrowheads="1"/>
            </p:cNvSpPr>
            <p:nvPr/>
          </p:nvSpPr>
          <p:spPr bwMode="auto">
            <a:xfrm>
              <a:off x="1774826" y="2747963"/>
              <a:ext cx="119063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2" name="Rectangle 161"/>
            <p:cNvSpPr>
              <a:spLocks noChangeArrowheads="1"/>
            </p:cNvSpPr>
            <p:nvPr/>
          </p:nvSpPr>
          <p:spPr bwMode="auto">
            <a:xfrm>
              <a:off x="1795463" y="2517775"/>
              <a:ext cx="77788" cy="25082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3" name="Rectangle 162"/>
            <p:cNvSpPr>
              <a:spLocks noChangeArrowheads="1"/>
            </p:cNvSpPr>
            <p:nvPr/>
          </p:nvSpPr>
          <p:spPr bwMode="auto">
            <a:xfrm>
              <a:off x="1774826" y="2505075"/>
              <a:ext cx="119063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4" name="Rectangle 163"/>
            <p:cNvSpPr>
              <a:spLocks noChangeArrowheads="1"/>
            </p:cNvSpPr>
            <p:nvPr/>
          </p:nvSpPr>
          <p:spPr bwMode="auto">
            <a:xfrm>
              <a:off x="2135188" y="2747963"/>
              <a:ext cx="120650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5" name="Rectangle 164"/>
            <p:cNvSpPr>
              <a:spLocks noChangeArrowheads="1"/>
            </p:cNvSpPr>
            <p:nvPr/>
          </p:nvSpPr>
          <p:spPr bwMode="auto">
            <a:xfrm>
              <a:off x="2157413" y="2517775"/>
              <a:ext cx="76200" cy="25082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6" name="Rectangle 165"/>
            <p:cNvSpPr>
              <a:spLocks noChangeArrowheads="1"/>
            </p:cNvSpPr>
            <p:nvPr/>
          </p:nvSpPr>
          <p:spPr bwMode="auto">
            <a:xfrm>
              <a:off x="2135188" y="2505075"/>
              <a:ext cx="120650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7" name="Rectangle 166"/>
            <p:cNvSpPr>
              <a:spLocks noChangeArrowheads="1"/>
            </p:cNvSpPr>
            <p:nvPr/>
          </p:nvSpPr>
          <p:spPr bwMode="auto">
            <a:xfrm>
              <a:off x="1730376" y="2435225"/>
              <a:ext cx="568325" cy="33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8" name="Freeform 167"/>
            <p:cNvSpPr/>
            <p:nvPr/>
          </p:nvSpPr>
          <p:spPr bwMode="auto">
            <a:xfrm>
              <a:off x="1730376" y="2255838"/>
              <a:ext cx="568325" cy="179388"/>
            </a:xfrm>
            <a:custGeom>
              <a:avLst/>
              <a:gdLst>
                <a:gd name="T0" fmla="*/ 179 w 358"/>
                <a:gd name="T1" fmla="*/ 0 h 113"/>
                <a:gd name="T2" fmla="*/ 0 w 358"/>
                <a:gd name="T3" fmla="*/ 113 h 113"/>
                <a:gd name="T4" fmla="*/ 358 w 358"/>
                <a:gd name="T5" fmla="*/ 113 h 113"/>
                <a:gd name="T6" fmla="*/ 179 w 358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8" h="113">
                  <a:moveTo>
                    <a:pt x="179" y="0"/>
                  </a:moveTo>
                  <a:lnTo>
                    <a:pt x="0" y="113"/>
                  </a:lnTo>
                  <a:lnTo>
                    <a:pt x="358" y="113"/>
                  </a:lnTo>
                  <a:lnTo>
                    <a:pt x="179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89" name="Freeform 168"/>
          <p:cNvSpPr>
            <a:spLocks noEditPoints="1"/>
          </p:cNvSpPr>
          <p:nvPr/>
        </p:nvSpPr>
        <p:spPr bwMode="auto">
          <a:xfrm>
            <a:off x="2202876" y="1886072"/>
            <a:ext cx="436779" cy="285604"/>
          </a:xfrm>
          <a:custGeom>
            <a:avLst/>
            <a:gdLst>
              <a:gd name="T0" fmla="*/ 497 w 497"/>
              <a:gd name="T1" fmla="*/ 0 h 325"/>
              <a:gd name="T2" fmla="*/ 386 w 497"/>
              <a:gd name="T3" fmla="*/ 37 h 325"/>
              <a:gd name="T4" fmla="*/ 386 w 497"/>
              <a:gd name="T5" fmla="*/ 210 h 325"/>
              <a:gd name="T6" fmla="*/ 386 w 497"/>
              <a:gd name="T7" fmla="*/ 210 h 325"/>
              <a:gd name="T8" fmla="*/ 397 w 497"/>
              <a:gd name="T9" fmla="*/ 209 h 325"/>
              <a:gd name="T10" fmla="*/ 405 w 497"/>
              <a:gd name="T11" fmla="*/ 206 h 325"/>
              <a:gd name="T12" fmla="*/ 409 w 497"/>
              <a:gd name="T13" fmla="*/ 204 h 325"/>
              <a:gd name="T14" fmla="*/ 411 w 497"/>
              <a:gd name="T15" fmla="*/ 201 h 325"/>
              <a:gd name="T16" fmla="*/ 413 w 497"/>
              <a:gd name="T17" fmla="*/ 197 h 325"/>
              <a:gd name="T18" fmla="*/ 413 w 497"/>
              <a:gd name="T19" fmla="*/ 194 h 325"/>
              <a:gd name="T20" fmla="*/ 413 w 497"/>
              <a:gd name="T21" fmla="*/ 118 h 325"/>
              <a:gd name="T22" fmla="*/ 399 w 497"/>
              <a:gd name="T23" fmla="*/ 118 h 325"/>
              <a:gd name="T24" fmla="*/ 399 w 497"/>
              <a:gd name="T25" fmla="*/ 86 h 325"/>
              <a:gd name="T26" fmla="*/ 413 w 497"/>
              <a:gd name="T27" fmla="*/ 86 h 325"/>
              <a:gd name="T28" fmla="*/ 447 w 497"/>
              <a:gd name="T29" fmla="*/ 86 h 325"/>
              <a:gd name="T30" fmla="*/ 462 w 497"/>
              <a:gd name="T31" fmla="*/ 86 h 325"/>
              <a:gd name="T32" fmla="*/ 462 w 497"/>
              <a:gd name="T33" fmla="*/ 118 h 325"/>
              <a:gd name="T34" fmla="*/ 447 w 497"/>
              <a:gd name="T35" fmla="*/ 118 h 325"/>
              <a:gd name="T36" fmla="*/ 447 w 497"/>
              <a:gd name="T37" fmla="*/ 194 h 325"/>
              <a:gd name="T38" fmla="*/ 447 w 497"/>
              <a:gd name="T39" fmla="*/ 194 h 325"/>
              <a:gd name="T40" fmla="*/ 446 w 497"/>
              <a:gd name="T41" fmla="*/ 204 h 325"/>
              <a:gd name="T42" fmla="*/ 442 w 497"/>
              <a:gd name="T43" fmla="*/ 212 h 325"/>
              <a:gd name="T44" fmla="*/ 436 w 497"/>
              <a:gd name="T45" fmla="*/ 220 h 325"/>
              <a:gd name="T46" fmla="*/ 430 w 497"/>
              <a:gd name="T47" fmla="*/ 227 h 325"/>
              <a:gd name="T48" fmla="*/ 420 w 497"/>
              <a:gd name="T49" fmla="*/ 232 h 325"/>
              <a:gd name="T50" fmla="*/ 411 w 497"/>
              <a:gd name="T51" fmla="*/ 236 h 325"/>
              <a:gd name="T52" fmla="*/ 399 w 497"/>
              <a:gd name="T53" fmla="*/ 239 h 325"/>
              <a:gd name="T54" fmla="*/ 386 w 497"/>
              <a:gd name="T55" fmla="*/ 239 h 325"/>
              <a:gd name="T56" fmla="*/ 386 w 497"/>
              <a:gd name="T57" fmla="*/ 289 h 325"/>
              <a:gd name="T58" fmla="*/ 497 w 497"/>
              <a:gd name="T59" fmla="*/ 325 h 325"/>
              <a:gd name="T60" fmla="*/ 497 w 497"/>
              <a:gd name="T61" fmla="*/ 0 h 325"/>
              <a:gd name="T62" fmla="*/ 386 w 497"/>
              <a:gd name="T63" fmla="*/ 37 h 325"/>
              <a:gd name="T64" fmla="*/ 0 w 497"/>
              <a:gd name="T65" fmla="*/ 163 h 325"/>
              <a:gd name="T66" fmla="*/ 386 w 497"/>
              <a:gd name="T67" fmla="*/ 289 h 325"/>
              <a:gd name="T68" fmla="*/ 386 w 497"/>
              <a:gd name="T69" fmla="*/ 239 h 325"/>
              <a:gd name="T70" fmla="*/ 386 w 497"/>
              <a:gd name="T71" fmla="*/ 239 h 325"/>
              <a:gd name="T72" fmla="*/ 374 w 497"/>
              <a:gd name="T73" fmla="*/ 239 h 325"/>
              <a:gd name="T74" fmla="*/ 363 w 497"/>
              <a:gd name="T75" fmla="*/ 236 h 325"/>
              <a:gd name="T76" fmla="*/ 353 w 497"/>
              <a:gd name="T77" fmla="*/ 232 h 325"/>
              <a:gd name="T78" fmla="*/ 343 w 497"/>
              <a:gd name="T79" fmla="*/ 227 h 325"/>
              <a:gd name="T80" fmla="*/ 336 w 497"/>
              <a:gd name="T81" fmla="*/ 220 h 325"/>
              <a:gd name="T82" fmla="*/ 331 w 497"/>
              <a:gd name="T83" fmla="*/ 212 h 325"/>
              <a:gd name="T84" fmla="*/ 327 w 497"/>
              <a:gd name="T85" fmla="*/ 204 h 325"/>
              <a:gd name="T86" fmla="*/ 325 w 497"/>
              <a:gd name="T87" fmla="*/ 194 h 325"/>
              <a:gd name="T88" fmla="*/ 325 w 497"/>
              <a:gd name="T89" fmla="*/ 118 h 325"/>
              <a:gd name="T90" fmla="*/ 311 w 497"/>
              <a:gd name="T91" fmla="*/ 118 h 325"/>
              <a:gd name="T92" fmla="*/ 311 w 497"/>
              <a:gd name="T93" fmla="*/ 86 h 325"/>
              <a:gd name="T94" fmla="*/ 325 w 497"/>
              <a:gd name="T95" fmla="*/ 86 h 325"/>
              <a:gd name="T96" fmla="*/ 359 w 497"/>
              <a:gd name="T97" fmla="*/ 86 h 325"/>
              <a:gd name="T98" fmla="*/ 376 w 497"/>
              <a:gd name="T99" fmla="*/ 86 h 325"/>
              <a:gd name="T100" fmla="*/ 376 w 497"/>
              <a:gd name="T101" fmla="*/ 118 h 325"/>
              <a:gd name="T102" fmla="*/ 359 w 497"/>
              <a:gd name="T103" fmla="*/ 118 h 325"/>
              <a:gd name="T104" fmla="*/ 359 w 497"/>
              <a:gd name="T105" fmla="*/ 194 h 325"/>
              <a:gd name="T106" fmla="*/ 359 w 497"/>
              <a:gd name="T107" fmla="*/ 194 h 325"/>
              <a:gd name="T108" fmla="*/ 361 w 497"/>
              <a:gd name="T109" fmla="*/ 197 h 325"/>
              <a:gd name="T110" fmla="*/ 362 w 497"/>
              <a:gd name="T111" fmla="*/ 201 h 325"/>
              <a:gd name="T112" fmla="*/ 365 w 497"/>
              <a:gd name="T113" fmla="*/ 204 h 325"/>
              <a:gd name="T114" fmla="*/ 367 w 497"/>
              <a:gd name="T115" fmla="*/ 206 h 325"/>
              <a:gd name="T116" fmla="*/ 376 w 497"/>
              <a:gd name="T117" fmla="*/ 209 h 325"/>
              <a:gd name="T118" fmla="*/ 386 w 497"/>
              <a:gd name="T119" fmla="*/ 210 h 325"/>
              <a:gd name="T120" fmla="*/ 386 w 497"/>
              <a:gd name="T121" fmla="*/ 37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97" h="325">
                <a:moveTo>
                  <a:pt x="497" y="0"/>
                </a:moveTo>
                <a:lnTo>
                  <a:pt x="386" y="37"/>
                </a:lnTo>
                <a:lnTo>
                  <a:pt x="386" y="210"/>
                </a:lnTo>
                <a:lnTo>
                  <a:pt x="386" y="210"/>
                </a:lnTo>
                <a:lnTo>
                  <a:pt x="397" y="209"/>
                </a:lnTo>
                <a:lnTo>
                  <a:pt x="405" y="206"/>
                </a:lnTo>
                <a:lnTo>
                  <a:pt x="409" y="204"/>
                </a:lnTo>
                <a:lnTo>
                  <a:pt x="411" y="201"/>
                </a:lnTo>
                <a:lnTo>
                  <a:pt x="413" y="197"/>
                </a:lnTo>
                <a:lnTo>
                  <a:pt x="413" y="194"/>
                </a:lnTo>
                <a:lnTo>
                  <a:pt x="413" y="118"/>
                </a:lnTo>
                <a:lnTo>
                  <a:pt x="399" y="118"/>
                </a:lnTo>
                <a:lnTo>
                  <a:pt x="399" y="86"/>
                </a:lnTo>
                <a:lnTo>
                  <a:pt x="413" y="86"/>
                </a:lnTo>
                <a:lnTo>
                  <a:pt x="447" y="86"/>
                </a:lnTo>
                <a:lnTo>
                  <a:pt x="462" y="86"/>
                </a:lnTo>
                <a:lnTo>
                  <a:pt x="462" y="118"/>
                </a:lnTo>
                <a:lnTo>
                  <a:pt x="447" y="118"/>
                </a:lnTo>
                <a:lnTo>
                  <a:pt x="447" y="194"/>
                </a:lnTo>
                <a:lnTo>
                  <a:pt x="447" y="194"/>
                </a:lnTo>
                <a:lnTo>
                  <a:pt x="446" y="204"/>
                </a:lnTo>
                <a:lnTo>
                  <a:pt x="442" y="212"/>
                </a:lnTo>
                <a:lnTo>
                  <a:pt x="436" y="220"/>
                </a:lnTo>
                <a:lnTo>
                  <a:pt x="430" y="227"/>
                </a:lnTo>
                <a:lnTo>
                  <a:pt x="420" y="232"/>
                </a:lnTo>
                <a:lnTo>
                  <a:pt x="411" y="236"/>
                </a:lnTo>
                <a:lnTo>
                  <a:pt x="399" y="239"/>
                </a:lnTo>
                <a:lnTo>
                  <a:pt x="386" y="239"/>
                </a:lnTo>
                <a:lnTo>
                  <a:pt x="386" y="289"/>
                </a:lnTo>
                <a:lnTo>
                  <a:pt x="497" y="325"/>
                </a:lnTo>
                <a:lnTo>
                  <a:pt x="497" y="0"/>
                </a:lnTo>
                <a:close/>
                <a:moveTo>
                  <a:pt x="386" y="37"/>
                </a:moveTo>
                <a:lnTo>
                  <a:pt x="0" y="163"/>
                </a:lnTo>
                <a:lnTo>
                  <a:pt x="386" y="289"/>
                </a:lnTo>
                <a:lnTo>
                  <a:pt x="386" y="239"/>
                </a:lnTo>
                <a:lnTo>
                  <a:pt x="386" y="239"/>
                </a:lnTo>
                <a:lnTo>
                  <a:pt x="374" y="239"/>
                </a:lnTo>
                <a:lnTo>
                  <a:pt x="363" y="236"/>
                </a:lnTo>
                <a:lnTo>
                  <a:pt x="353" y="232"/>
                </a:lnTo>
                <a:lnTo>
                  <a:pt x="343" y="227"/>
                </a:lnTo>
                <a:lnTo>
                  <a:pt x="336" y="220"/>
                </a:lnTo>
                <a:lnTo>
                  <a:pt x="331" y="212"/>
                </a:lnTo>
                <a:lnTo>
                  <a:pt x="327" y="204"/>
                </a:lnTo>
                <a:lnTo>
                  <a:pt x="325" y="194"/>
                </a:lnTo>
                <a:lnTo>
                  <a:pt x="325" y="118"/>
                </a:lnTo>
                <a:lnTo>
                  <a:pt x="311" y="118"/>
                </a:lnTo>
                <a:lnTo>
                  <a:pt x="311" y="86"/>
                </a:lnTo>
                <a:lnTo>
                  <a:pt x="325" y="86"/>
                </a:lnTo>
                <a:lnTo>
                  <a:pt x="359" y="86"/>
                </a:lnTo>
                <a:lnTo>
                  <a:pt x="376" y="86"/>
                </a:lnTo>
                <a:lnTo>
                  <a:pt x="376" y="118"/>
                </a:lnTo>
                <a:lnTo>
                  <a:pt x="359" y="118"/>
                </a:lnTo>
                <a:lnTo>
                  <a:pt x="359" y="194"/>
                </a:lnTo>
                <a:lnTo>
                  <a:pt x="359" y="194"/>
                </a:lnTo>
                <a:lnTo>
                  <a:pt x="361" y="197"/>
                </a:lnTo>
                <a:lnTo>
                  <a:pt x="362" y="201"/>
                </a:lnTo>
                <a:lnTo>
                  <a:pt x="365" y="204"/>
                </a:lnTo>
                <a:lnTo>
                  <a:pt x="367" y="206"/>
                </a:lnTo>
                <a:lnTo>
                  <a:pt x="376" y="209"/>
                </a:lnTo>
                <a:lnTo>
                  <a:pt x="386" y="210"/>
                </a:lnTo>
                <a:lnTo>
                  <a:pt x="386" y="37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0" name="Freeform 169"/>
          <p:cNvSpPr>
            <a:spLocks noEditPoints="1"/>
          </p:cNvSpPr>
          <p:nvPr/>
        </p:nvSpPr>
        <p:spPr bwMode="auto">
          <a:xfrm>
            <a:off x="1573634" y="2200675"/>
            <a:ext cx="102823" cy="177514"/>
          </a:xfrm>
          <a:custGeom>
            <a:avLst/>
            <a:gdLst>
              <a:gd name="T0" fmla="*/ 71 w 117"/>
              <a:gd name="T1" fmla="*/ 170 h 202"/>
              <a:gd name="T2" fmla="*/ 80 w 117"/>
              <a:gd name="T3" fmla="*/ 173 h 202"/>
              <a:gd name="T4" fmla="*/ 85 w 117"/>
              <a:gd name="T5" fmla="*/ 181 h 202"/>
              <a:gd name="T6" fmla="*/ 85 w 117"/>
              <a:gd name="T7" fmla="*/ 188 h 202"/>
              <a:gd name="T8" fmla="*/ 80 w 117"/>
              <a:gd name="T9" fmla="*/ 199 h 202"/>
              <a:gd name="T10" fmla="*/ 75 w 117"/>
              <a:gd name="T11" fmla="*/ 202 h 202"/>
              <a:gd name="T12" fmla="*/ 71 w 117"/>
              <a:gd name="T13" fmla="*/ 170 h 202"/>
              <a:gd name="T14" fmla="*/ 71 w 117"/>
              <a:gd name="T15" fmla="*/ 157 h 202"/>
              <a:gd name="T16" fmla="*/ 71 w 117"/>
              <a:gd name="T17" fmla="*/ 68 h 202"/>
              <a:gd name="T18" fmla="*/ 80 w 117"/>
              <a:gd name="T19" fmla="*/ 77 h 202"/>
              <a:gd name="T20" fmla="*/ 85 w 117"/>
              <a:gd name="T21" fmla="*/ 91 h 202"/>
              <a:gd name="T22" fmla="*/ 92 w 117"/>
              <a:gd name="T23" fmla="*/ 116 h 202"/>
              <a:gd name="T24" fmla="*/ 94 w 117"/>
              <a:gd name="T25" fmla="*/ 120 h 202"/>
              <a:gd name="T26" fmla="*/ 100 w 117"/>
              <a:gd name="T27" fmla="*/ 126 h 202"/>
              <a:gd name="T28" fmla="*/ 110 w 117"/>
              <a:gd name="T29" fmla="*/ 127 h 202"/>
              <a:gd name="T30" fmla="*/ 117 w 117"/>
              <a:gd name="T31" fmla="*/ 145 h 202"/>
              <a:gd name="T32" fmla="*/ 66 w 117"/>
              <a:gd name="T33" fmla="*/ 170 h 202"/>
              <a:gd name="T34" fmla="*/ 71 w 117"/>
              <a:gd name="T35" fmla="*/ 170 h 202"/>
              <a:gd name="T36" fmla="*/ 71 w 117"/>
              <a:gd name="T37" fmla="*/ 202 h 202"/>
              <a:gd name="T38" fmla="*/ 61 w 117"/>
              <a:gd name="T39" fmla="*/ 199 h 202"/>
              <a:gd name="T40" fmla="*/ 56 w 117"/>
              <a:gd name="T41" fmla="*/ 189 h 202"/>
              <a:gd name="T42" fmla="*/ 56 w 117"/>
              <a:gd name="T43" fmla="*/ 184 h 202"/>
              <a:gd name="T44" fmla="*/ 61 w 117"/>
              <a:gd name="T45" fmla="*/ 173 h 202"/>
              <a:gd name="T46" fmla="*/ 66 w 117"/>
              <a:gd name="T47" fmla="*/ 170 h 202"/>
              <a:gd name="T48" fmla="*/ 71 w 117"/>
              <a:gd name="T49" fmla="*/ 68 h 202"/>
              <a:gd name="T50" fmla="*/ 60 w 117"/>
              <a:gd name="T51" fmla="*/ 62 h 202"/>
              <a:gd name="T52" fmla="*/ 47 w 117"/>
              <a:gd name="T53" fmla="*/ 61 h 202"/>
              <a:gd name="T54" fmla="*/ 34 w 117"/>
              <a:gd name="T55" fmla="*/ 8 h 202"/>
              <a:gd name="T56" fmla="*/ 29 w 117"/>
              <a:gd name="T57" fmla="*/ 1 h 202"/>
              <a:gd name="T58" fmla="*/ 19 w 117"/>
              <a:gd name="T59" fmla="*/ 0 h 202"/>
              <a:gd name="T60" fmla="*/ 15 w 117"/>
              <a:gd name="T61" fmla="*/ 1 h 202"/>
              <a:gd name="T62" fmla="*/ 10 w 117"/>
              <a:gd name="T63" fmla="*/ 9 h 202"/>
              <a:gd name="T64" fmla="*/ 24 w 117"/>
              <a:gd name="T65" fmla="*/ 66 h 202"/>
              <a:gd name="T66" fmla="*/ 19 w 117"/>
              <a:gd name="T67" fmla="*/ 70 h 202"/>
              <a:gd name="T68" fmla="*/ 11 w 117"/>
              <a:gd name="T69" fmla="*/ 78 h 202"/>
              <a:gd name="T70" fmla="*/ 6 w 117"/>
              <a:gd name="T71" fmla="*/ 91 h 202"/>
              <a:gd name="T72" fmla="*/ 4 w 117"/>
              <a:gd name="T73" fmla="*/ 104 h 202"/>
              <a:gd name="T74" fmla="*/ 6 w 117"/>
              <a:gd name="T75" fmla="*/ 111 h 202"/>
              <a:gd name="T76" fmla="*/ 12 w 117"/>
              <a:gd name="T77" fmla="*/ 138 h 202"/>
              <a:gd name="T78" fmla="*/ 12 w 117"/>
              <a:gd name="T79" fmla="*/ 142 h 202"/>
              <a:gd name="T80" fmla="*/ 10 w 117"/>
              <a:gd name="T81" fmla="*/ 149 h 202"/>
              <a:gd name="T82" fmla="*/ 3 w 117"/>
              <a:gd name="T83" fmla="*/ 156 h 202"/>
              <a:gd name="T84" fmla="*/ 6 w 117"/>
              <a:gd name="T85" fmla="*/ 175 h 202"/>
              <a:gd name="T86" fmla="*/ 71 w 117"/>
              <a:gd name="T87" fmla="*/ 6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" h="202">
                <a:moveTo>
                  <a:pt x="71" y="170"/>
                </a:moveTo>
                <a:lnTo>
                  <a:pt x="71" y="170"/>
                </a:lnTo>
                <a:lnTo>
                  <a:pt x="76" y="170"/>
                </a:lnTo>
                <a:lnTo>
                  <a:pt x="80" y="173"/>
                </a:lnTo>
                <a:lnTo>
                  <a:pt x="84" y="177"/>
                </a:lnTo>
                <a:lnTo>
                  <a:pt x="85" y="181"/>
                </a:lnTo>
                <a:lnTo>
                  <a:pt x="85" y="181"/>
                </a:lnTo>
                <a:lnTo>
                  <a:pt x="85" y="188"/>
                </a:lnTo>
                <a:lnTo>
                  <a:pt x="84" y="193"/>
                </a:lnTo>
                <a:lnTo>
                  <a:pt x="80" y="199"/>
                </a:lnTo>
                <a:lnTo>
                  <a:pt x="75" y="202"/>
                </a:lnTo>
                <a:lnTo>
                  <a:pt x="75" y="202"/>
                </a:lnTo>
                <a:lnTo>
                  <a:pt x="71" y="202"/>
                </a:lnTo>
                <a:lnTo>
                  <a:pt x="71" y="170"/>
                </a:lnTo>
                <a:lnTo>
                  <a:pt x="71" y="170"/>
                </a:lnTo>
                <a:close/>
                <a:moveTo>
                  <a:pt x="71" y="157"/>
                </a:moveTo>
                <a:lnTo>
                  <a:pt x="71" y="68"/>
                </a:lnTo>
                <a:lnTo>
                  <a:pt x="71" y="68"/>
                </a:lnTo>
                <a:lnTo>
                  <a:pt x="76" y="72"/>
                </a:lnTo>
                <a:lnTo>
                  <a:pt x="80" y="77"/>
                </a:lnTo>
                <a:lnTo>
                  <a:pt x="83" y="84"/>
                </a:lnTo>
                <a:lnTo>
                  <a:pt x="85" y="91"/>
                </a:lnTo>
                <a:lnTo>
                  <a:pt x="85" y="91"/>
                </a:lnTo>
                <a:lnTo>
                  <a:pt x="92" y="116"/>
                </a:lnTo>
                <a:lnTo>
                  <a:pt x="92" y="116"/>
                </a:lnTo>
                <a:lnTo>
                  <a:pt x="94" y="120"/>
                </a:lnTo>
                <a:lnTo>
                  <a:pt x="96" y="123"/>
                </a:lnTo>
                <a:lnTo>
                  <a:pt x="100" y="126"/>
                </a:lnTo>
                <a:lnTo>
                  <a:pt x="103" y="127"/>
                </a:lnTo>
                <a:lnTo>
                  <a:pt x="110" y="127"/>
                </a:lnTo>
                <a:lnTo>
                  <a:pt x="112" y="127"/>
                </a:lnTo>
                <a:lnTo>
                  <a:pt x="117" y="145"/>
                </a:lnTo>
                <a:lnTo>
                  <a:pt x="71" y="157"/>
                </a:lnTo>
                <a:close/>
                <a:moveTo>
                  <a:pt x="66" y="170"/>
                </a:moveTo>
                <a:lnTo>
                  <a:pt x="66" y="170"/>
                </a:lnTo>
                <a:lnTo>
                  <a:pt x="71" y="170"/>
                </a:lnTo>
                <a:lnTo>
                  <a:pt x="71" y="202"/>
                </a:lnTo>
                <a:lnTo>
                  <a:pt x="71" y="202"/>
                </a:lnTo>
                <a:lnTo>
                  <a:pt x="65" y="200"/>
                </a:lnTo>
                <a:lnTo>
                  <a:pt x="61" y="199"/>
                </a:lnTo>
                <a:lnTo>
                  <a:pt x="57" y="195"/>
                </a:lnTo>
                <a:lnTo>
                  <a:pt x="56" y="189"/>
                </a:lnTo>
                <a:lnTo>
                  <a:pt x="56" y="189"/>
                </a:lnTo>
                <a:lnTo>
                  <a:pt x="56" y="184"/>
                </a:lnTo>
                <a:lnTo>
                  <a:pt x="57" y="179"/>
                </a:lnTo>
                <a:lnTo>
                  <a:pt x="61" y="173"/>
                </a:lnTo>
                <a:lnTo>
                  <a:pt x="66" y="170"/>
                </a:lnTo>
                <a:lnTo>
                  <a:pt x="66" y="170"/>
                </a:lnTo>
                <a:close/>
                <a:moveTo>
                  <a:pt x="71" y="68"/>
                </a:moveTo>
                <a:lnTo>
                  <a:pt x="71" y="68"/>
                </a:lnTo>
                <a:lnTo>
                  <a:pt x="65" y="65"/>
                </a:lnTo>
                <a:lnTo>
                  <a:pt x="60" y="62"/>
                </a:lnTo>
                <a:lnTo>
                  <a:pt x="54" y="61"/>
                </a:lnTo>
                <a:lnTo>
                  <a:pt x="47" y="61"/>
                </a:lnTo>
                <a:lnTo>
                  <a:pt x="34" y="8"/>
                </a:lnTo>
                <a:lnTo>
                  <a:pt x="34" y="8"/>
                </a:lnTo>
                <a:lnTo>
                  <a:pt x="31" y="4"/>
                </a:lnTo>
                <a:lnTo>
                  <a:pt x="29" y="1"/>
                </a:lnTo>
                <a:lnTo>
                  <a:pt x="24" y="0"/>
                </a:lnTo>
                <a:lnTo>
                  <a:pt x="19" y="0"/>
                </a:lnTo>
                <a:lnTo>
                  <a:pt x="19" y="0"/>
                </a:lnTo>
                <a:lnTo>
                  <a:pt x="15" y="1"/>
                </a:lnTo>
                <a:lnTo>
                  <a:pt x="12" y="5"/>
                </a:lnTo>
                <a:lnTo>
                  <a:pt x="10" y="9"/>
                </a:lnTo>
                <a:lnTo>
                  <a:pt x="11" y="15"/>
                </a:lnTo>
                <a:lnTo>
                  <a:pt x="24" y="66"/>
                </a:lnTo>
                <a:lnTo>
                  <a:pt x="24" y="66"/>
                </a:lnTo>
                <a:lnTo>
                  <a:pt x="19" y="70"/>
                </a:lnTo>
                <a:lnTo>
                  <a:pt x="15" y="74"/>
                </a:lnTo>
                <a:lnTo>
                  <a:pt x="11" y="78"/>
                </a:lnTo>
                <a:lnTo>
                  <a:pt x="7" y="84"/>
                </a:lnTo>
                <a:lnTo>
                  <a:pt x="6" y="91"/>
                </a:lnTo>
                <a:lnTo>
                  <a:pt x="4" y="96"/>
                </a:lnTo>
                <a:lnTo>
                  <a:pt x="4" y="104"/>
                </a:lnTo>
                <a:lnTo>
                  <a:pt x="6" y="111"/>
                </a:lnTo>
                <a:lnTo>
                  <a:pt x="6" y="111"/>
                </a:lnTo>
                <a:lnTo>
                  <a:pt x="12" y="138"/>
                </a:lnTo>
                <a:lnTo>
                  <a:pt x="12" y="138"/>
                </a:lnTo>
                <a:lnTo>
                  <a:pt x="12" y="138"/>
                </a:lnTo>
                <a:lnTo>
                  <a:pt x="12" y="142"/>
                </a:lnTo>
                <a:lnTo>
                  <a:pt x="12" y="146"/>
                </a:lnTo>
                <a:lnTo>
                  <a:pt x="10" y="149"/>
                </a:lnTo>
                <a:lnTo>
                  <a:pt x="8" y="152"/>
                </a:lnTo>
                <a:lnTo>
                  <a:pt x="3" y="156"/>
                </a:lnTo>
                <a:lnTo>
                  <a:pt x="0" y="157"/>
                </a:lnTo>
                <a:lnTo>
                  <a:pt x="6" y="175"/>
                </a:lnTo>
                <a:lnTo>
                  <a:pt x="71" y="157"/>
                </a:lnTo>
                <a:lnTo>
                  <a:pt x="71" y="6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1" name="Freeform 170"/>
          <p:cNvSpPr>
            <a:spLocks noEditPoints="1"/>
          </p:cNvSpPr>
          <p:nvPr/>
        </p:nvSpPr>
        <p:spPr bwMode="auto">
          <a:xfrm>
            <a:off x="2367218" y="1586406"/>
            <a:ext cx="204768" cy="252211"/>
          </a:xfrm>
          <a:custGeom>
            <a:avLst/>
            <a:gdLst>
              <a:gd name="T0" fmla="*/ 164 w 233"/>
              <a:gd name="T1" fmla="*/ 0 h 287"/>
              <a:gd name="T2" fmla="*/ 233 w 233"/>
              <a:gd name="T3" fmla="*/ 248 h 287"/>
              <a:gd name="T4" fmla="*/ 216 w 233"/>
              <a:gd name="T5" fmla="*/ 280 h 287"/>
              <a:gd name="T6" fmla="*/ 164 w 233"/>
              <a:gd name="T7" fmla="*/ 226 h 287"/>
              <a:gd name="T8" fmla="*/ 179 w 233"/>
              <a:gd name="T9" fmla="*/ 218 h 287"/>
              <a:gd name="T10" fmla="*/ 194 w 233"/>
              <a:gd name="T11" fmla="*/ 191 h 287"/>
              <a:gd name="T12" fmla="*/ 194 w 233"/>
              <a:gd name="T13" fmla="*/ 157 h 287"/>
              <a:gd name="T14" fmla="*/ 178 w 233"/>
              <a:gd name="T15" fmla="*/ 148 h 287"/>
              <a:gd name="T16" fmla="*/ 164 w 233"/>
              <a:gd name="T17" fmla="*/ 118 h 287"/>
              <a:gd name="T18" fmla="*/ 167 w 233"/>
              <a:gd name="T19" fmla="*/ 210 h 287"/>
              <a:gd name="T20" fmla="*/ 180 w 233"/>
              <a:gd name="T21" fmla="*/ 175 h 287"/>
              <a:gd name="T22" fmla="*/ 175 w 233"/>
              <a:gd name="T23" fmla="*/ 160 h 287"/>
              <a:gd name="T24" fmla="*/ 164 w 233"/>
              <a:gd name="T25" fmla="*/ 160 h 287"/>
              <a:gd name="T26" fmla="*/ 133 w 233"/>
              <a:gd name="T27" fmla="*/ 14 h 287"/>
              <a:gd name="T28" fmla="*/ 164 w 233"/>
              <a:gd name="T29" fmla="*/ 118 h 287"/>
              <a:gd name="T30" fmla="*/ 136 w 233"/>
              <a:gd name="T31" fmla="*/ 111 h 287"/>
              <a:gd name="T32" fmla="*/ 133 w 233"/>
              <a:gd name="T33" fmla="*/ 287 h 287"/>
              <a:gd name="T34" fmla="*/ 140 w 233"/>
              <a:gd name="T35" fmla="*/ 224 h 287"/>
              <a:gd name="T36" fmla="*/ 164 w 233"/>
              <a:gd name="T37" fmla="*/ 287 h 287"/>
              <a:gd name="T38" fmla="*/ 153 w 233"/>
              <a:gd name="T39" fmla="*/ 201 h 287"/>
              <a:gd name="T40" fmla="*/ 156 w 233"/>
              <a:gd name="T41" fmla="*/ 210 h 287"/>
              <a:gd name="T42" fmla="*/ 164 w 233"/>
              <a:gd name="T43" fmla="*/ 160 h 287"/>
              <a:gd name="T44" fmla="*/ 96 w 233"/>
              <a:gd name="T45" fmla="*/ 0 h 287"/>
              <a:gd name="T46" fmla="*/ 133 w 233"/>
              <a:gd name="T47" fmla="*/ 110 h 287"/>
              <a:gd name="T48" fmla="*/ 103 w 233"/>
              <a:gd name="T49" fmla="*/ 115 h 287"/>
              <a:gd name="T50" fmla="*/ 96 w 233"/>
              <a:gd name="T51" fmla="*/ 287 h 287"/>
              <a:gd name="T52" fmla="*/ 132 w 233"/>
              <a:gd name="T53" fmla="*/ 198 h 287"/>
              <a:gd name="T54" fmla="*/ 133 w 233"/>
              <a:gd name="T55" fmla="*/ 218 h 287"/>
              <a:gd name="T56" fmla="*/ 101 w 233"/>
              <a:gd name="T57" fmla="*/ 169 h 287"/>
              <a:gd name="T58" fmla="*/ 96 w 233"/>
              <a:gd name="T59" fmla="*/ 160 h 287"/>
              <a:gd name="T60" fmla="*/ 96 w 233"/>
              <a:gd name="T61" fmla="*/ 133 h 287"/>
              <a:gd name="T62" fmla="*/ 82 w 233"/>
              <a:gd name="T63" fmla="*/ 14 h 287"/>
              <a:gd name="T64" fmla="*/ 96 w 233"/>
              <a:gd name="T65" fmla="*/ 121 h 287"/>
              <a:gd name="T66" fmla="*/ 82 w 233"/>
              <a:gd name="T67" fmla="*/ 50 h 287"/>
              <a:gd name="T68" fmla="*/ 82 w 233"/>
              <a:gd name="T69" fmla="*/ 164 h 287"/>
              <a:gd name="T70" fmla="*/ 96 w 233"/>
              <a:gd name="T71" fmla="*/ 226 h 287"/>
              <a:gd name="T72" fmla="*/ 90 w 233"/>
              <a:gd name="T73" fmla="*/ 144 h 287"/>
              <a:gd name="T74" fmla="*/ 40 w 233"/>
              <a:gd name="T75" fmla="*/ 0 h 287"/>
              <a:gd name="T76" fmla="*/ 27 w 233"/>
              <a:gd name="T77" fmla="*/ 15 h 287"/>
              <a:gd name="T78" fmla="*/ 17 w 233"/>
              <a:gd name="T79" fmla="*/ 31 h 287"/>
              <a:gd name="T80" fmla="*/ 82 w 233"/>
              <a:gd name="T81" fmla="*/ 50 h 287"/>
              <a:gd name="T82" fmla="*/ 61 w 233"/>
              <a:gd name="T83" fmla="*/ 155 h 287"/>
              <a:gd name="T84" fmla="*/ 38 w 233"/>
              <a:gd name="T85" fmla="*/ 160 h 287"/>
              <a:gd name="T86" fmla="*/ 29 w 233"/>
              <a:gd name="T87" fmla="*/ 174 h 287"/>
              <a:gd name="T88" fmla="*/ 40 w 233"/>
              <a:gd name="T89" fmla="*/ 183 h 287"/>
              <a:gd name="T90" fmla="*/ 46 w 233"/>
              <a:gd name="T91" fmla="*/ 179 h 287"/>
              <a:gd name="T92" fmla="*/ 45 w 233"/>
              <a:gd name="T93" fmla="*/ 172 h 287"/>
              <a:gd name="T94" fmla="*/ 57 w 233"/>
              <a:gd name="T95" fmla="*/ 164 h 287"/>
              <a:gd name="T96" fmla="*/ 48 w 233"/>
              <a:gd name="T97" fmla="*/ 195 h 287"/>
              <a:gd name="T98" fmla="*/ 41 w 233"/>
              <a:gd name="T99" fmla="*/ 233 h 287"/>
              <a:gd name="T100" fmla="*/ 53 w 233"/>
              <a:gd name="T101" fmla="*/ 244 h 287"/>
              <a:gd name="T102" fmla="*/ 60 w 233"/>
              <a:gd name="T103" fmla="*/ 236 h 287"/>
              <a:gd name="T104" fmla="*/ 73 w 233"/>
              <a:gd name="T105" fmla="*/ 179 h 287"/>
              <a:gd name="T106" fmla="*/ 40 w 233"/>
              <a:gd name="T107" fmla="*/ 287 h 287"/>
              <a:gd name="T108" fmla="*/ 13 w 233"/>
              <a:gd name="T109" fmla="*/ 275 h 287"/>
              <a:gd name="T110" fmla="*/ 0 w 233"/>
              <a:gd name="T111" fmla="*/ 39 h 287"/>
              <a:gd name="T112" fmla="*/ 13 w 233"/>
              <a:gd name="T113" fmla="*/ 12 h 287"/>
              <a:gd name="T114" fmla="*/ 40 w 233"/>
              <a:gd name="T115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33" h="287">
                <a:moveTo>
                  <a:pt x="164" y="0"/>
                </a:moveTo>
                <a:lnTo>
                  <a:pt x="233" y="0"/>
                </a:lnTo>
                <a:lnTo>
                  <a:pt x="233" y="14"/>
                </a:lnTo>
                <a:lnTo>
                  <a:pt x="164" y="14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64" y="50"/>
                </a:moveTo>
                <a:lnTo>
                  <a:pt x="233" y="50"/>
                </a:lnTo>
                <a:lnTo>
                  <a:pt x="233" y="248"/>
                </a:lnTo>
                <a:lnTo>
                  <a:pt x="233" y="248"/>
                </a:lnTo>
                <a:lnTo>
                  <a:pt x="232" y="256"/>
                </a:lnTo>
                <a:lnTo>
                  <a:pt x="229" y="263"/>
                </a:lnTo>
                <a:lnTo>
                  <a:pt x="226" y="270"/>
                </a:lnTo>
                <a:lnTo>
                  <a:pt x="221" y="275"/>
                </a:lnTo>
                <a:lnTo>
                  <a:pt x="216" y="280"/>
                </a:lnTo>
                <a:lnTo>
                  <a:pt x="209" y="285"/>
                </a:lnTo>
                <a:lnTo>
                  <a:pt x="202" y="286"/>
                </a:lnTo>
                <a:lnTo>
                  <a:pt x="194" y="287"/>
                </a:lnTo>
                <a:lnTo>
                  <a:pt x="164" y="287"/>
                </a:lnTo>
                <a:lnTo>
                  <a:pt x="164" y="226"/>
                </a:lnTo>
                <a:lnTo>
                  <a:pt x="164" y="226"/>
                </a:lnTo>
                <a:lnTo>
                  <a:pt x="168" y="225"/>
                </a:lnTo>
                <a:lnTo>
                  <a:pt x="168" y="225"/>
                </a:lnTo>
                <a:lnTo>
                  <a:pt x="174" y="222"/>
                </a:lnTo>
                <a:lnTo>
                  <a:pt x="179" y="218"/>
                </a:lnTo>
                <a:lnTo>
                  <a:pt x="183" y="213"/>
                </a:lnTo>
                <a:lnTo>
                  <a:pt x="187" y="207"/>
                </a:lnTo>
                <a:lnTo>
                  <a:pt x="187" y="207"/>
                </a:lnTo>
                <a:lnTo>
                  <a:pt x="191" y="199"/>
                </a:lnTo>
                <a:lnTo>
                  <a:pt x="194" y="191"/>
                </a:lnTo>
                <a:lnTo>
                  <a:pt x="195" y="183"/>
                </a:lnTo>
                <a:lnTo>
                  <a:pt x="195" y="175"/>
                </a:lnTo>
                <a:lnTo>
                  <a:pt x="195" y="175"/>
                </a:lnTo>
                <a:lnTo>
                  <a:pt x="195" y="163"/>
                </a:lnTo>
                <a:lnTo>
                  <a:pt x="194" y="157"/>
                </a:lnTo>
                <a:lnTo>
                  <a:pt x="191" y="155"/>
                </a:lnTo>
                <a:lnTo>
                  <a:pt x="189" y="151"/>
                </a:lnTo>
                <a:lnTo>
                  <a:pt x="186" y="149"/>
                </a:lnTo>
                <a:lnTo>
                  <a:pt x="182" y="148"/>
                </a:lnTo>
                <a:lnTo>
                  <a:pt x="178" y="148"/>
                </a:lnTo>
                <a:lnTo>
                  <a:pt x="178" y="148"/>
                </a:lnTo>
                <a:lnTo>
                  <a:pt x="171" y="149"/>
                </a:lnTo>
                <a:lnTo>
                  <a:pt x="164" y="152"/>
                </a:lnTo>
                <a:lnTo>
                  <a:pt x="172" y="117"/>
                </a:lnTo>
                <a:lnTo>
                  <a:pt x="164" y="118"/>
                </a:lnTo>
                <a:lnTo>
                  <a:pt x="164" y="50"/>
                </a:lnTo>
                <a:lnTo>
                  <a:pt x="164" y="50"/>
                </a:lnTo>
                <a:close/>
                <a:moveTo>
                  <a:pt x="164" y="211"/>
                </a:moveTo>
                <a:lnTo>
                  <a:pt x="164" y="211"/>
                </a:lnTo>
                <a:lnTo>
                  <a:pt x="167" y="210"/>
                </a:lnTo>
                <a:lnTo>
                  <a:pt x="170" y="207"/>
                </a:lnTo>
                <a:lnTo>
                  <a:pt x="175" y="199"/>
                </a:lnTo>
                <a:lnTo>
                  <a:pt x="175" y="199"/>
                </a:lnTo>
                <a:lnTo>
                  <a:pt x="179" y="187"/>
                </a:lnTo>
                <a:lnTo>
                  <a:pt x="180" y="175"/>
                </a:lnTo>
                <a:lnTo>
                  <a:pt x="180" y="175"/>
                </a:lnTo>
                <a:lnTo>
                  <a:pt x="179" y="165"/>
                </a:lnTo>
                <a:lnTo>
                  <a:pt x="178" y="163"/>
                </a:lnTo>
                <a:lnTo>
                  <a:pt x="175" y="160"/>
                </a:lnTo>
                <a:lnTo>
                  <a:pt x="175" y="160"/>
                </a:lnTo>
                <a:lnTo>
                  <a:pt x="172" y="159"/>
                </a:lnTo>
                <a:lnTo>
                  <a:pt x="172" y="159"/>
                </a:lnTo>
                <a:lnTo>
                  <a:pt x="167" y="159"/>
                </a:lnTo>
                <a:lnTo>
                  <a:pt x="167" y="159"/>
                </a:lnTo>
                <a:lnTo>
                  <a:pt x="164" y="160"/>
                </a:lnTo>
                <a:lnTo>
                  <a:pt x="164" y="211"/>
                </a:lnTo>
                <a:close/>
                <a:moveTo>
                  <a:pt x="133" y="0"/>
                </a:moveTo>
                <a:lnTo>
                  <a:pt x="164" y="0"/>
                </a:lnTo>
                <a:lnTo>
                  <a:pt x="164" y="14"/>
                </a:lnTo>
                <a:lnTo>
                  <a:pt x="133" y="14"/>
                </a:lnTo>
                <a:lnTo>
                  <a:pt x="133" y="0"/>
                </a:lnTo>
                <a:lnTo>
                  <a:pt x="133" y="0"/>
                </a:lnTo>
                <a:close/>
                <a:moveTo>
                  <a:pt x="133" y="50"/>
                </a:moveTo>
                <a:lnTo>
                  <a:pt x="164" y="50"/>
                </a:lnTo>
                <a:lnTo>
                  <a:pt x="164" y="118"/>
                </a:lnTo>
                <a:lnTo>
                  <a:pt x="149" y="119"/>
                </a:lnTo>
                <a:lnTo>
                  <a:pt x="133" y="192"/>
                </a:lnTo>
                <a:lnTo>
                  <a:pt x="133" y="122"/>
                </a:lnTo>
                <a:lnTo>
                  <a:pt x="136" y="111"/>
                </a:lnTo>
                <a:lnTo>
                  <a:pt x="136" y="111"/>
                </a:lnTo>
                <a:lnTo>
                  <a:pt x="133" y="110"/>
                </a:lnTo>
                <a:lnTo>
                  <a:pt x="133" y="50"/>
                </a:lnTo>
                <a:lnTo>
                  <a:pt x="133" y="50"/>
                </a:lnTo>
                <a:close/>
                <a:moveTo>
                  <a:pt x="164" y="287"/>
                </a:moveTo>
                <a:lnTo>
                  <a:pt x="133" y="287"/>
                </a:lnTo>
                <a:lnTo>
                  <a:pt x="133" y="218"/>
                </a:lnTo>
                <a:lnTo>
                  <a:pt x="133" y="218"/>
                </a:lnTo>
                <a:lnTo>
                  <a:pt x="137" y="222"/>
                </a:lnTo>
                <a:lnTo>
                  <a:pt x="137" y="222"/>
                </a:lnTo>
                <a:lnTo>
                  <a:pt x="140" y="224"/>
                </a:lnTo>
                <a:lnTo>
                  <a:pt x="143" y="226"/>
                </a:lnTo>
                <a:lnTo>
                  <a:pt x="152" y="228"/>
                </a:lnTo>
                <a:lnTo>
                  <a:pt x="152" y="228"/>
                </a:lnTo>
                <a:lnTo>
                  <a:pt x="164" y="226"/>
                </a:lnTo>
                <a:lnTo>
                  <a:pt x="164" y="287"/>
                </a:lnTo>
                <a:lnTo>
                  <a:pt x="164" y="287"/>
                </a:lnTo>
                <a:close/>
                <a:moveTo>
                  <a:pt x="164" y="160"/>
                </a:moveTo>
                <a:lnTo>
                  <a:pt x="164" y="160"/>
                </a:lnTo>
                <a:lnTo>
                  <a:pt x="163" y="161"/>
                </a:lnTo>
                <a:lnTo>
                  <a:pt x="153" y="201"/>
                </a:lnTo>
                <a:lnTo>
                  <a:pt x="153" y="201"/>
                </a:lnTo>
                <a:lnTo>
                  <a:pt x="153" y="205"/>
                </a:lnTo>
                <a:lnTo>
                  <a:pt x="153" y="205"/>
                </a:lnTo>
                <a:lnTo>
                  <a:pt x="153" y="207"/>
                </a:lnTo>
                <a:lnTo>
                  <a:pt x="156" y="210"/>
                </a:lnTo>
                <a:lnTo>
                  <a:pt x="159" y="211"/>
                </a:lnTo>
                <a:lnTo>
                  <a:pt x="161" y="211"/>
                </a:lnTo>
                <a:lnTo>
                  <a:pt x="161" y="211"/>
                </a:lnTo>
                <a:lnTo>
                  <a:pt x="164" y="211"/>
                </a:lnTo>
                <a:lnTo>
                  <a:pt x="164" y="160"/>
                </a:lnTo>
                <a:close/>
                <a:moveTo>
                  <a:pt x="96" y="0"/>
                </a:moveTo>
                <a:lnTo>
                  <a:pt x="133" y="0"/>
                </a:lnTo>
                <a:lnTo>
                  <a:pt x="133" y="14"/>
                </a:lnTo>
                <a:lnTo>
                  <a:pt x="96" y="14"/>
                </a:lnTo>
                <a:lnTo>
                  <a:pt x="96" y="0"/>
                </a:lnTo>
                <a:lnTo>
                  <a:pt x="96" y="0"/>
                </a:lnTo>
                <a:close/>
                <a:moveTo>
                  <a:pt x="96" y="50"/>
                </a:moveTo>
                <a:lnTo>
                  <a:pt x="133" y="50"/>
                </a:lnTo>
                <a:lnTo>
                  <a:pt x="133" y="110"/>
                </a:lnTo>
                <a:lnTo>
                  <a:pt x="133" y="110"/>
                </a:lnTo>
                <a:lnTo>
                  <a:pt x="124" y="109"/>
                </a:lnTo>
                <a:lnTo>
                  <a:pt x="124" y="109"/>
                </a:lnTo>
                <a:lnTo>
                  <a:pt x="117" y="110"/>
                </a:lnTo>
                <a:lnTo>
                  <a:pt x="110" y="111"/>
                </a:lnTo>
                <a:lnTo>
                  <a:pt x="103" y="115"/>
                </a:lnTo>
                <a:lnTo>
                  <a:pt x="96" y="121"/>
                </a:lnTo>
                <a:lnTo>
                  <a:pt x="96" y="50"/>
                </a:lnTo>
                <a:lnTo>
                  <a:pt x="96" y="50"/>
                </a:lnTo>
                <a:close/>
                <a:moveTo>
                  <a:pt x="133" y="287"/>
                </a:moveTo>
                <a:lnTo>
                  <a:pt x="96" y="287"/>
                </a:lnTo>
                <a:lnTo>
                  <a:pt x="96" y="226"/>
                </a:lnTo>
                <a:lnTo>
                  <a:pt x="111" y="226"/>
                </a:lnTo>
                <a:lnTo>
                  <a:pt x="133" y="122"/>
                </a:lnTo>
                <a:lnTo>
                  <a:pt x="133" y="192"/>
                </a:lnTo>
                <a:lnTo>
                  <a:pt x="132" y="198"/>
                </a:lnTo>
                <a:lnTo>
                  <a:pt x="132" y="198"/>
                </a:lnTo>
                <a:lnTo>
                  <a:pt x="132" y="207"/>
                </a:lnTo>
                <a:lnTo>
                  <a:pt x="132" y="207"/>
                </a:lnTo>
                <a:lnTo>
                  <a:pt x="132" y="213"/>
                </a:lnTo>
                <a:lnTo>
                  <a:pt x="133" y="218"/>
                </a:lnTo>
                <a:lnTo>
                  <a:pt x="133" y="287"/>
                </a:lnTo>
                <a:lnTo>
                  <a:pt x="133" y="287"/>
                </a:lnTo>
                <a:close/>
                <a:moveTo>
                  <a:pt x="96" y="186"/>
                </a:moveTo>
                <a:lnTo>
                  <a:pt x="101" y="169"/>
                </a:lnTo>
                <a:lnTo>
                  <a:pt x="101" y="169"/>
                </a:lnTo>
                <a:lnTo>
                  <a:pt x="96" y="168"/>
                </a:lnTo>
                <a:lnTo>
                  <a:pt x="96" y="186"/>
                </a:lnTo>
                <a:lnTo>
                  <a:pt x="96" y="186"/>
                </a:lnTo>
                <a:close/>
                <a:moveTo>
                  <a:pt x="96" y="160"/>
                </a:moveTo>
                <a:lnTo>
                  <a:pt x="96" y="160"/>
                </a:lnTo>
                <a:lnTo>
                  <a:pt x="102" y="163"/>
                </a:lnTo>
                <a:lnTo>
                  <a:pt x="111" y="119"/>
                </a:lnTo>
                <a:lnTo>
                  <a:pt x="111" y="119"/>
                </a:lnTo>
                <a:lnTo>
                  <a:pt x="105" y="125"/>
                </a:lnTo>
                <a:lnTo>
                  <a:pt x="96" y="133"/>
                </a:lnTo>
                <a:lnTo>
                  <a:pt x="96" y="160"/>
                </a:lnTo>
                <a:close/>
                <a:moveTo>
                  <a:pt x="82" y="0"/>
                </a:moveTo>
                <a:lnTo>
                  <a:pt x="96" y="0"/>
                </a:lnTo>
                <a:lnTo>
                  <a:pt x="96" y="14"/>
                </a:lnTo>
                <a:lnTo>
                  <a:pt x="82" y="14"/>
                </a:lnTo>
                <a:lnTo>
                  <a:pt x="82" y="0"/>
                </a:lnTo>
                <a:lnTo>
                  <a:pt x="82" y="0"/>
                </a:lnTo>
                <a:close/>
                <a:moveTo>
                  <a:pt x="82" y="50"/>
                </a:moveTo>
                <a:lnTo>
                  <a:pt x="96" y="50"/>
                </a:lnTo>
                <a:lnTo>
                  <a:pt x="96" y="121"/>
                </a:lnTo>
                <a:lnTo>
                  <a:pt x="96" y="121"/>
                </a:lnTo>
                <a:lnTo>
                  <a:pt x="96" y="122"/>
                </a:lnTo>
                <a:lnTo>
                  <a:pt x="96" y="122"/>
                </a:lnTo>
                <a:lnTo>
                  <a:pt x="82" y="137"/>
                </a:lnTo>
                <a:lnTo>
                  <a:pt x="82" y="50"/>
                </a:lnTo>
                <a:lnTo>
                  <a:pt x="82" y="50"/>
                </a:lnTo>
                <a:close/>
                <a:moveTo>
                  <a:pt x="96" y="287"/>
                </a:moveTo>
                <a:lnTo>
                  <a:pt x="82" y="287"/>
                </a:lnTo>
                <a:lnTo>
                  <a:pt x="82" y="164"/>
                </a:lnTo>
                <a:lnTo>
                  <a:pt x="82" y="164"/>
                </a:lnTo>
                <a:lnTo>
                  <a:pt x="90" y="165"/>
                </a:lnTo>
                <a:lnTo>
                  <a:pt x="96" y="168"/>
                </a:lnTo>
                <a:lnTo>
                  <a:pt x="96" y="186"/>
                </a:lnTo>
                <a:lnTo>
                  <a:pt x="88" y="226"/>
                </a:lnTo>
                <a:lnTo>
                  <a:pt x="96" y="226"/>
                </a:lnTo>
                <a:lnTo>
                  <a:pt x="96" y="287"/>
                </a:lnTo>
                <a:lnTo>
                  <a:pt x="96" y="287"/>
                </a:lnTo>
                <a:close/>
                <a:moveTo>
                  <a:pt x="96" y="133"/>
                </a:moveTo>
                <a:lnTo>
                  <a:pt x="96" y="133"/>
                </a:lnTo>
                <a:lnTo>
                  <a:pt x="90" y="144"/>
                </a:lnTo>
                <a:lnTo>
                  <a:pt x="83" y="157"/>
                </a:lnTo>
                <a:lnTo>
                  <a:pt x="83" y="157"/>
                </a:lnTo>
                <a:lnTo>
                  <a:pt x="96" y="160"/>
                </a:lnTo>
                <a:lnTo>
                  <a:pt x="96" y="133"/>
                </a:lnTo>
                <a:close/>
                <a:moveTo>
                  <a:pt x="40" y="0"/>
                </a:moveTo>
                <a:lnTo>
                  <a:pt x="82" y="0"/>
                </a:lnTo>
                <a:lnTo>
                  <a:pt x="82" y="14"/>
                </a:lnTo>
                <a:lnTo>
                  <a:pt x="36" y="14"/>
                </a:lnTo>
                <a:lnTo>
                  <a:pt x="36" y="14"/>
                </a:lnTo>
                <a:lnTo>
                  <a:pt x="27" y="15"/>
                </a:lnTo>
                <a:lnTo>
                  <a:pt x="22" y="19"/>
                </a:lnTo>
                <a:lnTo>
                  <a:pt x="18" y="25"/>
                </a:lnTo>
                <a:lnTo>
                  <a:pt x="17" y="31"/>
                </a:lnTo>
                <a:lnTo>
                  <a:pt x="17" y="31"/>
                </a:lnTo>
                <a:lnTo>
                  <a:pt x="17" y="31"/>
                </a:lnTo>
                <a:lnTo>
                  <a:pt x="18" y="39"/>
                </a:lnTo>
                <a:lnTo>
                  <a:pt x="22" y="45"/>
                </a:lnTo>
                <a:lnTo>
                  <a:pt x="27" y="49"/>
                </a:lnTo>
                <a:lnTo>
                  <a:pt x="36" y="50"/>
                </a:lnTo>
                <a:lnTo>
                  <a:pt x="82" y="50"/>
                </a:lnTo>
                <a:lnTo>
                  <a:pt x="82" y="137"/>
                </a:lnTo>
                <a:lnTo>
                  <a:pt x="82" y="137"/>
                </a:lnTo>
                <a:lnTo>
                  <a:pt x="69" y="155"/>
                </a:lnTo>
                <a:lnTo>
                  <a:pt x="69" y="155"/>
                </a:lnTo>
                <a:lnTo>
                  <a:pt x="61" y="155"/>
                </a:lnTo>
                <a:lnTo>
                  <a:pt x="61" y="155"/>
                </a:lnTo>
                <a:lnTo>
                  <a:pt x="48" y="156"/>
                </a:lnTo>
                <a:lnTo>
                  <a:pt x="42" y="157"/>
                </a:lnTo>
                <a:lnTo>
                  <a:pt x="38" y="160"/>
                </a:lnTo>
                <a:lnTo>
                  <a:pt x="38" y="160"/>
                </a:lnTo>
                <a:lnTo>
                  <a:pt x="34" y="163"/>
                </a:lnTo>
                <a:lnTo>
                  <a:pt x="31" y="167"/>
                </a:lnTo>
                <a:lnTo>
                  <a:pt x="29" y="169"/>
                </a:lnTo>
                <a:lnTo>
                  <a:pt x="29" y="174"/>
                </a:lnTo>
                <a:lnTo>
                  <a:pt x="29" y="174"/>
                </a:lnTo>
                <a:lnTo>
                  <a:pt x="29" y="178"/>
                </a:lnTo>
                <a:lnTo>
                  <a:pt x="31" y="180"/>
                </a:lnTo>
                <a:lnTo>
                  <a:pt x="31" y="180"/>
                </a:lnTo>
                <a:lnTo>
                  <a:pt x="34" y="182"/>
                </a:lnTo>
                <a:lnTo>
                  <a:pt x="40" y="183"/>
                </a:lnTo>
                <a:lnTo>
                  <a:pt x="40" y="183"/>
                </a:lnTo>
                <a:lnTo>
                  <a:pt x="42" y="183"/>
                </a:lnTo>
                <a:lnTo>
                  <a:pt x="45" y="182"/>
                </a:lnTo>
                <a:lnTo>
                  <a:pt x="45" y="182"/>
                </a:lnTo>
                <a:lnTo>
                  <a:pt x="46" y="179"/>
                </a:lnTo>
                <a:lnTo>
                  <a:pt x="48" y="178"/>
                </a:lnTo>
                <a:lnTo>
                  <a:pt x="48" y="178"/>
                </a:lnTo>
                <a:lnTo>
                  <a:pt x="46" y="174"/>
                </a:lnTo>
                <a:lnTo>
                  <a:pt x="46" y="174"/>
                </a:lnTo>
                <a:lnTo>
                  <a:pt x="45" y="172"/>
                </a:lnTo>
                <a:lnTo>
                  <a:pt x="45" y="172"/>
                </a:lnTo>
                <a:lnTo>
                  <a:pt x="48" y="168"/>
                </a:lnTo>
                <a:lnTo>
                  <a:pt x="52" y="165"/>
                </a:lnTo>
                <a:lnTo>
                  <a:pt x="52" y="165"/>
                </a:lnTo>
                <a:lnTo>
                  <a:pt x="57" y="164"/>
                </a:lnTo>
                <a:lnTo>
                  <a:pt x="64" y="164"/>
                </a:lnTo>
                <a:lnTo>
                  <a:pt x="64" y="164"/>
                </a:lnTo>
                <a:lnTo>
                  <a:pt x="54" y="182"/>
                </a:lnTo>
                <a:lnTo>
                  <a:pt x="54" y="182"/>
                </a:lnTo>
                <a:lnTo>
                  <a:pt x="48" y="195"/>
                </a:lnTo>
                <a:lnTo>
                  <a:pt x="44" y="207"/>
                </a:lnTo>
                <a:lnTo>
                  <a:pt x="41" y="218"/>
                </a:lnTo>
                <a:lnTo>
                  <a:pt x="41" y="228"/>
                </a:lnTo>
                <a:lnTo>
                  <a:pt x="41" y="228"/>
                </a:lnTo>
                <a:lnTo>
                  <a:pt x="41" y="233"/>
                </a:lnTo>
                <a:lnTo>
                  <a:pt x="42" y="237"/>
                </a:lnTo>
                <a:lnTo>
                  <a:pt x="45" y="240"/>
                </a:lnTo>
                <a:lnTo>
                  <a:pt x="49" y="243"/>
                </a:lnTo>
                <a:lnTo>
                  <a:pt x="49" y="243"/>
                </a:lnTo>
                <a:lnTo>
                  <a:pt x="53" y="244"/>
                </a:lnTo>
                <a:lnTo>
                  <a:pt x="61" y="244"/>
                </a:lnTo>
                <a:lnTo>
                  <a:pt x="61" y="244"/>
                </a:lnTo>
                <a:lnTo>
                  <a:pt x="60" y="240"/>
                </a:lnTo>
                <a:lnTo>
                  <a:pt x="60" y="236"/>
                </a:lnTo>
                <a:lnTo>
                  <a:pt x="60" y="236"/>
                </a:lnTo>
                <a:lnTo>
                  <a:pt x="61" y="221"/>
                </a:lnTo>
                <a:lnTo>
                  <a:pt x="61" y="221"/>
                </a:lnTo>
                <a:lnTo>
                  <a:pt x="64" y="207"/>
                </a:lnTo>
                <a:lnTo>
                  <a:pt x="68" y="194"/>
                </a:lnTo>
                <a:lnTo>
                  <a:pt x="73" y="179"/>
                </a:lnTo>
                <a:lnTo>
                  <a:pt x="80" y="164"/>
                </a:lnTo>
                <a:lnTo>
                  <a:pt x="80" y="164"/>
                </a:lnTo>
                <a:lnTo>
                  <a:pt x="82" y="164"/>
                </a:lnTo>
                <a:lnTo>
                  <a:pt x="82" y="287"/>
                </a:lnTo>
                <a:lnTo>
                  <a:pt x="40" y="287"/>
                </a:lnTo>
                <a:lnTo>
                  <a:pt x="40" y="287"/>
                </a:lnTo>
                <a:lnTo>
                  <a:pt x="31" y="286"/>
                </a:lnTo>
                <a:lnTo>
                  <a:pt x="25" y="285"/>
                </a:lnTo>
                <a:lnTo>
                  <a:pt x="18" y="280"/>
                </a:lnTo>
                <a:lnTo>
                  <a:pt x="13" y="275"/>
                </a:lnTo>
                <a:lnTo>
                  <a:pt x="7" y="270"/>
                </a:lnTo>
                <a:lnTo>
                  <a:pt x="4" y="263"/>
                </a:lnTo>
                <a:lnTo>
                  <a:pt x="2" y="256"/>
                </a:lnTo>
                <a:lnTo>
                  <a:pt x="0" y="248"/>
                </a:lnTo>
                <a:lnTo>
                  <a:pt x="0" y="39"/>
                </a:lnTo>
                <a:lnTo>
                  <a:pt x="0" y="39"/>
                </a:lnTo>
                <a:lnTo>
                  <a:pt x="2" y="31"/>
                </a:lnTo>
                <a:lnTo>
                  <a:pt x="4" y="25"/>
                </a:lnTo>
                <a:lnTo>
                  <a:pt x="7" y="18"/>
                </a:lnTo>
                <a:lnTo>
                  <a:pt x="13" y="12"/>
                </a:lnTo>
                <a:lnTo>
                  <a:pt x="18" y="7"/>
                </a:lnTo>
                <a:lnTo>
                  <a:pt x="25" y="4"/>
                </a:lnTo>
                <a:lnTo>
                  <a:pt x="31" y="2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2" name="Freeform 171"/>
          <p:cNvSpPr>
            <a:spLocks noEditPoints="1"/>
          </p:cNvSpPr>
          <p:nvPr/>
        </p:nvSpPr>
        <p:spPr bwMode="auto">
          <a:xfrm>
            <a:off x="1862769" y="1850920"/>
            <a:ext cx="311106" cy="312847"/>
          </a:xfrm>
          <a:custGeom>
            <a:avLst/>
            <a:gdLst>
              <a:gd name="T0" fmla="*/ 337 w 354"/>
              <a:gd name="T1" fmla="*/ 299 h 356"/>
              <a:gd name="T2" fmla="*/ 352 w 354"/>
              <a:gd name="T3" fmla="*/ 91 h 356"/>
              <a:gd name="T4" fmla="*/ 339 w 354"/>
              <a:gd name="T5" fmla="*/ 154 h 356"/>
              <a:gd name="T6" fmla="*/ 333 w 354"/>
              <a:gd name="T7" fmla="*/ 150 h 356"/>
              <a:gd name="T8" fmla="*/ 333 w 354"/>
              <a:gd name="T9" fmla="*/ 206 h 356"/>
              <a:gd name="T10" fmla="*/ 289 w 354"/>
              <a:gd name="T11" fmla="*/ 221 h 356"/>
              <a:gd name="T12" fmla="*/ 306 w 354"/>
              <a:gd name="T13" fmla="*/ 244 h 356"/>
              <a:gd name="T14" fmla="*/ 283 w 354"/>
              <a:gd name="T15" fmla="*/ 267 h 356"/>
              <a:gd name="T16" fmla="*/ 306 w 354"/>
              <a:gd name="T17" fmla="*/ 338 h 356"/>
              <a:gd name="T18" fmla="*/ 283 w 354"/>
              <a:gd name="T19" fmla="*/ 59 h 356"/>
              <a:gd name="T20" fmla="*/ 317 w 354"/>
              <a:gd name="T21" fmla="*/ 59 h 356"/>
              <a:gd name="T22" fmla="*/ 271 w 354"/>
              <a:gd name="T23" fmla="*/ 47 h 356"/>
              <a:gd name="T24" fmla="*/ 263 w 354"/>
              <a:gd name="T25" fmla="*/ 12 h 356"/>
              <a:gd name="T26" fmla="*/ 272 w 354"/>
              <a:gd name="T27" fmla="*/ 223 h 356"/>
              <a:gd name="T28" fmla="*/ 283 w 354"/>
              <a:gd name="T29" fmla="*/ 68 h 356"/>
              <a:gd name="T30" fmla="*/ 272 w 354"/>
              <a:gd name="T31" fmla="*/ 264 h 356"/>
              <a:gd name="T32" fmla="*/ 274 w 354"/>
              <a:gd name="T33" fmla="*/ 356 h 356"/>
              <a:gd name="T34" fmla="*/ 263 w 354"/>
              <a:gd name="T35" fmla="*/ 28 h 356"/>
              <a:gd name="T36" fmla="*/ 259 w 354"/>
              <a:gd name="T37" fmla="*/ 50 h 356"/>
              <a:gd name="T38" fmla="*/ 236 w 354"/>
              <a:gd name="T39" fmla="*/ 50 h 356"/>
              <a:gd name="T40" fmla="*/ 230 w 354"/>
              <a:gd name="T41" fmla="*/ 28 h 356"/>
              <a:gd name="T42" fmla="*/ 263 w 354"/>
              <a:gd name="T43" fmla="*/ 68 h 356"/>
              <a:gd name="T44" fmla="*/ 263 w 354"/>
              <a:gd name="T45" fmla="*/ 231 h 356"/>
              <a:gd name="T46" fmla="*/ 228 w 354"/>
              <a:gd name="T47" fmla="*/ 269 h 356"/>
              <a:gd name="T48" fmla="*/ 228 w 354"/>
              <a:gd name="T49" fmla="*/ 216 h 356"/>
              <a:gd name="T50" fmla="*/ 263 w 354"/>
              <a:gd name="T51" fmla="*/ 348 h 356"/>
              <a:gd name="T52" fmla="*/ 228 w 354"/>
              <a:gd name="T53" fmla="*/ 28 h 356"/>
              <a:gd name="T54" fmla="*/ 225 w 354"/>
              <a:gd name="T55" fmla="*/ 49 h 356"/>
              <a:gd name="T56" fmla="*/ 228 w 354"/>
              <a:gd name="T57" fmla="*/ 4 h 356"/>
              <a:gd name="T58" fmla="*/ 179 w 354"/>
              <a:gd name="T59" fmla="*/ 68 h 356"/>
              <a:gd name="T60" fmla="*/ 228 w 354"/>
              <a:gd name="T61" fmla="*/ 216 h 356"/>
              <a:gd name="T62" fmla="*/ 228 w 354"/>
              <a:gd name="T63" fmla="*/ 299 h 356"/>
              <a:gd name="T64" fmla="*/ 133 w 354"/>
              <a:gd name="T65" fmla="*/ 43 h 356"/>
              <a:gd name="T66" fmla="*/ 126 w 354"/>
              <a:gd name="T67" fmla="*/ 4 h 356"/>
              <a:gd name="T68" fmla="*/ 179 w 354"/>
              <a:gd name="T69" fmla="*/ 68 h 356"/>
              <a:gd name="T70" fmla="*/ 179 w 354"/>
              <a:gd name="T71" fmla="*/ 242 h 356"/>
              <a:gd name="T72" fmla="*/ 171 w 354"/>
              <a:gd name="T73" fmla="*/ 162 h 356"/>
              <a:gd name="T74" fmla="*/ 115 w 354"/>
              <a:gd name="T75" fmla="*/ 31 h 356"/>
              <a:gd name="T76" fmla="*/ 123 w 354"/>
              <a:gd name="T77" fmla="*/ 50 h 356"/>
              <a:gd name="T78" fmla="*/ 100 w 354"/>
              <a:gd name="T79" fmla="*/ 43 h 356"/>
              <a:gd name="T80" fmla="*/ 90 w 354"/>
              <a:gd name="T81" fmla="*/ 12 h 356"/>
              <a:gd name="T82" fmla="*/ 126 w 354"/>
              <a:gd name="T83" fmla="*/ 96 h 356"/>
              <a:gd name="T84" fmla="*/ 90 w 354"/>
              <a:gd name="T85" fmla="*/ 256 h 356"/>
              <a:gd name="T86" fmla="*/ 126 w 354"/>
              <a:gd name="T87" fmla="*/ 162 h 356"/>
              <a:gd name="T88" fmla="*/ 90 w 354"/>
              <a:gd name="T89" fmla="*/ 348 h 356"/>
              <a:gd name="T90" fmla="*/ 79 w 354"/>
              <a:gd name="T91" fmla="*/ 39 h 356"/>
              <a:gd name="T92" fmla="*/ 71 w 354"/>
              <a:gd name="T93" fmla="*/ 20 h 356"/>
              <a:gd name="T94" fmla="*/ 90 w 354"/>
              <a:gd name="T95" fmla="*/ 162 h 356"/>
              <a:gd name="T96" fmla="*/ 90 w 354"/>
              <a:gd name="T97" fmla="*/ 68 h 356"/>
              <a:gd name="T98" fmla="*/ 81 w 354"/>
              <a:gd name="T99" fmla="*/ 264 h 356"/>
              <a:gd name="T100" fmla="*/ 84 w 354"/>
              <a:gd name="T101" fmla="*/ 353 h 356"/>
              <a:gd name="T102" fmla="*/ 37 w 354"/>
              <a:gd name="T103" fmla="*/ 59 h 356"/>
              <a:gd name="T104" fmla="*/ 71 w 354"/>
              <a:gd name="T105" fmla="*/ 20 h 356"/>
              <a:gd name="T106" fmla="*/ 54 w 354"/>
              <a:gd name="T107" fmla="*/ 227 h 356"/>
              <a:gd name="T108" fmla="*/ 50 w 354"/>
              <a:gd name="T109" fmla="*/ 257 h 356"/>
              <a:gd name="T110" fmla="*/ 16 w 354"/>
              <a:gd name="T111" fmla="*/ 299 h 356"/>
              <a:gd name="T112" fmla="*/ 71 w 354"/>
              <a:gd name="T113" fmla="*/ 68 h 356"/>
              <a:gd name="T114" fmla="*/ 49 w 354"/>
              <a:gd name="T115" fmla="*/ 345 h 356"/>
              <a:gd name="T116" fmla="*/ 20 w 354"/>
              <a:gd name="T117" fmla="*/ 150 h 356"/>
              <a:gd name="T118" fmla="*/ 16 w 354"/>
              <a:gd name="T119" fmla="*/ 154 h 356"/>
              <a:gd name="T120" fmla="*/ 0 w 354"/>
              <a:gd name="T121" fmla="*/ 95 h 356"/>
              <a:gd name="T122" fmla="*/ 16 w 354"/>
              <a:gd name="T123" fmla="*/ 96 h 356"/>
              <a:gd name="T124" fmla="*/ 16 w 354"/>
              <a:gd name="T125" fmla="*/ 21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4" h="356">
                <a:moveTo>
                  <a:pt x="337" y="299"/>
                </a:moveTo>
                <a:lnTo>
                  <a:pt x="337" y="210"/>
                </a:lnTo>
                <a:lnTo>
                  <a:pt x="337" y="210"/>
                </a:lnTo>
                <a:lnTo>
                  <a:pt x="340" y="215"/>
                </a:lnTo>
                <a:lnTo>
                  <a:pt x="341" y="222"/>
                </a:lnTo>
                <a:lnTo>
                  <a:pt x="341" y="299"/>
                </a:lnTo>
                <a:lnTo>
                  <a:pt x="337" y="299"/>
                </a:lnTo>
                <a:lnTo>
                  <a:pt x="337" y="299"/>
                </a:lnTo>
                <a:close/>
                <a:moveTo>
                  <a:pt x="337" y="154"/>
                </a:moveTo>
                <a:lnTo>
                  <a:pt x="337" y="96"/>
                </a:lnTo>
                <a:lnTo>
                  <a:pt x="337" y="96"/>
                </a:lnTo>
                <a:lnTo>
                  <a:pt x="339" y="95"/>
                </a:lnTo>
                <a:lnTo>
                  <a:pt x="348" y="91"/>
                </a:lnTo>
                <a:lnTo>
                  <a:pt x="348" y="91"/>
                </a:lnTo>
                <a:lnTo>
                  <a:pt x="350" y="91"/>
                </a:lnTo>
                <a:lnTo>
                  <a:pt x="352" y="91"/>
                </a:lnTo>
                <a:lnTo>
                  <a:pt x="354" y="93"/>
                </a:lnTo>
                <a:lnTo>
                  <a:pt x="354" y="95"/>
                </a:lnTo>
                <a:lnTo>
                  <a:pt x="354" y="142"/>
                </a:lnTo>
                <a:lnTo>
                  <a:pt x="354" y="142"/>
                </a:lnTo>
                <a:lnTo>
                  <a:pt x="352" y="147"/>
                </a:lnTo>
                <a:lnTo>
                  <a:pt x="350" y="149"/>
                </a:lnTo>
                <a:lnTo>
                  <a:pt x="348" y="150"/>
                </a:lnTo>
                <a:lnTo>
                  <a:pt x="339" y="154"/>
                </a:lnTo>
                <a:lnTo>
                  <a:pt x="339" y="154"/>
                </a:lnTo>
                <a:lnTo>
                  <a:pt x="337" y="154"/>
                </a:lnTo>
                <a:lnTo>
                  <a:pt x="337" y="154"/>
                </a:lnTo>
                <a:close/>
                <a:moveTo>
                  <a:pt x="337" y="96"/>
                </a:moveTo>
                <a:lnTo>
                  <a:pt x="337" y="154"/>
                </a:lnTo>
                <a:lnTo>
                  <a:pt x="337" y="154"/>
                </a:lnTo>
                <a:lnTo>
                  <a:pt x="335" y="153"/>
                </a:lnTo>
                <a:lnTo>
                  <a:pt x="333" y="150"/>
                </a:lnTo>
                <a:lnTo>
                  <a:pt x="333" y="103"/>
                </a:lnTo>
                <a:lnTo>
                  <a:pt x="333" y="103"/>
                </a:lnTo>
                <a:lnTo>
                  <a:pt x="335" y="99"/>
                </a:lnTo>
                <a:lnTo>
                  <a:pt x="337" y="96"/>
                </a:lnTo>
                <a:lnTo>
                  <a:pt x="337" y="96"/>
                </a:lnTo>
                <a:close/>
                <a:moveTo>
                  <a:pt x="337" y="210"/>
                </a:moveTo>
                <a:lnTo>
                  <a:pt x="337" y="210"/>
                </a:lnTo>
                <a:lnTo>
                  <a:pt x="333" y="206"/>
                </a:lnTo>
                <a:lnTo>
                  <a:pt x="329" y="202"/>
                </a:lnTo>
                <a:lnTo>
                  <a:pt x="324" y="199"/>
                </a:lnTo>
                <a:lnTo>
                  <a:pt x="317" y="199"/>
                </a:lnTo>
                <a:lnTo>
                  <a:pt x="317" y="68"/>
                </a:lnTo>
                <a:lnTo>
                  <a:pt x="283" y="68"/>
                </a:lnTo>
                <a:lnTo>
                  <a:pt x="283" y="221"/>
                </a:lnTo>
                <a:lnTo>
                  <a:pt x="283" y="221"/>
                </a:lnTo>
                <a:lnTo>
                  <a:pt x="289" y="221"/>
                </a:lnTo>
                <a:lnTo>
                  <a:pt x="293" y="222"/>
                </a:lnTo>
                <a:lnTo>
                  <a:pt x="297" y="225"/>
                </a:lnTo>
                <a:lnTo>
                  <a:pt x="299" y="227"/>
                </a:lnTo>
                <a:lnTo>
                  <a:pt x="302" y="230"/>
                </a:lnTo>
                <a:lnTo>
                  <a:pt x="305" y="234"/>
                </a:lnTo>
                <a:lnTo>
                  <a:pt x="306" y="239"/>
                </a:lnTo>
                <a:lnTo>
                  <a:pt x="306" y="244"/>
                </a:lnTo>
                <a:lnTo>
                  <a:pt x="306" y="244"/>
                </a:lnTo>
                <a:lnTo>
                  <a:pt x="306" y="248"/>
                </a:lnTo>
                <a:lnTo>
                  <a:pt x="305" y="253"/>
                </a:lnTo>
                <a:lnTo>
                  <a:pt x="302" y="257"/>
                </a:lnTo>
                <a:lnTo>
                  <a:pt x="299" y="260"/>
                </a:lnTo>
                <a:lnTo>
                  <a:pt x="297" y="262"/>
                </a:lnTo>
                <a:lnTo>
                  <a:pt x="293" y="265"/>
                </a:lnTo>
                <a:lnTo>
                  <a:pt x="289" y="267"/>
                </a:lnTo>
                <a:lnTo>
                  <a:pt x="283" y="267"/>
                </a:lnTo>
                <a:lnTo>
                  <a:pt x="283" y="299"/>
                </a:lnTo>
                <a:lnTo>
                  <a:pt x="337" y="299"/>
                </a:lnTo>
                <a:lnTo>
                  <a:pt x="337" y="210"/>
                </a:lnTo>
                <a:lnTo>
                  <a:pt x="337" y="210"/>
                </a:lnTo>
                <a:close/>
                <a:moveTo>
                  <a:pt x="283" y="356"/>
                </a:moveTo>
                <a:lnTo>
                  <a:pt x="283" y="314"/>
                </a:lnTo>
                <a:lnTo>
                  <a:pt x="306" y="314"/>
                </a:lnTo>
                <a:lnTo>
                  <a:pt x="306" y="338"/>
                </a:lnTo>
                <a:lnTo>
                  <a:pt x="306" y="338"/>
                </a:lnTo>
                <a:lnTo>
                  <a:pt x="305" y="345"/>
                </a:lnTo>
                <a:lnTo>
                  <a:pt x="301" y="350"/>
                </a:lnTo>
                <a:lnTo>
                  <a:pt x="295" y="355"/>
                </a:lnTo>
                <a:lnTo>
                  <a:pt x="289" y="356"/>
                </a:lnTo>
                <a:lnTo>
                  <a:pt x="283" y="356"/>
                </a:lnTo>
                <a:lnTo>
                  <a:pt x="283" y="356"/>
                </a:lnTo>
                <a:close/>
                <a:moveTo>
                  <a:pt x="283" y="59"/>
                </a:moveTo>
                <a:lnTo>
                  <a:pt x="283" y="20"/>
                </a:lnTo>
                <a:lnTo>
                  <a:pt x="283" y="20"/>
                </a:lnTo>
                <a:lnTo>
                  <a:pt x="298" y="30"/>
                </a:lnTo>
                <a:lnTo>
                  <a:pt x="309" y="38"/>
                </a:lnTo>
                <a:lnTo>
                  <a:pt x="313" y="43"/>
                </a:lnTo>
                <a:lnTo>
                  <a:pt x="316" y="49"/>
                </a:lnTo>
                <a:lnTo>
                  <a:pt x="317" y="54"/>
                </a:lnTo>
                <a:lnTo>
                  <a:pt x="317" y="59"/>
                </a:lnTo>
                <a:lnTo>
                  <a:pt x="283" y="59"/>
                </a:lnTo>
                <a:close/>
                <a:moveTo>
                  <a:pt x="283" y="20"/>
                </a:moveTo>
                <a:lnTo>
                  <a:pt x="283" y="59"/>
                </a:lnTo>
                <a:lnTo>
                  <a:pt x="263" y="59"/>
                </a:lnTo>
                <a:lnTo>
                  <a:pt x="263" y="50"/>
                </a:lnTo>
                <a:lnTo>
                  <a:pt x="263" y="50"/>
                </a:lnTo>
                <a:lnTo>
                  <a:pt x="268" y="50"/>
                </a:lnTo>
                <a:lnTo>
                  <a:pt x="271" y="47"/>
                </a:lnTo>
                <a:lnTo>
                  <a:pt x="274" y="43"/>
                </a:lnTo>
                <a:lnTo>
                  <a:pt x="275" y="39"/>
                </a:lnTo>
                <a:lnTo>
                  <a:pt x="275" y="39"/>
                </a:lnTo>
                <a:lnTo>
                  <a:pt x="274" y="35"/>
                </a:lnTo>
                <a:lnTo>
                  <a:pt x="271" y="31"/>
                </a:lnTo>
                <a:lnTo>
                  <a:pt x="268" y="28"/>
                </a:lnTo>
                <a:lnTo>
                  <a:pt x="263" y="28"/>
                </a:lnTo>
                <a:lnTo>
                  <a:pt x="263" y="12"/>
                </a:lnTo>
                <a:lnTo>
                  <a:pt x="263" y="12"/>
                </a:lnTo>
                <a:lnTo>
                  <a:pt x="283" y="20"/>
                </a:lnTo>
                <a:lnTo>
                  <a:pt x="283" y="20"/>
                </a:lnTo>
                <a:close/>
                <a:moveTo>
                  <a:pt x="283" y="68"/>
                </a:moveTo>
                <a:lnTo>
                  <a:pt x="283" y="221"/>
                </a:lnTo>
                <a:lnTo>
                  <a:pt x="283" y="221"/>
                </a:lnTo>
                <a:lnTo>
                  <a:pt x="278" y="221"/>
                </a:lnTo>
                <a:lnTo>
                  <a:pt x="272" y="223"/>
                </a:lnTo>
                <a:lnTo>
                  <a:pt x="267" y="227"/>
                </a:lnTo>
                <a:lnTo>
                  <a:pt x="263" y="231"/>
                </a:lnTo>
                <a:lnTo>
                  <a:pt x="263" y="162"/>
                </a:lnTo>
                <a:lnTo>
                  <a:pt x="272" y="162"/>
                </a:lnTo>
                <a:lnTo>
                  <a:pt x="272" y="96"/>
                </a:lnTo>
                <a:lnTo>
                  <a:pt x="263" y="96"/>
                </a:lnTo>
                <a:lnTo>
                  <a:pt x="263" y="68"/>
                </a:lnTo>
                <a:lnTo>
                  <a:pt x="283" y="68"/>
                </a:lnTo>
                <a:lnTo>
                  <a:pt x="283" y="68"/>
                </a:lnTo>
                <a:close/>
                <a:moveTo>
                  <a:pt x="283" y="267"/>
                </a:moveTo>
                <a:lnTo>
                  <a:pt x="283" y="299"/>
                </a:lnTo>
                <a:lnTo>
                  <a:pt x="263" y="299"/>
                </a:lnTo>
                <a:lnTo>
                  <a:pt x="263" y="256"/>
                </a:lnTo>
                <a:lnTo>
                  <a:pt x="263" y="256"/>
                </a:lnTo>
                <a:lnTo>
                  <a:pt x="267" y="260"/>
                </a:lnTo>
                <a:lnTo>
                  <a:pt x="272" y="264"/>
                </a:lnTo>
                <a:lnTo>
                  <a:pt x="278" y="267"/>
                </a:lnTo>
                <a:lnTo>
                  <a:pt x="283" y="267"/>
                </a:lnTo>
                <a:lnTo>
                  <a:pt x="283" y="267"/>
                </a:lnTo>
                <a:close/>
                <a:moveTo>
                  <a:pt x="283" y="314"/>
                </a:moveTo>
                <a:lnTo>
                  <a:pt x="283" y="356"/>
                </a:lnTo>
                <a:lnTo>
                  <a:pt x="278" y="356"/>
                </a:lnTo>
                <a:lnTo>
                  <a:pt x="278" y="356"/>
                </a:lnTo>
                <a:lnTo>
                  <a:pt x="274" y="356"/>
                </a:lnTo>
                <a:lnTo>
                  <a:pt x="270" y="353"/>
                </a:lnTo>
                <a:lnTo>
                  <a:pt x="267" y="352"/>
                </a:lnTo>
                <a:lnTo>
                  <a:pt x="263" y="348"/>
                </a:lnTo>
                <a:lnTo>
                  <a:pt x="263" y="314"/>
                </a:lnTo>
                <a:lnTo>
                  <a:pt x="283" y="314"/>
                </a:lnTo>
                <a:close/>
                <a:moveTo>
                  <a:pt x="263" y="12"/>
                </a:moveTo>
                <a:lnTo>
                  <a:pt x="263" y="28"/>
                </a:lnTo>
                <a:lnTo>
                  <a:pt x="263" y="28"/>
                </a:lnTo>
                <a:lnTo>
                  <a:pt x="259" y="28"/>
                </a:lnTo>
                <a:lnTo>
                  <a:pt x="256" y="31"/>
                </a:lnTo>
                <a:lnTo>
                  <a:pt x="253" y="35"/>
                </a:lnTo>
                <a:lnTo>
                  <a:pt x="252" y="39"/>
                </a:lnTo>
                <a:lnTo>
                  <a:pt x="252" y="39"/>
                </a:lnTo>
                <a:lnTo>
                  <a:pt x="253" y="43"/>
                </a:lnTo>
                <a:lnTo>
                  <a:pt x="256" y="47"/>
                </a:lnTo>
                <a:lnTo>
                  <a:pt x="259" y="50"/>
                </a:lnTo>
                <a:lnTo>
                  <a:pt x="263" y="50"/>
                </a:lnTo>
                <a:lnTo>
                  <a:pt x="263" y="59"/>
                </a:lnTo>
                <a:lnTo>
                  <a:pt x="228" y="59"/>
                </a:lnTo>
                <a:lnTo>
                  <a:pt x="228" y="50"/>
                </a:lnTo>
                <a:lnTo>
                  <a:pt x="228" y="50"/>
                </a:lnTo>
                <a:lnTo>
                  <a:pt x="230" y="50"/>
                </a:lnTo>
                <a:lnTo>
                  <a:pt x="230" y="50"/>
                </a:lnTo>
                <a:lnTo>
                  <a:pt x="236" y="50"/>
                </a:lnTo>
                <a:lnTo>
                  <a:pt x="238" y="47"/>
                </a:lnTo>
                <a:lnTo>
                  <a:pt x="241" y="43"/>
                </a:lnTo>
                <a:lnTo>
                  <a:pt x="243" y="39"/>
                </a:lnTo>
                <a:lnTo>
                  <a:pt x="243" y="39"/>
                </a:lnTo>
                <a:lnTo>
                  <a:pt x="241" y="35"/>
                </a:lnTo>
                <a:lnTo>
                  <a:pt x="238" y="31"/>
                </a:lnTo>
                <a:lnTo>
                  <a:pt x="236" y="28"/>
                </a:lnTo>
                <a:lnTo>
                  <a:pt x="230" y="28"/>
                </a:lnTo>
                <a:lnTo>
                  <a:pt x="230" y="28"/>
                </a:lnTo>
                <a:lnTo>
                  <a:pt x="228" y="28"/>
                </a:lnTo>
                <a:lnTo>
                  <a:pt x="228" y="4"/>
                </a:lnTo>
                <a:lnTo>
                  <a:pt x="228" y="4"/>
                </a:lnTo>
                <a:lnTo>
                  <a:pt x="247" y="8"/>
                </a:lnTo>
                <a:lnTo>
                  <a:pt x="263" y="12"/>
                </a:lnTo>
                <a:lnTo>
                  <a:pt x="263" y="12"/>
                </a:lnTo>
                <a:close/>
                <a:moveTo>
                  <a:pt x="263" y="68"/>
                </a:moveTo>
                <a:lnTo>
                  <a:pt x="263" y="96"/>
                </a:lnTo>
                <a:lnTo>
                  <a:pt x="228" y="96"/>
                </a:lnTo>
                <a:lnTo>
                  <a:pt x="228" y="68"/>
                </a:lnTo>
                <a:lnTo>
                  <a:pt x="263" y="68"/>
                </a:lnTo>
                <a:lnTo>
                  <a:pt x="263" y="68"/>
                </a:lnTo>
                <a:close/>
                <a:moveTo>
                  <a:pt x="263" y="162"/>
                </a:moveTo>
                <a:lnTo>
                  <a:pt x="263" y="231"/>
                </a:lnTo>
                <a:lnTo>
                  <a:pt x="263" y="231"/>
                </a:lnTo>
                <a:lnTo>
                  <a:pt x="262" y="237"/>
                </a:lnTo>
                <a:lnTo>
                  <a:pt x="260" y="244"/>
                </a:lnTo>
                <a:lnTo>
                  <a:pt x="260" y="244"/>
                </a:lnTo>
                <a:lnTo>
                  <a:pt x="262" y="250"/>
                </a:lnTo>
                <a:lnTo>
                  <a:pt x="263" y="256"/>
                </a:lnTo>
                <a:lnTo>
                  <a:pt x="263" y="299"/>
                </a:lnTo>
                <a:lnTo>
                  <a:pt x="228" y="299"/>
                </a:lnTo>
                <a:lnTo>
                  <a:pt x="228" y="269"/>
                </a:lnTo>
                <a:lnTo>
                  <a:pt x="229" y="269"/>
                </a:lnTo>
                <a:lnTo>
                  <a:pt x="229" y="253"/>
                </a:lnTo>
                <a:lnTo>
                  <a:pt x="228" y="253"/>
                </a:lnTo>
                <a:lnTo>
                  <a:pt x="228" y="242"/>
                </a:lnTo>
                <a:lnTo>
                  <a:pt x="229" y="242"/>
                </a:lnTo>
                <a:lnTo>
                  <a:pt x="229" y="227"/>
                </a:lnTo>
                <a:lnTo>
                  <a:pt x="228" y="227"/>
                </a:lnTo>
                <a:lnTo>
                  <a:pt x="228" y="216"/>
                </a:lnTo>
                <a:lnTo>
                  <a:pt x="229" y="216"/>
                </a:lnTo>
                <a:lnTo>
                  <a:pt x="229" y="200"/>
                </a:lnTo>
                <a:lnTo>
                  <a:pt x="228" y="200"/>
                </a:lnTo>
                <a:lnTo>
                  <a:pt x="228" y="162"/>
                </a:lnTo>
                <a:lnTo>
                  <a:pt x="263" y="162"/>
                </a:lnTo>
                <a:lnTo>
                  <a:pt x="263" y="162"/>
                </a:lnTo>
                <a:close/>
                <a:moveTo>
                  <a:pt x="263" y="314"/>
                </a:moveTo>
                <a:lnTo>
                  <a:pt x="263" y="348"/>
                </a:lnTo>
                <a:lnTo>
                  <a:pt x="263" y="348"/>
                </a:lnTo>
                <a:lnTo>
                  <a:pt x="262" y="344"/>
                </a:lnTo>
                <a:lnTo>
                  <a:pt x="260" y="338"/>
                </a:lnTo>
                <a:lnTo>
                  <a:pt x="260" y="314"/>
                </a:lnTo>
                <a:lnTo>
                  <a:pt x="263" y="314"/>
                </a:lnTo>
                <a:close/>
                <a:moveTo>
                  <a:pt x="228" y="4"/>
                </a:moveTo>
                <a:lnTo>
                  <a:pt x="228" y="28"/>
                </a:lnTo>
                <a:lnTo>
                  <a:pt x="228" y="28"/>
                </a:lnTo>
                <a:lnTo>
                  <a:pt x="225" y="30"/>
                </a:lnTo>
                <a:lnTo>
                  <a:pt x="222" y="32"/>
                </a:lnTo>
                <a:lnTo>
                  <a:pt x="221" y="35"/>
                </a:lnTo>
                <a:lnTo>
                  <a:pt x="220" y="39"/>
                </a:lnTo>
                <a:lnTo>
                  <a:pt x="220" y="39"/>
                </a:lnTo>
                <a:lnTo>
                  <a:pt x="221" y="43"/>
                </a:lnTo>
                <a:lnTo>
                  <a:pt x="222" y="46"/>
                </a:lnTo>
                <a:lnTo>
                  <a:pt x="225" y="49"/>
                </a:lnTo>
                <a:lnTo>
                  <a:pt x="228" y="50"/>
                </a:lnTo>
                <a:lnTo>
                  <a:pt x="228" y="59"/>
                </a:lnTo>
                <a:lnTo>
                  <a:pt x="179" y="59"/>
                </a:lnTo>
                <a:lnTo>
                  <a:pt x="179" y="0"/>
                </a:lnTo>
                <a:lnTo>
                  <a:pt x="179" y="0"/>
                </a:lnTo>
                <a:lnTo>
                  <a:pt x="203" y="1"/>
                </a:lnTo>
                <a:lnTo>
                  <a:pt x="228" y="4"/>
                </a:lnTo>
                <a:lnTo>
                  <a:pt x="228" y="4"/>
                </a:lnTo>
                <a:close/>
                <a:moveTo>
                  <a:pt x="228" y="68"/>
                </a:moveTo>
                <a:lnTo>
                  <a:pt x="228" y="96"/>
                </a:lnTo>
                <a:lnTo>
                  <a:pt x="183" y="96"/>
                </a:lnTo>
                <a:lnTo>
                  <a:pt x="183" y="162"/>
                </a:lnTo>
                <a:lnTo>
                  <a:pt x="228" y="162"/>
                </a:lnTo>
                <a:lnTo>
                  <a:pt x="228" y="200"/>
                </a:lnTo>
                <a:lnTo>
                  <a:pt x="179" y="200"/>
                </a:lnTo>
                <a:lnTo>
                  <a:pt x="179" y="68"/>
                </a:lnTo>
                <a:lnTo>
                  <a:pt x="228" y="68"/>
                </a:lnTo>
                <a:lnTo>
                  <a:pt x="228" y="68"/>
                </a:lnTo>
                <a:close/>
                <a:moveTo>
                  <a:pt x="228" y="216"/>
                </a:moveTo>
                <a:lnTo>
                  <a:pt x="228" y="227"/>
                </a:lnTo>
                <a:lnTo>
                  <a:pt x="179" y="227"/>
                </a:lnTo>
                <a:lnTo>
                  <a:pt x="179" y="216"/>
                </a:lnTo>
                <a:lnTo>
                  <a:pt x="228" y="216"/>
                </a:lnTo>
                <a:lnTo>
                  <a:pt x="228" y="216"/>
                </a:lnTo>
                <a:close/>
                <a:moveTo>
                  <a:pt x="228" y="242"/>
                </a:moveTo>
                <a:lnTo>
                  <a:pt x="228" y="253"/>
                </a:lnTo>
                <a:lnTo>
                  <a:pt x="179" y="253"/>
                </a:lnTo>
                <a:lnTo>
                  <a:pt x="179" y="242"/>
                </a:lnTo>
                <a:lnTo>
                  <a:pt x="228" y="242"/>
                </a:lnTo>
                <a:lnTo>
                  <a:pt x="228" y="242"/>
                </a:lnTo>
                <a:close/>
                <a:moveTo>
                  <a:pt x="228" y="269"/>
                </a:moveTo>
                <a:lnTo>
                  <a:pt x="228" y="299"/>
                </a:lnTo>
                <a:lnTo>
                  <a:pt x="179" y="299"/>
                </a:lnTo>
                <a:lnTo>
                  <a:pt x="179" y="269"/>
                </a:lnTo>
                <a:lnTo>
                  <a:pt x="228" y="269"/>
                </a:lnTo>
                <a:close/>
                <a:moveTo>
                  <a:pt x="126" y="50"/>
                </a:moveTo>
                <a:lnTo>
                  <a:pt x="126" y="50"/>
                </a:lnTo>
                <a:lnTo>
                  <a:pt x="129" y="49"/>
                </a:lnTo>
                <a:lnTo>
                  <a:pt x="132" y="46"/>
                </a:lnTo>
                <a:lnTo>
                  <a:pt x="133" y="43"/>
                </a:lnTo>
                <a:lnTo>
                  <a:pt x="134" y="39"/>
                </a:lnTo>
                <a:lnTo>
                  <a:pt x="134" y="39"/>
                </a:lnTo>
                <a:lnTo>
                  <a:pt x="133" y="35"/>
                </a:lnTo>
                <a:lnTo>
                  <a:pt x="132" y="32"/>
                </a:lnTo>
                <a:lnTo>
                  <a:pt x="129" y="30"/>
                </a:lnTo>
                <a:lnTo>
                  <a:pt x="126" y="28"/>
                </a:lnTo>
                <a:lnTo>
                  <a:pt x="126" y="4"/>
                </a:lnTo>
                <a:lnTo>
                  <a:pt x="126" y="4"/>
                </a:lnTo>
                <a:lnTo>
                  <a:pt x="150" y="1"/>
                </a:lnTo>
                <a:lnTo>
                  <a:pt x="176" y="0"/>
                </a:lnTo>
                <a:lnTo>
                  <a:pt x="179" y="0"/>
                </a:lnTo>
                <a:lnTo>
                  <a:pt x="179" y="59"/>
                </a:lnTo>
                <a:lnTo>
                  <a:pt x="126" y="59"/>
                </a:lnTo>
                <a:lnTo>
                  <a:pt x="126" y="50"/>
                </a:lnTo>
                <a:lnTo>
                  <a:pt x="126" y="50"/>
                </a:lnTo>
                <a:close/>
                <a:moveTo>
                  <a:pt x="179" y="68"/>
                </a:moveTo>
                <a:lnTo>
                  <a:pt x="179" y="200"/>
                </a:lnTo>
                <a:lnTo>
                  <a:pt x="127" y="200"/>
                </a:lnTo>
                <a:lnTo>
                  <a:pt x="127" y="216"/>
                </a:lnTo>
                <a:lnTo>
                  <a:pt x="179" y="216"/>
                </a:lnTo>
                <a:lnTo>
                  <a:pt x="179" y="227"/>
                </a:lnTo>
                <a:lnTo>
                  <a:pt x="127" y="227"/>
                </a:lnTo>
                <a:lnTo>
                  <a:pt x="127" y="242"/>
                </a:lnTo>
                <a:lnTo>
                  <a:pt x="179" y="242"/>
                </a:lnTo>
                <a:lnTo>
                  <a:pt x="179" y="253"/>
                </a:lnTo>
                <a:lnTo>
                  <a:pt x="127" y="253"/>
                </a:lnTo>
                <a:lnTo>
                  <a:pt x="127" y="269"/>
                </a:lnTo>
                <a:lnTo>
                  <a:pt x="179" y="269"/>
                </a:lnTo>
                <a:lnTo>
                  <a:pt x="179" y="299"/>
                </a:lnTo>
                <a:lnTo>
                  <a:pt x="126" y="299"/>
                </a:lnTo>
                <a:lnTo>
                  <a:pt x="126" y="162"/>
                </a:lnTo>
                <a:lnTo>
                  <a:pt x="171" y="162"/>
                </a:lnTo>
                <a:lnTo>
                  <a:pt x="171" y="96"/>
                </a:lnTo>
                <a:lnTo>
                  <a:pt x="126" y="96"/>
                </a:lnTo>
                <a:lnTo>
                  <a:pt x="126" y="68"/>
                </a:lnTo>
                <a:lnTo>
                  <a:pt x="179" y="68"/>
                </a:lnTo>
                <a:close/>
                <a:moveTo>
                  <a:pt x="123" y="28"/>
                </a:moveTo>
                <a:lnTo>
                  <a:pt x="123" y="28"/>
                </a:lnTo>
                <a:lnTo>
                  <a:pt x="118" y="28"/>
                </a:lnTo>
                <a:lnTo>
                  <a:pt x="115" y="31"/>
                </a:lnTo>
                <a:lnTo>
                  <a:pt x="113" y="35"/>
                </a:lnTo>
                <a:lnTo>
                  <a:pt x="111" y="39"/>
                </a:lnTo>
                <a:lnTo>
                  <a:pt x="111" y="39"/>
                </a:lnTo>
                <a:lnTo>
                  <a:pt x="113" y="43"/>
                </a:lnTo>
                <a:lnTo>
                  <a:pt x="115" y="47"/>
                </a:lnTo>
                <a:lnTo>
                  <a:pt x="118" y="50"/>
                </a:lnTo>
                <a:lnTo>
                  <a:pt x="123" y="50"/>
                </a:lnTo>
                <a:lnTo>
                  <a:pt x="123" y="50"/>
                </a:lnTo>
                <a:lnTo>
                  <a:pt x="126" y="50"/>
                </a:lnTo>
                <a:lnTo>
                  <a:pt x="126" y="59"/>
                </a:lnTo>
                <a:lnTo>
                  <a:pt x="90" y="59"/>
                </a:lnTo>
                <a:lnTo>
                  <a:pt x="90" y="50"/>
                </a:lnTo>
                <a:lnTo>
                  <a:pt x="90" y="50"/>
                </a:lnTo>
                <a:lnTo>
                  <a:pt x="95" y="50"/>
                </a:lnTo>
                <a:lnTo>
                  <a:pt x="98" y="47"/>
                </a:lnTo>
                <a:lnTo>
                  <a:pt x="100" y="43"/>
                </a:lnTo>
                <a:lnTo>
                  <a:pt x="102" y="39"/>
                </a:lnTo>
                <a:lnTo>
                  <a:pt x="102" y="39"/>
                </a:lnTo>
                <a:lnTo>
                  <a:pt x="100" y="35"/>
                </a:lnTo>
                <a:lnTo>
                  <a:pt x="98" y="31"/>
                </a:lnTo>
                <a:lnTo>
                  <a:pt x="95" y="28"/>
                </a:lnTo>
                <a:lnTo>
                  <a:pt x="90" y="28"/>
                </a:lnTo>
                <a:lnTo>
                  <a:pt x="90" y="12"/>
                </a:lnTo>
                <a:lnTo>
                  <a:pt x="90" y="12"/>
                </a:lnTo>
                <a:lnTo>
                  <a:pt x="107" y="8"/>
                </a:lnTo>
                <a:lnTo>
                  <a:pt x="126" y="4"/>
                </a:lnTo>
                <a:lnTo>
                  <a:pt x="126" y="28"/>
                </a:lnTo>
                <a:lnTo>
                  <a:pt x="126" y="28"/>
                </a:lnTo>
                <a:lnTo>
                  <a:pt x="123" y="28"/>
                </a:lnTo>
                <a:lnTo>
                  <a:pt x="123" y="28"/>
                </a:lnTo>
                <a:close/>
                <a:moveTo>
                  <a:pt x="126" y="68"/>
                </a:moveTo>
                <a:lnTo>
                  <a:pt x="126" y="96"/>
                </a:lnTo>
                <a:lnTo>
                  <a:pt x="90" y="96"/>
                </a:lnTo>
                <a:lnTo>
                  <a:pt x="90" y="68"/>
                </a:lnTo>
                <a:lnTo>
                  <a:pt x="126" y="68"/>
                </a:lnTo>
                <a:lnTo>
                  <a:pt x="126" y="68"/>
                </a:lnTo>
                <a:close/>
                <a:moveTo>
                  <a:pt x="126" y="162"/>
                </a:moveTo>
                <a:lnTo>
                  <a:pt x="126" y="299"/>
                </a:lnTo>
                <a:lnTo>
                  <a:pt x="90" y="299"/>
                </a:lnTo>
                <a:lnTo>
                  <a:pt x="90" y="256"/>
                </a:lnTo>
                <a:lnTo>
                  <a:pt x="90" y="256"/>
                </a:lnTo>
                <a:lnTo>
                  <a:pt x="92" y="250"/>
                </a:lnTo>
                <a:lnTo>
                  <a:pt x="94" y="244"/>
                </a:lnTo>
                <a:lnTo>
                  <a:pt x="94" y="244"/>
                </a:lnTo>
                <a:lnTo>
                  <a:pt x="92" y="237"/>
                </a:lnTo>
                <a:lnTo>
                  <a:pt x="90" y="231"/>
                </a:lnTo>
                <a:lnTo>
                  <a:pt x="90" y="162"/>
                </a:lnTo>
                <a:lnTo>
                  <a:pt x="126" y="162"/>
                </a:lnTo>
                <a:lnTo>
                  <a:pt x="126" y="162"/>
                </a:lnTo>
                <a:close/>
                <a:moveTo>
                  <a:pt x="90" y="348"/>
                </a:moveTo>
                <a:lnTo>
                  <a:pt x="90" y="314"/>
                </a:lnTo>
                <a:lnTo>
                  <a:pt x="94" y="314"/>
                </a:lnTo>
                <a:lnTo>
                  <a:pt x="94" y="338"/>
                </a:lnTo>
                <a:lnTo>
                  <a:pt x="94" y="338"/>
                </a:lnTo>
                <a:lnTo>
                  <a:pt x="92" y="344"/>
                </a:lnTo>
                <a:lnTo>
                  <a:pt x="90" y="348"/>
                </a:lnTo>
                <a:lnTo>
                  <a:pt x="90" y="348"/>
                </a:lnTo>
                <a:close/>
                <a:moveTo>
                  <a:pt x="90" y="12"/>
                </a:moveTo>
                <a:lnTo>
                  <a:pt x="90" y="28"/>
                </a:lnTo>
                <a:lnTo>
                  <a:pt x="90" y="28"/>
                </a:lnTo>
                <a:lnTo>
                  <a:pt x="85" y="28"/>
                </a:lnTo>
                <a:lnTo>
                  <a:pt x="83" y="31"/>
                </a:lnTo>
                <a:lnTo>
                  <a:pt x="80" y="35"/>
                </a:lnTo>
                <a:lnTo>
                  <a:pt x="79" y="39"/>
                </a:lnTo>
                <a:lnTo>
                  <a:pt x="79" y="39"/>
                </a:lnTo>
                <a:lnTo>
                  <a:pt x="80" y="43"/>
                </a:lnTo>
                <a:lnTo>
                  <a:pt x="83" y="47"/>
                </a:lnTo>
                <a:lnTo>
                  <a:pt x="85" y="50"/>
                </a:lnTo>
                <a:lnTo>
                  <a:pt x="90" y="50"/>
                </a:lnTo>
                <a:lnTo>
                  <a:pt x="90" y="59"/>
                </a:lnTo>
                <a:lnTo>
                  <a:pt x="71" y="59"/>
                </a:lnTo>
                <a:lnTo>
                  <a:pt x="71" y="20"/>
                </a:lnTo>
                <a:lnTo>
                  <a:pt x="71" y="20"/>
                </a:lnTo>
                <a:lnTo>
                  <a:pt x="90" y="12"/>
                </a:lnTo>
                <a:lnTo>
                  <a:pt x="90" y="12"/>
                </a:lnTo>
                <a:close/>
                <a:moveTo>
                  <a:pt x="90" y="68"/>
                </a:moveTo>
                <a:lnTo>
                  <a:pt x="90" y="96"/>
                </a:lnTo>
                <a:lnTo>
                  <a:pt x="81" y="96"/>
                </a:lnTo>
                <a:lnTo>
                  <a:pt x="81" y="162"/>
                </a:lnTo>
                <a:lnTo>
                  <a:pt x="90" y="162"/>
                </a:lnTo>
                <a:lnTo>
                  <a:pt x="90" y="231"/>
                </a:lnTo>
                <a:lnTo>
                  <a:pt x="90" y="231"/>
                </a:lnTo>
                <a:lnTo>
                  <a:pt x="87" y="227"/>
                </a:lnTo>
                <a:lnTo>
                  <a:pt x="81" y="223"/>
                </a:lnTo>
                <a:lnTo>
                  <a:pt x="76" y="221"/>
                </a:lnTo>
                <a:lnTo>
                  <a:pt x="71" y="221"/>
                </a:lnTo>
                <a:lnTo>
                  <a:pt x="71" y="68"/>
                </a:lnTo>
                <a:lnTo>
                  <a:pt x="90" y="68"/>
                </a:lnTo>
                <a:lnTo>
                  <a:pt x="90" y="68"/>
                </a:lnTo>
                <a:close/>
                <a:moveTo>
                  <a:pt x="90" y="256"/>
                </a:moveTo>
                <a:lnTo>
                  <a:pt x="90" y="299"/>
                </a:lnTo>
                <a:lnTo>
                  <a:pt x="71" y="299"/>
                </a:lnTo>
                <a:lnTo>
                  <a:pt x="71" y="267"/>
                </a:lnTo>
                <a:lnTo>
                  <a:pt x="71" y="267"/>
                </a:lnTo>
                <a:lnTo>
                  <a:pt x="76" y="267"/>
                </a:lnTo>
                <a:lnTo>
                  <a:pt x="81" y="264"/>
                </a:lnTo>
                <a:lnTo>
                  <a:pt x="87" y="260"/>
                </a:lnTo>
                <a:lnTo>
                  <a:pt x="90" y="256"/>
                </a:lnTo>
                <a:lnTo>
                  <a:pt x="90" y="256"/>
                </a:lnTo>
                <a:close/>
                <a:moveTo>
                  <a:pt x="90" y="314"/>
                </a:moveTo>
                <a:lnTo>
                  <a:pt x="90" y="348"/>
                </a:lnTo>
                <a:lnTo>
                  <a:pt x="90" y="348"/>
                </a:lnTo>
                <a:lnTo>
                  <a:pt x="87" y="352"/>
                </a:lnTo>
                <a:lnTo>
                  <a:pt x="84" y="353"/>
                </a:lnTo>
                <a:lnTo>
                  <a:pt x="80" y="356"/>
                </a:lnTo>
                <a:lnTo>
                  <a:pt x="75" y="356"/>
                </a:lnTo>
                <a:lnTo>
                  <a:pt x="71" y="356"/>
                </a:lnTo>
                <a:lnTo>
                  <a:pt x="71" y="314"/>
                </a:lnTo>
                <a:lnTo>
                  <a:pt x="90" y="314"/>
                </a:lnTo>
                <a:close/>
                <a:moveTo>
                  <a:pt x="71" y="20"/>
                </a:moveTo>
                <a:lnTo>
                  <a:pt x="71" y="59"/>
                </a:lnTo>
                <a:lnTo>
                  <a:pt x="37" y="59"/>
                </a:lnTo>
                <a:lnTo>
                  <a:pt x="37" y="59"/>
                </a:lnTo>
                <a:lnTo>
                  <a:pt x="37" y="54"/>
                </a:lnTo>
                <a:lnTo>
                  <a:pt x="38" y="49"/>
                </a:lnTo>
                <a:lnTo>
                  <a:pt x="41" y="43"/>
                </a:lnTo>
                <a:lnTo>
                  <a:pt x="45" y="38"/>
                </a:lnTo>
                <a:lnTo>
                  <a:pt x="56" y="30"/>
                </a:lnTo>
                <a:lnTo>
                  <a:pt x="71" y="20"/>
                </a:lnTo>
                <a:lnTo>
                  <a:pt x="71" y="20"/>
                </a:lnTo>
                <a:close/>
                <a:moveTo>
                  <a:pt x="71" y="68"/>
                </a:moveTo>
                <a:lnTo>
                  <a:pt x="71" y="221"/>
                </a:lnTo>
                <a:lnTo>
                  <a:pt x="71" y="221"/>
                </a:lnTo>
                <a:lnTo>
                  <a:pt x="71" y="221"/>
                </a:lnTo>
                <a:lnTo>
                  <a:pt x="65" y="221"/>
                </a:lnTo>
                <a:lnTo>
                  <a:pt x="61" y="222"/>
                </a:lnTo>
                <a:lnTo>
                  <a:pt x="57" y="225"/>
                </a:lnTo>
                <a:lnTo>
                  <a:pt x="54" y="227"/>
                </a:lnTo>
                <a:lnTo>
                  <a:pt x="50" y="230"/>
                </a:lnTo>
                <a:lnTo>
                  <a:pt x="49" y="234"/>
                </a:lnTo>
                <a:lnTo>
                  <a:pt x="48" y="239"/>
                </a:lnTo>
                <a:lnTo>
                  <a:pt x="48" y="244"/>
                </a:lnTo>
                <a:lnTo>
                  <a:pt x="48" y="244"/>
                </a:lnTo>
                <a:lnTo>
                  <a:pt x="48" y="248"/>
                </a:lnTo>
                <a:lnTo>
                  <a:pt x="49" y="253"/>
                </a:lnTo>
                <a:lnTo>
                  <a:pt x="50" y="257"/>
                </a:lnTo>
                <a:lnTo>
                  <a:pt x="54" y="260"/>
                </a:lnTo>
                <a:lnTo>
                  <a:pt x="57" y="262"/>
                </a:lnTo>
                <a:lnTo>
                  <a:pt x="61" y="265"/>
                </a:lnTo>
                <a:lnTo>
                  <a:pt x="65" y="267"/>
                </a:lnTo>
                <a:lnTo>
                  <a:pt x="71" y="267"/>
                </a:lnTo>
                <a:lnTo>
                  <a:pt x="71" y="267"/>
                </a:lnTo>
                <a:lnTo>
                  <a:pt x="71" y="299"/>
                </a:lnTo>
                <a:lnTo>
                  <a:pt x="16" y="299"/>
                </a:lnTo>
                <a:lnTo>
                  <a:pt x="16" y="210"/>
                </a:lnTo>
                <a:lnTo>
                  <a:pt x="16" y="210"/>
                </a:lnTo>
                <a:lnTo>
                  <a:pt x="20" y="206"/>
                </a:lnTo>
                <a:lnTo>
                  <a:pt x="25" y="202"/>
                </a:lnTo>
                <a:lnTo>
                  <a:pt x="30" y="199"/>
                </a:lnTo>
                <a:lnTo>
                  <a:pt x="37" y="199"/>
                </a:lnTo>
                <a:lnTo>
                  <a:pt x="37" y="68"/>
                </a:lnTo>
                <a:lnTo>
                  <a:pt x="71" y="68"/>
                </a:lnTo>
                <a:lnTo>
                  <a:pt x="71" y="68"/>
                </a:lnTo>
                <a:close/>
                <a:moveTo>
                  <a:pt x="71" y="314"/>
                </a:moveTo>
                <a:lnTo>
                  <a:pt x="71" y="356"/>
                </a:lnTo>
                <a:lnTo>
                  <a:pt x="65" y="356"/>
                </a:lnTo>
                <a:lnTo>
                  <a:pt x="65" y="356"/>
                </a:lnTo>
                <a:lnTo>
                  <a:pt x="58" y="355"/>
                </a:lnTo>
                <a:lnTo>
                  <a:pt x="53" y="350"/>
                </a:lnTo>
                <a:lnTo>
                  <a:pt x="49" y="345"/>
                </a:lnTo>
                <a:lnTo>
                  <a:pt x="48" y="338"/>
                </a:lnTo>
                <a:lnTo>
                  <a:pt x="48" y="314"/>
                </a:lnTo>
                <a:lnTo>
                  <a:pt x="71" y="314"/>
                </a:lnTo>
                <a:lnTo>
                  <a:pt x="71" y="314"/>
                </a:lnTo>
                <a:close/>
                <a:moveTo>
                  <a:pt x="16" y="154"/>
                </a:moveTo>
                <a:lnTo>
                  <a:pt x="16" y="154"/>
                </a:lnTo>
                <a:lnTo>
                  <a:pt x="19" y="153"/>
                </a:lnTo>
                <a:lnTo>
                  <a:pt x="20" y="150"/>
                </a:lnTo>
                <a:lnTo>
                  <a:pt x="20" y="103"/>
                </a:lnTo>
                <a:lnTo>
                  <a:pt x="20" y="103"/>
                </a:lnTo>
                <a:lnTo>
                  <a:pt x="19" y="99"/>
                </a:lnTo>
                <a:lnTo>
                  <a:pt x="16" y="96"/>
                </a:lnTo>
                <a:lnTo>
                  <a:pt x="16" y="154"/>
                </a:lnTo>
                <a:close/>
                <a:moveTo>
                  <a:pt x="16" y="96"/>
                </a:moveTo>
                <a:lnTo>
                  <a:pt x="16" y="154"/>
                </a:lnTo>
                <a:lnTo>
                  <a:pt x="16" y="154"/>
                </a:lnTo>
                <a:lnTo>
                  <a:pt x="15" y="154"/>
                </a:lnTo>
                <a:lnTo>
                  <a:pt x="6" y="150"/>
                </a:lnTo>
                <a:lnTo>
                  <a:pt x="6" y="150"/>
                </a:lnTo>
                <a:lnTo>
                  <a:pt x="4" y="149"/>
                </a:lnTo>
                <a:lnTo>
                  <a:pt x="2" y="147"/>
                </a:lnTo>
                <a:lnTo>
                  <a:pt x="0" y="142"/>
                </a:lnTo>
                <a:lnTo>
                  <a:pt x="0" y="95"/>
                </a:lnTo>
                <a:lnTo>
                  <a:pt x="0" y="95"/>
                </a:lnTo>
                <a:lnTo>
                  <a:pt x="0" y="93"/>
                </a:lnTo>
                <a:lnTo>
                  <a:pt x="2" y="91"/>
                </a:lnTo>
                <a:lnTo>
                  <a:pt x="4" y="91"/>
                </a:lnTo>
                <a:lnTo>
                  <a:pt x="6" y="91"/>
                </a:lnTo>
                <a:lnTo>
                  <a:pt x="15" y="95"/>
                </a:lnTo>
                <a:lnTo>
                  <a:pt x="15" y="95"/>
                </a:lnTo>
                <a:lnTo>
                  <a:pt x="16" y="96"/>
                </a:lnTo>
                <a:lnTo>
                  <a:pt x="16" y="96"/>
                </a:lnTo>
                <a:close/>
                <a:moveTo>
                  <a:pt x="16" y="210"/>
                </a:moveTo>
                <a:lnTo>
                  <a:pt x="16" y="299"/>
                </a:lnTo>
                <a:lnTo>
                  <a:pt x="12" y="299"/>
                </a:lnTo>
                <a:lnTo>
                  <a:pt x="12" y="222"/>
                </a:lnTo>
                <a:lnTo>
                  <a:pt x="12" y="222"/>
                </a:lnTo>
                <a:lnTo>
                  <a:pt x="14" y="215"/>
                </a:lnTo>
                <a:lnTo>
                  <a:pt x="16" y="210"/>
                </a:lnTo>
                <a:lnTo>
                  <a:pt x="16" y="21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3" name="Freeform 172"/>
          <p:cNvSpPr>
            <a:spLocks noEditPoints="1"/>
          </p:cNvSpPr>
          <p:nvPr/>
        </p:nvSpPr>
        <p:spPr bwMode="auto">
          <a:xfrm>
            <a:off x="2093022" y="2252523"/>
            <a:ext cx="350654" cy="267150"/>
          </a:xfrm>
          <a:custGeom>
            <a:avLst/>
            <a:gdLst>
              <a:gd name="T0" fmla="*/ 396 w 399"/>
              <a:gd name="T1" fmla="*/ 285 h 304"/>
              <a:gd name="T2" fmla="*/ 390 w 399"/>
              <a:gd name="T3" fmla="*/ 10 h 304"/>
              <a:gd name="T4" fmla="*/ 349 w 399"/>
              <a:gd name="T5" fmla="*/ 22 h 304"/>
              <a:gd name="T6" fmla="*/ 376 w 399"/>
              <a:gd name="T7" fmla="*/ 48 h 304"/>
              <a:gd name="T8" fmla="*/ 360 w 399"/>
              <a:gd name="T9" fmla="*/ 281 h 304"/>
              <a:gd name="T10" fmla="*/ 304 w 399"/>
              <a:gd name="T11" fmla="*/ 256 h 304"/>
              <a:gd name="T12" fmla="*/ 345 w 399"/>
              <a:gd name="T13" fmla="*/ 42 h 304"/>
              <a:gd name="T14" fmla="*/ 357 w 399"/>
              <a:gd name="T15" fmla="*/ 251 h 304"/>
              <a:gd name="T16" fmla="*/ 254 w 399"/>
              <a:gd name="T17" fmla="*/ 22 h 304"/>
              <a:gd name="T18" fmla="*/ 254 w 399"/>
              <a:gd name="T19" fmla="*/ 304 h 304"/>
              <a:gd name="T20" fmla="*/ 254 w 399"/>
              <a:gd name="T21" fmla="*/ 264 h 304"/>
              <a:gd name="T22" fmla="*/ 277 w 399"/>
              <a:gd name="T23" fmla="*/ 167 h 304"/>
              <a:gd name="T24" fmla="*/ 274 w 399"/>
              <a:gd name="T25" fmla="*/ 133 h 304"/>
              <a:gd name="T26" fmla="*/ 273 w 399"/>
              <a:gd name="T27" fmla="*/ 109 h 304"/>
              <a:gd name="T28" fmla="*/ 254 w 399"/>
              <a:gd name="T29" fmla="*/ 41 h 304"/>
              <a:gd name="T30" fmla="*/ 260 w 399"/>
              <a:gd name="T31" fmla="*/ 171 h 304"/>
              <a:gd name="T32" fmla="*/ 254 w 399"/>
              <a:gd name="T33" fmla="*/ 137 h 304"/>
              <a:gd name="T34" fmla="*/ 257 w 399"/>
              <a:gd name="T35" fmla="*/ 103 h 304"/>
              <a:gd name="T36" fmla="*/ 200 w 399"/>
              <a:gd name="T37" fmla="*/ 0 h 304"/>
              <a:gd name="T38" fmla="*/ 200 w 399"/>
              <a:gd name="T39" fmla="*/ 282 h 304"/>
              <a:gd name="T40" fmla="*/ 241 w 399"/>
              <a:gd name="T41" fmla="*/ 93 h 304"/>
              <a:gd name="T42" fmla="*/ 226 w 399"/>
              <a:gd name="T43" fmla="*/ 121 h 304"/>
              <a:gd name="T44" fmla="*/ 230 w 399"/>
              <a:gd name="T45" fmla="*/ 144 h 304"/>
              <a:gd name="T46" fmla="*/ 232 w 399"/>
              <a:gd name="T47" fmla="*/ 178 h 304"/>
              <a:gd name="T48" fmla="*/ 200 w 399"/>
              <a:gd name="T49" fmla="*/ 186 h 304"/>
              <a:gd name="T50" fmla="*/ 254 w 399"/>
              <a:gd name="T51" fmla="*/ 41 h 304"/>
              <a:gd name="T52" fmla="*/ 242 w 399"/>
              <a:gd name="T53" fmla="*/ 103 h 304"/>
              <a:gd name="T54" fmla="*/ 251 w 399"/>
              <a:gd name="T55" fmla="*/ 128 h 304"/>
              <a:gd name="T56" fmla="*/ 251 w 399"/>
              <a:gd name="T57" fmla="*/ 136 h 304"/>
              <a:gd name="T58" fmla="*/ 246 w 399"/>
              <a:gd name="T59" fmla="*/ 170 h 304"/>
              <a:gd name="T60" fmla="*/ 135 w 399"/>
              <a:gd name="T61" fmla="*/ 22 h 304"/>
              <a:gd name="T62" fmla="*/ 135 w 399"/>
              <a:gd name="T63" fmla="*/ 304 h 304"/>
              <a:gd name="T64" fmla="*/ 173 w 399"/>
              <a:gd name="T65" fmla="*/ 178 h 304"/>
              <a:gd name="T66" fmla="*/ 139 w 399"/>
              <a:gd name="T67" fmla="*/ 213 h 304"/>
              <a:gd name="T68" fmla="*/ 162 w 399"/>
              <a:gd name="T69" fmla="*/ 183 h 304"/>
              <a:gd name="T70" fmla="*/ 148 w 399"/>
              <a:gd name="T71" fmla="*/ 153 h 304"/>
              <a:gd name="T72" fmla="*/ 136 w 399"/>
              <a:gd name="T73" fmla="*/ 126 h 304"/>
              <a:gd name="T74" fmla="*/ 143 w 399"/>
              <a:gd name="T75" fmla="*/ 136 h 304"/>
              <a:gd name="T76" fmla="*/ 150 w 399"/>
              <a:gd name="T77" fmla="*/ 122 h 304"/>
              <a:gd name="T78" fmla="*/ 200 w 399"/>
              <a:gd name="T79" fmla="*/ 41 h 304"/>
              <a:gd name="T80" fmla="*/ 147 w 399"/>
              <a:gd name="T81" fmla="*/ 193 h 304"/>
              <a:gd name="T82" fmla="*/ 139 w 399"/>
              <a:gd name="T83" fmla="*/ 164 h 304"/>
              <a:gd name="T84" fmla="*/ 25 w 399"/>
              <a:gd name="T85" fmla="*/ 2 h 304"/>
              <a:gd name="T86" fmla="*/ 0 w 399"/>
              <a:gd name="T87" fmla="*/ 273 h 304"/>
              <a:gd name="T88" fmla="*/ 25 w 399"/>
              <a:gd name="T89" fmla="*/ 304 h 304"/>
              <a:gd name="T90" fmla="*/ 40 w 399"/>
              <a:gd name="T91" fmla="*/ 281 h 304"/>
              <a:gd name="T92" fmla="*/ 24 w 399"/>
              <a:gd name="T93" fmla="*/ 48 h 304"/>
              <a:gd name="T94" fmla="*/ 50 w 399"/>
              <a:gd name="T95" fmla="*/ 22 h 304"/>
              <a:gd name="T96" fmla="*/ 124 w 399"/>
              <a:gd name="T97" fmla="*/ 125 h 304"/>
              <a:gd name="T98" fmla="*/ 106 w 399"/>
              <a:gd name="T99" fmla="*/ 175 h 304"/>
              <a:gd name="T100" fmla="*/ 117 w 399"/>
              <a:gd name="T101" fmla="*/ 209 h 304"/>
              <a:gd name="T102" fmla="*/ 54 w 399"/>
              <a:gd name="T103" fmla="*/ 262 h 304"/>
              <a:gd name="T104" fmla="*/ 43 w 399"/>
              <a:gd name="T105" fmla="*/ 53 h 304"/>
              <a:gd name="T106" fmla="*/ 135 w 399"/>
              <a:gd name="T107" fmla="*/ 156 h 304"/>
              <a:gd name="T108" fmla="*/ 131 w 399"/>
              <a:gd name="T109" fmla="*/ 176 h 304"/>
              <a:gd name="T110" fmla="*/ 128 w 399"/>
              <a:gd name="T111" fmla="*/ 199 h 304"/>
              <a:gd name="T112" fmla="*/ 127 w 399"/>
              <a:gd name="T113" fmla="*/ 137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9" h="304">
                <a:moveTo>
                  <a:pt x="368" y="304"/>
                </a:moveTo>
                <a:lnTo>
                  <a:pt x="368" y="304"/>
                </a:lnTo>
                <a:lnTo>
                  <a:pt x="373" y="304"/>
                </a:lnTo>
                <a:lnTo>
                  <a:pt x="380" y="302"/>
                </a:lnTo>
                <a:lnTo>
                  <a:pt x="385" y="298"/>
                </a:lnTo>
                <a:lnTo>
                  <a:pt x="390" y="294"/>
                </a:lnTo>
                <a:lnTo>
                  <a:pt x="394" y="290"/>
                </a:lnTo>
                <a:lnTo>
                  <a:pt x="396" y="285"/>
                </a:lnTo>
                <a:lnTo>
                  <a:pt x="399" y="279"/>
                </a:lnTo>
                <a:lnTo>
                  <a:pt x="399" y="273"/>
                </a:lnTo>
                <a:lnTo>
                  <a:pt x="399" y="33"/>
                </a:lnTo>
                <a:lnTo>
                  <a:pt x="399" y="33"/>
                </a:lnTo>
                <a:lnTo>
                  <a:pt x="399" y="26"/>
                </a:lnTo>
                <a:lnTo>
                  <a:pt x="396" y="21"/>
                </a:lnTo>
                <a:lnTo>
                  <a:pt x="394" y="15"/>
                </a:lnTo>
                <a:lnTo>
                  <a:pt x="390" y="10"/>
                </a:lnTo>
                <a:lnTo>
                  <a:pt x="385" y="6"/>
                </a:lnTo>
                <a:lnTo>
                  <a:pt x="380" y="3"/>
                </a:lnTo>
                <a:lnTo>
                  <a:pt x="373" y="2"/>
                </a:lnTo>
                <a:lnTo>
                  <a:pt x="368" y="0"/>
                </a:lnTo>
                <a:lnTo>
                  <a:pt x="304" y="0"/>
                </a:lnTo>
                <a:lnTo>
                  <a:pt x="304" y="22"/>
                </a:lnTo>
                <a:lnTo>
                  <a:pt x="349" y="22"/>
                </a:lnTo>
                <a:lnTo>
                  <a:pt x="349" y="22"/>
                </a:lnTo>
                <a:lnTo>
                  <a:pt x="354" y="22"/>
                </a:lnTo>
                <a:lnTo>
                  <a:pt x="360" y="25"/>
                </a:lnTo>
                <a:lnTo>
                  <a:pt x="364" y="26"/>
                </a:lnTo>
                <a:lnTo>
                  <a:pt x="368" y="30"/>
                </a:lnTo>
                <a:lnTo>
                  <a:pt x="371" y="34"/>
                </a:lnTo>
                <a:lnTo>
                  <a:pt x="373" y="38"/>
                </a:lnTo>
                <a:lnTo>
                  <a:pt x="375" y="42"/>
                </a:lnTo>
                <a:lnTo>
                  <a:pt x="376" y="48"/>
                </a:lnTo>
                <a:lnTo>
                  <a:pt x="376" y="256"/>
                </a:lnTo>
                <a:lnTo>
                  <a:pt x="376" y="256"/>
                </a:lnTo>
                <a:lnTo>
                  <a:pt x="375" y="262"/>
                </a:lnTo>
                <a:lnTo>
                  <a:pt x="373" y="267"/>
                </a:lnTo>
                <a:lnTo>
                  <a:pt x="371" y="271"/>
                </a:lnTo>
                <a:lnTo>
                  <a:pt x="368" y="275"/>
                </a:lnTo>
                <a:lnTo>
                  <a:pt x="364" y="278"/>
                </a:lnTo>
                <a:lnTo>
                  <a:pt x="360" y="281"/>
                </a:lnTo>
                <a:lnTo>
                  <a:pt x="354" y="282"/>
                </a:lnTo>
                <a:lnTo>
                  <a:pt x="349" y="282"/>
                </a:lnTo>
                <a:lnTo>
                  <a:pt x="304" y="282"/>
                </a:lnTo>
                <a:lnTo>
                  <a:pt x="304" y="304"/>
                </a:lnTo>
                <a:lnTo>
                  <a:pt x="368" y="304"/>
                </a:lnTo>
                <a:lnTo>
                  <a:pt x="368" y="304"/>
                </a:lnTo>
                <a:close/>
                <a:moveTo>
                  <a:pt x="304" y="264"/>
                </a:moveTo>
                <a:lnTo>
                  <a:pt x="304" y="256"/>
                </a:lnTo>
                <a:lnTo>
                  <a:pt x="337" y="256"/>
                </a:lnTo>
                <a:lnTo>
                  <a:pt x="337" y="243"/>
                </a:lnTo>
                <a:lnTo>
                  <a:pt x="304" y="243"/>
                </a:lnTo>
                <a:lnTo>
                  <a:pt x="304" y="41"/>
                </a:lnTo>
                <a:lnTo>
                  <a:pt x="337" y="41"/>
                </a:lnTo>
                <a:lnTo>
                  <a:pt x="337" y="41"/>
                </a:lnTo>
                <a:lnTo>
                  <a:pt x="341" y="41"/>
                </a:lnTo>
                <a:lnTo>
                  <a:pt x="345" y="42"/>
                </a:lnTo>
                <a:lnTo>
                  <a:pt x="352" y="46"/>
                </a:lnTo>
                <a:lnTo>
                  <a:pt x="357" y="53"/>
                </a:lnTo>
                <a:lnTo>
                  <a:pt x="357" y="57"/>
                </a:lnTo>
                <a:lnTo>
                  <a:pt x="358" y="61"/>
                </a:lnTo>
                <a:lnTo>
                  <a:pt x="358" y="243"/>
                </a:lnTo>
                <a:lnTo>
                  <a:pt x="358" y="243"/>
                </a:lnTo>
                <a:lnTo>
                  <a:pt x="357" y="247"/>
                </a:lnTo>
                <a:lnTo>
                  <a:pt x="357" y="251"/>
                </a:lnTo>
                <a:lnTo>
                  <a:pt x="352" y="258"/>
                </a:lnTo>
                <a:lnTo>
                  <a:pt x="345" y="262"/>
                </a:lnTo>
                <a:lnTo>
                  <a:pt x="341" y="263"/>
                </a:lnTo>
                <a:lnTo>
                  <a:pt x="337" y="264"/>
                </a:lnTo>
                <a:lnTo>
                  <a:pt x="304" y="264"/>
                </a:lnTo>
                <a:close/>
                <a:moveTo>
                  <a:pt x="304" y="0"/>
                </a:moveTo>
                <a:lnTo>
                  <a:pt x="254" y="0"/>
                </a:lnTo>
                <a:lnTo>
                  <a:pt x="254" y="22"/>
                </a:lnTo>
                <a:lnTo>
                  <a:pt x="304" y="22"/>
                </a:lnTo>
                <a:lnTo>
                  <a:pt x="304" y="0"/>
                </a:lnTo>
                <a:lnTo>
                  <a:pt x="304" y="0"/>
                </a:lnTo>
                <a:close/>
                <a:moveTo>
                  <a:pt x="254" y="304"/>
                </a:moveTo>
                <a:lnTo>
                  <a:pt x="304" y="304"/>
                </a:lnTo>
                <a:lnTo>
                  <a:pt x="304" y="282"/>
                </a:lnTo>
                <a:lnTo>
                  <a:pt x="254" y="282"/>
                </a:lnTo>
                <a:lnTo>
                  <a:pt x="254" y="304"/>
                </a:lnTo>
                <a:lnTo>
                  <a:pt x="254" y="304"/>
                </a:lnTo>
                <a:close/>
                <a:moveTo>
                  <a:pt x="304" y="41"/>
                </a:moveTo>
                <a:lnTo>
                  <a:pt x="304" y="243"/>
                </a:lnTo>
                <a:lnTo>
                  <a:pt x="270" y="243"/>
                </a:lnTo>
                <a:lnTo>
                  <a:pt x="270" y="256"/>
                </a:lnTo>
                <a:lnTo>
                  <a:pt x="304" y="256"/>
                </a:lnTo>
                <a:lnTo>
                  <a:pt x="304" y="264"/>
                </a:lnTo>
                <a:lnTo>
                  <a:pt x="254" y="264"/>
                </a:lnTo>
                <a:lnTo>
                  <a:pt x="254" y="183"/>
                </a:lnTo>
                <a:lnTo>
                  <a:pt x="254" y="183"/>
                </a:lnTo>
                <a:lnTo>
                  <a:pt x="257" y="183"/>
                </a:lnTo>
                <a:lnTo>
                  <a:pt x="257" y="183"/>
                </a:lnTo>
                <a:lnTo>
                  <a:pt x="265" y="179"/>
                </a:lnTo>
                <a:lnTo>
                  <a:pt x="272" y="174"/>
                </a:lnTo>
                <a:lnTo>
                  <a:pt x="272" y="174"/>
                </a:lnTo>
                <a:lnTo>
                  <a:pt x="277" y="167"/>
                </a:lnTo>
                <a:lnTo>
                  <a:pt x="281" y="159"/>
                </a:lnTo>
                <a:lnTo>
                  <a:pt x="281" y="159"/>
                </a:lnTo>
                <a:lnTo>
                  <a:pt x="281" y="151"/>
                </a:lnTo>
                <a:lnTo>
                  <a:pt x="281" y="151"/>
                </a:lnTo>
                <a:lnTo>
                  <a:pt x="281" y="143"/>
                </a:lnTo>
                <a:lnTo>
                  <a:pt x="281" y="143"/>
                </a:lnTo>
                <a:lnTo>
                  <a:pt x="278" y="137"/>
                </a:lnTo>
                <a:lnTo>
                  <a:pt x="274" y="133"/>
                </a:lnTo>
                <a:lnTo>
                  <a:pt x="274" y="133"/>
                </a:lnTo>
                <a:lnTo>
                  <a:pt x="269" y="130"/>
                </a:lnTo>
                <a:lnTo>
                  <a:pt x="262" y="129"/>
                </a:lnTo>
                <a:lnTo>
                  <a:pt x="262" y="129"/>
                </a:lnTo>
                <a:lnTo>
                  <a:pt x="268" y="122"/>
                </a:lnTo>
                <a:lnTo>
                  <a:pt x="272" y="116"/>
                </a:lnTo>
                <a:lnTo>
                  <a:pt x="272" y="116"/>
                </a:lnTo>
                <a:lnTo>
                  <a:pt x="273" y="109"/>
                </a:lnTo>
                <a:lnTo>
                  <a:pt x="273" y="102"/>
                </a:lnTo>
                <a:lnTo>
                  <a:pt x="273" y="102"/>
                </a:lnTo>
                <a:lnTo>
                  <a:pt x="270" y="97"/>
                </a:lnTo>
                <a:lnTo>
                  <a:pt x="264" y="93"/>
                </a:lnTo>
                <a:lnTo>
                  <a:pt x="264" y="93"/>
                </a:lnTo>
                <a:lnTo>
                  <a:pt x="260" y="90"/>
                </a:lnTo>
                <a:lnTo>
                  <a:pt x="254" y="90"/>
                </a:lnTo>
                <a:lnTo>
                  <a:pt x="254" y="41"/>
                </a:lnTo>
                <a:lnTo>
                  <a:pt x="304" y="41"/>
                </a:lnTo>
                <a:lnTo>
                  <a:pt x="304" y="41"/>
                </a:lnTo>
                <a:close/>
                <a:moveTo>
                  <a:pt x="254" y="175"/>
                </a:moveTo>
                <a:lnTo>
                  <a:pt x="254" y="175"/>
                </a:lnTo>
                <a:lnTo>
                  <a:pt x="254" y="175"/>
                </a:lnTo>
                <a:lnTo>
                  <a:pt x="254" y="175"/>
                </a:lnTo>
                <a:lnTo>
                  <a:pt x="257" y="174"/>
                </a:lnTo>
                <a:lnTo>
                  <a:pt x="260" y="171"/>
                </a:lnTo>
                <a:lnTo>
                  <a:pt x="264" y="166"/>
                </a:lnTo>
                <a:lnTo>
                  <a:pt x="264" y="166"/>
                </a:lnTo>
                <a:lnTo>
                  <a:pt x="265" y="159"/>
                </a:lnTo>
                <a:lnTo>
                  <a:pt x="264" y="151"/>
                </a:lnTo>
                <a:lnTo>
                  <a:pt x="264" y="151"/>
                </a:lnTo>
                <a:lnTo>
                  <a:pt x="260" y="143"/>
                </a:lnTo>
                <a:lnTo>
                  <a:pt x="257" y="140"/>
                </a:lnTo>
                <a:lnTo>
                  <a:pt x="254" y="137"/>
                </a:lnTo>
                <a:lnTo>
                  <a:pt x="254" y="175"/>
                </a:lnTo>
                <a:lnTo>
                  <a:pt x="254" y="175"/>
                </a:lnTo>
                <a:close/>
                <a:moveTo>
                  <a:pt x="254" y="124"/>
                </a:moveTo>
                <a:lnTo>
                  <a:pt x="254" y="124"/>
                </a:lnTo>
                <a:lnTo>
                  <a:pt x="257" y="117"/>
                </a:lnTo>
                <a:lnTo>
                  <a:pt x="258" y="109"/>
                </a:lnTo>
                <a:lnTo>
                  <a:pt x="258" y="109"/>
                </a:lnTo>
                <a:lnTo>
                  <a:pt x="257" y="103"/>
                </a:lnTo>
                <a:lnTo>
                  <a:pt x="257" y="103"/>
                </a:lnTo>
                <a:lnTo>
                  <a:pt x="255" y="99"/>
                </a:lnTo>
                <a:lnTo>
                  <a:pt x="254" y="98"/>
                </a:lnTo>
                <a:lnTo>
                  <a:pt x="254" y="98"/>
                </a:lnTo>
                <a:lnTo>
                  <a:pt x="254" y="97"/>
                </a:lnTo>
                <a:lnTo>
                  <a:pt x="254" y="124"/>
                </a:lnTo>
                <a:close/>
                <a:moveTo>
                  <a:pt x="254" y="0"/>
                </a:moveTo>
                <a:lnTo>
                  <a:pt x="200" y="0"/>
                </a:lnTo>
                <a:lnTo>
                  <a:pt x="200" y="22"/>
                </a:lnTo>
                <a:lnTo>
                  <a:pt x="254" y="22"/>
                </a:lnTo>
                <a:lnTo>
                  <a:pt x="254" y="0"/>
                </a:lnTo>
                <a:lnTo>
                  <a:pt x="254" y="0"/>
                </a:lnTo>
                <a:close/>
                <a:moveTo>
                  <a:pt x="200" y="304"/>
                </a:moveTo>
                <a:lnTo>
                  <a:pt x="254" y="304"/>
                </a:lnTo>
                <a:lnTo>
                  <a:pt x="254" y="282"/>
                </a:lnTo>
                <a:lnTo>
                  <a:pt x="200" y="282"/>
                </a:lnTo>
                <a:lnTo>
                  <a:pt x="200" y="304"/>
                </a:lnTo>
                <a:lnTo>
                  <a:pt x="200" y="304"/>
                </a:lnTo>
                <a:close/>
                <a:moveTo>
                  <a:pt x="254" y="41"/>
                </a:moveTo>
                <a:lnTo>
                  <a:pt x="254" y="90"/>
                </a:lnTo>
                <a:lnTo>
                  <a:pt x="254" y="90"/>
                </a:lnTo>
                <a:lnTo>
                  <a:pt x="246" y="91"/>
                </a:lnTo>
                <a:lnTo>
                  <a:pt x="246" y="91"/>
                </a:lnTo>
                <a:lnTo>
                  <a:pt x="241" y="93"/>
                </a:lnTo>
                <a:lnTo>
                  <a:pt x="236" y="95"/>
                </a:lnTo>
                <a:lnTo>
                  <a:pt x="232" y="99"/>
                </a:lnTo>
                <a:lnTo>
                  <a:pt x="230" y="103"/>
                </a:lnTo>
                <a:lnTo>
                  <a:pt x="230" y="103"/>
                </a:lnTo>
                <a:lnTo>
                  <a:pt x="227" y="107"/>
                </a:lnTo>
                <a:lnTo>
                  <a:pt x="226" y="111"/>
                </a:lnTo>
                <a:lnTo>
                  <a:pt x="226" y="117"/>
                </a:lnTo>
                <a:lnTo>
                  <a:pt x="226" y="121"/>
                </a:lnTo>
                <a:lnTo>
                  <a:pt x="226" y="121"/>
                </a:lnTo>
                <a:lnTo>
                  <a:pt x="228" y="125"/>
                </a:lnTo>
                <a:lnTo>
                  <a:pt x="231" y="129"/>
                </a:lnTo>
                <a:lnTo>
                  <a:pt x="235" y="132"/>
                </a:lnTo>
                <a:lnTo>
                  <a:pt x="241" y="134"/>
                </a:lnTo>
                <a:lnTo>
                  <a:pt x="241" y="134"/>
                </a:lnTo>
                <a:lnTo>
                  <a:pt x="232" y="141"/>
                </a:lnTo>
                <a:lnTo>
                  <a:pt x="230" y="144"/>
                </a:lnTo>
                <a:lnTo>
                  <a:pt x="227" y="148"/>
                </a:lnTo>
                <a:lnTo>
                  <a:pt x="227" y="148"/>
                </a:lnTo>
                <a:lnTo>
                  <a:pt x="226" y="158"/>
                </a:lnTo>
                <a:lnTo>
                  <a:pt x="226" y="166"/>
                </a:lnTo>
                <a:lnTo>
                  <a:pt x="226" y="166"/>
                </a:lnTo>
                <a:lnTo>
                  <a:pt x="227" y="171"/>
                </a:lnTo>
                <a:lnTo>
                  <a:pt x="230" y="174"/>
                </a:lnTo>
                <a:lnTo>
                  <a:pt x="232" y="178"/>
                </a:lnTo>
                <a:lnTo>
                  <a:pt x="236" y="181"/>
                </a:lnTo>
                <a:lnTo>
                  <a:pt x="236" y="181"/>
                </a:lnTo>
                <a:lnTo>
                  <a:pt x="241" y="182"/>
                </a:lnTo>
                <a:lnTo>
                  <a:pt x="245" y="183"/>
                </a:lnTo>
                <a:lnTo>
                  <a:pt x="254" y="183"/>
                </a:lnTo>
                <a:lnTo>
                  <a:pt x="254" y="264"/>
                </a:lnTo>
                <a:lnTo>
                  <a:pt x="200" y="264"/>
                </a:lnTo>
                <a:lnTo>
                  <a:pt x="200" y="186"/>
                </a:lnTo>
                <a:lnTo>
                  <a:pt x="201" y="186"/>
                </a:lnTo>
                <a:lnTo>
                  <a:pt x="200" y="171"/>
                </a:lnTo>
                <a:lnTo>
                  <a:pt x="216" y="167"/>
                </a:lnTo>
                <a:lnTo>
                  <a:pt x="215" y="153"/>
                </a:lnTo>
                <a:lnTo>
                  <a:pt x="200" y="158"/>
                </a:lnTo>
                <a:lnTo>
                  <a:pt x="200" y="145"/>
                </a:lnTo>
                <a:lnTo>
                  <a:pt x="200" y="41"/>
                </a:lnTo>
                <a:lnTo>
                  <a:pt x="254" y="41"/>
                </a:lnTo>
                <a:lnTo>
                  <a:pt x="254" y="41"/>
                </a:lnTo>
                <a:close/>
                <a:moveTo>
                  <a:pt x="254" y="97"/>
                </a:moveTo>
                <a:lnTo>
                  <a:pt x="254" y="97"/>
                </a:lnTo>
                <a:lnTo>
                  <a:pt x="251" y="97"/>
                </a:lnTo>
                <a:lnTo>
                  <a:pt x="249" y="97"/>
                </a:lnTo>
                <a:lnTo>
                  <a:pt x="249" y="97"/>
                </a:lnTo>
                <a:lnTo>
                  <a:pt x="245" y="99"/>
                </a:lnTo>
                <a:lnTo>
                  <a:pt x="242" y="103"/>
                </a:lnTo>
                <a:lnTo>
                  <a:pt x="242" y="103"/>
                </a:lnTo>
                <a:lnTo>
                  <a:pt x="241" y="109"/>
                </a:lnTo>
                <a:lnTo>
                  <a:pt x="241" y="114"/>
                </a:lnTo>
                <a:lnTo>
                  <a:pt x="241" y="114"/>
                </a:lnTo>
                <a:lnTo>
                  <a:pt x="242" y="118"/>
                </a:lnTo>
                <a:lnTo>
                  <a:pt x="245" y="122"/>
                </a:lnTo>
                <a:lnTo>
                  <a:pt x="247" y="125"/>
                </a:lnTo>
                <a:lnTo>
                  <a:pt x="251" y="128"/>
                </a:lnTo>
                <a:lnTo>
                  <a:pt x="251" y="128"/>
                </a:lnTo>
                <a:lnTo>
                  <a:pt x="254" y="124"/>
                </a:lnTo>
                <a:lnTo>
                  <a:pt x="254" y="97"/>
                </a:lnTo>
                <a:lnTo>
                  <a:pt x="254" y="97"/>
                </a:lnTo>
                <a:close/>
                <a:moveTo>
                  <a:pt x="254" y="137"/>
                </a:moveTo>
                <a:lnTo>
                  <a:pt x="254" y="137"/>
                </a:lnTo>
                <a:lnTo>
                  <a:pt x="251" y="136"/>
                </a:lnTo>
                <a:lnTo>
                  <a:pt x="251" y="136"/>
                </a:lnTo>
                <a:lnTo>
                  <a:pt x="247" y="141"/>
                </a:lnTo>
                <a:lnTo>
                  <a:pt x="245" y="147"/>
                </a:lnTo>
                <a:lnTo>
                  <a:pt x="243" y="152"/>
                </a:lnTo>
                <a:lnTo>
                  <a:pt x="243" y="159"/>
                </a:lnTo>
                <a:lnTo>
                  <a:pt x="243" y="159"/>
                </a:lnTo>
                <a:lnTo>
                  <a:pt x="243" y="164"/>
                </a:lnTo>
                <a:lnTo>
                  <a:pt x="243" y="164"/>
                </a:lnTo>
                <a:lnTo>
                  <a:pt x="246" y="170"/>
                </a:lnTo>
                <a:lnTo>
                  <a:pt x="249" y="172"/>
                </a:lnTo>
                <a:lnTo>
                  <a:pt x="249" y="172"/>
                </a:lnTo>
                <a:lnTo>
                  <a:pt x="251" y="174"/>
                </a:lnTo>
                <a:lnTo>
                  <a:pt x="254" y="175"/>
                </a:lnTo>
                <a:lnTo>
                  <a:pt x="254" y="137"/>
                </a:lnTo>
                <a:close/>
                <a:moveTo>
                  <a:pt x="200" y="0"/>
                </a:moveTo>
                <a:lnTo>
                  <a:pt x="135" y="0"/>
                </a:lnTo>
                <a:lnTo>
                  <a:pt x="135" y="22"/>
                </a:lnTo>
                <a:lnTo>
                  <a:pt x="200" y="22"/>
                </a:lnTo>
                <a:lnTo>
                  <a:pt x="200" y="0"/>
                </a:lnTo>
                <a:lnTo>
                  <a:pt x="200" y="0"/>
                </a:lnTo>
                <a:close/>
                <a:moveTo>
                  <a:pt x="135" y="304"/>
                </a:moveTo>
                <a:lnTo>
                  <a:pt x="200" y="304"/>
                </a:lnTo>
                <a:lnTo>
                  <a:pt x="200" y="282"/>
                </a:lnTo>
                <a:lnTo>
                  <a:pt x="135" y="282"/>
                </a:lnTo>
                <a:lnTo>
                  <a:pt x="135" y="304"/>
                </a:lnTo>
                <a:lnTo>
                  <a:pt x="135" y="304"/>
                </a:lnTo>
                <a:close/>
                <a:moveTo>
                  <a:pt x="200" y="41"/>
                </a:moveTo>
                <a:lnTo>
                  <a:pt x="200" y="145"/>
                </a:lnTo>
                <a:lnTo>
                  <a:pt x="200" y="143"/>
                </a:lnTo>
                <a:lnTo>
                  <a:pt x="186" y="145"/>
                </a:lnTo>
                <a:lnTo>
                  <a:pt x="186" y="160"/>
                </a:lnTo>
                <a:lnTo>
                  <a:pt x="171" y="164"/>
                </a:lnTo>
                <a:lnTo>
                  <a:pt x="173" y="178"/>
                </a:lnTo>
                <a:lnTo>
                  <a:pt x="188" y="174"/>
                </a:lnTo>
                <a:lnTo>
                  <a:pt x="188" y="190"/>
                </a:lnTo>
                <a:lnTo>
                  <a:pt x="200" y="186"/>
                </a:lnTo>
                <a:lnTo>
                  <a:pt x="200" y="264"/>
                </a:lnTo>
                <a:lnTo>
                  <a:pt x="135" y="264"/>
                </a:lnTo>
                <a:lnTo>
                  <a:pt x="135" y="214"/>
                </a:lnTo>
                <a:lnTo>
                  <a:pt x="135" y="214"/>
                </a:lnTo>
                <a:lnTo>
                  <a:pt x="139" y="213"/>
                </a:lnTo>
                <a:lnTo>
                  <a:pt x="139" y="213"/>
                </a:lnTo>
                <a:lnTo>
                  <a:pt x="144" y="210"/>
                </a:lnTo>
                <a:lnTo>
                  <a:pt x="150" y="208"/>
                </a:lnTo>
                <a:lnTo>
                  <a:pt x="155" y="202"/>
                </a:lnTo>
                <a:lnTo>
                  <a:pt x="158" y="197"/>
                </a:lnTo>
                <a:lnTo>
                  <a:pt x="158" y="197"/>
                </a:lnTo>
                <a:lnTo>
                  <a:pt x="161" y="190"/>
                </a:lnTo>
                <a:lnTo>
                  <a:pt x="162" y="183"/>
                </a:lnTo>
                <a:lnTo>
                  <a:pt x="162" y="176"/>
                </a:lnTo>
                <a:lnTo>
                  <a:pt x="162" y="170"/>
                </a:lnTo>
                <a:lnTo>
                  <a:pt x="162" y="170"/>
                </a:lnTo>
                <a:lnTo>
                  <a:pt x="158" y="163"/>
                </a:lnTo>
                <a:lnTo>
                  <a:pt x="154" y="158"/>
                </a:lnTo>
                <a:lnTo>
                  <a:pt x="154" y="158"/>
                </a:lnTo>
                <a:lnTo>
                  <a:pt x="148" y="153"/>
                </a:lnTo>
                <a:lnTo>
                  <a:pt x="148" y="153"/>
                </a:lnTo>
                <a:lnTo>
                  <a:pt x="144" y="153"/>
                </a:lnTo>
                <a:lnTo>
                  <a:pt x="139" y="155"/>
                </a:lnTo>
                <a:lnTo>
                  <a:pt x="139" y="155"/>
                </a:lnTo>
                <a:lnTo>
                  <a:pt x="135" y="156"/>
                </a:lnTo>
                <a:lnTo>
                  <a:pt x="135" y="128"/>
                </a:lnTo>
                <a:lnTo>
                  <a:pt x="135" y="128"/>
                </a:lnTo>
                <a:lnTo>
                  <a:pt x="136" y="126"/>
                </a:lnTo>
                <a:lnTo>
                  <a:pt x="136" y="126"/>
                </a:lnTo>
                <a:lnTo>
                  <a:pt x="139" y="126"/>
                </a:lnTo>
                <a:lnTo>
                  <a:pt x="140" y="128"/>
                </a:lnTo>
                <a:lnTo>
                  <a:pt x="140" y="128"/>
                </a:lnTo>
                <a:lnTo>
                  <a:pt x="143" y="129"/>
                </a:lnTo>
                <a:lnTo>
                  <a:pt x="143" y="132"/>
                </a:lnTo>
                <a:lnTo>
                  <a:pt x="143" y="132"/>
                </a:lnTo>
                <a:lnTo>
                  <a:pt x="143" y="134"/>
                </a:lnTo>
                <a:lnTo>
                  <a:pt x="143" y="136"/>
                </a:lnTo>
                <a:lnTo>
                  <a:pt x="143" y="136"/>
                </a:lnTo>
                <a:lnTo>
                  <a:pt x="147" y="134"/>
                </a:lnTo>
                <a:lnTo>
                  <a:pt x="150" y="132"/>
                </a:lnTo>
                <a:lnTo>
                  <a:pt x="150" y="132"/>
                </a:lnTo>
                <a:lnTo>
                  <a:pt x="151" y="129"/>
                </a:lnTo>
                <a:lnTo>
                  <a:pt x="151" y="125"/>
                </a:lnTo>
                <a:lnTo>
                  <a:pt x="151" y="125"/>
                </a:lnTo>
                <a:lnTo>
                  <a:pt x="150" y="122"/>
                </a:lnTo>
                <a:lnTo>
                  <a:pt x="146" y="120"/>
                </a:lnTo>
                <a:lnTo>
                  <a:pt x="146" y="120"/>
                </a:lnTo>
                <a:lnTo>
                  <a:pt x="140" y="120"/>
                </a:lnTo>
                <a:lnTo>
                  <a:pt x="135" y="120"/>
                </a:lnTo>
                <a:lnTo>
                  <a:pt x="135" y="120"/>
                </a:lnTo>
                <a:lnTo>
                  <a:pt x="135" y="41"/>
                </a:lnTo>
                <a:lnTo>
                  <a:pt x="200" y="41"/>
                </a:lnTo>
                <a:lnTo>
                  <a:pt x="200" y="41"/>
                </a:lnTo>
                <a:close/>
                <a:moveTo>
                  <a:pt x="135" y="204"/>
                </a:moveTo>
                <a:lnTo>
                  <a:pt x="135" y="204"/>
                </a:lnTo>
                <a:lnTo>
                  <a:pt x="138" y="204"/>
                </a:lnTo>
                <a:lnTo>
                  <a:pt x="138" y="204"/>
                </a:lnTo>
                <a:lnTo>
                  <a:pt x="140" y="202"/>
                </a:lnTo>
                <a:lnTo>
                  <a:pt x="143" y="199"/>
                </a:lnTo>
                <a:lnTo>
                  <a:pt x="146" y="197"/>
                </a:lnTo>
                <a:lnTo>
                  <a:pt x="147" y="193"/>
                </a:lnTo>
                <a:lnTo>
                  <a:pt x="147" y="193"/>
                </a:lnTo>
                <a:lnTo>
                  <a:pt x="150" y="185"/>
                </a:lnTo>
                <a:lnTo>
                  <a:pt x="148" y="175"/>
                </a:lnTo>
                <a:lnTo>
                  <a:pt x="148" y="175"/>
                </a:lnTo>
                <a:lnTo>
                  <a:pt x="147" y="170"/>
                </a:lnTo>
                <a:lnTo>
                  <a:pt x="144" y="167"/>
                </a:lnTo>
                <a:lnTo>
                  <a:pt x="142" y="164"/>
                </a:lnTo>
                <a:lnTo>
                  <a:pt x="139" y="164"/>
                </a:lnTo>
                <a:lnTo>
                  <a:pt x="139" y="164"/>
                </a:lnTo>
                <a:lnTo>
                  <a:pt x="136" y="166"/>
                </a:lnTo>
                <a:lnTo>
                  <a:pt x="135" y="168"/>
                </a:lnTo>
                <a:lnTo>
                  <a:pt x="135" y="204"/>
                </a:lnTo>
                <a:close/>
                <a:moveTo>
                  <a:pt x="135" y="0"/>
                </a:moveTo>
                <a:lnTo>
                  <a:pt x="32" y="0"/>
                </a:lnTo>
                <a:lnTo>
                  <a:pt x="32" y="0"/>
                </a:lnTo>
                <a:lnTo>
                  <a:pt x="25" y="2"/>
                </a:lnTo>
                <a:lnTo>
                  <a:pt x="20" y="3"/>
                </a:lnTo>
                <a:lnTo>
                  <a:pt x="14" y="6"/>
                </a:lnTo>
                <a:lnTo>
                  <a:pt x="9" y="10"/>
                </a:lnTo>
                <a:lnTo>
                  <a:pt x="5" y="15"/>
                </a:lnTo>
                <a:lnTo>
                  <a:pt x="2" y="21"/>
                </a:lnTo>
                <a:lnTo>
                  <a:pt x="1" y="26"/>
                </a:lnTo>
                <a:lnTo>
                  <a:pt x="0" y="33"/>
                </a:lnTo>
                <a:lnTo>
                  <a:pt x="0" y="273"/>
                </a:lnTo>
                <a:lnTo>
                  <a:pt x="0" y="273"/>
                </a:lnTo>
                <a:lnTo>
                  <a:pt x="1" y="279"/>
                </a:lnTo>
                <a:lnTo>
                  <a:pt x="2" y="285"/>
                </a:lnTo>
                <a:lnTo>
                  <a:pt x="5" y="290"/>
                </a:lnTo>
                <a:lnTo>
                  <a:pt x="9" y="294"/>
                </a:lnTo>
                <a:lnTo>
                  <a:pt x="14" y="298"/>
                </a:lnTo>
                <a:lnTo>
                  <a:pt x="20" y="302"/>
                </a:lnTo>
                <a:lnTo>
                  <a:pt x="25" y="304"/>
                </a:lnTo>
                <a:lnTo>
                  <a:pt x="32" y="304"/>
                </a:lnTo>
                <a:lnTo>
                  <a:pt x="135" y="304"/>
                </a:lnTo>
                <a:lnTo>
                  <a:pt x="135" y="282"/>
                </a:lnTo>
                <a:lnTo>
                  <a:pt x="50" y="282"/>
                </a:lnTo>
                <a:lnTo>
                  <a:pt x="50" y="282"/>
                </a:lnTo>
                <a:lnTo>
                  <a:pt x="50" y="282"/>
                </a:lnTo>
                <a:lnTo>
                  <a:pt x="44" y="282"/>
                </a:lnTo>
                <a:lnTo>
                  <a:pt x="40" y="281"/>
                </a:lnTo>
                <a:lnTo>
                  <a:pt x="35" y="278"/>
                </a:lnTo>
                <a:lnTo>
                  <a:pt x="32" y="275"/>
                </a:lnTo>
                <a:lnTo>
                  <a:pt x="28" y="271"/>
                </a:lnTo>
                <a:lnTo>
                  <a:pt x="25" y="267"/>
                </a:lnTo>
                <a:lnTo>
                  <a:pt x="24" y="262"/>
                </a:lnTo>
                <a:lnTo>
                  <a:pt x="24" y="256"/>
                </a:lnTo>
                <a:lnTo>
                  <a:pt x="24" y="48"/>
                </a:lnTo>
                <a:lnTo>
                  <a:pt x="24" y="48"/>
                </a:lnTo>
                <a:lnTo>
                  <a:pt x="24" y="42"/>
                </a:lnTo>
                <a:lnTo>
                  <a:pt x="25" y="38"/>
                </a:lnTo>
                <a:lnTo>
                  <a:pt x="28" y="34"/>
                </a:lnTo>
                <a:lnTo>
                  <a:pt x="32" y="30"/>
                </a:lnTo>
                <a:lnTo>
                  <a:pt x="35" y="26"/>
                </a:lnTo>
                <a:lnTo>
                  <a:pt x="40" y="25"/>
                </a:lnTo>
                <a:lnTo>
                  <a:pt x="44" y="22"/>
                </a:lnTo>
                <a:lnTo>
                  <a:pt x="50" y="22"/>
                </a:lnTo>
                <a:lnTo>
                  <a:pt x="135" y="22"/>
                </a:lnTo>
                <a:lnTo>
                  <a:pt x="135" y="0"/>
                </a:lnTo>
                <a:lnTo>
                  <a:pt x="135" y="0"/>
                </a:lnTo>
                <a:close/>
                <a:moveTo>
                  <a:pt x="135" y="41"/>
                </a:moveTo>
                <a:lnTo>
                  <a:pt x="135" y="120"/>
                </a:lnTo>
                <a:lnTo>
                  <a:pt x="135" y="120"/>
                </a:lnTo>
                <a:lnTo>
                  <a:pt x="130" y="122"/>
                </a:lnTo>
                <a:lnTo>
                  <a:pt x="124" y="125"/>
                </a:lnTo>
                <a:lnTo>
                  <a:pt x="120" y="129"/>
                </a:lnTo>
                <a:lnTo>
                  <a:pt x="116" y="133"/>
                </a:lnTo>
                <a:lnTo>
                  <a:pt x="116" y="133"/>
                </a:lnTo>
                <a:lnTo>
                  <a:pt x="112" y="139"/>
                </a:lnTo>
                <a:lnTo>
                  <a:pt x="111" y="144"/>
                </a:lnTo>
                <a:lnTo>
                  <a:pt x="106" y="159"/>
                </a:lnTo>
                <a:lnTo>
                  <a:pt x="106" y="159"/>
                </a:lnTo>
                <a:lnTo>
                  <a:pt x="106" y="175"/>
                </a:lnTo>
                <a:lnTo>
                  <a:pt x="106" y="175"/>
                </a:lnTo>
                <a:lnTo>
                  <a:pt x="108" y="185"/>
                </a:lnTo>
                <a:lnTo>
                  <a:pt x="109" y="194"/>
                </a:lnTo>
                <a:lnTo>
                  <a:pt x="111" y="195"/>
                </a:lnTo>
                <a:lnTo>
                  <a:pt x="111" y="195"/>
                </a:lnTo>
                <a:lnTo>
                  <a:pt x="113" y="205"/>
                </a:lnTo>
                <a:lnTo>
                  <a:pt x="113" y="205"/>
                </a:lnTo>
                <a:lnTo>
                  <a:pt x="117" y="209"/>
                </a:lnTo>
                <a:lnTo>
                  <a:pt x="121" y="213"/>
                </a:lnTo>
                <a:lnTo>
                  <a:pt x="128" y="214"/>
                </a:lnTo>
                <a:lnTo>
                  <a:pt x="135" y="214"/>
                </a:lnTo>
                <a:lnTo>
                  <a:pt x="135" y="264"/>
                </a:lnTo>
                <a:lnTo>
                  <a:pt x="62" y="264"/>
                </a:lnTo>
                <a:lnTo>
                  <a:pt x="62" y="264"/>
                </a:lnTo>
                <a:lnTo>
                  <a:pt x="58" y="263"/>
                </a:lnTo>
                <a:lnTo>
                  <a:pt x="54" y="262"/>
                </a:lnTo>
                <a:lnTo>
                  <a:pt x="47" y="258"/>
                </a:lnTo>
                <a:lnTo>
                  <a:pt x="43" y="251"/>
                </a:lnTo>
                <a:lnTo>
                  <a:pt x="41" y="247"/>
                </a:lnTo>
                <a:lnTo>
                  <a:pt x="41" y="243"/>
                </a:lnTo>
                <a:lnTo>
                  <a:pt x="41" y="61"/>
                </a:lnTo>
                <a:lnTo>
                  <a:pt x="41" y="61"/>
                </a:lnTo>
                <a:lnTo>
                  <a:pt x="41" y="57"/>
                </a:lnTo>
                <a:lnTo>
                  <a:pt x="43" y="53"/>
                </a:lnTo>
                <a:lnTo>
                  <a:pt x="47" y="46"/>
                </a:lnTo>
                <a:lnTo>
                  <a:pt x="54" y="42"/>
                </a:lnTo>
                <a:lnTo>
                  <a:pt x="58" y="41"/>
                </a:lnTo>
                <a:lnTo>
                  <a:pt x="62" y="41"/>
                </a:lnTo>
                <a:lnTo>
                  <a:pt x="135" y="41"/>
                </a:lnTo>
                <a:lnTo>
                  <a:pt x="135" y="41"/>
                </a:lnTo>
                <a:close/>
                <a:moveTo>
                  <a:pt x="135" y="128"/>
                </a:moveTo>
                <a:lnTo>
                  <a:pt x="135" y="156"/>
                </a:lnTo>
                <a:lnTo>
                  <a:pt x="135" y="156"/>
                </a:lnTo>
                <a:lnTo>
                  <a:pt x="130" y="160"/>
                </a:lnTo>
                <a:lnTo>
                  <a:pt x="130" y="160"/>
                </a:lnTo>
                <a:lnTo>
                  <a:pt x="127" y="166"/>
                </a:lnTo>
                <a:lnTo>
                  <a:pt x="127" y="171"/>
                </a:lnTo>
                <a:lnTo>
                  <a:pt x="127" y="171"/>
                </a:lnTo>
                <a:lnTo>
                  <a:pt x="128" y="174"/>
                </a:lnTo>
                <a:lnTo>
                  <a:pt x="131" y="176"/>
                </a:lnTo>
                <a:lnTo>
                  <a:pt x="131" y="176"/>
                </a:lnTo>
                <a:lnTo>
                  <a:pt x="132" y="171"/>
                </a:lnTo>
                <a:lnTo>
                  <a:pt x="135" y="168"/>
                </a:lnTo>
                <a:lnTo>
                  <a:pt x="135" y="204"/>
                </a:lnTo>
                <a:lnTo>
                  <a:pt x="135" y="204"/>
                </a:lnTo>
                <a:lnTo>
                  <a:pt x="131" y="202"/>
                </a:lnTo>
                <a:lnTo>
                  <a:pt x="131" y="202"/>
                </a:lnTo>
                <a:lnTo>
                  <a:pt x="128" y="199"/>
                </a:lnTo>
                <a:lnTo>
                  <a:pt x="127" y="194"/>
                </a:lnTo>
                <a:lnTo>
                  <a:pt x="127" y="194"/>
                </a:lnTo>
                <a:lnTo>
                  <a:pt x="124" y="181"/>
                </a:lnTo>
                <a:lnTo>
                  <a:pt x="124" y="181"/>
                </a:lnTo>
                <a:lnTo>
                  <a:pt x="123" y="163"/>
                </a:lnTo>
                <a:lnTo>
                  <a:pt x="123" y="163"/>
                </a:lnTo>
                <a:lnTo>
                  <a:pt x="123" y="148"/>
                </a:lnTo>
                <a:lnTo>
                  <a:pt x="127" y="137"/>
                </a:lnTo>
                <a:lnTo>
                  <a:pt x="127" y="137"/>
                </a:lnTo>
                <a:lnTo>
                  <a:pt x="131" y="130"/>
                </a:lnTo>
                <a:lnTo>
                  <a:pt x="135" y="128"/>
                </a:lnTo>
                <a:lnTo>
                  <a:pt x="135" y="12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" name="组合 293"/>
          <p:cNvGrpSpPr/>
          <p:nvPr/>
        </p:nvGrpSpPr>
        <p:grpSpPr>
          <a:xfrm>
            <a:off x="2214301" y="1841253"/>
            <a:ext cx="116006" cy="110727"/>
            <a:chOff x="3092451" y="2336800"/>
            <a:chExt cx="209550" cy="200025"/>
          </a:xfrm>
          <a:solidFill>
            <a:schemeClr val="accent1"/>
          </a:solidFill>
        </p:grpSpPr>
        <p:sp>
          <p:nvSpPr>
            <p:cNvPr id="295" name="Freeform 173"/>
            <p:cNvSpPr/>
            <p:nvPr/>
          </p:nvSpPr>
          <p:spPr bwMode="auto">
            <a:xfrm>
              <a:off x="3092451" y="2378075"/>
              <a:ext cx="209550" cy="158750"/>
            </a:xfrm>
            <a:custGeom>
              <a:avLst/>
              <a:gdLst>
                <a:gd name="T0" fmla="*/ 39 w 132"/>
                <a:gd name="T1" fmla="*/ 0 h 100"/>
                <a:gd name="T2" fmla="*/ 39 w 132"/>
                <a:gd name="T3" fmla="*/ 0 h 100"/>
                <a:gd name="T4" fmla="*/ 47 w 132"/>
                <a:gd name="T5" fmla="*/ 0 h 100"/>
                <a:gd name="T6" fmla="*/ 54 w 132"/>
                <a:gd name="T7" fmla="*/ 2 h 100"/>
                <a:gd name="T8" fmla="*/ 61 w 132"/>
                <a:gd name="T9" fmla="*/ 5 h 100"/>
                <a:gd name="T10" fmla="*/ 66 w 132"/>
                <a:gd name="T11" fmla="*/ 9 h 100"/>
                <a:gd name="T12" fmla="*/ 66 w 132"/>
                <a:gd name="T13" fmla="*/ 9 h 100"/>
                <a:gd name="T14" fmla="*/ 71 w 132"/>
                <a:gd name="T15" fmla="*/ 5 h 100"/>
                <a:gd name="T16" fmla="*/ 78 w 132"/>
                <a:gd name="T17" fmla="*/ 2 h 100"/>
                <a:gd name="T18" fmla="*/ 85 w 132"/>
                <a:gd name="T19" fmla="*/ 0 h 100"/>
                <a:gd name="T20" fmla="*/ 93 w 132"/>
                <a:gd name="T21" fmla="*/ 0 h 100"/>
                <a:gd name="T22" fmla="*/ 93 w 132"/>
                <a:gd name="T23" fmla="*/ 0 h 100"/>
                <a:gd name="T24" fmla="*/ 101 w 132"/>
                <a:gd name="T25" fmla="*/ 0 h 100"/>
                <a:gd name="T26" fmla="*/ 108 w 132"/>
                <a:gd name="T27" fmla="*/ 2 h 100"/>
                <a:gd name="T28" fmla="*/ 115 w 132"/>
                <a:gd name="T29" fmla="*/ 6 h 100"/>
                <a:gd name="T30" fmla="*/ 120 w 132"/>
                <a:gd name="T31" fmla="*/ 11 h 100"/>
                <a:gd name="T32" fmla="*/ 126 w 132"/>
                <a:gd name="T33" fmla="*/ 16 h 100"/>
                <a:gd name="T34" fmla="*/ 130 w 132"/>
                <a:gd name="T35" fmla="*/ 23 h 100"/>
                <a:gd name="T36" fmla="*/ 131 w 132"/>
                <a:gd name="T37" fmla="*/ 31 h 100"/>
                <a:gd name="T38" fmla="*/ 132 w 132"/>
                <a:gd name="T39" fmla="*/ 38 h 100"/>
                <a:gd name="T40" fmla="*/ 132 w 132"/>
                <a:gd name="T41" fmla="*/ 38 h 100"/>
                <a:gd name="T42" fmla="*/ 131 w 132"/>
                <a:gd name="T43" fmla="*/ 47 h 100"/>
                <a:gd name="T44" fmla="*/ 128 w 132"/>
                <a:gd name="T45" fmla="*/ 58 h 100"/>
                <a:gd name="T46" fmla="*/ 123 w 132"/>
                <a:gd name="T47" fmla="*/ 69 h 100"/>
                <a:gd name="T48" fmla="*/ 116 w 132"/>
                <a:gd name="T49" fmla="*/ 78 h 100"/>
                <a:gd name="T50" fmla="*/ 107 w 132"/>
                <a:gd name="T51" fmla="*/ 86 h 100"/>
                <a:gd name="T52" fmla="*/ 94 w 132"/>
                <a:gd name="T53" fmla="*/ 93 h 100"/>
                <a:gd name="T54" fmla="*/ 88 w 132"/>
                <a:gd name="T55" fmla="*/ 96 h 100"/>
                <a:gd name="T56" fmla="*/ 81 w 132"/>
                <a:gd name="T57" fmla="*/ 99 h 100"/>
                <a:gd name="T58" fmla="*/ 73 w 132"/>
                <a:gd name="T59" fmla="*/ 99 h 100"/>
                <a:gd name="T60" fmla="*/ 63 w 132"/>
                <a:gd name="T61" fmla="*/ 100 h 100"/>
                <a:gd name="T62" fmla="*/ 63 w 132"/>
                <a:gd name="T63" fmla="*/ 100 h 100"/>
                <a:gd name="T64" fmla="*/ 55 w 132"/>
                <a:gd name="T65" fmla="*/ 99 h 100"/>
                <a:gd name="T66" fmla="*/ 47 w 132"/>
                <a:gd name="T67" fmla="*/ 97 h 100"/>
                <a:gd name="T68" fmla="*/ 39 w 132"/>
                <a:gd name="T69" fmla="*/ 96 h 100"/>
                <a:gd name="T70" fmla="*/ 32 w 132"/>
                <a:gd name="T71" fmla="*/ 93 h 100"/>
                <a:gd name="T72" fmla="*/ 27 w 132"/>
                <a:gd name="T73" fmla="*/ 90 h 100"/>
                <a:gd name="T74" fmla="*/ 21 w 132"/>
                <a:gd name="T75" fmla="*/ 86 h 100"/>
                <a:gd name="T76" fmla="*/ 13 w 132"/>
                <a:gd name="T77" fmla="*/ 77 h 100"/>
                <a:gd name="T78" fmla="*/ 6 w 132"/>
                <a:gd name="T79" fmla="*/ 67 h 100"/>
                <a:gd name="T80" fmla="*/ 2 w 132"/>
                <a:gd name="T81" fmla="*/ 57 h 100"/>
                <a:gd name="T82" fmla="*/ 0 w 132"/>
                <a:gd name="T83" fmla="*/ 47 h 100"/>
                <a:gd name="T84" fmla="*/ 0 w 132"/>
                <a:gd name="T85" fmla="*/ 38 h 100"/>
                <a:gd name="T86" fmla="*/ 0 w 132"/>
                <a:gd name="T87" fmla="*/ 38 h 100"/>
                <a:gd name="T88" fmla="*/ 0 w 132"/>
                <a:gd name="T89" fmla="*/ 31 h 100"/>
                <a:gd name="T90" fmla="*/ 2 w 132"/>
                <a:gd name="T91" fmla="*/ 23 h 100"/>
                <a:gd name="T92" fmla="*/ 6 w 132"/>
                <a:gd name="T93" fmla="*/ 16 h 100"/>
                <a:gd name="T94" fmla="*/ 12 w 132"/>
                <a:gd name="T95" fmla="*/ 11 h 100"/>
                <a:gd name="T96" fmla="*/ 17 w 132"/>
                <a:gd name="T97" fmla="*/ 6 h 100"/>
                <a:gd name="T98" fmla="*/ 24 w 132"/>
                <a:gd name="T99" fmla="*/ 2 h 100"/>
                <a:gd name="T100" fmla="*/ 31 w 132"/>
                <a:gd name="T101" fmla="*/ 0 h 100"/>
                <a:gd name="T102" fmla="*/ 39 w 132"/>
                <a:gd name="T103" fmla="*/ 0 h 100"/>
                <a:gd name="T104" fmla="*/ 39 w 132"/>
                <a:gd name="T10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" h="100">
                  <a:moveTo>
                    <a:pt x="39" y="0"/>
                  </a:moveTo>
                  <a:lnTo>
                    <a:pt x="39" y="0"/>
                  </a:lnTo>
                  <a:lnTo>
                    <a:pt x="47" y="0"/>
                  </a:lnTo>
                  <a:lnTo>
                    <a:pt x="54" y="2"/>
                  </a:lnTo>
                  <a:lnTo>
                    <a:pt x="61" y="5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71" y="5"/>
                  </a:lnTo>
                  <a:lnTo>
                    <a:pt x="78" y="2"/>
                  </a:lnTo>
                  <a:lnTo>
                    <a:pt x="85" y="0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1" y="0"/>
                  </a:lnTo>
                  <a:lnTo>
                    <a:pt x="108" y="2"/>
                  </a:lnTo>
                  <a:lnTo>
                    <a:pt x="115" y="6"/>
                  </a:lnTo>
                  <a:lnTo>
                    <a:pt x="120" y="11"/>
                  </a:lnTo>
                  <a:lnTo>
                    <a:pt x="126" y="16"/>
                  </a:lnTo>
                  <a:lnTo>
                    <a:pt x="130" y="23"/>
                  </a:lnTo>
                  <a:lnTo>
                    <a:pt x="131" y="31"/>
                  </a:lnTo>
                  <a:lnTo>
                    <a:pt x="132" y="38"/>
                  </a:lnTo>
                  <a:lnTo>
                    <a:pt x="132" y="38"/>
                  </a:lnTo>
                  <a:lnTo>
                    <a:pt x="131" y="47"/>
                  </a:lnTo>
                  <a:lnTo>
                    <a:pt x="128" y="58"/>
                  </a:lnTo>
                  <a:lnTo>
                    <a:pt x="123" y="69"/>
                  </a:lnTo>
                  <a:lnTo>
                    <a:pt x="116" y="78"/>
                  </a:lnTo>
                  <a:lnTo>
                    <a:pt x="107" y="86"/>
                  </a:lnTo>
                  <a:lnTo>
                    <a:pt x="94" y="93"/>
                  </a:lnTo>
                  <a:lnTo>
                    <a:pt x="88" y="96"/>
                  </a:lnTo>
                  <a:lnTo>
                    <a:pt x="81" y="99"/>
                  </a:lnTo>
                  <a:lnTo>
                    <a:pt x="73" y="99"/>
                  </a:lnTo>
                  <a:lnTo>
                    <a:pt x="63" y="100"/>
                  </a:lnTo>
                  <a:lnTo>
                    <a:pt x="63" y="100"/>
                  </a:lnTo>
                  <a:lnTo>
                    <a:pt x="55" y="99"/>
                  </a:lnTo>
                  <a:lnTo>
                    <a:pt x="47" y="97"/>
                  </a:lnTo>
                  <a:lnTo>
                    <a:pt x="39" y="96"/>
                  </a:lnTo>
                  <a:lnTo>
                    <a:pt x="32" y="93"/>
                  </a:lnTo>
                  <a:lnTo>
                    <a:pt x="27" y="90"/>
                  </a:lnTo>
                  <a:lnTo>
                    <a:pt x="21" y="86"/>
                  </a:lnTo>
                  <a:lnTo>
                    <a:pt x="13" y="77"/>
                  </a:lnTo>
                  <a:lnTo>
                    <a:pt x="6" y="67"/>
                  </a:lnTo>
                  <a:lnTo>
                    <a:pt x="2" y="57"/>
                  </a:lnTo>
                  <a:lnTo>
                    <a:pt x="0" y="47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2" y="23"/>
                  </a:lnTo>
                  <a:lnTo>
                    <a:pt x="6" y="16"/>
                  </a:lnTo>
                  <a:lnTo>
                    <a:pt x="12" y="11"/>
                  </a:lnTo>
                  <a:lnTo>
                    <a:pt x="17" y="6"/>
                  </a:lnTo>
                  <a:lnTo>
                    <a:pt x="24" y="2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6" name="Freeform 174"/>
            <p:cNvSpPr/>
            <p:nvPr/>
          </p:nvSpPr>
          <p:spPr bwMode="auto">
            <a:xfrm>
              <a:off x="3149601" y="2336800"/>
              <a:ext cx="52388" cy="73025"/>
            </a:xfrm>
            <a:custGeom>
              <a:avLst/>
              <a:gdLst>
                <a:gd name="T0" fmla="*/ 29 w 33"/>
                <a:gd name="T1" fmla="*/ 46 h 46"/>
                <a:gd name="T2" fmla="*/ 29 w 33"/>
                <a:gd name="T3" fmla="*/ 46 h 46"/>
                <a:gd name="T4" fmla="*/ 31 w 33"/>
                <a:gd name="T5" fmla="*/ 39 h 46"/>
                <a:gd name="T6" fmla="*/ 33 w 33"/>
                <a:gd name="T7" fmla="*/ 34 h 46"/>
                <a:gd name="T8" fmla="*/ 33 w 33"/>
                <a:gd name="T9" fmla="*/ 27 h 46"/>
                <a:gd name="T10" fmla="*/ 33 w 33"/>
                <a:gd name="T11" fmla="*/ 22 h 46"/>
                <a:gd name="T12" fmla="*/ 30 w 33"/>
                <a:gd name="T13" fmla="*/ 15 h 46"/>
                <a:gd name="T14" fmla="*/ 27 w 33"/>
                <a:gd name="T15" fmla="*/ 9 h 46"/>
                <a:gd name="T16" fmla="*/ 25 w 33"/>
                <a:gd name="T17" fmla="*/ 4 h 46"/>
                <a:gd name="T18" fmla="*/ 19 w 33"/>
                <a:gd name="T19" fmla="*/ 0 h 46"/>
                <a:gd name="T20" fmla="*/ 0 w 33"/>
                <a:gd name="T21" fmla="*/ 3 h 46"/>
                <a:gd name="T22" fmla="*/ 0 w 33"/>
                <a:gd name="T23" fmla="*/ 3 h 46"/>
                <a:gd name="T24" fmla="*/ 12 w 33"/>
                <a:gd name="T25" fmla="*/ 11 h 46"/>
                <a:gd name="T26" fmla="*/ 18 w 33"/>
                <a:gd name="T27" fmla="*/ 15 h 46"/>
                <a:gd name="T28" fmla="*/ 22 w 33"/>
                <a:gd name="T29" fmla="*/ 19 h 46"/>
                <a:gd name="T30" fmla="*/ 25 w 33"/>
                <a:gd name="T31" fmla="*/ 24 h 46"/>
                <a:gd name="T32" fmla="*/ 27 w 33"/>
                <a:gd name="T33" fmla="*/ 31 h 46"/>
                <a:gd name="T34" fmla="*/ 29 w 33"/>
                <a:gd name="T35" fmla="*/ 38 h 46"/>
                <a:gd name="T36" fmla="*/ 29 w 33"/>
                <a:gd name="T37" fmla="*/ 46 h 46"/>
                <a:gd name="T38" fmla="*/ 29 w 33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46">
                  <a:moveTo>
                    <a:pt x="29" y="46"/>
                  </a:moveTo>
                  <a:lnTo>
                    <a:pt x="29" y="46"/>
                  </a:lnTo>
                  <a:lnTo>
                    <a:pt x="31" y="39"/>
                  </a:lnTo>
                  <a:lnTo>
                    <a:pt x="33" y="34"/>
                  </a:lnTo>
                  <a:lnTo>
                    <a:pt x="33" y="27"/>
                  </a:lnTo>
                  <a:lnTo>
                    <a:pt x="33" y="22"/>
                  </a:lnTo>
                  <a:lnTo>
                    <a:pt x="30" y="15"/>
                  </a:lnTo>
                  <a:lnTo>
                    <a:pt x="27" y="9"/>
                  </a:lnTo>
                  <a:lnTo>
                    <a:pt x="25" y="4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11"/>
                  </a:lnTo>
                  <a:lnTo>
                    <a:pt x="18" y="15"/>
                  </a:lnTo>
                  <a:lnTo>
                    <a:pt x="22" y="19"/>
                  </a:lnTo>
                  <a:lnTo>
                    <a:pt x="25" y="24"/>
                  </a:lnTo>
                  <a:lnTo>
                    <a:pt x="27" y="31"/>
                  </a:lnTo>
                  <a:lnTo>
                    <a:pt x="29" y="38"/>
                  </a:lnTo>
                  <a:lnTo>
                    <a:pt x="29" y="46"/>
                  </a:lnTo>
                  <a:lnTo>
                    <a:pt x="29" y="4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97" name="Freeform 175"/>
          <p:cNvSpPr>
            <a:spLocks noEditPoints="1"/>
          </p:cNvSpPr>
          <p:nvPr/>
        </p:nvSpPr>
        <p:spPr bwMode="auto">
          <a:xfrm>
            <a:off x="2337337" y="2573279"/>
            <a:ext cx="120400" cy="167848"/>
          </a:xfrm>
          <a:custGeom>
            <a:avLst/>
            <a:gdLst>
              <a:gd name="T0" fmla="*/ 125 w 137"/>
              <a:gd name="T1" fmla="*/ 55 h 191"/>
              <a:gd name="T2" fmla="*/ 126 w 137"/>
              <a:gd name="T3" fmla="*/ 51 h 191"/>
              <a:gd name="T4" fmla="*/ 133 w 137"/>
              <a:gd name="T5" fmla="*/ 34 h 191"/>
              <a:gd name="T6" fmla="*/ 136 w 137"/>
              <a:gd name="T7" fmla="*/ 29 h 191"/>
              <a:gd name="T8" fmla="*/ 137 w 137"/>
              <a:gd name="T9" fmla="*/ 21 h 191"/>
              <a:gd name="T10" fmla="*/ 136 w 137"/>
              <a:gd name="T11" fmla="*/ 13 h 191"/>
              <a:gd name="T12" fmla="*/ 132 w 137"/>
              <a:gd name="T13" fmla="*/ 6 h 191"/>
              <a:gd name="T14" fmla="*/ 128 w 137"/>
              <a:gd name="T15" fmla="*/ 4 h 191"/>
              <a:gd name="T16" fmla="*/ 116 w 137"/>
              <a:gd name="T17" fmla="*/ 0 h 191"/>
              <a:gd name="T18" fmla="*/ 103 w 137"/>
              <a:gd name="T19" fmla="*/ 4 h 191"/>
              <a:gd name="T20" fmla="*/ 113 w 137"/>
              <a:gd name="T21" fmla="*/ 39 h 191"/>
              <a:gd name="T22" fmla="*/ 103 w 137"/>
              <a:gd name="T23" fmla="*/ 59 h 191"/>
              <a:gd name="T24" fmla="*/ 110 w 137"/>
              <a:gd name="T25" fmla="*/ 48 h 191"/>
              <a:gd name="T26" fmla="*/ 110 w 137"/>
              <a:gd name="T27" fmla="*/ 42 h 191"/>
              <a:gd name="T28" fmla="*/ 120 w 137"/>
              <a:gd name="T29" fmla="*/ 48 h 191"/>
              <a:gd name="T30" fmla="*/ 121 w 137"/>
              <a:gd name="T31" fmla="*/ 52 h 191"/>
              <a:gd name="T32" fmla="*/ 121 w 137"/>
              <a:gd name="T33" fmla="*/ 57 h 191"/>
              <a:gd name="T34" fmla="*/ 103 w 137"/>
              <a:gd name="T35" fmla="*/ 89 h 191"/>
              <a:gd name="T36" fmla="*/ 97 w 137"/>
              <a:gd name="T37" fmla="*/ 93 h 191"/>
              <a:gd name="T38" fmla="*/ 99 w 137"/>
              <a:gd name="T39" fmla="*/ 92 h 191"/>
              <a:gd name="T40" fmla="*/ 103 w 137"/>
              <a:gd name="T41" fmla="*/ 89 h 191"/>
              <a:gd name="T42" fmla="*/ 101 w 137"/>
              <a:gd name="T43" fmla="*/ 85 h 191"/>
              <a:gd name="T44" fmla="*/ 99 w 137"/>
              <a:gd name="T45" fmla="*/ 86 h 191"/>
              <a:gd name="T46" fmla="*/ 95 w 137"/>
              <a:gd name="T47" fmla="*/ 88 h 191"/>
              <a:gd name="T48" fmla="*/ 84 w 137"/>
              <a:gd name="T49" fmla="*/ 81 h 191"/>
              <a:gd name="T50" fmla="*/ 84 w 137"/>
              <a:gd name="T51" fmla="*/ 81 h 191"/>
              <a:gd name="T52" fmla="*/ 90 w 137"/>
              <a:gd name="T53" fmla="*/ 78 h 191"/>
              <a:gd name="T54" fmla="*/ 103 w 137"/>
              <a:gd name="T55" fmla="*/ 34 h 191"/>
              <a:gd name="T56" fmla="*/ 88 w 137"/>
              <a:gd name="T57" fmla="*/ 23 h 191"/>
              <a:gd name="T58" fmla="*/ 80 w 137"/>
              <a:gd name="T59" fmla="*/ 25 h 191"/>
              <a:gd name="T60" fmla="*/ 57 w 137"/>
              <a:gd name="T61" fmla="*/ 59 h 191"/>
              <a:gd name="T62" fmla="*/ 57 w 137"/>
              <a:gd name="T63" fmla="*/ 66 h 191"/>
              <a:gd name="T64" fmla="*/ 22 w 137"/>
              <a:gd name="T65" fmla="*/ 153 h 191"/>
              <a:gd name="T66" fmla="*/ 26 w 137"/>
              <a:gd name="T67" fmla="*/ 154 h 191"/>
              <a:gd name="T68" fmla="*/ 29 w 137"/>
              <a:gd name="T69" fmla="*/ 155 h 191"/>
              <a:gd name="T70" fmla="*/ 29 w 137"/>
              <a:gd name="T71" fmla="*/ 162 h 191"/>
              <a:gd name="T72" fmla="*/ 33 w 137"/>
              <a:gd name="T73" fmla="*/ 161 h 191"/>
              <a:gd name="T74" fmla="*/ 38 w 137"/>
              <a:gd name="T75" fmla="*/ 162 h 191"/>
              <a:gd name="T76" fmla="*/ 40 w 137"/>
              <a:gd name="T77" fmla="*/ 163 h 191"/>
              <a:gd name="T78" fmla="*/ 41 w 137"/>
              <a:gd name="T79" fmla="*/ 169 h 191"/>
              <a:gd name="T80" fmla="*/ 38 w 137"/>
              <a:gd name="T81" fmla="*/ 173 h 191"/>
              <a:gd name="T82" fmla="*/ 22 w 137"/>
              <a:gd name="T83" fmla="*/ 182 h 191"/>
              <a:gd name="T84" fmla="*/ 41 w 137"/>
              <a:gd name="T85" fmla="*/ 176 h 191"/>
              <a:gd name="T86" fmla="*/ 103 w 137"/>
              <a:gd name="T87" fmla="*/ 29 h 191"/>
              <a:gd name="T88" fmla="*/ 97 w 137"/>
              <a:gd name="T89" fmla="*/ 9 h 191"/>
              <a:gd name="T90" fmla="*/ 103 w 137"/>
              <a:gd name="T91" fmla="*/ 4 h 191"/>
              <a:gd name="T92" fmla="*/ 22 w 137"/>
              <a:gd name="T93" fmla="*/ 117 h 191"/>
              <a:gd name="T94" fmla="*/ 2 w 137"/>
              <a:gd name="T95" fmla="*/ 191 h 191"/>
              <a:gd name="T96" fmla="*/ 22 w 137"/>
              <a:gd name="T97" fmla="*/ 180 h 191"/>
              <a:gd name="T98" fmla="*/ 5 w 137"/>
              <a:gd name="T99" fmla="*/ 174 h 191"/>
              <a:gd name="T100" fmla="*/ 5 w 137"/>
              <a:gd name="T101" fmla="*/ 150 h 191"/>
              <a:gd name="T102" fmla="*/ 6 w 137"/>
              <a:gd name="T103" fmla="*/ 149 h 191"/>
              <a:gd name="T104" fmla="*/ 10 w 137"/>
              <a:gd name="T105" fmla="*/ 146 h 191"/>
              <a:gd name="T106" fmla="*/ 15 w 137"/>
              <a:gd name="T107" fmla="*/ 146 h 191"/>
              <a:gd name="T108" fmla="*/ 17 w 137"/>
              <a:gd name="T109" fmla="*/ 149 h 191"/>
              <a:gd name="T110" fmla="*/ 18 w 137"/>
              <a:gd name="T111" fmla="*/ 155 h 191"/>
              <a:gd name="T112" fmla="*/ 19 w 137"/>
              <a:gd name="T113" fmla="*/ 154 h 191"/>
              <a:gd name="T114" fmla="*/ 22 w 137"/>
              <a:gd name="T115" fmla="*/ 117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7" h="191">
                <a:moveTo>
                  <a:pt x="103" y="89"/>
                </a:moveTo>
                <a:lnTo>
                  <a:pt x="125" y="55"/>
                </a:lnTo>
                <a:lnTo>
                  <a:pt x="125" y="55"/>
                </a:lnTo>
                <a:lnTo>
                  <a:pt x="126" y="51"/>
                </a:lnTo>
                <a:lnTo>
                  <a:pt x="125" y="47"/>
                </a:lnTo>
                <a:lnTo>
                  <a:pt x="133" y="34"/>
                </a:lnTo>
                <a:lnTo>
                  <a:pt x="133" y="34"/>
                </a:lnTo>
                <a:lnTo>
                  <a:pt x="136" y="29"/>
                </a:lnTo>
                <a:lnTo>
                  <a:pt x="137" y="25"/>
                </a:lnTo>
                <a:lnTo>
                  <a:pt x="137" y="21"/>
                </a:lnTo>
                <a:lnTo>
                  <a:pt x="137" y="17"/>
                </a:lnTo>
                <a:lnTo>
                  <a:pt x="136" y="13"/>
                </a:lnTo>
                <a:lnTo>
                  <a:pt x="135" y="9"/>
                </a:lnTo>
                <a:lnTo>
                  <a:pt x="132" y="6"/>
                </a:lnTo>
                <a:lnTo>
                  <a:pt x="128" y="4"/>
                </a:lnTo>
                <a:lnTo>
                  <a:pt x="128" y="4"/>
                </a:lnTo>
                <a:lnTo>
                  <a:pt x="121" y="0"/>
                </a:lnTo>
                <a:lnTo>
                  <a:pt x="116" y="0"/>
                </a:lnTo>
                <a:lnTo>
                  <a:pt x="109" y="1"/>
                </a:lnTo>
                <a:lnTo>
                  <a:pt x="103" y="4"/>
                </a:lnTo>
                <a:lnTo>
                  <a:pt x="103" y="29"/>
                </a:lnTo>
                <a:lnTo>
                  <a:pt x="113" y="39"/>
                </a:lnTo>
                <a:lnTo>
                  <a:pt x="103" y="34"/>
                </a:lnTo>
                <a:lnTo>
                  <a:pt x="103" y="59"/>
                </a:lnTo>
                <a:lnTo>
                  <a:pt x="110" y="48"/>
                </a:lnTo>
                <a:lnTo>
                  <a:pt x="110" y="48"/>
                </a:lnTo>
                <a:lnTo>
                  <a:pt x="110" y="46"/>
                </a:lnTo>
                <a:lnTo>
                  <a:pt x="110" y="42"/>
                </a:lnTo>
                <a:lnTo>
                  <a:pt x="120" y="48"/>
                </a:lnTo>
                <a:lnTo>
                  <a:pt x="120" y="48"/>
                </a:lnTo>
                <a:lnTo>
                  <a:pt x="121" y="50"/>
                </a:lnTo>
                <a:lnTo>
                  <a:pt x="121" y="52"/>
                </a:lnTo>
                <a:lnTo>
                  <a:pt x="121" y="54"/>
                </a:lnTo>
                <a:lnTo>
                  <a:pt x="121" y="57"/>
                </a:lnTo>
                <a:lnTo>
                  <a:pt x="103" y="82"/>
                </a:lnTo>
                <a:lnTo>
                  <a:pt x="103" y="89"/>
                </a:lnTo>
                <a:close/>
                <a:moveTo>
                  <a:pt x="41" y="176"/>
                </a:moveTo>
                <a:lnTo>
                  <a:pt x="97" y="93"/>
                </a:lnTo>
                <a:lnTo>
                  <a:pt x="97" y="93"/>
                </a:lnTo>
                <a:lnTo>
                  <a:pt x="99" y="92"/>
                </a:lnTo>
                <a:lnTo>
                  <a:pt x="102" y="89"/>
                </a:lnTo>
                <a:lnTo>
                  <a:pt x="103" y="89"/>
                </a:lnTo>
                <a:lnTo>
                  <a:pt x="103" y="82"/>
                </a:lnTo>
                <a:lnTo>
                  <a:pt x="101" y="85"/>
                </a:lnTo>
                <a:lnTo>
                  <a:pt x="101" y="85"/>
                </a:lnTo>
                <a:lnTo>
                  <a:pt x="99" y="86"/>
                </a:lnTo>
                <a:lnTo>
                  <a:pt x="98" y="88"/>
                </a:lnTo>
                <a:lnTo>
                  <a:pt x="95" y="88"/>
                </a:lnTo>
                <a:lnTo>
                  <a:pt x="94" y="86"/>
                </a:lnTo>
                <a:lnTo>
                  <a:pt x="84" y="81"/>
                </a:lnTo>
                <a:lnTo>
                  <a:pt x="84" y="81"/>
                </a:lnTo>
                <a:lnTo>
                  <a:pt x="84" y="81"/>
                </a:lnTo>
                <a:lnTo>
                  <a:pt x="87" y="80"/>
                </a:lnTo>
                <a:lnTo>
                  <a:pt x="90" y="78"/>
                </a:lnTo>
                <a:lnTo>
                  <a:pt x="103" y="59"/>
                </a:lnTo>
                <a:lnTo>
                  <a:pt x="103" y="34"/>
                </a:lnTo>
                <a:lnTo>
                  <a:pt x="88" y="23"/>
                </a:lnTo>
                <a:lnTo>
                  <a:pt x="88" y="23"/>
                </a:lnTo>
                <a:lnTo>
                  <a:pt x="83" y="23"/>
                </a:lnTo>
                <a:lnTo>
                  <a:pt x="80" y="25"/>
                </a:lnTo>
                <a:lnTo>
                  <a:pt x="57" y="59"/>
                </a:lnTo>
                <a:lnTo>
                  <a:pt x="57" y="59"/>
                </a:lnTo>
                <a:lnTo>
                  <a:pt x="56" y="63"/>
                </a:lnTo>
                <a:lnTo>
                  <a:pt x="57" y="66"/>
                </a:lnTo>
                <a:lnTo>
                  <a:pt x="22" y="117"/>
                </a:lnTo>
                <a:lnTo>
                  <a:pt x="22" y="153"/>
                </a:lnTo>
                <a:lnTo>
                  <a:pt x="22" y="153"/>
                </a:lnTo>
                <a:lnTo>
                  <a:pt x="26" y="154"/>
                </a:lnTo>
                <a:lnTo>
                  <a:pt x="26" y="154"/>
                </a:lnTo>
                <a:lnTo>
                  <a:pt x="29" y="155"/>
                </a:lnTo>
                <a:lnTo>
                  <a:pt x="29" y="158"/>
                </a:lnTo>
                <a:lnTo>
                  <a:pt x="29" y="162"/>
                </a:lnTo>
                <a:lnTo>
                  <a:pt x="29" y="162"/>
                </a:lnTo>
                <a:lnTo>
                  <a:pt x="33" y="161"/>
                </a:lnTo>
                <a:lnTo>
                  <a:pt x="36" y="161"/>
                </a:lnTo>
                <a:lnTo>
                  <a:pt x="38" y="162"/>
                </a:lnTo>
                <a:lnTo>
                  <a:pt x="38" y="162"/>
                </a:lnTo>
                <a:lnTo>
                  <a:pt x="40" y="163"/>
                </a:lnTo>
                <a:lnTo>
                  <a:pt x="41" y="166"/>
                </a:lnTo>
                <a:lnTo>
                  <a:pt x="41" y="169"/>
                </a:lnTo>
                <a:lnTo>
                  <a:pt x="40" y="172"/>
                </a:lnTo>
                <a:lnTo>
                  <a:pt x="38" y="173"/>
                </a:lnTo>
                <a:lnTo>
                  <a:pt x="22" y="180"/>
                </a:lnTo>
                <a:lnTo>
                  <a:pt x="22" y="182"/>
                </a:lnTo>
                <a:lnTo>
                  <a:pt x="41" y="176"/>
                </a:lnTo>
                <a:lnTo>
                  <a:pt x="41" y="176"/>
                </a:lnTo>
                <a:close/>
                <a:moveTo>
                  <a:pt x="103" y="4"/>
                </a:moveTo>
                <a:lnTo>
                  <a:pt x="103" y="29"/>
                </a:lnTo>
                <a:lnTo>
                  <a:pt x="91" y="17"/>
                </a:lnTo>
                <a:lnTo>
                  <a:pt x="97" y="9"/>
                </a:lnTo>
                <a:lnTo>
                  <a:pt x="97" y="9"/>
                </a:lnTo>
                <a:lnTo>
                  <a:pt x="103" y="4"/>
                </a:lnTo>
                <a:lnTo>
                  <a:pt x="103" y="4"/>
                </a:lnTo>
                <a:close/>
                <a:moveTo>
                  <a:pt x="22" y="117"/>
                </a:moveTo>
                <a:lnTo>
                  <a:pt x="0" y="150"/>
                </a:lnTo>
                <a:lnTo>
                  <a:pt x="2" y="191"/>
                </a:lnTo>
                <a:lnTo>
                  <a:pt x="22" y="182"/>
                </a:lnTo>
                <a:lnTo>
                  <a:pt x="22" y="180"/>
                </a:lnTo>
                <a:lnTo>
                  <a:pt x="17" y="182"/>
                </a:lnTo>
                <a:lnTo>
                  <a:pt x="5" y="174"/>
                </a:lnTo>
                <a:lnTo>
                  <a:pt x="5" y="150"/>
                </a:lnTo>
                <a:lnTo>
                  <a:pt x="5" y="150"/>
                </a:lnTo>
                <a:lnTo>
                  <a:pt x="6" y="149"/>
                </a:lnTo>
                <a:lnTo>
                  <a:pt x="6" y="149"/>
                </a:lnTo>
                <a:lnTo>
                  <a:pt x="7" y="146"/>
                </a:lnTo>
                <a:lnTo>
                  <a:pt x="10" y="146"/>
                </a:lnTo>
                <a:lnTo>
                  <a:pt x="13" y="146"/>
                </a:lnTo>
                <a:lnTo>
                  <a:pt x="15" y="146"/>
                </a:lnTo>
                <a:lnTo>
                  <a:pt x="15" y="146"/>
                </a:lnTo>
                <a:lnTo>
                  <a:pt x="17" y="149"/>
                </a:lnTo>
                <a:lnTo>
                  <a:pt x="18" y="150"/>
                </a:lnTo>
                <a:lnTo>
                  <a:pt x="18" y="155"/>
                </a:lnTo>
                <a:lnTo>
                  <a:pt x="18" y="155"/>
                </a:lnTo>
                <a:lnTo>
                  <a:pt x="19" y="154"/>
                </a:lnTo>
                <a:lnTo>
                  <a:pt x="22" y="153"/>
                </a:lnTo>
                <a:lnTo>
                  <a:pt x="22" y="117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8" name="Freeform 176"/>
          <p:cNvSpPr>
            <a:spLocks noEditPoints="1"/>
          </p:cNvSpPr>
          <p:nvPr/>
        </p:nvSpPr>
        <p:spPr bwMode="auto">
          <a:xfrm>
            <a:off x="1360956" y="1696254"/>
            <a:ext cx="154674" cy="167848"/>
          </a:xfrm>
          <a:custGeom>
            <a:avLst/>
            <a:gdLst>
              <a:gd name="T0" fmla="*/ 138 w 176"/>
              <a:gd name="T1" fmla="*/ 88 h 191"/>
              <a:gd name="T2" fmla="*/ 132 w 176"/>
              <a:gd name="T3" fmla="*/ 138 h 191"/>
              <a:gd name="T4" fmla="*/ 150 w 176"/>
              <a:gd name="T5" fmla="*/ 143 h 191"/>
              <a:gd name="T6" fmla="*/ 147 w 176"/>
              <a:gd name="T7" fmla="*/ 151 h 191"/>
              <a:gd name="T8" fmla="*/ 132 w 176"/>
              <a:gd name="T9" fmla="*/ 36 h 191"/>
              <a:gd name="T10" fmla="*/ 150 w 176"/>
              <a:gd name="T11" fmla="*/ 26 h 191"/>
              <a:gd name="T12" fmla="*/ 135 w 176"/>
              <a:gd name="T13" fmla="*/ 47 h 191"/>
              <a:gd name="T14" fmla="*/ 146 w 176"/>
              <a:gd name="T15" fmla="*/ 88 h 191"/>
              <a:gd name="T16" fmla="*/ 174 w 176"/>
              <a:gd name="T17" fmla="*/ 85 h 191"/>
              <a:gd name="T18" fmla="*/ 150 w 176"/>
              <a:gd name="T19" fmla="*/ 92 h 191"/>
              <a:gd name="T20" fmla="*/ 88 w 176"/>
              <a:gd name="T21" fmla="*/ 39 h 191"/>
              <a:gd name="T22" fmla="*/ 115 w 176"/>
              <a:gd name="T23" fmla="*/ 46 h 191"/>
              <a:gd name="T24" fmla="*/ 132 w 176"/>
              <a:gd name="T25" fmla="*/ 109 h 191"/>
              <a:gd name="T26" fmla="*/ 115 w 176"/>
              <a:gd name="T27" fmla="*/ 128 h 191"/>
              <a:gd name="T28" fmla="*/ 111 w 176"/>
              <a:gd name="T29" fmla="*/ 180 h 191"/>
              <a:gd name="T30" fmla="*/ 90 w 176"/>
              <a:gd name="T31" fmla="*/ 191 h 191"/>
              <a:gd name="T32" fmla="*/ 105 w 176"/>
              <a:gd name="T33" fmla="*/ 126 h 191"/>
              <a:gd name="T34" fmla="*/ 122 w 176"/>
              <a:gd name="T35" fmla="*/ 107 h 191"/>
              <a:gd name="T36" fmla="*/ 124 w 176"/>
              <a:gd name="T37" fmla="*/ 73 h 191"/>
              <a:gd name="T38" fmla="*/ 104 w 176"/>
              <a:gd name="T39" fmla="*/ 51 h 191"/>
              <a:gd name="T40" fmla="*/ 88 w 176"/>
              <a:gd name="T41" fmla="*/ 39 h 191"/>
              <a:gd name="T42" fmla="*/ 127 w 176"/>
              <a:gd name="T43" fmla="*/ 43 h 191"/>
              <a:gd name="T44" fmla="*/ 132 w 176"/>
              <a:gd name="T45" fmla="*/ 36 h 191"/>
              <a:gd name="T46" fmla="*/ 128 w 176"/>
              <a:gd name="T47" fmla="*/ 128 h 191"/>
              <a:gd name="T48" fmla="*/ 132 w 176"/>
              <a:gd name="T49" fmla="*/ 127 h 191"/>
              <a:gd name="T50" fmla="*/ 92 w 176"/>
              <a:gd name="T51" fmla="*/ 1 h 191"/>
              <a:gd name="T52" fmla="*/ 88 w 176"/>
              <a:gd name="T53" fmla="*/ 30 h 191"/>
              <a:gd name="T54" fmla="*/ 80 w 176"/>
              <a:gd name="T55" fmla="*/ 191 h 191"/>
              <a:gd name="T56" fmla="*/ 62 w 176"/>
              <a:gd name="T57" fmla="*/ 176 h 191"/>
              <a:gd name="T58" fmla="*/ 55 w 176"/>
              <a:gd name="T59" fmla="*/ 124 h 191"/>
              <a:gd name="T60" fmla="*/ 44 w 176"/>
              <a:gd name="T61" fmla="*/ 67 h 191"/>
              <a:gd name="T62" fmla="*/ 67 w 176"/>
              <a:gd name="T63" fmla="*/ 43 h 191"/>
              <a:gd name="T64" fmla="*/ 88 w 176"/>
              <a:gd name="T65" fmla="*/ 49 h 191"/>
              <a:gd name="T66" fmla="*/ 61 w 176"/>
              <a:gd name="T67" fmla="*/ 61 h 191"/>
              <a:gd name="T68" fmla="*/ 50 w 176"/>
              <a:gd name="T69" fmla="*/ 88 h 191"/>
              <a:gd name="T70" fmla="*/ 69 w 176"/>
              <a:gd name="T71" fmla="*/ 120 h 191"/>
              <a:gd name="T72" fmla="*/ 88 w 176"/>
              <a:gd name="T73" fmla="*/ 147 h 191"/>
              <a:gd name="T74" fmla="*/ 88 w 176"/>
              <a:gd name="T75" fmla="*/ 30 h 191"/>
              <a:gd name="T76" fmla="*/ 84 w 176"/>
              <a:gd name="T77" fmla="*/ 26 h 191"/>
              <a:gd name="T78" fmla="*/ 88 w 176"/>
              <a:gd name="T79" fmla="*/ 0 h 191"/>
              <a:gd name="T80" fmla="*/ 47 w 176"/>
              <a:gd name="T81" fmla="*/ 135 h 191"/>
              <a:gd name="T82" fmla="*/ 44 w 176"/>
              <a:gd name="T83" fmla="*/ 138 h 191"/>
              <a:gd name="T84" fmla="*/ 47 w 176"/>
              <a:gd name="T85" fmla="*/ 47 h 191"/>
              <a:gd name="T86" fmla="*/ 44 w 176"/>
              <a:gd name="T87" fmla="*/ 108 h 191"/>
              <a:gd name="T88" fmla="*/ 40 w 176"/>
              <a:gd name="T89" fmla="*/ 77 h 191"/>
              <a:gd name="T90" fmla="*/ 44 w 176"/>
              <a:gd name="T91" fmla="*/ 49 h 191"/>
              <a:gd name="T92" fmla="*/ 25 w 176"/>
              <a:gd name="T93" fmla="*/ 31 h 191"/>
              <a:gd name="T94" fmla="*/ 32 w 176"/>
              <a:gd name="T95" fmla="*/ 26 h 191"/>
              <a:gd name="T96" fmla="*/ 32 w 176"/>
              <a:gd name="T97" fmla="*/ 150 h 191"/>
              <a:gd name="T98" fmla="*/ 24 w 176"/>
              <a:gd name="T99" fmla="*/ 147 h 191"/>
              <a:gd name="T100" fmla="*/ 44 w 176"/>
              <a:gd name="T101" fmla="*/ 127 h 191"/>
              <a:gd name="T102" fmla="*/ 25 w 176"/>
              <a:gd name="T103" fmla="*/ 84 h 191"/>
              <a:gd name="T104" fmla="*/ 25 w 176"/>
              <a:gd name="T105" fmla="*/ 92 h 191"/>
              <a:gd name="T106" fmla="*/ 0 w 176"/>
              <a:gd name="T107" fmla="*/ 88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6" h="191">
                <a:moveTo>
                  <a:pt x="132" y="66"/>
                </a:moveTo>
                <a:lnTo>
                  <a:pt x="132" y="66"/>
                </a:lnTo>
                <a:lnTo>
                  <a:pt x="136" y="77"/>
                </a:lnTo>
                <a:lnTo>
                  <a:pt x="138" y="88"/>
                </a:lnTo>
                <a:lnTo>
                  <a:pt x="138" y="88"/>
                </a:lnTo>
                <a:lnTo>
                  <a:pt x="136" y="99"/>
                </a:lnTo>
                <a:lnTo>
                  <a:pt x="132" y="109"/>
                </a:lnTo>
                <a:lnTo>
                  <a:pt x="132" y="66"/>
                </a:lnTo>
                <a:lnTo>
                  <a:pt x="132" y="66"/>
                </a:lnTo>
                <a:close/>
                <a:moveTo>
                  <a:pt x="132" y="138"/>
                </a:moveTo>
                <a:lnTo>
                  <a:pt x="132" y="127"/>
                </a:lnTo>
                <a:lnTo>
                  <a:pt x="132" y="127"/>
                </a:lnTo>
                <a:lnTo>
                  <a:pt x="135" y="128"/>
                </a:lnTo>
                <a:lnTo>
                  <a:pt x="135" y="128"/>
                </a:lnTo>
                <a:lnTo>
                  <a:pt x="150" y="143"/>
                </a:lnTo>
                <a:lnTo>
                  <a:pt x="150" y="143"/>
                </a:lnTo>
                <a:lnTo>
                  <a:pt x="151" y="147"/>
                </a:lnTo>
                <a:lnTo>
                  <a:pt x="150" y="150"/>
                </a:lnTo>
                <a:lnTo>
                  <a:pt x="150" y="150"/>
                </a:lnTo>
                <a:lnTo>
                  <a:pt x="147" y="151"/>
                </a:lnTo>
                <a:lnTo>
                  <a:pt x="145" y="150"/>
                </a:lnTo>
                <a:lnTo>
                  <a:pt x="132" y="138"/>
                </a:lnTo>
                <a:lnTo>
                  <a:pt x="132" y="138"/>
                </a:lnTo>
                <a:close/>
                <a:moveTo>
                  <a:pt x="132" y="49"/>
                </a:moveTo>
                <a:lnTo>
                  <a:pt x="132" y="36"/>
                </a:lnTo>
                <a:lnTo>
                  <a:pt x="145" y="26"/>
                </a:lnTo>
                <a:lnTo>
                  <a:pt x="145" y="26"/>
                </a:lnTo>
                <a:lnTo>
                  <a:pt x="147" y="24"/>
                </a:lnTo>
                <a:lnTo>
                  <a:pt x="150" y="26"/>
                </a:lnTo>
                <a:lnTo>
                  <a:pt x="150" y="26"/>
                </a:lnTo>
                <a:lnTo>
                  <a:pt x="151" y="28"/>
                </a:lnTo>
                <a:lnTo>
                  <a:pt x="150" y="31"/>
                </a:lnTo>
                <a:lnTo>
                  <a:pt x="135" y="47"/>
                </a:lnTo>
                <a:lnTo>
                  <a:pt x="135" y="47"/>
                </a:lnTo>
                <a:lnTo>
                  <a:pt x="135" y="47"/>
                </a:lnTo>
                <a:lnTo>
                  <a:pt x="132" y="49"/>
                </a:lnTo>
                <a:lnTo>
                  <a:pt x="132" y="49"/>
                </a:lnTo>
                <a:close/>
                <a:moveTo>
                  <a:pt x="146" y="88"/>
                </a:moveTo>
                <a:lnTo>
                  <a:pt x="146" y="88"/>
                </a:lnTo>
                <a:lnTo>
                  <a:pt x="146" y="88"/>
                </a:lnTo>
                <a:lnTo>
                  <a:pt x="147" y="85"/>
                </a:lnTo>
                <a:lnTo>
                  <a:pt x="150" y="84"/>
                </a:lnTo>
                <a:lnTo>
                  <a:pt x="172" y="84"/>
                </a:lnTo>
                <a:lnTo>
                  <a:pt x="172" y="84"/>
                </a:lnTo>
                <a:lnTo>
                  <a:pt x="174" y="85"/>
                </a:lnTo>
                <a:lnTo>
                  <a:pt x="176" y="88"/>
                </a:lnTo>
                <a:lnTo>
                  <a:pt x="176" y="88"/>
                </a:lnTo>
                <a:lnTo>
                  <a:pt x="174" y="91"/>
                </a:lnTo>
                <a:lnTo>
                  <a:pt x="172" y="92"/>
                </a:lnTo>
                <a:lnTo>
                  <a:pt x="150" y="92"/>
                </a:lnTo>
                <a:lnTo>
                  <a:pt x="150" y="92"/>
                </a:lnTo>
                <a:lnTo>
                  <a:pt x="147" y="91"/>
                </a:lnTo>
                <a:lnTo>
                  <a:pt x="146" y="88"/>
                </a:lnTo>
                <a:lnTo>
                  <a:pt x="146" y="88"/>
                </a:lnTo>
                <a:close/>
                <a:moveTo>
                  <a:pt x="88" y="39"/>
                </a:moveTo>
                <a:lnTo>
                  <a:pt x="88" y="39"/>
                </a:lnTo>
                <a:lnTo>
                  <a:pt x="96" y="39"/>
                </a:lnTo>
                <a:lnTo>
                  <a:pt x="103" y="40"/>
                </a:lnTo>
                <a:lnTo>
                  <a:pt x="108" y="43"/>
                </a:lnTo>
                <a:lnTo>
                  <a:pt x="115" y="46"/>
                </a:lnTo>
                <a:lnTo>
                  <a:pt x="120" y="50"/>
                </a:lnTo>
                <a:lnTo>
                  <a:pt x="124" y="55"/>
                </a:lnTo>
                <a:lnTo>
                  <a:pt x="128" y="61"/>
                </a:lnTo>
                <a:lnTo>
                  <a:pt x="132" y="66"/>
                </a:lnTo>
                <a:lnTo>
                  <a:pt x="132" y="109"/>
                </a:lnTo>
                <a:lnTo>
                  <a:pt x="132" y="109"/>
                </a:lnTo>
                <a:lnTo>
                  <a:pt x="128" y="115"/>
                </a:lnTo>
                <a:lnTo>
                  <a:pt x="124" y="120"/>
                </a:lnTo>
                <a:lnTo>
                  <a:pt x="120" y="124"/>
                </a:lnTo>
                <a:lnTo>
                  <a:pt x="115" y="128"/>
                </a:lnTo>
                <a:lnTo>
                  <a:pt x="115" y="166"/>
                </a:lnTo>
                <a:lnTo>
                  <a:pt x="115" y="166"/>
                </a:lnTo>
                <a:lnTo>
                  <a:pt x="115" y="172"/>
                </a:lnTo>
                <a:lnTo>
                  <a:pt x="113" y="176"/>
                </a:lnTo>
                <a:lnTo>
                  <a:pt x="111" y="180"/>
                </a:lnTo>
                <a:lnTo>
                  <a:pt x="108" y="184"/>
                </a:lnTo>
                <a:lnTo>
                  <a:pt x="104" y="187"/>
                </a:lnTo>
                <a:lnTo>
                  <a:pt x="100" y="189"/>
                </a:lnTo>
                <a:lnTo>
                  <a:pt x="96" y="191"/>
                </a:lnTo>
                <a:lnTo>
                  <a:pt x="90" y="191"/>
                </a:lnTo>
                <a:lnTo>
                  <a:pt x="88" y="191"/>
                </a:lnTo>
                <a:lnTo>
                  <a:pt x="88" y="147"/>
                </a:lnTo>
                <a:lnTo>
                  <a:pt x="105" y="147"/>
                </a:lnTo>
                <a:lnTo>
                  <a:pt x="105" y="126"/>
                </a:lnTo>
                <a:lnTo>
                  <a:pt x="105" y="126"/>
                </a:lnTo>
                <a:lnTo>
                  <a:pt x="105" y="123"/>
                </a:lnTo>
                <a:lnTo>
                  <a:pt x="108" y="122"/>
                </a:lnTo>
                <a:lnTo>
                  <a:pt x="108" y="122"/>
                </a:lnTo>
                <a:lnTo>
                  <a:pt x="115" y="115"/>
                </a:lnTo>
                <a:lnTo>
                  <a:pt x="122" y="107"/>
                </a:lnTo>
                <a:lnTo>
                  <a:pt x="126" y="99"/>
                </a:lnTo>
                <a:lnTo>
                  <a:pt x="127" y="88"/>
                </a:lnTo>
                <a:lnTo>
                  <a:pt x="127" y="88"/>
                </a:lnTo>
                <a:lnTo>
                  <a:pt x="126" y="80"/>
                </a:lnTo>
                <a:lnTo>
                  <a:pt x="124" y="73"/>
                </a:lnTo>
                <a:lnTo>
                  <a:pt x="120" y="66"/>
                </a:lnTo>
                <a:lnTo>
                  <a:pt x="116" y="61"/>
                </a:lnTo>
                <a:lnTo>
                  <a:pt x="116" y="61"/>
                </a:lnTo>
                <a:lnTo>
                  <a:pt x="109" y="55"/>
                </a:lnTo>
                <a:lnTo>
                  <a:pt x="104" y="51"/>
                </a:lnTo>
                <a:lnTo>
                  <a:pt x="96" y="50"/>
                </a:lnTo>
                <a:lnTo>
                  <a:pt x="88" y="49"/>
                </a:lnTo>
                <a:lnTo>
                  <a:pt x="88" y="49"/>
                </a:lnTo>
                <a:lnTo>
                  <a:pt x="88" y="39"/>
                </a:lnTo>
                <a:lnTo>
                  <a:pt x="88" y="39"/>
                </a:lnTo>
                <a:lnTo>
                  <a:pt x="88" y="39"/>
                </a:lnTo>
                <a:close/>
                <a:moveTo>
                  <a:pt x="132" y="36"/>
                </a:moveTo>
                <a:lnTo>
                  <a:pt x="128" y="40"/>
                </a:lnTo>
                <a:lnTo>
                  <a:pt x="128" y="40"/>
                </a:lnTo>
                <a:lnTo>
                  <a:pt x="127" y="43"/>
                </a:lnTo>
                <a:lnTo>
                  <a:pt x="128" y="47"/>
                </a:lnTo>
                <a:lnTo>
                  <a:pt x="128" y="47"/>
                </a:lnTo>
                <a:lnTo>
                  <a:pt x="130" y="49"/>
                </a:lnTo>
                <a:lnTo>
                  <a:pt x="132" y="49"/>
                </a:lnTo>
                <a:lnTo>
                  <a:pt x="132" y="36"/>
                </a:lnTo>
                <a:lnTo>
                  <a:pt x="132" y="36"/>
                </a:lnTo>
                <a:close/>
                <a:moveTo>
                  <a:pt x="132" y="127"/>
                </a:moveTo>
                <a:lnTo>
                  <a:pt x="132" y="127"/>
                </a:lnTo>
                <a:lnTo>
                  <a:pt x="130" y="127"/>
                </a:lnTo>
                <a:lnTo>
                  <a:pt x="128" y="128"/>
                </a:lnTo>
                <a:lnTo>
                  <a:pt x="128" y="128"/>
                </a:lnTo>
                <a:lnTo>
                  <a:pt x="127" y="131"/>
                </a:lnTo>
                <a:lnTo>
                  <a:pt x="128" y="135"/>
                </a:lnTo>
                <a:lnTo>
                  <a:pt x="132" y="138"/>
                </a:lnTo>
                <a:lnTo>
                  <a:pt x="132" y="127"/>
                </a:lnTo>
                <a:lnTo>
                  <a:pt x="132" y="127"/>
                </a:lnTo>
                <a:close/>
                <a:moveTo>
                  <a:pt x="88" y="30"/>
                </a:moveTo>
                <a:lnTo>
                  <a:pt x="88" y="0"/>
                </a:lnTo>
                <a:lnTo>
                  <a:pt x="88" y="0"/>
                </a:lnTo>
                <a:lnTo>
                  <a:pt x="92" y="1"/>
                </a:lnTo>
                <a:lnTo>
                  <a:pt x="92" y="4"/>
                </a:lnTo>
                <a:lnTo>
                  <a:pt x="92" y="26"/>
                </a:lnTo>
                <a:lnTo>
                  <a:pt x="92" y="26"/>
                </a:lnTo>
                <a:lnTo>
                  <a:pt x="92" y="28"/>
                </a:lnTo>
                <a:lnTo>
                  <a:pt x="88" y="30"/>
                </a:lnTo>
                <a:lnTo>
                  <a:pt x="88" y="30"/>
                </a:lnTo>
                <a:close/>
                <a:moveTo>
                  <a:pt x="88" y="191"/>
                </a:moveTo>
                <a:lnTo>
                  <a:pt x="85" y="191"/>
                </a:lnTo>
                <a:lnTo>
                  <a:pt x="85" y="191"/>
                </a:lnTo>
                <a:lnTo>
                  <a:pt x="80" y="191"/>
                </a:lnTo>
                <a:lnTo>
                  <a:pt x="76" y="189"/>
                </a:lnTo>
                <a:lnTo>
                  <a:pt x="71" y="187"/>
                </a:lnTo>
                <a:lnTo>
                  <a:pt x="67" y="184"/>
                </a:lnTo>
                <a:lnTo>
                  <a:pt x="65" y="180"/>
                </a:lnTo>
                <a:lnTo>
                  <a:pt x="62" y="176"/>
                </a:lnTo>
                <a:lnTo>
                  <a:pt x="61" y="172"/>
                </a:lnTo>
                <a:lnTo>
                  <a:pt x="61" y="166"/>
                </a:lnTo>
                <a:lnTo>
                  <a:pt x="61" y="128"/>
                </a:lnTo>
                <a:lnTo>
                  <a:pt x="61" y="128"/>
                </a:lnTo>
                <a:lnTo>
                  <a:pt x="55" y="124"/>
                </a:lnTo>
                <a:lnTo>
                  <a:pt x="51" y="119"/>
                </a:lnTo>
                <a:lnTo>
                  <a:pt x="47" y="114"/>
                </a:lnTo>
                <a:lnTo>
                  <a:pt x="44" y="108"/>
                </a:lnTo>
                <a:lnTo>
                  <a:pt x="44" y="67"/>
                </a:lnTo>
                <a:lnTo>
                  <a:pt x="44" y="67"/>
                </a:lnTo>
                <a:lnTo>
                  <a:pt x="47" y="61"/>
                </a:lnTo>
                <a:lnTo>
                  <a:pt x="51" y="55"/>
                </a:lnTo>
                <a:lnTo>
                  <a:pt x="57" y="51"/>
                </a:lnTo>
                <a:lnTo>
                  <a:pt x="62" y="47"/>
                </a:lnTo>
                <a:lnTo>
                  <a:pt x="67" y="43"/>
                </a:lnTo>
                <a:lnTo>
                  <a:pt x="74" y="40"/>
                </a:lnTo>
                <a:lnTo>
                  <a:pt x="81" y="39"/>
                </a:lnTo>
                <a:lnTo>
                  <a:pt x="88" y="39"/>
                </a:lnTo>
                <a:lnTo>
                  <a:pt x="88" y="49"/>
                </a:lnTo>
                <a:lnTo>
                  <a:pt x="88" y="49"/>
                </a:lnTo>
                <a:lnTo>
                  <a:pt x="81" y="50"/>
                </a:lnTo>
                <a:lnTo>
                  <a:pt x="73" y="51"/>
                </a:lnTo>
                <a:lnTo>
                  <a:pt x="66" y="55"/>
                </a:lnTo>
                <a:lnTo>
                  <a:pt x="61" y="61"/>
                </a:lnTo>
                <a:lnTo>
                  <a:pt x="61" y="61"/>
                </a:lnTo>
                <a:lnTo>
                  <a:pt x="57" y="66"/>
                </a:lnTo>
                <a:lnTo>
                  <a:pt x="53" y="73"/>
                </a:lnTo>
                <a:lnTo>
                  <a:pt x="50" y="80"/>
                </a:lnTo>
                <a:lnTo>
                  <a:pt x="50" y="88"/>
                </a:lnTo>
                <a:lnTo>
                  <a:pt x="50" y="88"/>
                </a:lnTo>
                <a:lnTo>
                  <a:pt x="51" y="97"/>
                </a:lnTo>
                <a:lnTo>
                  <a:pt x="55" y="107"/>
                </a:lnTo>
                <a:lnTo>
                  <a:pt x="61" y="115"/>
                </a:lnTo>
                <a:lnTo>
                  <a:pt x="69" y="120"/>
                </a:lnTo>
                <a:lnTo>
                  <a:pt x="69" y="120"/>
                </a:lnTo>
                <a:lnTo>
                  <a:pt x="69" y="120"/>
                </a:lnTo>
                <a:lnTo>
                  <a:pt x="70" y="123"/>
                </a:lnTo>
                <a:lnTo>
                  <a:pt x="70" y="126"/>
                </a:lnTo>
                <a:lnTo>
                  <a:pt x="70" y="147"/>
                </a:lnTo>
                <a:lnTo>
                  <a:pt x="88" y="147"/>
                </a:lnTo>
                <a:lnTo>
                  <a:pt x="88" y="191"/>
                </a:lnTo>
                <a:lnTo>
                  <a:pt x="88" y="191"/>
                </a:lnTo>
                <a:close/>
                <a:moveTo>
                  <a:pt x="88" y="0"/>
                </a:move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5" y="28"/>
                </a:lnTo>
                <a:lnTo>
                  <a:pt x="84" y="26"/>
                </a:lnTo>
                <a:lnTo>
                  <a:pt x="84" y="4"/>
                </a:lnTo>
                <a:lnTo>
                  <a:pt x="84" y="4"/>
                </a:lnTo>
                <a:lnTo>
                  <a:pt x="85" y="1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close/>
                <a:moveTo>
                  <a:pt x="44" y="138"/>
                </a:moveTo>
                <a:lnTo>
                  <a:pt x="47" y="135"/>
                </a:lnTo>
                <a:lnTo>
                  <a:pt x="47" y="135"/>
                </a:lnTo>
                <a:lnTo>
                  <a:pt x="48" y="131"/>
                </a:lnTo>
                <a:lnTo>
                  <a:pt x="47" y="128"/>
                </a:lnTo>
                <a:lnTo>
                  <a:pt x="47" y="128"/>
                </a:lnTo>
                <a:lnTo>
                  <a:pt x="44" y="127"/>
                </a:lnTo>
                <a:lnTo>
                  <a:pt x="44" y="138"/>
                </a:lnTo>
                <a:lnTo>
                  <a:pt x="44" y="138"/>
                </a:lnTo>
                <a:close/>
                <a:moveTo>
                  <a:pt x="44" y="49"/>
                </a:moveTo>
                <a:lnTo>
                  <a:pt x="44" y="49"/>
                </a:lnTo>
                <a:lnTo>
                  <a:pt x="47" y="47"/>
                </a:lnTo>
                <a:lnTo>
                  <a:pt x="47" y="47"/>
                </a:lnTo>
                <a:lnTo>
                  <a:pt x="48" y="43"/>
                </a:lnTo>
                <a:lnTo>
                  <a:pt x="47" y="40"/>
                </a:lnTo>
                <a:lnTo>
                  <a:pt x="44" y="38"/>
                </a:lnTo>
                <a:lnTo>
                  <a:pt x="44" y="49"/>
                </a:lnTo>
                <a:close/>
                <a:moveTo>
                  <a:pt x="44" y="108"/>
                </a:moveTo>
                <a:lnTo>
                  <a:pt x="44" y="108"/>
                </a:lnTo>
                <a:lnTo>
                  <a:pt x="40" y="99"/>
                </a:lnTo>
                <a:lnTo>
                  <a:pt x="39" y="88"/>
                </a:lnTo>
                <a:lnTo>
                  <a:pt x="39" y="88"/>
                </a:lnTo>
                <a:lnTo>
                  <a:pt x="40" y="77"/>
                </a:lnTo>
                <a:lnTo>
                  <a:pt x="44" y="67"/>
                </a:lnTo>
                <a:lnTo>
                  <a:pt x="44" y="108"/>
                </a:lnTo>
                <a:lnTo>
                  <a:pt x="44" y="108"/>
                </a:lnTo>
                <a:close/>
                <a:moveTo>
                  <a:pt x="44" y="38"/>
                </a:moveTo>
                <a:lnTo>
                  <a:pt x="44" y="49"/>
                </a:lnTo>
                <a:lnTo>
                  <a:pt x="44" y="49"/>
                </a:lnTo>
                <a:lnTo>
                  <a:pt x="40" y="47"/>
                </a:lnTo>
                <a:lnTo>
                  <a:pt x="40" y="47"/>
                </a:lnTo>
                <a:lnTo>
                  <a:pt x="25" y="31"/>
                </a:lnTo>
                <a:lnTo>
                  <a:pt x="25" y="31"/>
                </a:lnTo>
                <a:lnTo>
                  <a:pt x="24" y="28"/>
                </a:lnTo>
                <a:lnTo>
                  <a:pt x="25" y="26"/>
                </a:lnTo>
                <a:lnTo>
                  <a:pt x="25" y="26"/>
                </a:lnTo>
                <a:lnTo>
                  <a:pt x="28" y="24"/>
                </a:lnTo>
                <a:lnTo>
                  <a:pt x="32" y="26"/>
                </a:lnTo>
                <a:lnTo>
                  <a:pt x="44" y="38"/>
                </a:lnTo>
                <a:lnTo>
                  <a:pt x="44" y="38"/>
                </a:lnTo>
                <a:close/>
                <a:moveTo>
                  <a:pt x="44" y="127"/>
                </a:moveTo>
                <a:lnTo>
                  <a:pt x="44" y="138"/>
                </a:lnTo>
                <a:lnTo>
                  <a:pt x="32" y="150"/>
                </a:lnTo>
                <a:lnTo>
                  <a:pt x="32" y="150"/>
                </a:lnTo>
                <a:lnTo>
                  <a:pt x="28" y="151"/>
                </a:lnTo>
                <a:lnTo>
                  <a:pt x="25" y="150"/>
                </a:lnTo>
                <a:lnTo>
                  <a:pt x="25" y="150"/>
                </a:lnTo>
                <a:lnTo>
                  <a:pt x="24" y="147"/>
                </a:lnTo>
                <a:lnTo>
                  <a:pt x="25" y="143"/>
                </a:lnTo>
                <a:lnTo>
                  <a:pt x="40" y="128"/>
                </a:lnTo>
                <a:lnTo>
                  <a:pt x="40" y="128"/>
                </a:lnTo>
                <a:lnTo>
                  <a:pt x="40" y="128"/>
                </a:lnTo>
                <a:lnTo>
                  <a:pt x="44" y="127"/>
                </a:lnTo>
                <a:lnTo>
                  <a:pt x="44" y="127"/>
                </a:lnTo>
                <a:close/>
                <a:moveTo>
                  <a:pt x="4" y="84"/>
                </a:moveTo>
                <a:lnTo>
                  <a:pt x="4" y="84"/>
                </a:lnTo>
                <a:lnTo>
                  <a:pt x="25" y="84"/>
                </a:lnTo>
                <a:lnTo>
                  <a:pt x="25" y="84"/>
                </a:lnTo>
                <a:lnTo>
                  <a:pt x="29" y="85"/>
                </a:lnTo>
                <a:lnTo>
                  <a:pt x="31" y="88"/>
                </a:lnTo>
                <a:lnTo>
                  <a:pt x="31" y="88"/>
                </a:lnTo>
                <a:lnTo>
                  <a:pt x="29" y="91"/>
                </a:lnTo>
                <a:lnTo>
                  <a:pt x="25" y="92"/>
                </a:lnTo>
                <a:lnTo>
                  <a:pt x="4" y="92"/>
                </a:lnTo>
                <a:lnTo>
                  <a:pt x="4" y="92"/>
                </a:lnTo>
                <a:lnTo>
                  <a:pt x="1" y="91"/>
                </a:lnTo>
                <a:lnTo>
                  <a:pt x="0" y="88"/>
                </a:lnTo>
                <a:lnTo>
                  <a:pt x="0" y="88"/>
                </a:lnTo>
                <a:lnTo>
                  <a:pt x="1" y="85"/>
                </a:lnTo>
                <a:lnTo>
                  <a:pt x="4" y="84"/>
                </a:lnTo>
                <a:lnTo>
                  <a:pt x="4" y="8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9" name="Freeform 177"/>
          <p:cNvSpPr>
            <a:spLocks noEditPoints="1"/>
          </p:cNvSpPr>
          <p:nvPr/>
        </p:nvSpPr>
        <p:spPr bwMode="auto">
          <a:xfrm>
            <a:off x="2054355" y="1467771"/>
            <a:ext cx="232011" cy="335695"/>
          </a:xfrm>
          <a:custGeom>
            <a:avLst/>
            <a:gdLst>
              <a:gd name="T0" fmla="*/ 132 w 264"/>
              <a:gd name="T1" fmla="*/ 7 h 382"/>
              <a:gd name="T2" fmla="*/ 140 w 264"/>
              <a:gd name="T3" fmla="*/ 126 h 382"/>
              <a:gd name="T4" fmla="*/ 156 w 264"/>
              <a:gd name="T5" fmla="*/ 128 h 382"/>
              <a:gd name="T6" fmla="*/ 186 w 264"/>
              <a:gd name="T7" fmla="*/ 142 h 382"/>
              <a:gd name="T8" fmla="*/ 206 w 264"/>
              <a:gd name="T9" fmla="*/ 166 h 382"/>
              <a:gd name="T10" fmla="*/ 218 w 264"/>
              <a:gd name="T11" fmla="*/ 196 h 382"/>
              <a:gd name="T12" fmla="*/ 220 w 264"/>
              <a:gd name="T13" fmla="*/ 212 h 382"/>
              <a:gd name="T14" fmla="*/ 220 w 264"/>
              <a:gd name="T15" fmla="*/ 222 h 382"/>
              <a:gd name="T16" fmla="*/ 215 w 264"/>
              <a:gd name="T17" fmla="*/ 239 h 382"/>
              <a:gd name="T18" fmla="*/ 210 w 264"/>
              <a:gd name="T19" fmla="*/ 254 h 382"/>
              <a:gd name="T20" fmla="*/ 194 w 264"/>
              <a:gd name="T21" fmla="*/ 275 h 382"/>
              <a:gd name="T22" fmla="*/ 174 w 264"/>
              <a:gd name="T23" fmla="*/ 290 h 382"/>
              <a:gd name="T24" fmla="*/ 159 w 264"/>
              <a:gd name="T25" fmla="*/ 296 h 382"/>
              <a:gd name="T26" fmla="*/ 141 w 264"/>
              <a:gd name="T27" fmla="*/ 300 h 382"/>
              <a:gd name="T28" fmla="*/ 132 w 264"/>
              <a:gd name="T29" fmla="*/ 300 h 382"/>
              <a:gd name="T30" fmla="*/ 132 w 264"/>
              <a:gd name="T31" fmla="*/ 327 h 382"/>
              <a:gd name="T32" fmla="*/ 144 w 264"/>
              <a:gd name="T33" fmla="*/ 333 h 382"/>
              <a:gd name="T34" fmla="*/ 149 w 264"/>
              <a:gd name="T35" fmla="*/ 345 h 382"/>
              <a:gd name="T36" fmla="*/ 148 w 264"/>
              <a:gd name="T37" fmla="*/ 353 h 382"/>
              <a:gd name="T38" fmla="*/ 138 w 264"/>
              <a:gd name="T39" fmla="*/ 363 h 382"/>
              <a:gd name="T40" fmla="*/ 132 w 264"/>
              <a:gd name="T41" fmla="*/ 382 h 382"/>
              <a:gd name="T42" fmla="*/ 228 w 264"/>
              <a:gd name="T43" fmla="*/ 361 h 382"/>
              <a:gd name="T44" fmla="*/ 228 w 264"/>
              <a:gd name="T45" fmla="*/ 357 h 382"/>
              <a:gd name="T46" fmla="*/ 221 w 264"/>
              <a:gd name="T47" fmla="*/ 349 h 382"/>
              <a:gd name="T48" fmla="*/ 201 w 264"/>
              <a:gd name="T49" fmla="*/ 340 h 382"/>
              <a:gd name="T50" fmla="*/ 182 w 264"/>
              <a:gd name="T51" fmla="*/ 336 h 382"/>
              <a:gd name="T52" fmla="*/ 214 w 264"/>
              <a:gd name="T53" fmla="*/ 315 h 382"/>
              <a:gd name="T54" fmla="*/ 241 w 264"/>
              <a:gd name="T55" fmla="*/ 287 h 382"/>
              <a:gd name="T56" fmla="*/ 257 w 264"/>
              <a:gd name="T57" fmla="*/ 253 h 382"/>
              <a:gd name="T58" fmla="*/ 264 w 264"/>
              <a:gd name="T59" fmla="*/ 212 h 382"/>
              <a:gd name="T60" fmla="*/ 263 w 264"/>
              <a:gd name="T61" fmla="*/ 200 h 382"/>
              <a:gd name="T62" fmla="*/ 259 w 264"/>
              <a:gd name="T63" fmla="*/ 177 h 382"/>
              <a:gd name="T64" fmla="*/ 251 w 264"/>
              <a:gd name="T65" fmla="*/ 156 h 382"/>
              <a:gd name="T66" fmla="*/ 240 w 264"/>
              <a:gd name="T67" fmla="*/ 137 h 382"/>
              <a:gd name="T68" fmla="*/ 225 w 264"/>
              <a:gd name="T69" fmla="*/ 119 h 382"/>
              <a:gd name="T70" fmla="*/ 207 w 264"/>
              <a:gd name="T71" fmla="*/ 104 h 382"/>
              <a:gd name="T72" fmla="*/ 187 w 264"/>
              <a:gd name="T73" fmla="*/ 93 h 382"/>
              <a:gd name="T74" fmla="*/ 165 w 264"/>
              <a:gd name="T75" fmla="*/ 85 h 382"/>
              <a:gd name="T76" fmla="*/ 174 w 264"/>
              <a:gd name="T77" fmla="*/ 20 h 382"/>
              <a:gd name="T78" fmla="*/ 111 w 264"/>
              <a:gd name="T79" fmla="*/ 0 h 382"/>
              <a:gd name="T80" fmla="*/ 118 w 264"/>
              <a:gd name="T81" fmla="*/ 195 h 382"/>
              <a:gd name="T82" fmla="*/ 132 w 264"/>
              <a:gd name="T83" fmla="*/ 7 h 382"/>
              <a:gd name="T84" fmla="*/ 132 w 264"/>
              <a:gd name="T85" fmla="*/ 300 h 382"/>
              <a:gd name="T86" fmla="*/ 118 w 264"/>
              <a:gd name="T87" fmla="*/ 299 h 382"/>
              <a:gd name="T88" fmla="*/ 92 w 264"/>
              <a:gd name="T89" fmla="*/ 291 h 382"/>
              <a:gd name="T90" fmla="*/ 119 w 264"/>
              <a:gd name="T91" fmla="*/ 284 h 382"/>
              <a:gd name="T92" fmla="*/ 58 w 264"/>
              <a:gd name="T93" fmla="*/ 260 h 382"/>
              <a:gd name="T94" fmla="*/ 0 w 264"/>
              <a:gd name="T95" fmla="*/ 260 h 382"/>
              <a:gd name="T96" fmla="*/ 22 w 264"/>
              <a:gd name="T97" fmla="*/ 284 h 382"/>
              <a:gd name="T98" fmla="*/ 34 w 264"/>
              <a:gd name="T99" fmla="*/ 300 h 382"/>
              <a:gd name="T100" fmla="*/ 65 w 264"/>
              <a:gd name="T101" fmla="*/ 326 h 382"/>
              <a:gd name="T102" fmla="*/ 83 w 264"/>
              <a:gd name="T103" fmla="*/ 336 h 382"/>
              <a:gd name="T104" fmla="*/ 49 w 264"/>
              <a:gd name="T105" fmla="*/ 345 h 382"/>
              <a:gd name="T106" fmla="*/ 39 w 264"/>
              <a:gd name="T107" fmla="*/ 353 h 382"/>
              <a:gd name="T108" fmla="*/ 35 w 264"/>
              <a:gd name="T109" fmla="*/ 361 h 382"/>
              <a:gd name="T110" fmla="*/ 132 w 264"/>
              <a:gd name="T111" fmla="*/ 382 h 382"/>
              <a:gd name="T112" fmla="*/ 132 w 264"/>
              <a:gd name="T113" fmla="*/ 364 h 382"/>
              <a:gd name="T114" fmla="*/ 119 w 264"/>
              <a:gd name="T115" fmla="*/ 359 h 382"/>
              <a:gd name="T116" fmla="*/ 114 w 264"/>
              <a:gd name="T117" fmla="*/ 345 h 382"/>
              <a:gd name="T118" fmla="*/ 115 w 264"/>
              <a:gd name="T119" fmla="*/ 338 h 382"/>
              <a:gd name="T120" fmla="*/ 125 w 264"/>
              <a:gd name="T121" fmla="*/ 329 h 382"/>
              <a:gd name="T122" fmla="*/ 132 w 264"/>
              <a:gd name="T123" fmla="*/ 30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4" h="382">
                <a:moveTo>
                  <a:pt x="174" y="20"/>
                </a:moveTo>
                <a:lnTo>
                  <a:pt x="132" y="7"/>
                </a:lnTo>
                <a:lnTo>
                  <a:pt x="132" y="151"/>
                </a:lnTo>
                <a:lnTo>
                  <a:pt x="140" y="126"/>
                </a:lnTo>
                <a:lnTo>
                  <a:pt x="140" y="126"/>
                </a:lnTo>
                <a:lnTo>
                  <a:pt x="156" y="128"/>
                </a:lnTo>
                <a:lnTo>
                  <a:pt x="172" y="134"/>
                </a:lnTo>
                <a:lnTo>
                  <a:pt x="186" y="142"/>
                </a:lnTo>
                <a:lnTo>
                  <a:pt x="197" y="153"/>
                </a:lnTo>
                <a:lnTo>
                  <a:pt x="206" y="166"/>
                </a:lnTo>
                <a:lnTo>
                  <a:pt x="214" y="180"/>
                </a:lnTo>
                <a:lnTo>
                  <a:pt x="218" y="196"/>
                </a:lnTo>
                <a:lnTo>
                  <a:pt x="220" y="204"/>
                </a:lnTo>
                <a:lnTo>
                  <a:pt x="220" y="212"/>
                </a:lnTo>
                <a:lnTo>
                  <a:pt x="220" y="212"/>
                </a:lnTo>
                <a:lnTo>
                  <a:pt x="220" y="222"/>
                </a:lnTo>
                <a:lnTo>
                  <a:pt x="218" y="230"/>
                </a:lnTo>
                <a:lnTo>
                  <a:pt x="215" y="239"/>
                </a:lnTo>
                <a:lnTo>
                  <a:pt x="213" y="246"/>
                </a:lnTo>
                <a:lnTo>
                  <a:pt x="210" y="254"/>
                </a:lnTo>
                <a:lnTo>
                  <a:pt x="205" y="262"/>
                </a:lnTo>
                <a:lnTo>
                  <a:pt x="194" y="275"/>
                </a:lnTo>
                <a:lnTo>
                  <a:pt x="182" y="286"/>
                </a:lnTo>
                <a:lnTo>
                  <a:pt x="174" y="290"/>
                </a:lnTo>
                <a:lnTo>
                  <a:pt x="167" y="294"/>
                </a:lnTo>
                <a:lnTo>
                  <a:pt x="159" y="296"/>
                </a:lnTo>
                <a:lnTo>
                  <a:pt x="150" y="299"/>
                </a:lnTo>
                <a:lnTo>
                  <a:pt x="141" y="300"/>
                </a:lnTo>
                <a:lnTo>
                  <a:pt x="132" y="300"/>
                </a:lnTo>
                <a:lnTo>
                  <a:pt x="132" y="300"/>
                </a:lnTo>
                <a:lnTo>
                  <a:pt x="132" y="327"/>
                </a:lnTo>
                <a:lnTo>
                  <a:pt x="132" y="327"/>
                </a:lnTo>
                <a:lnTo>
                  <a:pt x="138" y="329"/>
                </a:lnTo>
                <a:lnTo>
                  <a:pt x="144" y="333"/>
                </a:lnTo>
                <a:lnTo>
                  <a:pt x="148" y="338"/>
                </a:lnTo>
                <a:lnTo>
                  <a:pt x="149" y="345"/>
                </a:lnTo>
                <a:lnTo>
                  <a:pt x="149" y="345"/>
                </a:lnTo>
                <a:lnTo>
                  <a:pt x="148" y="353"/>
                </a:lnTo>
                <a:lnTo>
                  <a:pt x="144" y="359"/>
                </a:lnTo>
                <a:lnTo>
                  <a:pt x="138" y="363"/>
                </a:lnTo>
                <a:lnTo>
                  <a:pt x="132" y="364"/>
                </a:lnTo>
                <a:lnTo>
                  <a:pt x="132" y="382"/>
                </a:lnTo>
                <a:lnTo>
                  <a:pt x="228" y="382"/>
                </a:lnTo>
                <a:lnTo>
                  <a:pt x="228" y="361"/>
                </a:lnTo>
                <a:lnTo>
                  <a:pt x="228" y="361"/>
                </a:lnTo>
                <a:lnTo>
                  <a:pt x="228" y="357"/>
                </a:lnTo>
                <a:lnTo>
                  <a:pt x="225" y="353"/>
                </a:lnTo>
                <a:lnTo>
                  <a:pt x="221" y="349"/>
                </a:lnTo>
                <a:lnTo>
                  <a:pt x="215" y="345"/>
                </a:lnTo>
                <a:lnTo>
                  <a:pt x="201" y="340"/>
                </a:lnTo>
                <a:lnTo>
                  <a:pt x="182" y="336"/>
                </a:lnTo>
                <a:lnTo>
                  <a:pt x="182" y="336"/>
                </a:lnTo>
                <a:lnTo>
                  <a:pt x="199" y="326"/>
                </a:lnTo>
                <a:lnTo>
                  <a:pt x="214" y="315"/>
                </a:lnTo>
                <a:lnTo>
                  <a:pt x="229" y="302"/>
                </a:lnTo>
                <a:lnTo>
                  <a:pt x="241" y="287"/>
                </a:lnTo>
                <a:lnTo>
                  <a:pt x="251" y="271"/>
                </a:lnTo>
                <a:lnTo>
                  <a:pt x="257" y="253"/>
                </a:lnTo>
                <a:lnTo>
                  <a:pt x="263" y="233"/>
                </a:lnTo>
                <a:lnTo>
                  <a:pt x="264" y="212"/>
                </a:lnTo>
                <a:lnTo>
                  <a:pt x="264" y="212"/>
                </a:lnTo>
                <a:lnTo>
                  <a:pt x="263" y="200"/>
                </a:lnTo>
                <a:lnTo>
                  <a:pt x="262" y="189"/>
                </a:lnTo>
                <a:lnTo>
                  <a:pt x="259" y="177"/>
                </a:lnTo>
                <a:lnTo>
                  <a:pt x="256" y="166"/>
                </a:lnTo>
                <a:lnTo>
                  <a:pt x="251" y="156"/>
                </a:lnTo>
                <a:lnTo>
                  <a:pt x="245" y="146"/>
                </a:lnTo>
                <a:lnTo>
                  <a:pt x="240" y="137"/>
                </a:lnTo>
                <a:lnTo>
                  <a:pt x="232" y="127"/>
                </a:lnTo>
                <a:lnTo>
                  <a:pt x="225" y="119"/>
                </a:lnTo>
                <a:lnTo>
                  <a:pt x="215" y="111"/>
                </a:lnTo>
                <a:lnTo>
                  <a:pt x="207" y="104"/>
                </a:lnTo>
                <a:lnTo>
                  <a:pt x="198" y="99"/>
                </a:lnTo>
                <a:lnTo>
                  <a:pt x="187" y="93"/>
                </a:lnTo>
                <a:lnTo>
                  <a:pt x="176" y="88"/>
                </a:lnTo>
                <a:lnTo>
                  <a:pt x="165" y="85"/>
                </a:lnTo>
                <a:lnTo>
                  <a:pt x="153" y="82"/>
                </a:lnTo>
                <a:lnTo>
                  <a:pt x="174" y="20"/>
                </a:lnTo>
                <a:close/>
                <a:moveTo>
                  <a:pt x="132" y="7"/>
                </a:moveTo>
                <a:lnTo>
                  <a:pt x="111" y="0"/>
                </a:lnTo>
                <a:lnTo>
                  <a:pt x="56" y="174"/>
                </a:lnTo>
                <a:lnTo>
                  <a:pt x="118" y="195"/>
                </a:lnTo>
                <a:lnTo>
                  <a:pt x="132" y="151"/>
                </a:lnTo>
                <a:lnTo>
                  <a:pt x="132" y="7"/>
                </a:lnTo>
                <a:lnTo>
                  <a:pt x="132" y="7"/>
                </a:lnTo>
                <a:close/>
                <a:moveTo>
                  <a:pt x="132" y="300"/>
                </a:moveTo>
                <a:lnTo>
                  <a:pt x="132" y="300"/>
                </a:lnTo>
                <a:lnTo>
                  <a:pt x="118" y="299"/>
                </a:lnTo>
                <a:lnTo>
                  <a:pt x="104" y="296"/>
                </a:lnTo>
                <a:lnTo>
                  <a:pt x="92" y="291"/>
                </a:lnTo>
                <a:lnTo>
                  <a:pt x="80" y="284"/>
                </a:lnTo>
                <a:lnTo>
                  <a:pt x="119" y="284"/>
                </a:lnTo>
                <a:lnTo>
                  <a:pt x="119" y="260"/>
                </a:lnTo>
                <a:lnTo>
                  <a:pt x="58" y="260"/>
                </a:lnTo>
                <a:lnTo>
                  <a:pt x="10" y="260"/>
                </a:lnTo>
                <a:lnTo>
                  <a:pt x="0" y="260"/>
                </a:lnTo>
                <a:lnTo>
                  <a:pt x="0" y="284"/>
                </a:lnTo>
                <a:lnTo>
                  <a:pt x="22" y="284"/>
                </a:lnTo>
                <a:lnTo>
                  <a:pt x="22" y="284"/>
                </a:lnTo>
                <a:lnTo>
                  <a:pt x="34" y="300"/>
                </a:lnTo>
                <a:lnTo>
                  <a:pt x="48" y="314"/>
                </a:lnTo>
                <a:lnTo>
                  <a:pt x="65" y="326"/>
                </a:lnTo>
                <a:lnTo>
                  <a:pt x="83" y="336"/>
                </a:lnTo>
                <a:lnTo>
                  <a:pt x="83" y="336"/>
                </a:lnTo>
                <a:lnTo>
                  <a:pt x="64" y="340"/>
                </a:lnTo>
                <a:lnTo>
                  <a:pt x="49" y="345"/>
                </a:lnTo>
                <a:lnTo>
                  <a:pt x="44" y="349"/>
                </a:lnTo>
                <a:lnTo>
                  <a:pt x="39" y="353"/>
                </a:lnTo>
                <a:lnTo>
                  <a:pt x="37" y="357"/>
                </a:lnTo>
                <a:lnTo>
                  <a:pt x="35" y="361"/>
                </a:lnTo>
                <a:lnTo>
                  <a:pt x="35" y="382"/>
                </a:lnTo>
                <a:lnTo>
                  <a:pt x="132" y="382"/>
                </a:lnTo>
                <a:lnTo>
                  <a:pt x="132" y="364"/>
                </a:lnTo>
                <a:lnTo>
                  <a:pt x="132" y="364"/>
                </a:lnTo>
                <a:lnTo>
                  <a:pt x="125" y="363"/>
                </a:lnTo>
                <a:lnTo>
                  <a:pt x="119" y="359"/>
                </a:lnTo>
                <a:lnTo>
                  <a:pt x="115" y="353"/>
                </a:lnTo>
                <a:lnTo>
                  <a:pt x="114" y="345"/>
                </a:lnTo>
                <a:lnTo>
                  <a:pt x="114" y="345"/>
                </a:lnTo>
                <a:lnTo>
                  <a:pt x="115" y="338"/>
                </a:lnTo>
                <a:lnTo>
                  <a:pt x="119" y="333"/>
                </a:lnTo>
                <a:lnTo>
                  <a:pt x="125" y="329"/>
                </a:lnTo>
                <a:lnTo>
                  <a:pt x="132" y="327"/>
                </a:lnTo>
                <a:lnTo>
                  <a:pt x="132" y="30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7" name="组合 299"/>
          <p:cNvGrpSpPr/>
          <p:nvPr/>
        </p:nvGrpSpPr>
        <p:grpSpPr>
          <a:xfrm>
            <a:off x="2242425" y="1421195"/>
            <a:ext cx="201252" cy="122151"/>
            <a:chOff x="3143251" y="1577975"/>
            <a:chExt cx="363538" cy="220663"/>
          </a:xfrm>
          <a:solidFill>
            <a:schemeClr val="accent1"/>
          </a:solidFill>
        </p:grpSpPr>
        <p:sp>
          <p:nvSpPr>
            <p:cNvPr id="301" name="Freeform 178"/>
            <p:cNvSpPr>
              <a:spLocks noEditPoints="1"/>
            </p:cNvSpPr>
            <p:nvPr/>
          </p:nvSpPr>
          <p:spPr bwMode="auto">
            <a:xfrm>
              <a:off x="3143251" y="1577975"/>
              <a:ext cx="215900" cy="212725"/>
            </a:xfrm>
            <a:custGeom>
              <a:avLst/>
              <a:gdLst>
                <a:gd name="T0" fmla="*/ 68 w 136"/>
                <a:gd name="T1" fmla="*/ 0 h 134"/>
                <a:gd name="T2" fmla="*/ 94 w 136"/>
                <a:gd name="T3" fmla="*/ 4 h 134"/>
                <a:gd name="T4" fmla="*/ 106 w 136"/>
                <a:gd name="T5" fmla="*/ 11 h 134"/>
                <a:gd name="T6" fmla="*/ 125 w 136"/>
                <a:gd name="T7" fmla="*/ 28 h 134"/>
                <a:gd name="T8" fmla="*/ 134 w 136"/>
                <a:gd name="T9" fmla="*/ 53 h 134"/>
                <a:gd name="T10" fmla="*/ 134 w 136"/>
                <a:gd name="T11" fmla="*/ 79 h 134"/>
                <a:gd name="T12" fmla="*/ 131 w 136"/>
                <a:gd name="T13" fmla="*/ 92 h 134"/>
                <a:gd name="T14" fmla="*/ 121 w 136"/>
                <a:gd name="T15" fmla="*/ 110 h 134"/>
                <a:gd name="T16" fmla="*/ 106 w 136"/>
                <a:gd name="T17" fmla="*/ 123 h 134"/>
                <a:gd name="T18" fmla="*/ 88 w 136"/>
                <a:gd name="T19" fmla="*/ 131 h 134"/>
                <a:gd name="T20" fmla="*/ 68 w 136"/>
                <a:gd name="T21" fmla="*/ 134 h 134"/>
                <a:gd name="T22" fmla="*/ 68 w 136"/>
                <a:gd name="T23" fmla="*/ 122 h 134"/>
                <a:gd name="T24" fmla="*/ 84 w 136"/>
                <a:gd name="T25" fmla="*/ 119 h 134"/>
                <a:gd name="T26" fmla="*/ 99 w 136"/>
                <a:gd name="T27" fmla="*/ 112 h 134"/>
                <a:gd name="T28" fmla="*/ 111 w 136"/>
                <a:gd name="T29" fmla="*/ 102 h 134"/>
                <a:gd name="T30" fmla="*/ 119 w 136"/>
                <a:gd name="T31" fmla="*/ 87 h 134"/>
                <a:gd name="T32" fmla="*/ 119 w 136"/>
                <a:gd name="T33" fmla="*/ 87 h 134"/>
                <a:gd name="T34" fmla="*/ 123 w 136"/>
                <a:gd name="T35" fmla="*/ 66 h 134"/>
                <a:gd name="T36" fmla="*/ 119 w 136"/>
                <a:gd name="T37" fmla="*/ 45 h 134"/>
                <a:gd name="T38" fmla="*/ 107 w 136"/>
                <a:gd name="T39" fmla="*/ 28 h 134"/>
                <a:gd name="T40" fmla="*/ 88 w 136"/>
                <a:gd name="T41" fmla="*/ 16 h 134"/>
                <a:gd name="T42" fmla="*/ 79 w 136"/>
                <a:gd name="T43" fmla="*/ 14 h 134"/>
                <a:gd name="T44" fmla="*/ 68 w 136"/>
                <a:gd name="T45" fmla="*/ 0 h 134"/>
                <a:gd name="T46" fmla="*/ 6 w 136"/>
                <a:gd name="T47" fmla="*/ 42 h 134"/>
                <a:gd name="T48" fmla="*/ 16 w 136"/>
                <a:gd name="T49" fmla="*/ 24 h 134"/>
                <a:gd name="T50" fmla="*/ 31 w 136"/>
                <a:gd name="T51" fmla="*/ 11 h 134"/>
                <a:gd name="T52" fmla="*/ 49 w 136"/>
                <a:gd name="T53" fmla="*/ 3 h 134"/>
                <a:gd name="T54" fmla="*/ 68 w 136"/>
                <a:gd name="T55" fmla="*/ 0 h 134"/>
                <a:gd name="T56" fmla="*/ 68 w 136"/>
                <a:gd name="T57" fmla="*/ 12 h 134"/>
                <a:gd name="T58" fmla="*/ 52 w 136"/>
                <a:gd name="T59" fmla="*/ 15 h 134"/>
                <a:gd name="T60" fmla="*/ 38 w 136"/>
                <a:gd name="T61" fmla="*/ 22 h 134"/>
                <a:gd name="T62" fmla="*/ 26 w 136"/>
                <a:gd name="T63" fmla="*/ 33 h 134"/>
                <a:gd name="T64" fmla="*/ 18 w 136"/>
                <a:gd name="T65" fmla="*/ 46 h 134"/>
                <a:gd name="T66" fmla="*/ 14 w 136"/>
                <a:gd name="T67" fmla="*/ 57 h 134"/>
                <a:gd name="T68" fmla="*/ 15 w 136"/>
                <a:gd name="T69" fmla="*/ 79 h 134"/>
                <a:gd name="T70" fmla="*/ 23 w 136"/>
                <a:gd name="T71" fmla="*/ 98 h 134"/>
                <a:gd name="T72" fmla="*/ 38 w 136"/>
                <a:gd name="T73" fmla="*/ 112 h 134"/>
                <a:gd name="T74" fmla="*/ 48 w 136"/>
                <a:gd name="T75" fmla="*/ 118 h 134"/>
                <a:gd name="T76" fmla="*/ 68 w 136"/>
                <a:gd name="T77" fmla="*/ 122 h 134"/>
                <a:gd name="T78" fmla="*/ 68 w 136"/>
                <a:gd name="T79" fmla="*/ 134 h 134"/>
                <a:gd name="T80" fmla="*/ 43 w 136"/>
                <a:gd name="T81" fmla="*/ 130 h 134"/>
                <a:gd name="T82" fmla="*/ 31 w 136"/>
                <a:gd name="T83" fmla="*/ 123 h 134"/>
                <a:gd name="T84" fmla="*/ 12 w 136"/>
                <a:gd name="T85" fmla="*/ 104 h 134"/>
                <a:gd name="T86" fmla="*/ 3 w 136"/>
                <a:gd name="T87" fmla="*/ 81 h 134"/>
                <a:gd name="T88" fmla="*/ 1 w 136"/>
                <a:gd name="T89" fmla="*/ 56 h 134"/>
                <a:gd name="T90" fmla="*/ 6 w 136"/>
                <a:gd name="T91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6" h="134">
                  <a:moveTo>
                    <a:pt x="68" y="0"/>
                  </a:moveTo>
                  <a:lnTo>
                    <a:pt x="68" y="0"/>
                  </a:lnTo>
                  <a:lnTo>
                    <a:pt x="81" y="0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106" y="11"/>
                  </a:lnTo>
                  <a:lnTo>
                    <a:pt x="115" y="19"/>
                  </a:lnTo>
                  <a:lnTo>
                    <a:pt x="125" y="28"/>
                  </a:lnTo>
                  <a:lnTo>
                    <a:pt x="130" y="41"/>
                  </a:lnTo>
                  <a:lnTo>
                    <a:pt x="134" y="53"/>
                  </a:lnTo>
                  <a:lnTo>
                    <a:pt x="136" y="65"/>
                  </a:lnTo>
                  <a:lnTo>
                    <a:pt x="134" y="79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26" y="102"/>
                  </a:lnTo>
                  <a:lnTo>
                    <a:pt x="121" y="110"/>
                  </a:lnTo>
                  <a:lnTo>
                    <a:pt x="114" y="116"/>
                  </a:lnTo>
                  <a:lnTo>
                    <a:pt x="106" y="123"/>
                  </a:lnTo>
                  <a:lnTo>
                    <a:pt x="98" y="129"/>
                  </a:lnTo>
                  <a:lnTo>
                    <a:pt x="88" y="131"/>
                  </a:lnTo>
                  <a:lnTo>
                    <a:pt x="79" y="134"/>
                  </a:lnTo>
                  <a:lnTo>
                    <a:pt x="68" y="134"/>
                  </a:lnTo>
                  <a:lnTo>
                    <a:pt x="68" y="122"/>
                  </a:lnTo>
                  <a:lnTo>
                    <a:pt x="68" y="122"/>
                  </a:lnTo>
                  <a:lnTo>
                    <a:pt x="76" y="122"/>
                  </a:lnTo>
                  <a:lnTo>
                    <a:pt x="84" y="119"/>
                  </a:lnTo>
                  <a:lnTo>
                    <a:pt x="92" y="116"/>
                  </a:lnTo>
                  <a:lnTo>
                    <a:pt x="99" y="112"/>
                  </a:lnTo>
                  <a:lnTo>
                    <a:pt x="104" y="108"/>
                  </a:lnTo>
                  <a:lnTo>
                    <a:pt x="111" y="102"/>
                  </a:lnTo>
                  <a:lnTo>
                    <a:pt x="115" y="95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22" y="77"/>
                  </a:lnTo>
                  <a:lnTo>
                    <a:pt x="123" y="66"/>
                  </a:lnTo>
                  <a:lnTo>
                    <a:pt x="122" y="56"/>
                  </a:lnTo>
                  <a:lnTo>
                    <a:pt x="119" y="45"/>
                  </a:lnTo>
                  <a:lnTo>
                    <a:pt x="114" y="37"/>
                  </a:lnTo>
                  <a:lnTo>
                    <a:pt x="107" y="28"/>
                  </a:lnTo>
                  <a:lnTo>
                    <a:pt x="99" y="22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79" y="14"/>
                  </a:lnTo>
                  <a:lnTo>
                    <a:pt x="68" y="12"/>
                  </a:lnTo>
                  <a:lnTo>
                    <a:pt x="68" y="0"/>
                  </a:lnTo>
                  <a:close/>
                  <a:moveTo>
                    <a:pt x="6" y="42"/>
                  </a:moveTo>
                  <a:lnTo>
                    <a:pt x="6" y="42"/>
                  </a:lnTo>
                  <a:lnTo>
                    <a:pt x="10" y="33"/>
                  </a:lnTo>
                  <a:lnTo>
                    <a:pt x="16" y="24"/>
                  </a:lnTo>
                  <a:lnTo>
                    <a:pt x="23" y="16"/>
                  </a:lnTo>
                  <a:lnTo>
                    <a:pt x="31" y="11"/>
                  </a:lnTo>
                  <a:lnTo>
                    <a:pt x="39" y="5"/>
                  </a:lnTo>
                  <a:lnTo>
                    <a:pt x="49" y="3"/>
                  </a:lnTo>
                  <a:lnTo>
                    <a:pt x="58" y="0"/>
                  </a:lnTo>
                  <a:lnTo>
                    <a:pt x="68" y="0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0" y="12"/>
                  </a:lnTo>
                  <a:lnTo>
                    <a:pt x="52" y="15"/>
                  </a:lnTo>
                  <a:lnTo>
                    <a:pt x="45" y="18"/>
                  </a:lnTo>
                  <a:lnTo>
                    <a:pt x="38" y="22"/>
                  </a:lnTo>
                  <a:lnTo>
                    <a:pt x="31" y="26"/>
                  </a:lnTo>
                  <a:lnTo>
                    <a:pt x="26" y="33"/>
                  </a:lnTo>
                  <a:lnTo>
                    <a:pt x="20" y="39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4" y="57"/>
                  </a:lnTo>
                  <a:lnTo>
                    <a:pt x="14" y="68"/>
                  </a:lnTo>
                  <a:lnTo>
                    <a:pt x="15" y="79"/>
                  </a:lnTo>
                  <a:lnTo>
                    <a:pt x="18" y="88"/>
                  </a:lnTo>
                  <a:lnTo>
                    <a:pt x="23" y="98"/>
                  </a:lnTo>
                  <a:lnTo>
                    <a:pt x="30" y="106"/>
                  </a:lnTo>
                  <a:lnTo>
                    <a:pt x="38" y="112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58" y="121"/>
                  </a:lnTo>
                  <a:lnTo>
                    <a:pt x="68" y="122"/>
                  </a:lnTo>
                  <a:lnTo>
                    <a:pt x="68" y="134"/>
                  </a:lnTo>
                  <a:lnTo>
                    <a:pt x="68" y="134"/>
                  </a:lnTo>
                  <a:lnTo>
                    <a:pt x="56" y="133"/>
                  </a:lnTo>
                  <a:lnTo>
                    <a:pt x="43" y="130"/>
                  </a:lnTo>
                  <a:lnTo>
                    <a:pt x="43" y="130"/>
                  </a:lnTo>
                  <a:lnTo>
                    <a:pt x="31" y="123"/>
                  </a:lnTo>
                  <a:lnTo>
                    <a:pt x="20" y="115"/>
                  </a:lnTo>
                  <a:lnTo>
                    <a:pt x="12" y="104"/>
                  </a:lnTo>
                  <a:lnTo>
                    <a:pt x="6" y="93"/>
                  </a:lnTo>
                  <a:lnTo>
                    <a:pt x="3" y="81"/>
                  </a:lnTo>
                  <a:lnTo>
                    <a:pt x="0" y="68"/>
                  </a:lnTo>
                  <a:lnTo>
                    <a:pt x="1" y="56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2" name="Freeform 179"/>
            <p:cNvSpPr/>
            <p:nvPr/>
          </p:nvSpPr>
          <p:spPr bwMode="auto">
            <a:xfrm>
              <a:off x="3335338" y="1706563"/>
              <a:ext cx="106363" cy="65088"/>
            </a:xfrm>
            <a:custGeom>
              <a:avLst/>
              <a:gdLst>
                <a:gd name="T0" fmla="*/ 61 w 67"/>
                <a:gd name="T1" fmla="*/ 41 h 41"/>
                <a:gd name="T2" fmla="*/ 67 w 67"/>
                <a:gd name="T3" fmla="*/ 25 h 41"/>
                <a:gd name="T4" fmla="*/ 6 w 67"/>
                <a:gd name="T5" fmla="*/ 0 h 41"/>
                <a:gd name="T6" fmla="*/ 0 w 67"/>
                <a:gd name="T7" fmla="*/ 17 h 41"/>
                <a:gd name="T8" fmla="*/ 61 w 67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1">
                  <a:moveTo>
                    <a:pt x="61" y="41"/>
                  </a:moveTo>
                  <a:lnTo>
                    <a:pt x="67" y="25"/>
                  </a:lnTo>
                  <a:lnTo>
                    <a:pt x="6" y="0"/>
                  </a:lnTo>
                  <a:lnTo>
                    <a:pt x="0" y="17"/>
                  </a:lnTo>
                  <a:lnTo>
                    <a:pt x="61" y="4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3" name="Freeform 180"/>
            <p:cNvSpPr/>
            <p:nvPr/>
          </p:nvSpPr>
          <p:spPr bwMode="auto">
            <a:xfrm>
              <a:off x="3368676" y="1717675"/>
              <a:ext cx="138113" cy="80963"/>
            </a:xfrm>
            <a:custGeom>
              <a:avLst/>
              <a:gdLst>
                <a:gd name="T0" fmla="*/ 67 w 87"/>
                <a:gd name="T1" fmla="*/ 51 h 51"/>
                <a:gd name="T2" fmla="*/ 67 w 87"/>
                <a:gd name="T3" fmla="*/ 51 h 51"/>
                <a:gd name="T4" fmla="*/ 73 w 87"/>
                <a:gd name="T5" fmla="*/ 51 h 51"/>
                <a:gd name="T6" fmla="*/ 79 w 87"/>
                <a:gd name="T7" fmla="*/ 51 h 51"/>
                <a:gd name="T8" fmla="*/ 83 w 87"/>
                <a:gd name="T9" fmla="*/ 47 h 51"/>
                <a:gd name="T10" fmla="*/ 86 w 87"/>
                <a:gd name="T11" fmla="*/ 43 h 51"/>
                <a:gd name="T12" fmla="*/ 86 w 87"/>
                <a:gd name="T13" fmla="*/ 43 h 51"/>
                <a:gd name="T14" fmla="*/ 87 w 87"/>
                <a:gd name="T15" fmla="*/ 37 h 51"/>
                <a:gd name="T16" fmla="*/ 86 w 87"/>
                <a:gd name="T17" fmla="*/ 31 h 51"/>
                <a:gd name="T18" fmla="*/ 83 w 87"/>
                <a:gd name="T19" fmla="*/ 27 h 51"/>
                <a:gd name="T20" fmla="*/ 78 w 87"/>
                <a:gd name="T21" fmla="*/ 24 h 51"/>
                <a:gd name="T22" fmla="*/ 21 w 87"/>
                <a:gd name="T23" fmla="*/ 1 h 51"/>
                <a:gd name="T24" fmla="*/ 21 w 87"/>
                <a:gd name="T25" fmla="*/ 1 h 51"/>
                <a:gd name="T26" fmla="*/ 15 w 87"/>
                <a:gd name="T27" fmla="*/ 0 h 51"/>
                <a:gd name="T28" fmla="*/ 10 w 87"/>
                <a:gd name="T29" fmla="*/ 1 h 51"/>
                <a:gd name="T30" fmla="*/ 4 w 87"/>
                <a:gd name="T31" fmla="*/ 4 h 51"/>
                <a:gd name="T32" fmla="*/ 2 w 87"/>
                <a:gd name="T33" fmla="*/ 10 h 51"/>
                <a:gd name="T34" fmla="*/ 2 w 87"/>
                <a:gd name="T35" fmla="*/ 10 h 51"/>
                <a:gd name="T36" fmla="*/ 0 w 87"/>
                <a:gd name="T37" fmla="*/ 15 h 51"/>
                <a:gd name="T38" fmla="*/ 2 w 87"/>
                <a:gd name="T39" fmla="*/ 20 h 51"/>
                <a:gd name="T40" fmla="*/ 4 w 87"/>
                <a:gd name="T41" fmla="*/ 24 h 51"/>
                <a:gd name="T42" fmla="*/ 10 w 87"/>
                <a:gd name="T43" fmla="*/ 28 h 51"/>
                <a:gd name="T44" fmla="*/ 67 w 87"/>
                <a:gd name="T4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1">
                  <a:moveTo>
                    <a:pt x="67" y="51"/>
                  </a:moveTo>
                  <a:lnTo>
                    <a:pt x="67" y="51"/>
                  </a:lnTo>
                  <a:lnTo>
                    <a:pt x="73" y="51"/>
                  </a:lnTo>
                  <a:lnTo>
                    <a:pt x="79" y="51"/>
                  </a:lnTo>
                  <a:lnTo>
                    <a:pt x="83" y="47"/>
                  </a:lnTo>
                  <a:lnTo>
                    <a:pt x="86" y="43"/>
                  </a:lnTo>
                  <a:lnTo>
                    <a:pt x="86" y="43"/>
                  </a:lnTo>
                  <a:lnTo>
                    <a:pt x="87" y="37"/>
                  </a:lnTo>
                  <a:lnTo>
                    <a:pt x="86" y="31"/>
                  </a:lnTo>
                  <a:lnTo>
                    <a:pt x="83" y="27"/>
                  </a:lnTo>
                  <a:lnTo>
                    <a:pt x="78" y="24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5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4"/>
                  </a:lnTo>
                  <a:lnTo>
                    <a:pt x="10" y="28"/>
                  </a:lnTo>
                  <a:lnTo>
                    <a:pt x="67" y="5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04" name="Freeform 181"/>
          <p:cNvSpPr>
            <a:spLocks noEditPoints="1"/>
          </p:cNvSpPr>
          <p:nvPr/>
        </p:nvSpPr>
        <p:spPr bwMode="auto">
          <a:xfrm>
            <a:off x="2249455" y="2131252"/>
            <a:ext cx="241679" cy="86121"/>
          </a:xfrm>
          <a:custGeom>
            <a:avLst/>
            <a:gdLst>
              <a:gd name="T0" fmla="*/ 239 w 275"/>
              <a:gd name="T1" fmla="*/ 40 h 98"/>
              <a:gd name="T2" fmla="*/ 258 w 275"/>
              <a:gd name="T3" fmla="*/ 65 h 98"/>
              <a:gd name="T4" fmla="*/ 239 w 275"/>
              <a:gd name="T5" fmla="*/ 88 h 98"/>
              <a:gd name="T6" fmla="*/ 275 w 275"/>
              <a:gd name="T7" fmla="*/ 78 h 98"/>
              <a:gd name="T8" fmla="*/ 239 w 275"/>
              <a:gd name="T9" fmla="*/ 40 h 98"/>
              <a:gd name="T10" fmla="*/ 118 w 275"/>
              <a:gd name="T11" fmla="*/ 15 h 98"/>
              <a:gd name="T12" fmla="*/ 111 w 275"/>
              <a:gd name="T13" fmla="*/ 11 h 98"/>
              <a:gd name="T14" fmla="*/ 84 w 275"/>
              <a:gd name="T15" fmla="*/ 8 h 98"/>
              <a:gd name="T16" fmla="*/ 107 w 275"/>
              <a:gd name="T17" fmla="*/ 14 h 98"/>
              <a:gd name="T18" fmla="*/ 113 w 275"/>
              <a:gd name="T19" fmla="*/ 17 h 98"/>
              <a:gd name="T20" fmla="*/ 113 w 275"/>
              <a:gd name="T21" fmla="*/ 22 h 98"/>
              <a:gd name="T22" fmla="*/ 110 w 275"/>
              <a:gd name="T23" fmla="*/ 36 h 98"/>
              <a:gd name="T24" fmla="*/ 109 w 275"/>
              <a:gd name="T25" fmla="*/ 33 h 98"/>
              <a:gd name="T26" fmla="*/ 84 w 275"/>
              <a:gd name="T27" fmla="*/ 26 h 98"/>
              <a:gd name="T28" fmla="*/ 99 w 275"/>
              <a:gd name="T29" fmla="*/ 76 h 98"/>
              <a:gd name="T30" fmla="*/ 103 w 275"/>
              <a:gd name="T31" fmla="*/ 76 h 98"/>
              <a:gd name="T32" fmla="*/ 228 w 275"/>
              <a:gd name="T33" fmla="*/ 98 h 98"/>
              <a:gd name="T34" fmla="*/ 239 w 275"/>
              <a:gd name="T35" fmla="*/ 88 h 98"/>
              <a:gd name="T36" fmla="*/ 228 w 275"/>
              <a:gd name="T37" fmla="*/ 94 h 98"/>
              <a:gd name="T38" fmla="*/ 225 w 275"/>
              <a:gd name="T39" fmla="*/ 92 h 98"/>
              <a:gd name="T40" fmla="*/ 220 w 275"/>
              <a:gd name="T41" fmla="*/ 90 h 98"/>
              <a:gd name="T42" fmla="*/ 218 w 275"/>
              <a:gd name="T43" fmla="*/ 83 h 98"/>
              <a:gd name="T44" fmla="*/ 220 w 275"/>
              <a:gd name="T45" fmla="*/ 80 h 98"/>
              <a:gd name="T46" fmla="*/ 224 w 275"/>
              <a:gd name="T47" fmla="*/ 76 h 98"/>
              <a:gd name="T48" fmla="*/ 226 w 275"/>
              <a:gd name="T49" fmla="*/ 76 h 98"/>
              <a:gd name="T50" fmla="*/ 222 w 275"/>
              <a:gd name="T51" fmla="*/ 72 h 98"/>
              <a:gd name="T52" fmla="*/ 221 w 275"/>
              <a:gd name="T53" fmla="*/ 67 h 98"/>
              <a:gd name="T54" fmla="*/ 222 w 275"/>
              <a:gd name="T55" fmla="*/ 64 h 98"/>
              <a:gd name="T56" fmla="*/ 226 w 275"/>
              <a:gd name="T57" fmla="*/ 60 h 98"/>
              <a:gd name="T58" fmla="*/ 230 w 275"/>
              <a:gd name="T59" fmla="*/ 60 h 98"/>
              <a:gd name="T60" fmla="*/ 225 w 275"/>
              <a:gd name="T61" fmla="*/ 56 h 98"/>
              <a:gd name="T62" fmla="*/ 225 w 275"/>
              <a:gd name="T63" fmla="*/ 49 h 98"/>
              <a:gd name="T64" fmla="*/ 226 w 275"/>
              <a:gd name="T65" fmla="*/ 46 h 98"/>
              <a:gd name="T66" fmla="*/ 232 w 275"/>
              <a:gd name="T67" fmla="*/ 42 h 98"/>
              <a:gd name="T68" fmla="*/ 237 w 275"/>
              <a:gd name="T69" fmla="*/ 44 h 98"/>
              <a:gd name="T70" fmla="*/ 239 w 275"/>
              <a:gd name="T71" fmla="*/ 40 h 98"/>
              <a:gd name="T72" fmla="*/ 63 w 275"/>
              <a:gd name="T73" fmla="*/ 0 h 98"/>
              <a:gd name="T74" fmla="*/ 60 w 275"/>
              <a:gd name="T75" fmla="*/ 0 h 98"/>
              <a:gd name="T76" fmla="*/ 54 w 275"/>
              <a:gd name="T77" fmla="*/ 3 h 98"/>
              <a:gd name="T78" fmla="*/ 33 w 275"/>
              <a:gd name="T79" fmla="*/ 2 h 98"/>
              <a:gd name="T80" fmla="*/ 27 w 275"/>
              <a:gd name="T81" fmla="*/ 0 h 98"/>
              <a:gd name="T82" fmla="*/ 18 w 275"/>
              <a:gd name="T83" fmla="*/ 3 h 98"/>
              <a:gd name="T84" fmla="*/ 8 w 275"/>
              <a:gd name="T85" fmla="*/ 8 h 98"/>
              <a:gd name="T86" fmla="*/ 3 w 275"/>
              <a:gd name="T87" fmla="*/ 18 h 98"/>
              <a:gd name="T88" fmla="*/ 2 w 275"/>
              <a:gd name="T89" fmla="*/ 22 h 98"/>
              <a:gd name="T90" fmla="*/ 2 w 275"/>
              <a:gd name="T91" fmla="*/ 33 h 98"/>
              <a:gd name="T92" fmla="*/ 6 w 275"/>
              <a:gd name="T93" fmla="*/ 44 h 98"/>
              <a:gd name="T94" fmla="*/ 12 w 275"/>
              <a:gd name="T95" fmla="*/ 50 h 98"/>
              <a:gd name="T96" fmla="*/ 23 w 275"/>
              <a:gd name="T97" fmla="*/ 54 h 98"/>
              <a:gd name="T98" fmla="*/ 50 w 275"/>
              <a:gd name="T99" fmla="*/ 23 h 98"/>
              <a:gd name="T100" fmla="*/ 42 w 275"/>
              <a:gd name="T101" fmla="*/ 59 h 98"/>
              <a:gd name="T102" fmla="*/ 45 w 275"/>
              <a:gd name="T103" fmla="*/ 64 h 98"/>
              <a:gd name="T104" fmla="*/ 49 w 275"/>
              <a:gd name="T105" fmla="*/ 67 h 98"/>
              <a:gd name="T106" fmla="*/ 84 w 275"/>
              <a:gd name="T107" fmla="*/ 26 h 98"/>
              <a:gd name="T108" fmla="*/ 61 w 275"/>
              <a:gd name="T109" fmla="*/ 22 h 98"/>
              <a:gd name="T110" fmla="*/ 54 w 275"/>
              <a:gd name="T111" fmla="*/ 25 h 98"/>
              <a:gd name="T112" fmla="*/ 57 w 275"/>
              <a:gd name="T113" fmla="*/ 11 h 98"/>
              <a:gd name="T114" fmla="*/ 60 w 275"/>
              <a:gd name="T115" fmla="*/ 7 h 98"/>
              <a:gd name="T116" fmla="*/ 65 w 275"/>
              <a:gd name="T117" fmla="*/ 6 h 98"/>
              <a:gd name="T118" fmla="*/ 84 w 275"/>
              <a:gd name="T119" fmla="*/ 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98">
                <a:moveTo>
                  <a:pt x="240" y="40"/>
                </a:moveTo>
                <a:lnTo>
                  <a:pt x="239" y="40"/>
                </a:lnTo>
                <a:lnTo>
                  <a:pt x="239" y="44"/>
                </a:lnTo>
                <a:lnTo>
                  <a:pt x="258" y="65"/>
                </a:lnTo>
                <a:lnTo>
                  <a:pt x="255" y="82"/>
                </a:lnTo>
                <a:lnTo>
                  <a:pt x="239" y="88"/>
                </a:lnTo>
                <a:lnTo>
                  <a:pt x="239" y="94"/>
                </a:lnTo>
                <a:lnTo>
                  <a:pt x="275" y="78"/>
                </a:lnTo>
                <a:lnTo>
                  <a:pt x="240" y="40"/>
                </a:lnTo>
                <a:close/>
                <a:moveTo>
                  <a:pt x="239" y="40"/>
                </a:moveTo>
                <a:lnTo>
                  <a:pt x="118" y="15"/>
                </a:lnTo>
                <a:lnTo>
                  <a:pt x="118" y="15"/>
                </a:lnTo>
                <a:lnTo>
                  <a:pt x="115" y="13"/>
                </a:lnTo>
                <a:lnTo>
                  <a:pt x="111" y="11"/>
                </a:lnTo>
                <a:lnTo>
                  <a:pt x="84" y="4"/>
                </a:lnTo>
                <a:lnTo>
                  <a:pt x="84" y="8"/>
                </a:lnTo>
                <a:lnTo>
                  <a:pt x="107" y="14"/>
                </a:lnTo>
                <a:lnTo>
                  <a:pt x="107" y="14"/>
                </a:lnTo>
                <a:lnTo>
                  <a:pt x="110" y="15"/>
                </a:lnTo>
                <a:lnTo>
                  <a:pt x="113" y="17"/>
                </a:lnTo>
                <a:lnTo>
                  <a:pt x="113" y="19"/>
                </a:lnTo>
                <a:lnTo>
                  <a:pt x="113" y="22"/>
                </a:lnTo>
                <a:lnTo>
                  <a:pt x="110" y="36"/>
                </a:lnTo>
                <a:lnTo>
                  <a:pt x="110" y="36"/>
                </a:lnTo>
                <a:lnTo>
                  <a:pt x="110" y="36"/>
                </a:lnTo>
                <a:lnTo>
                  <a:pt x="109" y="33"/>
                </a:lnTo>
                <a:lnTo>
                  <a:pt x="105" y="30"/>
                </a:lnTo>
                <a:lnTo>
                  <a:pt x="84" y="26"/>
                </a:lnTo>
                <a:lnTo>
                  <a:pt x="84" y="73"/>
                </a:lnTo>
                <a:lnTo>
                  <a:pt x="99" y="76"/>
                </a:lnTo>
                <a:lnTo>
                  <a:pt x="99" y="76"/>
                </a:lnTo>
                <a:lnTo>
                  <a:pt x="103" y="76"/>
                </a:lnTo>
                <a:lnTo>
                  <a:pt x="106" y="73"/>
                </a:lnTo>
                <a:lnTo>
                  <a:pt x="228" y="98"/>
                </a:lnTo>
                <a:lnTo>
                  <a:pt x="239" y="94"/>
                </a:lnTo>
                <a:lnTo>
                  <a:pt x="239" y="88"/>
                </a:lnTo>
                <a:lnTo>
                  <a:pt x="228" y="94"/>
                </a:lnTo>
                <a:lnTo>
                  <a:pt x="228" y="94"/>
                </a:lnTo>
                <a:lnTo>
                  <a:pt x="225" y="92"/>
                </a:lnTo>
                <a:lnTo>
                  <a:pt x="225" y="92"/>
                </a:lnTo>
                <a:lnTo>
                  <a:pt x="222" y="91"/>
                </a:lnTo>
                <a:lnTo>
                  <a:pt x="220" y="90"/>
                </a:lnTo>
                <a:lnTo>
                  <a:pt x="218" y="86"/>
                </a:lnTo>
                <a:lnTo>
                  <a:pt x="218" y="83"/>
                </a:lnTo>
                <a:lnTo>
                  <a:pt x="218" y="83"/>
                </a:lnTo>
                <a:lnTo>
                  <a:pt x="220" y="80"/>
                </a:lnTo>
                <a:lnTo>
                  <a:pt x="221" y="78"/>
                </a:lnTo>
                <a:lnTo>
                  <a:pt x="224" y="76"/>
                </a:lnTo>
                <a:lnTo>
                  <a:pt x="226" y="76"/>
                </a:lnTo>
                <a:lnTo>
                  <a:pt x="226" y="76"/>
                </a:lnTo>
                <a:lnTo>
                  <a:pt x="224" y="75"/>
                </a:lnTo>
                <a:lnTo>
                  <a:pt x="222" y="72"/>
                </a:lnTo>
                <a:lnTo>
                  <a:pt x="221" y="69"/>
                </a:lnTo>
                <a:lnTo>
                  <a:pt x="221" y="67"/>
                </a:lnTo>
                <a:lnTo>
                  <a:pt x="221" y="67"/>
                </a:lnTo>
                <a:lnTo>
                  <a:pt x="222" y="64"/>
                </a:lnTo>
                <a:lnTo>
                  <a:pt x="225" y="61"/>
                </a:lnTo>
                <a:lnTo>
                  <a:pt x="226" y="60"/>
                </a:lnTo>
                <a:lnTo>
                  <a:pt x="230" y="60"/>
                </a:lnTo>
                <a:lnTo>
                  <a:pt x="230" y="60"/>
                </a:lnTo>
                <a:lnTo>
                  <a:pt x="228" y="57"/>
                </a:lnTo>
                <a:lnTo>
                  <a:pt x="225" y="56"/>
                </a:lnTo>
                <a:lnTo>
                  <a:pt x="225" y="53"/>
                </a:lnTo>
                <a:lnTo>
                  <a:pt x="225" y="49"/>
                </a:lnTo>
                <a:lnTo>
                  <a:pt x="225" y="49"/>
                </a:lnTo>
                <a:lnTo>
                  <a:pt x="226" y="46"/>
                </a:lnTo>
                <a:lnTo>
                  <a:pt x="229" y="44"/>
                </a:lnTo>
                <a:lnTo>
                  <a:pt x="232" y="42"/>
                </a:lnTo>
                <a:lnTo>
                  <a:pt x="235" y="42"/>
                </a:lnTo>
                <a:lnTo>
                  <a:pt x="237" y="44"/>
                </a:lnTo>
                <a:lnTo>
                  <a:pt x="239" y="44"/>
                </a:lnTo>
                <a:lnTo>
                  <a:pt x="239" y="40"/>
                </a:lnTo>
                <a:close/>
                <a:moveTo>
                  <a:pt x="84" y="4"/>
                </a:moveTo>
                <a:lnTo>
                  <a:pt x="63" y="0"/>
                </a:lnTo>
                <a:lnTo>
                  <a:pt x="63" y="0"/>
                </a:lnTo>
                <a:lnTo>
                  <a:pt x="60" y="0"/>
                </a:lnTo>
                <a:lnTo>
                  <a:pt x="57" y="2"/>
                </a:lnTo>
                <a:lnTo>
                  <a:pt x="54" y="3"/>
                </a:lnTo>
                <a:lnTo>
                  <a:pt x="53" y="6"/>
                </a:lnTo>
                <a:lnTo>
                  <a:pt x="33" y="2"/>
                </a:lnTo>
                <a:lnTo>
                  <a:pt x="33" y="2"/>
                </a:lnTo>
                <a:lnTo>
                  <a:pt x="27" y="0"/>
                </a:lnTo>
                <a:lnTo>
                  <a:pt x="22" y="2"/>
                </a:lnTo>
                <a:lnTo>
                  <a:pt x="18" y="3"/>
                </a:lnTo>
                <a:lnTo>
                  <a:pt x="12" y="6"/>
                </a:lnTo>
                <a:lnTo>
                  <a:pt x="8" y="8"/>
                </a:lnTo>
                <a:lnTo>
                  <a:pt x="6" y="13"/>
                </a:lnTo>
                <a:lnTo>
                  <a:pt x="3" y="18"/>
                </a:lnTo>
                <a:lnTo>
                  <a:pt x="2" y="22"/>
                </a:lnTo>
                <a:lnTo>
                  <a:pt x="2" y="22"/>
                </a:lnTo>
                <a:lnTo>
                  <a:pt x="0" y="29"/>
                </a:lnTo>
                <a:lnTo>
                  <a:pt x="2" y="33"/>
                </a:lnTo>
                <a:lnTo>
                  <a:pt x="3" y="38"/>
                </a:lnTo>
                <a:lnTo>
                  <a:pt x="6" y="44"/>
                </a:lnTo>
                <a:lnTo>
                  <a:pt x="8" y="48"/>
                </a:lnTo>
                <a:lnTo>
                  <a:pt x="12" y="50"/>
                </a:lnTo>
                <a:lnTo>
                  <a:pt x="18" y="53"/>
                </a:lnTo>
                <a:lnTo>
                  <a:pt x="23" y="54"/>
                </a:lnTo>
                <a:lnTo>
                  <a:pt x="35" y="57"/>
                </a:lnTo>
                <a:lnTo>
                  <a:pt x="50" y="23"/>
                </a:lnTo>
                <a:lnTo>
                  <a:pt x="42" y="59"/>
                </a:lnTo>
                <a:lnTo>
                  <a:pt x="42" y="59"/>
                </a:lnTo>
                <a:lnTo>
                  <a:pt x="44" y="61"/>
                </a:lnTo>
                <a:lnTo>
                  <a:pt x="45" y="64"/>
                </a:lnTo>
                <a:lnTo>
                  <a:pt x="46" y="65"/>
                </a:lnTo>
                <a:lnTo>
                  <a:pt x="49" y="67"/>
                </a:lnTo>
                <a:lnTo>
                  <a:pt x="84" y="73"/>
                </a:lnTo>
                <a:lnTo>
                  <a:pt x="84" y="26"/>
                </a:lnTo>
                <a:lnTo>
                  <a:pt x="61" y="22"/>
                </a:lnTo>
                <a:lnTo>
                  <a:pt x="61" y="22"/>
                </a:lnTo>
                <a:lnTo>
                  <a:pt x="57" y="22"/>
                </a:lnTo>
                <a:lnTo>
                  <a:pt x="54" y="25"/>
                </a:lnTo>
                <a:lnTo>
                  <a:pt x="57" y="11"/>
                </a:lnTo>
                <a:lnTo>
                  <a:pt x="57" y="11"/>
                </a:lnTo>
                <a:lnTo>
                  <a:pt x="58" y="8"/>
                </a:lnTo>
                <a:lnTo>
                  <a:pt x="60" y="7"/>
                </a:lnTo>
                <a:lnTo>
                  <a:pt x="63" y="6"/>
                </a:lnTo>
                <a:lnTo>
                  <a:pt x="65" y="6"/>
                </a:lnTo>
                <a:lnTo>
                  <a:pt x="84" y="8"/>
                </a:lnTo>
                <a:lnTo>
                  <a:pt x="84" y="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8" name="组合 304"/>
          <p:cNvGrpSpPr/>
          <p:nvPr/>
        </p:nvGrpSpPr>
        <p:grpSpPr>
          <a:xfrm>
            <a:off x="1341622" y="2348311"/>
            <a:ext cx="137098" cy="173119"/>
            <a:chOff x="1516063" y="3252788"/>
            <a:chExt cx="247651" cy="312737"/>
          </a:xfrm>
          <a:solidFill>
            <a:schemeClr val="accent1"/>
          </a:solidFill>
        </p:grpSpPr>
        <p:sp>
          <p:nvSpPr>
            <p:cNvPr id="306" name="Freeform 182"/>
            <p:cNvSpPr/>
            <p:nvPr/>
          </p:nvSpPr>
          <p:spPr bwMode="auto">
            <a:xfrm>
              <a:off x="1527176" y="3263900"/>
              <a:ext cx="236538" cy="301625"/>
            </a:xfrm>
            <a:custGeom>
              <a:avLst/>
              <a:gdLst>
                <a:gd name="T0" fmla="*/ 0 w 149"/>
                <a:gd name="T1" fmla="*/ 33 h 190"/>
                <a:gd name="T2" fmla="*/ 7 w 149"/>
                <a:gd name="T3" fmla="*/ 28 h 190"/>
                <a:gd name="T4" fmla="*/ 96 w 149"/>
                <a:gd name="T5" fmla="*/ 171 h 190"/>
                <a:gd name="T6" fmla="*/ 96 w 149"/>
                <a:gd name="T7" fmla="*/ 171 h 190"/>
                <a:gd name="T8" fmla="*/ 99 w 149"/>
                <a:gd name="T9" fmla="*/ 176 h 190"/>
                <a:gd name="T10" fmla="*/ 101 w 149"/>
                <a:gd name="T11" fmla="*/ 178 h 190"/>
                <a:gd name="T12" fmla="*/ 105 w 149"/>
                <a:gd name="T13" fmla="*/ 180 h 190"/>
                <a:gd name="T14" fmla="*/ 109 w 149"/>
                <a:gd name="T15" fmla="*/ 181 h 190"/>
                <a:gd name="T16" fmla="*/ 114 w 149"/>
                <a:gd name="T17" fmla="*/ 181 h 190"/>
                <a:gd name="T18" fmla="*/ 119 w 149"/>
                <a:gd name="T19" fmla="*/ 181 h 190"/>
                <a:gd name="T20" fmla="*/ 123 w 149"/>
                <a:gd name="T21" fmla="*/ 180 h 190"/>
                <a:gd name="T22" fmla="*/ 127 w 149"/>
                <a:gd name="T23" fmla="*/ 177 h 190"/>
                <a:gd name="T24" fmla="*/ 127 w 149"/>
                <a:gd name="T25" fmla="*/ 177 h 190"/>
                <a:gd name="T26" fmla="*/ 131 w 149"/>
                <a:gd name="T27" fmla="*/ 174 h 190"/>
                <a:gd name="T28" fmla="*/ 135 w 149"/>
                <a:gd name="T29" fmla="*/ 171 h 190"/>
                <a:gd name="T30" fmla="*/ 137 w 149"/>
                <a:gd name="T31" fmla="*/ 167 h 190"/>
                <a:gd name="T32" fmla="*/ 138 w 149"/>
                <a:gd name="T33" fmla="*/ 163 h 190"/>
                <a:gd name="T34" fmla="*/ 139 w 149"/>
                <a:gd name="T35" fmla="*/ 159 h 190"/>
                <a:gd name="T36" fmla="*/ 139 w 149"/>
                <a:gd name="T37" fmla="*/ 155 h 190"/>
                <a:gd name="T38" fmla="*/ 138 w 149"/>
                <a:gd name="T39" fmla="*/ 150 h 190"/>
                <a:gd name="T40" fmla="*/ 137 w 149"/>
                <a:gd name="T41" fmla="*/ 146 h 190"/>
                <a:gd name="T42" fmla="*/ 49 w 149"/>
                <a:gd name="T43" fmla="*/ 4 h 190"/>
                <a:gd name="T44" fmla="*/ 54 w 149"/>
                <a:gd name="T45" fmla="*/ 0 h 190"/>
                <a:gd name="T46" fmla="*/ 145 w 149"/>
                <a:gd name="T47" fmla="*/ 144 h 190"/>
                <a:gd name="T48" fmla="*/ 145 w 149"/>
                <a:gd name="T49" fmla="*/ 144 h 190"/>
                <a:gd name="T50" fmla="*/ 147 w 149"/>
                <a:gd name="T51" fmla="*/ 150 h 190"/>
                <a:gd name="T52" fmla="*/ 149 w 149"/>
                <a:gd name="T53" fmla="*/ 155 h 190"/>
                <a:gd name="T54" fmla="*/ 149 w 149"/>
                <a:gd name="T55" fmla="*/ 161 h 190"/>
                <a:gd name="T56" fmla="*/ 147 w 149"/>
                <a:gd name="T57" fmla="*/ 166 h 190"/>
                <a:gd name="T58" fmla="*/ 145 w 149"/>
                <a:gd name="T59" fmla="*/ 171 h 190"/>
                <a:gd name="T60" fmla="*/ 142 w 149"/>
                <a:gd name="T61" fmla="*/ 177 h 190"/>
                <a:gd name="T62" fmla="*/ 138 w 149"/>
                <a:gd name="T63" fmla="*/ 181 h 190"/>
                <a:gd name="T64" fmla="*/ 133 w 149"/>
                <a:gd name="T65" fmla="*/ 185 h 190"/>
                <a:gd name="T66" fmla="*/ 133 w 149"/>
                <a:gd name="T67" fmla="*/ 185 h 190"/>
                <a:gd name="T68" fmla="*/ 127 w 149"/>
                <a:gd name="T69" fmla="*/ 188 h 190"/>
                <a:gd name="T70" fmla="*/ 120 w 149"/>
                <a:gd name="T71" fmla="*/ 190 h 190"/>
                <a:gd name="T72" fmla="*/ 115 w 149"/>
                <a:gd name="T73" fmla="*/ 190 h 190"/>
                <a:gd name="T74" fmla="*/ 108 w 149"/>
                <a:gd name="T75" fmla="*/ 190 h 190"/>
                <a:gd name="T76" fmla="*/ 103 w 149"/>
                <a:gd name="T77" fmla="*/ 189 h 190"/>
                <a:gd name="T78" fmla="*/ 97 w 149"/>
                <a:gd name="T79" fmla="*/ 186 h 190"/>
                <a:gd name="T80" fmla="*/ 93 w 149"/>
                <a:gd name="T81" fmla="*/ 182 h 190"/>
                <a:gd name="T82" fmla="*/ 91 w 149"/>
                <a:gd name="T83" fmla="*/ 178 h 190"/>
                <a:gd name="T84" fmla="*/ 0 w 149"/>
                <a:gd name="T85" fmla="*/ 3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9" h="190">
                  <a:moveTo>
                    <a:pt x="0" y="33"/>
                  </a:moveTo>
                  <a:lnTo>
                    <a:pt x="7" y="28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9" y="176"/>
                  </a:lnTo>
                  <a:lnTo>
                    <a:pt x="101" y="178"/>
                  </a:lnTo>
                  <a:lnTo>
                    <a:pt x="105" y="180"/>
                  </a:lnTo>
                  <a:lnTo>
                    <a:pt x="109" y="181"/>
                  </a:lnTo>
                  <a:lnTo>
                    <a:pt x="114" y="181"/>
                  </a:lnTo>
                  <a:lnTo>
                    <a:pt x="119" y="181"/>
                  </a:lnTo>
                  <a:lnTo>
                    <a:pt x="123" y="180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31" y="174"/>
                  </a:lnTo>
                  <a:lnTo>
                    <a:pt x="135" y="171"/>
                  </a:lnTo>
                  <a:lnTo>
                    <a:pt x="137" y="167"/>
                  </a:lnTo>
                  <a:lnTo>
                    <a:pt x="138" y="163"/>
                  </a:lnTo>
                  <a:lnTo>
                    <a:pt x="139" y="159"/>
                  </a:lnTo>
                  <a:lnTo>
                    <a:pt x="139" y="155"/>
                  </a:lnTo>
                  <a:lnTo>
                    <a:pt x="138" y="150"/>
                  </a:lnTo>
                  <a:lnTo>
                    <a:pt x="137" y="146"/>
                  </a:lnTo>
                  <a:lnTo>
                    <a:pt x="49" y="4"/>
                  </a:lnTo>
                  <a:lnTo>
                    <a:pt x="54" y="0"/>
                  </a:lnTo>
                  <a:lnTo>
                    <a:pt x="145" y="144"/>
                  </a:lnTo>
                  <a:lnTo>
                    <a:pt x="145" y="144"/>
                  </a:lnTo>
                  <a:lnTo>
                    <a:pt x="147" y="150"/>
                  </a:lnTo>
                  <a:lnTo>
                    <a:pt x="149" y="155"/>
                  </a:lnTo>
                  <a:lnTo>
                    <a:pt x="149" y="161"/>
                  </a:lnTo>
                  <a:lnTo>
                    <a:pt x="147" y="166"/>
                  </a:lnTo>
                  <a:lnTo>
                    <a:pt x="145" y="171"/>
                  </a:lnTo>
                  <a:lnTo>
                    <a:pt x="142" y="177"/>
                  </a:lnTo>
                  <a:lnTo>
                    <a:pt x="138" y="181"/>
                  </a:lnTo>
                  <a:lnTo>
                    <a:pt x="133" y="185"/>
                  </a:lnTo>
                  <a:lnTo>
                    <a:pt x="133" y="185"/>
                  </a:lnTo>
                  <a:lnTo>
                    <a:pt x="127" y="188"/>
                  </a:lnTo>
                  <a:lnTo>
                    <a:pt x="120" y="190"/>
                  </a:lnTo>
                  <a:lnTo>
                    <a:pt x="115" y="190"/>
                  </a:lnTo>
                  <a:lnTo>
                    <a:pt x="108" y="190"/>
                  </a:lnTo>
                  <a:lnTo>
                    <a:pt x="103" y="189"/>
                  </a:lnTo>
                  <a:lnTo>
                    <a:pt x="97" y="186"/>
                  </a:lnTo>
                  <a:lnTo>
                    <a:pt x="93" y="182"/>
                  </a:lnTo>
                  <a:lnTo>
                    <a:pt x="91" y="178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7" name="Freeform 183"/>
            <p:cNvSpPr/>
            <p:nvPr/>
          </p:nvSpPr>
          <p:spPr bwMode="auto">
            <a:xfrm>
              <a:off x="1516063" y="3252788"/>
              <a:ext cx="114300" cy="79375"/>
            </a:xfrm>
            <a:custGeom>
              <a:avLst/>
              <a:gdLst>
                <a:gd name="T0" fmla="*/ 0 w 72"/>
                <a:gd name="T1" fmla="*/ 47 h 50"/>
                <a:gd name="T2" fmla="*/ 0 w 72"/>
                <a:gd name="T3" fmla="*/ 47 h 50"/>
                <a:gd name="T4" fmla="*/ 1 w 72"/>
                <a:gd name="T5" fmla="*/ 49 h 50"/>
                <a:gd name="T6" fmla="*/ 4 w 72"/>
                <a:gd name="T7" fmla="*/ 50 h 50"/>
                <a:gd name="T8" fmla="*/ 5 w 72"/>
                <a:gd name="T9" fmla="*/ 50 h 50"/>
                <a:gd name="T10" fmla="*/ 8 w 72"/>
                <a:gd name="T11" fmla="*/ 49 h 50"/>
                <a:gd name="T12" fmla="*/ 69 w 72"/>
                <a:gd name="T13" fmla="*/ 11 h 50"/>
                <a:gd name="T14" fmla="*/ 69 w 72"/>
                <a:gd name="T15" fmla="*/ 11 h 50"/>
                <a:gd name="T16" fmla="*/ 70 w 72"/>
                <a:gd name="T17" fmla="*/ 9 h 50"/>
                <a:gd name="T18" fmla="*/ 72 w 72"/>
                <a:gd name="T19" fmla="*/ 8 h 50"/>
                <a:gd name="T20" fmla="*/ 72 w 72"/>
                <a:gd name="T21" fmla="*/ 5 h 50"/>
                <a:gd name="T22" fmla="*/ 70 w 72"/>
                <a:gd name="T23" fmla="*/ 2 h 50"/>
                <a:gd name="T24" fmla="*/ 70 w 72"/>
                <a:gd name="T25" fmla="*/ 2 h 50"/>
                <a:gd name="T26" fmla="*/ 69 w 72"/>
                <a:gd name="T27" fmla="*/ 1 h 50"/>
                <a:gd name="T28" fmla="*/ 68 w 72"/>
                <a:gd name="T29" fmla="*/ 0 h 50"/>
                <a:gd name="T30" fmla="*/ 65 w 72"/>
                <a:gd name="T31" fmla="*/ 0 h 50"/>
                <a:gd name="T32" fmla="*/ 64 w 72"/>
                <a:gd name="T33" fmla="*/ 1 h 50"/>
                <a:gd name="T34" fmla="*/ 1 w 72"/>
                <a:gd name="T35" fmla="*/ 39 h 50"/>
                <a:gd name="T36" fmla="*/ 1 w 72"/>
                <a:gd name="T37" fmla="*/ 39 h 50"/>
                <a:gd name="T38" fmla="*/ 0 w 72"/>
                <a:gd name="T39" fmla="*/ 40 h 50"/>
                <a:gd name="T40" fmla="*/ 0 w 72"/>
                <a:gd name="T41" fmla="*/ 43 h 50"/>
                <a:gd name="T42" fmla="*/ 0 w 72"/>
                <a:gd name="T43" fmla="*/ 44 h 50"/>
                <a:gd name="T44" fmla="*/ 0 w 72"/>
                <a:gd name="T45" fmla="*/ 47 h 50"/>
                <a:gd name="T46" fmla="*/ 0 w 72"/>
                <a:gd name="T4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50">
                  <a:moveTo>
                    <a:pt x="0" y="47"/>
                  </a:moveTo>
                  <a:lnTo>
                    <a:pt x="0" y="47"/>
                  </a:lnTo>
                  <a:lnTo>
                    <a:pt x="1" y="49"/>
                  </a:lnTo>
                  <a:lnTo>
                    <a:pt x="4" y="50"/>
                  </a:lnTo>
                  <a:lnTo>
                    <a:pt x="5" y="50"/>
                  </a:lnTo>
                  <a:lnTo>
                    <a:pt x="8" y="4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2" y="8"/>
                  </a:lnTo>
                  <a:lnTo>
                    <a:pt x="72" y="5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8" name="Freeform 184"/>
            <p:cNvSpPr/>
            <p:nvPr/>
          </p:nvSpPr>
          <p:spPr bwMode="auto">
            <a:xfrm>
              <a:off x="1560513" y="3316288"/>
              <a:ext cx="161925" cy="219075"/>
            </a:xfrm>
            <a:custGeom>
              <a:avLst/>
              <a:gdLst>
                <a:gd name="T0" fmla="*/ 0 w 102"/>
                <a:gd name="T1" fmla="*/ 6 h 138"/>
                <a:gd name="T2" fmla="*/ 9 w 102"/>
                <a:gd name="T3" fmla="*/ 0 h 138"/>
                <a:gd name="T4" fmla="*/ 88 w 102"/>
                <a:gd name="T5" fmla="*/ 128 h 138"/>
                <a:gd name="T6" fmla="*/ 88 w 102"/>
                <a:gd name="T7" fmla="*/ 128 h 138"/>
                <a:gd name="T8" fmla="*/ 91 w 102"/>
                <a:gd name="T9" fmla="*/ 132 h 138"/>
                <a:gd name="T10" fmla="*/ 94 w 102"/>
                <a:gd name="T11" fmla="*/ 133 h 138"/>
                <a:gd name="T12" fmla="*/ 98 w 102"/>
                <a:gd name="T13" fmla="*/ 134 h 138"/>
                <a:gd name="T14" fmla="*/ 102 w 102"/>
                <a:gd name="T15" fmla="*/ 136 h 138"/>
                <a:gd name="T16" fmla="*/ 102 w 102"/>
                <a:gd name="T17" fmla="*/ 136 h 138"/>
                <a:gd name="T18" fmla="*/ 101 w 102"/>
                <a:gd name="T19" fmla="*/ 136 h 138"/>
                <a:gd name="T20" fmla="*/ 101 w 102"/>
                <a:gd name="T21" fmla="*/ 136 h 138"/>
                <a:gd name="T22" fmla="*/ 95 w 102"/>
                <a:gd name="T23" fmla="*/ 138 h 138"/>
                <a:gd name="T24" fmla="*/ 88 w 102"/>
                <a:gd name="T25" fmla="*/ 138 h 138"/>
                <a:gd name="T26" fmla="*/ 83 w 102"/>
                <a:gd name="T27" fmla="*/ 136 h 138"/>
                <a:gd name="T28" fmla="*/ 79 w 102"/>
                <a:gd name="T29" fmla="*/ 132 h 138"/>
                <a:gd name="T30" fmla="*/ 0 w 102"/>
                <a:gd name="T31" fmla="*/ 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38">
                  <a:moveTo>
                    <a:pt x="0" y="6"/>
                  </a:moveTo>
                  <a:lnTo>
                    <a:pt x="9" y="0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1" y="132"/>
                  </a:lnTo>
                  <a:lnTo>
                    <a:pt x="94" y="133"/>
                  </a:lnTo>
                  <a:lnTo>
                    <a:pt x="98" y="134"/>
                  </a:lnTo>
                  <a:lnTo>
                    <a:pt x="102" y="136"/>
                  </a:lnTo>
                  <a:lnTo>
                    <a:pt x="102" y="136"/>
                  </a:lnTo>
                  <a:lnTo>
                    <a:pt x="101" y="136"/>
                  </a:lnTo>
                  <a:lnTo>
                    <a:pt x="101" y="136"/>
                  </a:lnTo>
                  <a:lnTo>
                    <a:pt x="95" y="138"/>
                  </a:lnTo>
                  <a:lnTo>
                    <a:pt x="88" y="138"/>
                  </a:lnTo>
                  <a:lnTo>
                    <a:pt x="83" y="136"/>
                  </a:lnTo>
                  <a:lnTo>
                    <a:pt x="79" y="132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09" name="Freeform 185"/>
          <p:cNvSpPr>
            <a:spLocks noEditPoints="1"/>
          </p:cNvSpPr>
          <p:nvPr/>
        </p:nvSpPr>
        <p:spPr bwMode="auto">
          <a:xfrm>
            <a:off x="1550785" y="1679557"/>
            <a:ext cx="110733" cy="85242"/>
          </a:xfrm>
          <a:custGeom>
            <a:avLst/>
            <a:gdLst>
              <a:gd name="T0" fmla="*/ 124 w 126"/>
              <a:gd name="T1" fmla="*/ 38 h 97"/>
              <a:gd name="T2" fmla="*/ 105 w 126"/>
              <a:gd name="T3" fmla="*/ 15 h 97"/>
              <a:gd name="T4" fmla="*/ 99 w 126"/>
              <a:gd name="T5" fmla="*/ 34 h 97"/>
              <a:gd name="T6" fmla="*/ 111 w 126"/>
              <a:gd name="T7" fmla="*/ 39 h 97"/>
              <a:gd name="T8" fmla="*/ 113 w 126"/>
              <a:gd name="T9" fmla="*/ 55 h 97"/>
              <a:gd name="T10" fmla="*/ 99 w 126"/>
              <a:gd name="T11" fmla="*/ 63 h 97"/>
              <a:gd name="T12" fmla="*/ 113 w 126"/>
              <a:gd name="T13" fmla="*/ 72 h 97"/>
              <a:gd name="T14" fmla="*/ 125 w 126"/>
              <a:gd name="T15" fmla="*/ 58 h 97"/>
              <a:gd name="T16" fmla="*/ 99 w 126"/>
              <a:gd name="T17" fmla="*/ 12 h 97"/>
              <a:gd name="T18" fmla="*/ 40 w 126"/>
              <a:gd name="T19" fmla="*/ 1 h 97"/>
              <a:gd name="T20" fmla="*/ 42 w 126"/>
              <a:gd name="T21" fmla="*/ 5 h 97"/>
              <a:gd name="T22" fmla="*/ 46 w 126"/>
              <a:gd name="T23" fmla="*/ 13 h 97"/>
              <a:gd name="T24" fmla="*/ 40 w 126"/>
              <a:gd name="T25" fmla="*/ 20 h 97"/>
              <a:gd name="T26" fmla="*/ 40 w 126"/>
              <a:gd name="T27" fmla="*/ 84 h 97"/>
              <a:gd name="T28" fmla="*/ 59 w 126"/>
              <a:gd name="T29" fmla="*/ 82 h 97"/>
              <a:gd name="T30" fmla="*/ 79 w 126"/>
              <a:gd name="T31" fmla="*/ 76 h 97"/>
              <a:gd name="T32" fmla="*/ 99 w 126"/>
              <a:gd name="T33" fmla="*/ 63 h 97"/>
              <a:gd name="T34" fmla="*/ 92 w 126"/>
              <a:gd name="T35" fmla="*/ 62 h 97"/>
              <a:gd name="T36" fmla="*/ 86 w 126"/>
              <a:gd name="T37" fmla="*/ 42 h 97"/>
              <a:gd name="T38" fmla="*/ 95 w 126"/>
              <a:gd name="T39" fmla="*/ 35 h 97"/>
              <a:gd name="T40" fmla="*/ 40 w 126"/>
              <a:gd name="T41" fmla="*/ 1 h 97"/>
              <a:gd name="T42" fmla="*/ 33 w 126"/>
              <a:gd name="T43" fmla="*/ 9 h 97"/>
              <a:gd name="T44" fmla="*/ 40 w 126"/>
              <a:gd name="T45" fmla="*/ 1 h 97"/>
              <a:gd name="T46" fmla="*/ 40 w 126"/>
              <a:gd name="T47" fmla="*/ 96 h 97"/>
              <a:gd name="T48" fmla="*/ 38 w 126"/>
              <a:gd name="T49" fmla="*/ 85 h 97"/>
              <a:gd name="T50" fmla="*/ 33 w 126"/>
              <a:gd name="T51" fmla="*/ 97 h 97"/>
              <a:gd name="T52" fmla="*/ 37 w 126"/>
              <a:gd name="T53" fmla="*/ 72 h 97"/>
              <a:gd name="T54" fmla="*/ 33 w 126"/>
              <a:gd name="T55" fmla="*/ 32 h 97"/>
              <a:gd name="T56" fmla="*/ 33 w 126"/>
              <a:gd name="T57" fmla="*/ 15 h 97"/>
              <a:gd name="T58" fmla="*/ 36 w 126"/>
              <a:gd name="T59" fmla="*/ 19 h 97"/>
              <a:gd name="T60" fmla="*/ 33 w 126"/>
              <a:gd name="T61" fmla="*/ 3 h 97"/>
              <a:gd name="T62" fmla="*/ 27 w 126"/>
              <a:gd name="T63" fmla="*/ 20 h 97"/>
              <a:gd name="T64" fmla="*/ 33 w 126"/>
              <a:gd name="T65" fmla="*/ 15 h 97"/>
              <a:gd name="T66" fmla="*/ 33 w 126"/>
              <a:gd name="T67" fmla="*/ 3 h 97"/>
              <a:gd name="T68" fmla="*/ 27 w 126"/>
              <a:gd name="T69" fmla="*/ 97 h 97"/>
              <a:gd name="T70" fmla="*/ 27 w 126"/>
              <a:gd name="T71" fmla="*/ 92 h 97"/>
              <a:gd name="T72" fmla="*/ 33 w 126"/>
              <a:gd name="T73" fmla="*/ 32 h 97"/>
              <a:gd name="T74" fmla="*/ 23 w 126"/>
              <a:gd name="T75" fmla="*/ 69 h 97"/>
              <a:gd name="T76" fmla="*/ 27 w 126"/>
              <a:gd name="T77" fmla="*/ 59 h 97"/>
              <a:gd name="T78" fmla="*/ 26 w 126"/>
              <a:gd name="T79" fmla="*/ 47 h 97"/>
              <a:gd name="T80" fmla="*/ 23 w 126"/>
              <a:gd name="T81" fmla="*/ 39 h 97"/>
              <a:gd name="T82" fmla="*/ 33 w 126"/>
              <a:gd name="T83" fmla="*/ 32 h 97"/>
              <a:gd name="T84" fmla="*/ 17 w 126"/>
              <a:gd name="T85" fmla="*/ 11 h 97"/>
              <a:gd name="T86" fmla="*/ 2 w 126"/>
              <a:gd name="T87" fmla="*/ 40 h 97"/>
              <a:gd name="T88" fmla="*/ 8 w 126"/>
              <a:gd name="T89" fmla="*/ 88 h 97"/>
              <a:gd name="T90" fmla="*/ 23 w 126"/>
              <a:gd name="T91" fmla="*/ 97 h 97"/>
              <a:gd name="T92" fmla="*/ 22 w 126"/>
              <a:gd name="T93" fmla="*/ 91 h 97"/>
              <a:gd name="T94" fmla="*/ 17 w 126"/>
              <a:gd name="T95" fmla="*/ 74 h 97"/>
              <a:gd name="T96" fmla="*/ 23 w 126"/>
              <a:gd name="T97" fmla="*/ 65 h 97"/>
              <a:gd name="T98" fmla="*/ 13 w 126"/>
              <a:gd name="T99" fmla="*/ 65 h 97"/>
              <a:gd name="T100" fmla="*/ 7 w 126"/>
              <a:gd name="T101" fmla="*/ 54 h 97"/>
              <a:gd name="T102" fmla="*/ 14 w 126"/>
              <a:gd name="T103" fmla="*/ 43 h 97"/>
              <a:gd name="T104" fmla="*/ 23 w 126"/>
              <a:gd name="T105" fmla="*/ 39 h 97"/>
              <a:gd name="T106" fmla="*/ 14 w 126"/>
              <a:gd name="T107" fmla="*/ 32 h 97"/>
              <a:gd name="T108" fmla="*/ 14 w 126"/>
              <a:gd name="T109" fmla="*/ 2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" h="97">
                <a:moveTo>
                  <a:pt x="126" y="53"/>
                </a:moveTo>
                <a:lnTo>
                  <a:pt x="126" y="53"/>
                </a:lnTo>
                <a:lnTo>
                  <a:pt x="126" y="45"/>
                </a:lnTo>
                <a:lnTo>
                  <a:pt x="124" y="38"/>
                </a:lnTo>
                <a:lnTo>
                  <a:pt x="121" y="31"/>
                </a:lnTo>
                <a:lnTo>
                  <a:pt x="117" y="24"/>
                </a:lnTo>
                <a:lnTo>
                  <a:pt x="109" y="17"/>
                </a:lnTo>
                <a:lnTo>
                  <a:pt x="105" y="15"/>
                </a:lnTo>
                <a:lnTo>
                  <a:pt x="105" y="15"/>
                </a:lnTo>
                <a:lnTo>
                  <a:pt x="99" y="12"/>
                </a:lnTo>
                <a:lnTo>
                  <a:pt x="99" y="34"/>
                </a:lnTo>
                <a:lnTo>
                  <a:pt x="99" y="34"/>
                </a:lnTo>
                <a:lnTo>
                  <a:pt x="103" y="35"/>
                </a:lnTo>
                <a:lnTo>
                  <a:pt x="106" y="36"/>
                </a:lnTo>
                <a:lnTo>
                  <a:pt x="106" y="36"/>
                </a:lnTo>
                <a:lnTo>
                  <a:pt x="111" y="39"/>
                </a:lnTo>
                <a:lnTo>
                  <a:pt x="114" y="45"/>
                </a:lnTo>
                <a:lnTo>
                  <a:pt x="114" y="50"/>
                </a:lnTo>
                <a:lnTo>
                  <a:pt x="113" y="55"/>
                </a:lnTo>
                <a:lnTo>
                  <a:pt x="113" y="55"/>
                </a:lnTo>
                <a:lnTo>
                  <a:pt x="110" y="59"/>
                </a:lnTo>
                <a:lnTo>
                  <a:pt x="107" y="62"/>
                </a:lnTo>
                <a:lnTo>
                  <a:pt x="103" y="63"/>
                </a:lnTo>
                <a:lnTo>
                  <a:pt x="99" y="63"/>
                </a:lnTo>
                <a:lnTo>
                  <a:pt x="99" y="76"/>
                </a:lnTo>
                <a:lnTo>
                  <a:pt x="99" y="76"/>
                </a:lnTo>
                <a:lnTo>
                  <a:pt x="109" y="74"/>
                </a:lnTo>
                <a:lnTo>
                  <a:pt x="113" y="72"/>
                </a:lnTo>
                <a:lnTo>
                  <a:pt x="117" y="70"/>
                </a:lnTo>
                <a:lnTo>
                  <a:pt x="121" y="68"/>
                </a:lnTo>
                <a:lnTo>
                  <a:pt x="122" y="63"/>
                </a:lnTo>
                <a:lnTo>
                  <a:pt x="125" y="58"/>
                </a:lnTo>
                <a:lnTo>
                  <a:pt x="126" y="53"/>
                </a:lnTo>
                <a:lnTo>
                  <a:pt x="126" y="53"/>
                </a:lnTo>
                <a:close/>
                <a:moveTo>
                  <a:pt x="99" y="12"/>
                </a:moveTo>
                <a:lnTo>
                  <a:pt x="99" y="12"/>
                </a:lnTo>
                <a:lnTo>
                  <a:pt x="82" y="5"/>
                </a:lnTo>
                <a:lnTo>
                  <a:pt x="65" y="1"/>
                </a:lnTo>
                <a:lnTo>
                  <a:pt x="52" y="0"/>
                </a:lnTo>
                <a:lnTo>
                  <a:pt x="40" y="1"/>
                </a:lnTo>
                <a:lnTo>
                  <a:pt x="40" y="5"/>
                </a:lnTo>
                <a:lnTo>
                  <a:pt x="40" y="5"/>
                </a:lnTo>
                <a:lnTo>
                  <a:pt x="42" y="5"/>
                </a:lnTo>
                <a:lnTo>
                  <a:pt x="42" y="5"/>
                </a:lnTo>
                <a:lnTo>
                  <a:pt x="42" y="5"/>
                </a:lnTo>
                <a:lnTo>
                  <a:pt x="45" y="8"/>
                </a:lnTo>
                <a:lnTo>
                  <a:pt x="46" y="11"/>
                </a:lnTo>
                <a:lnTo>
                  <a:pt x="46" y="13"/>
                </a:lnTo>
                <a:lnTo>
                  <a:pt x="46" y="16"/>
                </a:lnTo>
                <a:lnTo>
                  <a:pt x="46" y="16"/>
                </a:lnTo>
                <a:lnTo>
                  <a:pt x="44" y="19"/>
                </a:lnTo>
                <a:lnTo>
                  <a:pt x="40" y="20"/>
                </a:lnTo>
                <a:lnTo>
                  <a:pt x="40" y="76"/>
                </a:lnTo>
                <a:lnTo>
                  <a:pt x="40" y="76"/>
                </a:lnTo>
                <a:lnTo>
                  <a:pt x="40" y="80"/>
                </a:lnTo>
                <a:lnTo>
                  <a:pt x="40" y="84"/>
                </a:lnTo>
                <a:lnTo>
                  <a:pt x="40" y="96"/>
                </a:lnTo>
                <a:lnTo>
                  <a:pt x="40" y="96"/>
                </a:lnTo>
                <a:lnTo>
                  <a:pt x="49" y="91"/>
                </a:lnTo>
                <a:lnTo>
                  <a:pt x="59" y="82"/>
                </a:lnTo>
                <a:lnTo>
                  <a:pt x="69" y="77"/>
                </a:lnTo>
                <a:lnTo>
                  <a:pt x="73" y="76"/>
                </a:lnTo>
                <a:lnTo>
                  <a:pt x="79" y="76"/>
                </a:lnTo>
                <a:lnTo>
                  <a:pt x="79" y="76"/>
                </a:lnTo>
                <a:lnTo>
                  <a:pt x="90" y="76"/>
                </a:lnTo>
                <a:lnTo>
                  <a:pt x="99" y="76"/>
                </a:lnTo>
                <a:lnTo>
                  <a:pt x="99" y="63"/>
                </a:lnTo>
                <a:lnTo>
                  <a:pt x="99" y="63"/>
                </a:lnTo>
                <a:lnTo>
                  <a:pt x="97" y="63"/>
                </a:lnTo>
                <a:lnTo>
                  <a:pt x="92" y="62"/>
                </a:lnTo>
                <a:lnTo>
                  <a:pt x="92" y="62"/>
                </a:lnTo>
                <a:lnTo>
                  <a:pt x="92" y="62"/>
                </a:lnTo>
                <a:lnTo>
                  <a:pt x="88" y="59"/>
                </a:lnTo>
                <a:lnTo>
                  <a:pt x="86" y="54"/>
                </a:lnTo>
                <a:lnTo>
                  <a:pt x="84" y="49"/>
                </a:lnTo>
                <a:lnTo>
                  <a:pt x="86" y="42"/>
                </a:lnTo>
                <a:lnTo>
                  <a:pt x="86" y="42"/>
                </a:lnTo>
                <a:lnTo>
                  <a:pt x="88" y="39"/>
                </a:lnTo>
                <a:lnTo>
                  <a:pt x="91" y="36"/>
                </a:lnTo>
                <a:lnTo>
                  <a:pt x="95" y="35"/>
                </a:lnTo>
                <a:lnTo>
                  <a:pt x="99" y="34"/>
                </a:lnTo>
                <a:lnTo>
                  <a:pt x="99" y="12"/>
                </a:lnTo>
                <a:close/>
                <a:moveTo>
                  <a:pt x="40" y="1"/>
                </a:moveTo>
                <a:lnTo>
                  <a:pt x="40" y="1"/>
                </a:lnTo>
                <a:lnTo>
                  <a:pt x="33" y="3"/>
                </a:lnTo>
                <a:lnTo>
                  <a:pt x="33" y="11"/>
                </a:lnTo>
                <a:lnTo>
                  <a:pt x="33" y="11"/>
                </a:lnTo>
                <a:lnTo>
                  <a:pt x="33" y="9"/>
                </a:lnTo>
                <a:lnTo>
                  <a:pt x="33" y="9"/>
                </a:lnTo>
                <a:lnTo>
                  <a:pt x="36" y="7"/>
                </a:lnTo>
                <a:lnTo>
                  <a:pt x="40" y="5"/>
                </a:lnTo>
                <a:lnTo>
                  <a:pt x="40" y="1"/>
                </a:lnTo>
                <a:lnTo>
                  <a:pt x="40" y="1"/>
                </a:lnTo>
                <a:close/>
                <a:moveTo>
                  <a:pt x="33" y="97"/>
                </a:moveTo>
                <a:lnTo>
                  <a:pt x="33" y="97"/>
                </a:lnTo>
                <a:lnTo>
                  <a:pt x="40" y="96"/>
                </a:lnTo>
                <a:lnTo>
                  <a:pt x="40" y="84"/>
                </a:lnTo>
                <a:lnTo>
                  <a:pt x="40" y="84"/>
                </a:lnTo>
                <a:lnTo>
                  <a:pt x="38" y="85"/>
                </a:lnTo>
                <a:lnTo>
                  <a:pt x="38" y="85"/>
                </a:lnTo>
                <a:lnTo>
                  <a:pt x="36" y="89"/>
                </a:lnTo>
                <a:lnTo>
                  <a:pt x="33" y="92"/>
                </a:lnTo>
                <a:lnTo>
                  <a:pt x="33" y="97"/>
                </a:lnTo>
                <a:lnTo>
                  <a:pt x="33" y="97"/>
                </a:lnTo>
                <a:close/>
                <a:moveTo>
                  <a:pt x="40" y="20"/>
                </a:moveTo>
                <a:lnTo>
                  <a:pt x="40" y="76"/>
                </a:lnTo>
                <a:lnTo>
                  <a:pt x="40" y="76"/>
                </a:lnTo>
                <a:lnTo>
                  <a:pt x="37" y="72"/>
                </a:lnTo>
                <a:lnTo>
                  <a:pt x="33" y="69"/>
                </a:lnTo>
                <a:lnTo>
                  <a:pt x="33" y="69"/>
                </a:lnTo>
                <a:lnTo>
                  <a:pt x="33" y="69"/>
                </a:lnTo>
                <a:lnTo>
                  <a:pt x="33" y="32"/>
                </a:lnTo>
                <a:lnTo>
                  <a:pt x="33" y="32"/>
                </a:lnTo>
                <a:lnTo>
                  <a:pt x="33" y="30"/>
                </a:lnTo>
                <a:lnTo>
                  <a:pt x="33" y="26"/>
                </a:lnTo>
                <a:lnTo>
                  <a:pt x="33" y="15"/>
                </a:lnTo>
                <a:lnTo>
                  <a:pt x="33" y="15"/>
                </a:lnTo>
                <a:lnTo>
                  <a:pt x="34" y="17"/>
                </a:lnTo>
                <a:lnTo>
                  <a:pt x="36" y="19"/>
                </a:lnTo>
                <a:lnTo>
                  <a:pt x="36" y="19"/>
                </a:lnTo>
                <a:lnTo>
                  <a:pt x="40" y="20"/>
                </a:lnTo>
                <a:lnTo>
                  <a:pt x="40" y="20"/>
                </a:lnTo>
                <a:close/>
                <a:moveTo>
                  <a:pt x="33" y="3"/>
                </a:moveTo>
                <a:lnTo>
                  <a:pt x="33" y="3"/>
                </a:lnTo>
                <a:lnTo>
                  <a:pt x="23" y="7"/>
                </a:lnTo>
                <a:lnTo>
                  <a:pt x="23" y="19"/>
                </a:lnTo>
                <a:lnTo>
                  <a:pt x="23" y="19"/>
                </a:lnTo>
                <a:lnTo>
                  <a:pt x="27" y="20"/>
                </a:lnTo>
                <a:lnTo>
                  <a:pt x="27" y="20"/>
                </a:lnTo>
                <a:lnTo>
                  <a:pt x="30" y="23"/>
                </a:lnTo>
                <a:lnTo>
                  <a:pt x="33" y="26"/>
                </a:lnTo>
                <a:lnTo>
                  <a:pt x="33" y="15"/>
                </a:lnTo>
                <a:lnTo>
                  <a:pt x="33" y="15"/>
                </a:lnTo>
                <a:lnTo>
                  <a:pt x="32" y="13"/>
                </a:lnTo>
                <a:lnTo>
                  <a:pt x="33" y="11"/>
                </a:lnTo>
                <a:lnTo>
                  <a:pt x="33" y="3"/>
                </a:lnTo>
                <a:lnTo>
                  <a:pt x="33" y="3"/>
                </a:lnTo>
                <a:close/>
                <a:moveTo>
                  <a:pt x="23" y="97"/>
                </a:moveTo>
                <a:lnTo>
                  <a:pt x="23" y="97"/>
                </a:lnTo>
                <a:lnTo>
                  <a:pt x="27" y="97"/>
                </a:lnTo>
                <a:lnTo>
                  <a:pt x="33" y="97"/>
                </a:lnTo>
                <a:lnTo>
                  <a:pt x="33" y="92"/>
                </a:lnTo>
                <a:lnTo>
                  <a:pt x="33" y="92"/>
                </a:lnTo>
                <a:lnTo>
                  <a:pt x="27" y="92"/>
                </a:lnTo>
                <a:lnTo>
                  <a:pt x="23" y="91"/>
                </a:lnTo>
                <a:lnTo>
                  <a:pt x="23" y="97"/>
                </a:lnTo>
                <a:lnTo>
                  <a:pt x="23" y="97"/>
                </a:lnTo>
                <a:close/>
                <a:moveTo>
                  <a:pt x="33" y="32"/>
                </a:moveTo>
                <a:lnTo>
                  <a:pt x="33" y="69"/>
                </a:lnTo>
                <a:lnTo>
                  <a:pt x="33" y="69"/>
                </a:lnTo>
                <a:lnTo>
                  <a:pt x="27" y="68"/>
                </a:lnTo>
                <a:lnTo>
                  <a:pt x="23" y="69"/>
                </a:lnTo>
                <a:lnTo>
                  <a:pt x="23" y="65"/>
                </a:lnTo>
                <a:lnTo>
                  <a:pt x="23" y="65"/>
                </a:lnTo>
                <a:lnTo>
                  <a:pt x="26" y="62"/>
                </a:lnTo>
                <a:lnTo>
                  <a:pt x="27" y="59"/>
                </a:lnTo>
                <a:lnTo>
                  <a:pt x="27" y="59"/>
                </a:lnTo>
                <a:lnTo>
                  <a:pt x="29" y="55"/>
                </a:lnTo>
                <a:lnTo>
                  <a:pt x="29" y="50"/>
                </a:lnTo>
                <a:lnTo>
                  <a:pt x="26" y="47"/>
                </a:lnTo>
                <a:lnTo>
                  <a:pt x="23" y="45"/>
                </a:lnTo>
                <a:lnTo>
                  <a:pt x="23" y="43"/>
                </a:lnTo>
                <a:lnTo>
                  <a:pt x="23" y="39"/>
                </a:lnTo>
                <a:lnTo>
                  <a:pt x="23" y="39"/>
                </a:lnTo>
                <a:lnTo>
                  <a:pt x="27" y="38"/>
                </a:lnTo>
                <a:lnTo>
                  <a:pt x="32" y="34"/>
                </a:lnTo>
                <a:lnTo>
                  <a:pt x="32" y="34"/>
                </a:lnTo>
                <a:lnTo>
                  <a:pt x="33" y="32"/>
                </a:lnTo>
                <a:lnTo>
                  <a:pt x="33" y="32"/>
                </a:lnTo>
                <a:close/>
                <a:moveTo>
                  <a:pt x="23" y="7"/>
                </a:moveTo>
                <a:lnTo>
                  <a:pt x="23" y="7"/>
                </a:lnTo>
                <a:lnTo>
                  <a:pt x="17" y="11"/>
                </a:lnTo>
                <a:lnTo>
                  <a:pt x="13" y="16"/>
                </a:lnTo>
                <a:lnTo>
                  <a:pt x="8" y="21"/>
                </a:lnTo>
                <a:lnTo>
                  <a:pt x="6" y="27"/>
                </a:lnTo>
                <a:lnTo>
                  <a:pt x="2" y="40"/>
                </a:lnTo>
                <a:lnTo>
                  <a:pt x="0" y="54"/>
                </a:lnTo>
                <a:lnTo>
                  <a:pt x="2" y="66"/>
                </a:lnTo>
                <a:lnTo>
                  <a:pt x="4" y="78"/>
                </a:lnTo>
                <a:lnTo>
                  <a:pt x="8" y="88"/>
                </a:lnTo>
                <a:lnTo>
                  <a:pt x="13" y="91"/>
                </a:lnTo>
                <a:lnTo>
                  <a:pt x="15" y="93"/>
                </a:lnTo>
                <a:lnTo>
                  <a:pt x="15" y="93"/>
                </a:lnTo>
                <a:lnTo>
                  <a:pt x="23" y="97"/>
                </a:lnTo>
                <a:lnTo>
                  <a:pt x="23" y="91"/>
                </a:lnTo>
                <a:lnTo>
                  <a:pt x="22" y="91"/>
                </a:lnTo>
                <a:lnTo>
                  <a:pt x="22" y="91"/>
                </a:lnTo>
                <a:lnTo>
                  <a:pt x="22" y="91"/>
                </a:lnTo>
                <a:lnTo>
                  <a:pt x="18" y="88"/>
                </a:lnTo>
                <a:lnTo>
                  <a:pt x="17" y="84"/>
                </a:lnTo>
                <a:lnTo>
                  <a:pt x="15" y="80"/>
                </a:lnTo>
                <a:lnTo>
                  <a:pt x="17" y="74"/>
                </a:lnTo>
                <a:lnTo>
                  <a:pt x="17" y="74"/>
                </a:lnTo>
                <a:lnTo>
                  <a:pt x="19" y="72"/>
                </a:lnTo>
                <a:lnTo>
                  <a:pt x="23" y="69"/>
                </a:lnTo>
                <a:lnTo>
                  <a:pt x="23" y="65"/>
                </a:lnTo>
                <a:lnTo>
                  <a:pt x="23" y="65"/>
                </a:lnTo>
                <a:lnTo>
                  <a:pt x="18" y="66"/>
                </a:lnTo>
                <a:lnTo>
                  <a:pt x="13" y="65"/>
                </a:lnTo>
                <a:lnTo>
                  <a:pt x="13" y="65"/>
                </a:lnTo>
                <a:lnTo>
                  <a:pt x="13" y="65"/>
                </a:lnTo>
                <a:lnTo>
                  <a:pt x="10" y="62"/>
                </a:lnTo>
                <a:lnTo>
                  <a:pt x="7" y="58"/>
                </a:lnTo>
                <a:lnTo>
                  <a:pt x="7" y="54"/>
                </a:lnTo>
                <a:lnTo>
                  <a:pt x="8" y="49"/>
                </a:lnTo>
                <a:lnTo>
                  <a:pt x="8" y="49"/>
                </a:lnTo>
                <a:lnTo>
                  <a:pt x="11" y="46"/>
                </a:lnTo>
                <a:lnTo>
                  <a:pt x="14" y="43"/>
                </a:lnTo>
                <a:lnTo>
                  <a:pt x="18" y="43"/>
                </a:lnTo>
                <a:lnTo>
                  <a:pt x="23" y="43"/>
                </a:lnTo>
                <a:lnTo>
                  <a:pt x="23" y="39"/>
                </a:lnTo>
                <a:lnTo>
                  <a:pt x="23" y="39"/>
                </a:lnTo>
                <a:lnTo>
                  <a:pt x="18" y="38"/>
                </a:lnTo>
                <a:lnTo>
                  <a:pt x="18" y="38"/>
                </a:lnTo>
                <a:lnTo>
                  <a:pt x="15" y="35"/>
                </a:lnTo>
                <a:lnTo>
                  <a:pt x="14" y="32"/>
                </a:lnTo>
                <a:lnTo>
                  <a:pt x="13" y="28"/>
                </a:lnTo>
                <a:lnTo>
                  <a:pt x="14" y="24"/>
                </a:lnTo>
                <a:lnTo>
                  <a:pt x="14" y="24"/>
                </a:lnTo>
                <a:lnTo>
                  <a:pt x="14" y="24"/>
                </a:lnTo>
                <a:lnTo>
                  <a:pt x="18" y="20"/>
                </a:lnTo>
                <a:lnTo>
                  <a:pt x="23" y="19"/>
                </a:lnTo>
                <a:lnTo>
                  <a:pt x="23" y="7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9" name="组合 309"/>
          <p:cNvGrpSpPr/>
          <p:nvPr/>
        </p:nvGrpSpPr>
        <p:grpSpPr>
          <a:xfrm>
            <a:off x="2531560" y="2263949"/>
            <a:ext cx="146765" cy="185423"/>
            <a:chOff x="3665538" y="3100388"/>
            <a:chExt cx="265113" cy="334963"/>
          </a:xfrm>
          <a:solidFill>
            <a:schemeClr val="accent1"/>
          </a:solidFill>
        </p:grpSpPr>
        <p:sp>
          <p:nvSpPr>
            <p:cNvPr id="311" name="Freeform 186"/>
            <p:cNvSpPr/>
            <p:nvPr/>
          </p:nvSpPr>
          <p:spPr bwMode="auto">
            <a:xfrm>
              <a:off x="3665538" y="3109913"/>
              <a:ext cx="252413" cy="325438"/>
            </a:xfrm>
            <a:custGeom>
              <a:avLst/>
              <a:gdLst>
                <a:gd name="T0" fmla="*/ 159 w 159"/>
                <a:gd name="T1" fmla="*/ 36 h 205"/>
                <a:gd name="T2" fmla="*/ 151 w 159"/>
                <a:gd name="T3" fmla="*/ 32 h 205"/>
                <a:gd name="T4" fmla="*/ 56 w 159"/>
                <a:gd name="T5" fmla="*/ 185 h 205"/>
                <a:gd name="T6" fmla="*/ 56 w 159"/>
                <a:gd name="T7" fmla="*/ 185 h 205"/>
                <a:gd name="T8" fmla="*/ 53 w 159"/>
                <a:gd name="T9" fmla="*/ 189 h 205"/>
                <a:gd name="T10" fmla="*/ 50 w 159"/>
                <a:gd name="T11" fmla="*/ 191 h 205"/>
                <a:gd name="T12" fmla="*/ 46 w 159"/>
                <a:gd name="T13" fmla="*/ 193 h 205"/>
                <a:gd name="T14" fmla="*/ 41 w 159"/>
                <a:gd name="T15" fmla="*/ 194 h 205"/>
                <a:gd name="T16" fmla="*/ 37 w 159"/>
                <a:gd name="T17" fmla="*/ 195 h 205"/>
                <a:gd name="T18" fmla="*/ 31 w 159"/>
                <a:gd name="T19" fmla="*/ 194 h 205"/>
                <a:gd name="T20" fmla="*/ 27 w 159"/>
                <a:gd name="T21" fmla="*/ 193 h 205"/>
                <a:gd name="T22" fmla="*/ 22 w 159"/>
                <a:gd name="T23" fmla="*/ 191 h 205"/>
                <a:gd name="T24" fmla="*/ 22 w 159"/>
                <a:gd name="T25" fmla="*/ 191 h 205"/>
                <a:gd name="T26" fmla="*/ 18 w 159"/>
                <a:gd name="T27" fmla="*/ 187 h 205"/>
                <a:gd name="T28" fmla="*/ 15 w 159"/>
                <a:gd name="T29" fmla="*/ 185 h 205"/>
                <a:gd name="T30" fmla="*/ 12 w 159"/>
                <a:gd name="T31" fmla="*/ 180 h 205"/>
                <a:gd name="T32" fmla="*/ 10 w 159"/>
                <a:gd name="T33" fmla="*/ 175 h 205"/>
                <a:gd name="T34" fmla="*/ 10 w 159"/>
                <a:gd name="T35" fmla="*/ 171 h 205"/>
                <a:gd name="T36" fmla="*/ 10 w 159"/>
                <a:gd name="T37" fmla="*/ 166 h 205"/>
                <a:gd name="T38" fmla="*/ 11 w 159"/>
                <a:gd name="T39" fmla="*/ 162 h 205"/>
                <a:gd name="T40" fmla="*/ 12 w 159"/>
                <a:gd name="T41" fmla="*/ 157 h 205"/>
                <a:gd name="T42" fmla="*/ 107 w 159"/>
                <a:gd name="T43" fmla="*/ 4 h 205"/>
                <a:gd name="T44" fmla="*/ 100 w 159"/>
                <a:gd name="T45" fmla="*/ 0 h 205"/>
                <a:gd name="T46" fmla="*/ 4 w 159"/>
                <a:gd name="T47" fmla="*/ 155 h 205"/>
                <a:gd name="T48" fmla="*/ 4 w 159"/>
                <a:gd name="T49" fmla="*/ 155 h 205"/>
                <a:gd name="T50" fmla="*/ 2 w 159"/>
                <a:gd name="T51" fmla="*/ 160 h 205"/>
                <a:gd name="T52" fmla="*/ 0 w 159"/>
                <a:gd name="T53" fmla="*/ 167 h 205"/>
                <a:gd name="T54" fmla="*/ 0 w 159"/>
                <a:gd name="T55" fmla="*/ 172 h 205"/>
                <a:gd name="T56" fmla="*/ 2 w 159"/>
                <a:gd name="T57" fmla="*/ 179 h 205"/>
                <a:gd name="T58" fmla="*/ 3 w 159"/>
                <a:gd name="T59" fmla="*/ 185 h 205"/>
                <a:gd name="T60" fmla="*/ 7 w 159"/>
                <a:gd name="T61" fmla="*/ 190 h 205"/>
                <a:gd name="T62" fmla="*/ 11 w 159"/>
                <a:gd name="T63" fmla="*/ 195 h 205"/>
                <a:gd name="T64" fmla="*/ 16 w 159"/>
                <a:gd name="T65" fmla="*/ 199 h 205"/>
                <a:gd name="T66" fmla="*/ 16 w 159"/>
                <a:gd name="T67" fmla="*/ 199 h 205"/>
                <a:gd name="T68" fmla="*/ 23 w 159"/>
                <a:gd name="T69" fmla="*/ 202 h 205"/>
                <a:gd name="T70" fmla="*/ 30 w 159"/>
                <a:gd name="T71" fmla="*/ 203 h 205"/>
                <a:gd name="T72" fmla="*/ 35 w 159"/>
                <a:gd name="T73" fmla="*/ 205 h 205"/>
                <a:gd name="T74" fmla="*/ 42 w 159"/>
                <a:gd name="T75" fmla="*/ 205 h 205"/>
                <a:gd name="T76" fmla="*/ 48 w 159"/>
                <a:gd name="T77" fmla="*/ 202 h 205"/>
                <a:gd name="T78" fmla="*/ 53 w 159"/>
                <a:gd name="T79" fmla="*/ 199 h 205"/>
                <a:gd name="T80" fmla="*/ 58 w 159"/>
                <a:gd name="T81" fmla="*/ 195 h 205"/>
                <a:gd name="T82" fmla="*/ 62 w 159"/>
                <a:gd name="T83" fmla="*/ 191 h 205"/>
                <a:gd name="T84" fmla="*/ 159 w 159"/>
                <a:gd name="T85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" h="205">
                  <a:moveTo>
                    <a:pt x="159" y="36"/>
                  </a:moveTo>
                  <a:lnTo>
                    <a:pt x="151" y="32"/>
                  </a:lnTo>
                  <a:lnTo>
                    <a:pt x="56" y="185"/>
                  </a:lnTo>
                  <a:lnTo>
                    <a:pt x="56" y="185"/>
                  </a:lnTo>
                  <a:lnTo>
                    <a:pt x="53" y="189"/>
                  </a:lnTo>
                  <a:lnTo>
                    <a:pt x="50" y="191"/>
                  </a:lnTo>
                  <a:lnTo>
                    <a:pt x="46" y="193"/>
                  </a:lnTo>
                  <a:lnTo>
                    <a:pt x="41" y="194"/>
                  </a:lnTo>
                  <a:lnTo>
                    <a:pt x="37" y="195"/>
                  </a:lnTo>
                  <a:lnTo>
                    <a:pt x="31" y="194"/>
                  </a:lnTo>
                  <a:lnTo>
                    <a:pt x="27" y="193"/>
                  </a:lnTo>
                  <a:lnTo>
                    <a:pt x="22" y="191"/>
                  </a:lnTo>
                  <a:lnTo>
                    <a:pt x="22" y="191"/>
                  </a:lnTo>
                  <a:lnTo>
                    <a:pt x="18" y="187"/>
                  </a:lnTo>
                  <a:lnTo>
                    <a:pt x="15" y="185"/>
                  </a:lnTo>
                  <a:lnTo>
                    <a:pt x="12" y="180"/>
                  </a:lnTo>
                  <a:lnTo>
                    <a:pt x="10" y="175"/>
                  </a:lnTo>
                  <a:lnTo>
                    <a:pt x="10" y="171"/>
                  </a:lnTo>
                  <a:lnTo>
                    <a:pt x="10" y="166"/>
                  </a:lnTo>
                  <a:lnTo>
                    <a:pt x="11" y="162"/>
                  </a:lnTo>
                  <a:lnTo>
                    <a:pt x="12" y="157"/>
                  </a:lnTo>
                  <a:lnTo>
                    <a:pt x="107" y="4"/>
                  </a:lnTo>
                  <a:lnTo>
                    <a:pt x="100" y="0"/>
                  </a:lnTo>
                  <a:lnTo>
                    <a:pt x="4" y="155"/>
                  </a:lnTo>
                  <a:lnTo>
                    <a:pt x="4" y="155"/>
                  </a:lnTo>
                  <a:lnTo>
                    <a:pt x="2" y="160"/>
                  </a:lnTo>
                  <a:lnTo>
                    <a:pt x="0" y="167"/>
                  </a:lnTo>
                  <a:lnTo>
                    <a:pt x="0" y="172"/>
                  </a:lnTo>
                  <a:lnTo>
                    <a:pt x="2" y="179"/>
                  </a:lnTo>
                  <a:lnTo>
                    <a:pt x="3" y="185"/>
                  </a:lnTo>
                  <a:lnTo>
                    <a:pt x="7" y="190"/>
                  </a:lnTo>
                  <a:lnTo>
                    <a:pt x="11" y="195"/>
                  </a:lnTo>
                  <a:lnTo>
                    <a:pt x="16" y="199"/>
                  </a:lnTo>
                  <a:lnTo>
                    <a:pt x="16" y="199"/>
                  </a:lnTo>
                  <a:lnTo>
                    <a:pt x="23" y="202"/>
                  </a:lnTo>
                  <a:lnTo>
                    <a:pt x="30" y="203"/>
                  </a:lnTo>
                  <a:lnTo>
                    <a:pt x="35" y="205"/>
                  </a:lnTo>
                  <a:lnTo>
                    <a:pt x="42" y="205"/>
                  </a:lnTo>
                  <a:lnTo>
                    <a:pt x="48" y="202"/>
                  </a:lnTo>
                  <a:lnTo>
                    <a:pt x="53" y="199"/>
                  </a:lnTo>
                  <a:lnTo>
                    <a:pt x="58" y="195"/>
                  </a:lnTo>
                  <a:lnTo>
                    <a:pt x="62" y="191"/>
                  </a:lnTo>
                  <a:lnTo>
                    <a:pt x="159" y="3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2" name="Freeform 187"/>
            <p:cNvSpPr/>
            <p:nvPr/>
          </p:nvSpPr>
          <p:spPr bwMode="auto">
            <a:xfrm>
              <a:off x="3808413" y="3100388"/>
              <a:ext cx="122238" cy="82550"/>
            </a:xfrm>
            <a:custGeom>
              <a:avLst/>
              <a:gdLst>
                <a:gd name="T0" fmla="*/ 75 w 77"/>
                <a:gd name="T1" fmla="*/ 50 h 52"/>
                <a:gd name="T2" fmla="*/ 75 w 77"/>
                <a:gd name="T3" fmla="*/ 50 h 52"/>
                <a:gd name="T4" fmla="*/ 74 w 77"/>
                <a:gd name="T5" fmla="*/ 51 h 52"/>
                <a:gd name="T6" fmla="*/ 71 w 77"/>
                <a:gd name="T7" fmla="*/ 52 h 52"/>
                <a:gd name="T8" fmla="*/ 69 w 77"/>
                <a:gd name="T9" fmla="*/ 52 h 52"/>
                <a:gd name="T10" fmla="*/ 67 w 77"/>
                <a:gd name="T11" fmla="*/ 51 h 52"/>
                <a:gd name="T12" fmla="*/ 2 w 77"/>
                <a:gd name="T13" fmla="*/ 12 h 52"/>
                <a:gd name="T14" fmla="*/ 2 w 77"/>
                <a:gd name="T15" fmla="*/ 12 h 52"/>
                <a:gd name="T16" fmla="*/ 0 w 77"/>
                <a:gd name="T17" fmla="*/ 9 h 52"/>
                <a:gd name="T18" fmla="*/ 0 w 77"/>
                <a:gd name="T19" fmla="*/ 8 h 52"/>
                <a:gd name="T20" fmla="*/ 0 w 77"/>
                <a:gd name="T21" fmla="*/ 5 h 52"/>
                <a:gd name="T22" fmla="*/ 0 w 77"/>
                <a:gd name="T23" fmla="*/ 2 h 52"/>
                <a:gd name="T24" fmla="*/ 0 w 77"/>
                <a:gd name="T25" fmla="*/ 2 h 52"/>
                <a:gd name="T26" fmla="*/ 1 w 77"/>
                <a:gd name="T27" fmla="*/ 1 h 52"/>
                <a:gd name="T28" fmla="*/ 4 w 77"/>
                <a:gd name="T29" fmla="*/ 0 h 52"/>
                <a:gd name="T30" fmla="*/ 6 w 77"/>
                <a:gd name="T31" fmla="*/ 0 h 52"/>
                <a:gd name="T32" fmla="*/ 8 w 77"/>
                <a:gd name="T33" fmla="*/ 1 h 52"/>
                <a:gd name="T34" fmla="*/ 74 w 77"/>
                <a:gd name="T35" fmla="*/ 42 h 52"/>
                <a:gd name="T36" fmla="*/ 74 w 77"/>
                <a:gd name="T37" fmla="*/ 42 h 52"/>
                <a:gd name="T38" fmla="*/ 75 w 77"/>
                <a:gd name="T39" fmla="*/ 43 h 52"/>
                <a:gd name="T40" fmla="*/ 77 w 77"/>
                <a:gd name="T41" fmla="*/ 46 h 52"/>
                <a:gd name="T42" fmla="*/ 77 w 77"/>
                <a:gd name="T43" fmla="*/ 47 h 52"/>
                <a:gd name="T44" fmla="*/ 75 w 77"/>
                <a:gd name="T45" fmla="*/ 50 h 52"/>
                <a:gd name="T46" fmla="*/ 75 w 77"/>
                <a:gd name="T4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52">
                  <a:moveTo>
                    <a:pt x="75" y="50"/>
                  </a:moveTo>
                  <a:lnTo>
                    <a:pt x="75" y="50"/>
                  </a:lnTo>
                  <a:lnTo>
                    <a:pt x="74" y="51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7" y="51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74" y="42"/>
                  </a:lnTo>
                  <a:lnTo>
                    <a:pt x="74" y="42"/>
                  </a:lnTo>
                  <a:lnTo>
                    <a:pt x="75" y="43"/>
                  </a:lnTo>
                  <a:lnTo>
                    <a:pt x="77" y="46"/>
                  </a:lnTo>
                  <a:lnTo>
                    <a:pt x="77" y="47"/>
                  </a:lnTo>
                  <a:lnTo>
                    <a:pt x="75" y="50"/>
                  </a:lnTo>
                  <a:lnTo>
                    <a:pt x="75" y="5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3" name="Freeform 188"/>
            <p:cNvSpPr/>
            <p:nvPr/>
          </p:nvSpPr>
          <p:spPr bwMode="auto">
            <a:xfrm>
              <a:off x="3708401" y="3168650"/>
              <a:ext cx="173038" cy="234950"/>
            </a:xfrm>
            <a:custGeom>
              <a:avLst/>
              <a:gdLst>
                <a:gd name="T0" fmla="*/ 109 w 109"/>
                <a:gd name="T1" fmla="*/ 5 h 148"/>
                <a:gd name="T2" fmla="*/ 99 w 109"/>
                <a:gd name="T3" fmla="*/ 0 h 148"/>
                <a:gd name="T4" fmla="*/ 15 w 109"/>
                <a:gd name="T5" fmla="*/ 137 h 148"/>
                <a:gd name="T6" fmla="*/ 15 w 109"/>
                <a:gd name="T7" fmla="*/ 137 h 148"/>
                <a:gd name="T8" fmla="*/ 12 w 109"/>
                <a:gd name="T9" fmla="*/ 139 h 148"/>
                <a:gd name="T10" fmla="*/ 8 w 109"/>
                <a:gd name="T11" fmla="*/ 142 h 148"/>
                <a:gd name="T12" fmla="*/ 4 w 109"/>
                <a:gd name="T13" fmla="*/ 143 h 148"/>
                <a:gd name="T14" fmla="*/ 0 w 109"/>
                <a:gd name="T15" fmla="*/ 143 h 148"/>
                <a:gd name="T16" fmla="*/ 0 w 109"/>
                <a:gd name="T17" fmla="*/ 143 h 148"/>
                <a:gd name="T18" fmla="*/ 0 w 109"/>
                <a:gd name="T19" fmla="*/ 145 h 148"/>
                <a:gd name="T20" fmla="*/ 0 w 109"/>
                <a:gd name="T21" fmla="*/ 145 h 148"/>
                <a:gd name="T22" fmla="*/ 7 w 109"/>
                <a:gd name="T23" fmla="*/ 148 h 148"/>
                <a:gd name="T24" fmla="*/ 14 w 109"/>
                <a:gd name="T25" fmla="*/ 148 h 148"/>
                <a:gd name="T26" fmla="*/ 21 w 109"/>
                <a:gd name="T27" fmla="*/ 145 h 148"/>
                <a:gd name="T28" fmla="*/ 25 w 109"/>
                <a:gd name="T29" fmla="*/ 141 h 148"/>
                <a:gd name="T30" fmla="*/ 109 w 109"/>
                <a:gd name="T31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48">
                  <a:moveTo>
                    <a:pt x="109" y="5"/>
                  </a:moveTo>
                  <a:lnTo>
                    <a:pt x="99" y="0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9"/>
                  </a:lnTo>
                  <a:lnTo>
                    <a:pt x="8" y="142"/>
                  </a:lnTo>
                  <a:lnTo>
                    <a:pt x="4" y="143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7" y="148"/>
                  </a:lnTo>
                  <a:lnTo>
                    <a:pt x="14" y="148"/>
                  </a:lnTo>
                  <a:lnTo>
                    <a:pt x="21" y="145"/>
                  </a:lnTo>
                  <a:lnTo>
                    <a:pt x="25" y="141"/>
                  </a:lnTo>
                  <a:lnTo>
                    <a:pt x="109" y="5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14" name="Freeform 189"/>
          <p:cNvSpPr>
            <a:spLocks noEditPoints="1"/>
          </p:cNvSpPr>
          <p:nvPr/>
        </p:nvSpPr>
        <p:spPr bwMode="auto">
          <a:xfrm>
            <a:off x="1812675" y="3158548"/>
            <a:ext cx="120400" cy="129181"/>
          </a:xfrm>
          <a:custGeom>
            <a:avLst/>
            <a:gdLst>
              <a:gd name="T0" fmla="*/ 107 w 137"/>
              <a:gd name="T1" fmla="*/ 68 h 147"/>
              <a:gd name="T2" fmla="*/ 103 w 137"/>
              <a:gd name="T3" fmla="*/ 51 h 147"/>
              <a:gd name="T4" fmla="*/ 103 w 137"/>
              <a:gd name="T5" fmla="*/ 99 h 147"/>
              <a:gd name="T6" fmla="*/ 117 w 137"/>
              <a:gd name="T7" fmla="*/ 111 h 147"/>
              <a:gd name="T8" fmla="*/ 115 w 137"/>
              <a:gd name="T9" fmla="*/ 118 h 147"/>
              <a:gd name="T10" fmla="*/ 103 w 137"/>
              <a:gd name="T11" fmla="*/ 38 h 147"/>
              <a:gd name="T12" fmla="*/ 115 w 137"/>
              <a:gd name="T13" fmla="*/ 19 h 147"/>
              <a:gd name="T14" fmla="*/ 117 w 137"/>
              <a:gd name="T15" fmla="*/ 24 h 147"/>
              <a:gd name="T16" fmla="*/ 103 w 137"/>
              <a:gd name="T17" fmla="*/ 38 h 147"/>
              <a:gd name="T18" fmla="*/ 114 w 137"/>
              <a:gd name="T19" fmla="*/ 68 h 147"/>
              <a:gd name="T20" fmla="*/ 134 w 137"/>
              <a:gd name="T21" fmla="*/ 65 h 147"/>
              <a:gd name="T22" fmla="*/ 136 w 137"/>
              <a:gd name="T23" fmla="*/ 70 h 147"/>
              <a:gd name="T24" fmla="*/ 114 w 137"/>
              <a:gd name="T25" fmla="*/ 70 h 147"/>
              <a:gd name="T26" fmla="*/ 69 w 137"/>
              <a:gd name="T27" fmla="*/ 30 h 147"/>
              <a:gd name="T28" fmla="*/ 103 w 137"/>
              <a:gd name="T29" fmla="*/ 51 h 147"/>
              <a:gd name="T30" fmla="*/ 90 w 137"/>
              <a:gd name="T31" fmla="*/ 100 h 147"/>
              <a:gd name="T32" fmla="*/ 84 w 137"/>
              <a:gd name="T33" fmla="*/ 142 h 147"/>
              <a:gd name="T34" fmla="*/ 69 w 137"/>
              <a:gd name="T35" fmla="*/ 114 h 147"/>
              <a:gd name="T36" fmla="*/ 83 w 137"/>
              <a:gd name="T37" fmla="*/ 96 h 147"/>
              <a:gd name="T38" fmla="*/ 95 w 137"/>
              <a:gd name="T39" fmla="*/ 84 h 147"/>
              <a:gd name="T40" fmla="*/ 99 w 137"/>
              <a:gd name="T41" fmla="*/ 62 h 147"/>
              <a:gd name="T42" fmla="*/ 91 w 137"/>
              <a:gd name="T43" fmla="*/ 47 h 147"/>
              <a:gd name="T44" fmla="*/ 69 w 137"/>
              <a:gd name="T45" fmla="*/ 38 h 147"/>
              <a:gd name="T46" fmla="*/ 100 w 137"/>
              <a:gd name="T47" fmla="*/ 31 h 147"/>
              <a:gd name="T48" fmla="*/ 100 w 137"/>
              <a:gd name="T49" fmla="*/ 36 h 147"/>
              <a:gd name="T50" fmla="*/ 103 w 137"/>
              <a:gd name="T51" fmla="*/ 99 h 147"/>
              <a:gd name="T52" fmla="*/ 99 w 137"/>
              <a:gd name="T53" fmla="*/ 101 h 147"/>
              <a:gd name="T54" fmla="*/ 103 w 137"/>
              <a:gd name="T55" fmla="*/ 99 h 147"/>
              <a:gd name="T56" fmla="*/ 72 w 137"/>
              <a:gd name="T57" fmla="*/ 1 h 147"/>
              <a:gd name="T58" fmla="*/ 72 w 137"/>
              <a:gd name="T59" fmla="*/ 23 h 147"/>
              <a:gd name="T60" fmla="*/ 67 w 137"/>
              <a:gd name="T61" fmla="*/ 147 h 147"/>
              <a:gd name="T62" fmla="*/ 49 w 137"/>
              <a:gd name="T63" fmla="*/ 137 h 147"/>
              <a:gd name="T64" fmla="*/ 41 w 137"/>
              <a:gd name="T65" fmla="*/ 92 h 147"/>
              <a:gd name="T66" fmla="*/ 41 w 137"/>
              <a:gd name="T67" fmla="*/ 43 h 147"/>
              <a:gd name="T68" fmla="*/ 69 w 137"/>
              <a:gd name="T69" fmla="*/ 30 h 147"/>
              <a:gd name="T70" fmla="*/ 57 w 137"/>
              <a:gd name="T71" fmla="*/ 40 h 147"/>
              <a:gd name="T72" fmla="*/ 45 w 137"/>
              <a:gd name="T73" fmla="*/ 51 h 147"/>
              <a:gd name="T74" fmla="*/ 40 w 137"/>
              <a:gd name="T75" fmla="*/ 68 h 147"/>
              <a:gd name="T76" fmla="*/ 54 w 137"/>
              <a:gd name="T77" fmla="*/ 93 h 147"/>
              <a:gd name="T78" fmla="*/ 56 w 137"/>
              <a:gd name="T79" fmla="*/ 97 h 147"/>
              <a:gd name="T80" fmla="*/ 69 w 137"/>
              <a:gd name="T81" fmla="*/ 147 h 147"/>
              <a:gd name="T82" fmla="*/ 69 w 137"/>
              <a:gd name="T83" fmla="*/ 24 h 147"/>
              <a:gd name="T84" fmla="*/ 65 w 137"/>
              <a:gd name="T85" fmla="*/ 4 h 147"/>
              <a:gd name="T86" fmla="*/ 69 w 137"/>
              <a:gd name="T87" fmla="*/ 0 h 147"/>
              <a:gd name="T88" fmla="*/ 38 w 137"/>
              <a:gd name="T89" fmla="*/ 104 h 147"/>
              <a:gd name="T90" fmla="*/ 35 w 137"/>
              <a:gd name="T91" fmla="*/ 99 h 147"/>
              <a:gd name="T92" fmla="*/ 35 w 137"/>
              <a:gd name="T93" fmla="*/ 38 h 147"/>
              <a:gd name="T94" fmla="*/ 38 w 137"/>
              <a:gd name="T95" fmla="*/ 31 h 147"/>
              <a:gd name="T96" fmla="*/ 35 w 137"/>
              <a:gd name="T97" fmla="*/ 84 h 147"/>
              <a:gd name="T98" fmla="*/ 33 w 137"/>
              <a:gd name="T99" fmla="*/ 59 h 147"/>
              <a:gd name="T100" fmla="*/ 35 w 137"/>
              <a:gd name="T101" fmla="*/ 30 h 147"/>
              <a:gd name="T102" fmla="*/ 33 w 137"/>
              <a:gd name="T103" fmla="*/ 36 h 147"/>
              <a:gd name="T104" fmla="*/ 21 w 137"/>
              <a:gd name="T105" fmla="*/ 20 h 147"/>
              <a:gd name="T106" fmla="*/ 35 w 137"/>
              <a:gd name="T107" fmla="*/ 30 h 147"/>
              <a:gd name="T108" fmla="*/ 26 w 137"/>
              <a:gd name="T109" fmla="*/ 116 h 147"/>
              <a:gd name="T110" fmla="*/ 21 w 137"/>
              <a:gd name="T111" fmla="*/ 116 h 147"/>
              <a:gd name="T112" fmla="*/ 33 w 137"/>
              <a:gd name="T113" fmla="*/ 99 h 147"/>
              <a:gd name="T114" fmla="*/ 4 w 137"/>
              <a:gd name="T115" fmla="*/ 65 h 147"/>
              <a:gd name="T116" fmla="*/ 23 w 137"/>
              <a:gd name="T117" fmla="*/ 65 h 147"/>
              <a:gd name="T118" fmla="*/ 21 w 137"/>
              <a:gd name="T119" fmla="*/ 72 h 147"/>
              <a:gd name="T120" fmla="*/ 0 w 137"/>
              <a:gd name="T121" fmla="*/ 68 h 147"/>
              <a:gd name="T122" fmla="*/ 4 w 137"/>
              <a:gd name="T123" fmla="*/ 65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7" h="147">
                <a:moveTo>
                  <a:pt x="103" y="51"/>
                </a:moveTo>
                <a:lnTo>
                  <a:pt x="103" y="51"/>
                </a:lnTo>
                <a:lnTo>
                  <a:pt x="106" y="59"/>
                </a:lnTo>
                <a:lnTo>
                  <a:pt x="107" y="68"/>
                </a:lnTo>
                <a:lnTo>
                  <a:pt x="107" y="68"/>
                </a:lnTo>
                <a:lnTo>
                  <a:pt x="106" y="77"/>
                </a:lnTo>
                <a:lnTo>
                  <a:pt x="103" y="84"/>
                </a:lnTo>
                <a:lnTo>
                  <a:pt x="103" y="51"/>
                </a:lnTo>
                <a:lnTo>
                  <a:pt x="103" y="51"/>
                </a:lnTo>
                <a:close/>
                <a:moveTo>
                  <a:pt x="103" y="107"/>
                </a:moveTo>
                <a:lnTo>
                  <a:pt x="103" y="99"/>
                </a:lnTo>
                <a:lnTo>
                  <a:pt x="103" y="99"/>
                </a:lnTo>
                <a:lnTo>
                  <a:pt x="106" y="99"/>
                </a:lnTo>
                <a:lnTo>
                  <a:pt x="106" y="99"/>
                </a:lnTo>
                <a:lnTo>
                  <a:pt x="117" y="111"/>
                </a:lnTo>
                <a:lnTo>
                  <a:pt x="117" y="111"/>
                </a:lnTo>
                <a:lnTo>
                  <a:pt x="118" y="114"/>
                </a:lnTo>
                <a:lnTo>
                  <a:pt x="117" y="116"/>
                </a:lnTo>
                <a:lnTo>
                  <a:pt x="117" y="116"/>
                </a:lnTo>
                <a:lnTo>
                  <a:pt x="115" y="118"/>
                </a:lnTo>
                <a:lnTo>
                  <a:pt x="113" y="116"/>
                </a:lnTo>
                <a:lnTo>
                  <a:pt x="103" y="107"/>
                </a:lnTo>
                <a:lnTo>
                  <a:pt x="103" y="107"/>
                </a:lnTo>
                <a:close/>
                <a:moveTo>
                  <a:pt x="103" y="38"/>
                </a:moveTo>
                <a:lnTo>
                  <a:pt x="103" y="28"/>
                </a:lnTo>
                <a:lnTo>
                  <a:pt x="113" y="20"/>
                </a:lnTo>
                <a:lnTo>
                  <a:pt x="113" y="20"/>
                </a:lnTo>
                <a:lnTo>
                  <a:pt x="115" y="19"/>
                </a:lnTo>
                <a:lnTo>
                  <a:pt x="117" y="20"/>
                </a:lnTo>
                <a:lnTo>
                  <a:pt x="117" y="20"/>
                </a:lnTo>
                <a:lnTo>
                  <a:pt x="118" y="23"/>
                </a:lnTo>
                <a:lnTo>
                  <a:pt x="117" y="24"/>
                </a:lnTo>
                <a:lnTo>
                  <a:pt x="106" y="36"/>
                </a:lnTo>
                <a:lnTo>
                  <a:pt x="106" y="36"/>
                </a:lnTo>
                <a:lnTo>
                  <a:pt x="106" y="36"/>
                </a:lnTo>
                <a:lnTo>
                  <a:pt x="103" y="38"/>
                </a:lnTo>
                <a:lnTo>
                  <a:pt x="103" y="38"/>
                </a:lnTo>
                <a:close/>
                <a:moveTo>
                  <a:pt x="114" y="68"/>
                </a:moveTo>
                <a:lnTo>
                  <a:pt x="114" y="68"/>
                </a:lnTo>
                <a:lnTo>
                  <a:pt x="114" y="68"/>
                </a:lnTo>
                <a:lnTo>
                  <a:pt x="114" y="65"/>
                </a:lnTo>
                <a:lnTo>
                  <a:pt x="117" y="65"/>
                </a:lnTo>
                <a:lnTo>
                  <a:pt x="134" y="65"/>
                </a:lnTo>
                <a:lnTo>
                  <a:pt x="134" y="65"/>
                </a:lnTo>
                <a:lnTo>
                  <a:pt x="136" y="65"/>
                </a:lnTo>
                <a:lnTo>
                  <a:pt x="137" y="68"/>
                </a:lnTo>
                <a:lnTo>
                  <a:pt x="137" y="68"/>
                </a:lnTo>
                <a:lnTo>
                  <a:pt x="136" y="70"/>
                </a:lnTo>
                <a:lnTo>
                  <a:pt x="134" y="72"/>
                </a:lnTo>
                <a:lnTo>
                  <a:pt x="117" y="72"/>
                </a:lnTo>
                <a:lnTo>
                  <a:pt x="117" y="72"/>
                </a:lnTo>
                <a:lnTo>
                  <a:pt x="114" y="70"/>
                </a:lnTo>
                <a:lnTo>
                  <a:pt x="114" y="68"/>
                </a:lnTo>
                <a:lnTo>
                  <a:pt x="114" y="68"/>
                </a:lnTo>
                <a:close/>
                <a:moveTo>
                  <a:pt x="69" y="30"/>
                </a:moveTo>
                <a:lnTo>
                  <a:pt x="69" y="30"/>
                </a:lnTo>
                <a:lnTo>
                  <a:pt x="80" y="32"/>
                </a:lnTo>
                <a:lnTo>
                  <a:pt x="90" y="36"/>
                </a:lnTo>
                <a:lnTo>
                  <a:pt x="98" y="43"/>
                </a:lnTo>
                <a:lnTo>
                  <a:pt x="103" y="51"/>
                </a:lnTo>
                <a:lnTo>
                  <a:pt x="103" y="84"/>
                </a:lnTo>
                <a:lnTo>
                  <a:pt x="103" y="84"/>
                </a:lnTo>
                <a:lnTo>
                  <a:pt x="98" y="93"/>
                </a:lnTo>
                <a:lnTo>
                  <a:pt x="90" y="100"/>
                </a:lnTo>
                <a:lnTo>
                  <a:pt x="90" y="130"/>
                </a:lnTo>
                <a:lnTo>
                  <a:pt x="90" y="130"/>
                </a:lnTo>
                <a:lnTo>
                  <a:pt x="88" y="137"/>
                </a:lnTo>
                <a:lnTo>
                  <a:pt x="84" y="142"/>
                </a:lnTo>
                <a:lnTo>
                  <a:pt x="79" y="146"/>
                </a:lnTo>
                <a:lnTo>
                  <a:pt x="71" y="147"/>
                </a:lnTo>
                <a:lnTo>
                  <a:pt x="69" y="147"/>
                </a:lnTo>
                <a:lnTo>
                  <a:pt x="69" y="114"/>
                </a:lnTo>
                <a:lnTo>
                  <a:pt x="82" y="114"/>
                </a:lnTo>
                <a:lnTo>
                  <a:pt x="82" y="97"/>
                </a:lnTo>
                <a:lnTo>
                  <a:pt x="82" y="97"/>
                </a:lnTo>
                <a:lnTo>
                  <a:pt x="83" y="96"/>
                </a:lnTo>
                <a:lnTo>
                  <a:pt x="84" y="95"/>
                </a:lnTo>
                <a:lnTo>
                  <a:pt x="84" y="95"/>
                </a:lnTo>
                <a:lnTo>
                  <a:pt x="91" y="89"/>
                </a:lnTo>
                <a:lnTo>
                  <a:pt x="95" y="84"/>
                </a:lnTo>
                <a:lnTo>
                  <a:pt x="98" y="76"/>
                </a:lnTo>
                <a:lnTo>
                  <a:pt x="99" y="68"/>
                </a:lnTo>
                <a:lnTo>
                  <a:pt x="99" y="68"/>
                </a:lnTo>
                <a:lnTo>
                  <a:pt x="99" y="62"/>
                </a:lnTo>
                <a:lnTo>
                  <a:pt x="96" y="57"/>
                </a:lnTo>
                <a:lnTo>
                  <a:pt x="94" y="51"/>
                </a:lnTo>
                <a:lnTo>
                  <a:pt x="91" y="47"/>
                </a:lnTo>
                <a:lnTo>
                  <a:pt x="91" y="47"/>
                </a:lnTo>
                <a:lnTo>
                  <a:pt x="86" y="43"/>
                </a:lnTo>
                <a:lnTo>
                  <a:pt x="82" y="40"/>
                </a:lnTo>
                <a:lnTo>
                  <a:pt x="75" y="39"/>
                </a:lnTo>
                <a:lnTo>
                  <a:pt x="69" y="38"/>
                </a:lnTo>
                <a:lnTo>
                  <a:pt x="69" y="30"/>
                </a:lnTo>
                <a:lnTo>
                  <a:pt x="69" y="30"/>
                </a:lnTo>
                <a:close/>
                <a:moveTo>
                  <a:pt x="103" y="28"/>
                </a:moveTo>
                <a:lnTo>
                  <a:pt x="100" y="31"/>
                </a:lnTo>
                <a:lnTo>
                  <a:pt x="100" y="31"/>
                </a:lnTo>
                <a:lnTo>
                  <a:pt x="99" y="34"/>
                </a:lnTo>
                <a:lnTo>
                  <a:pt x="100" y="36"/>
                </a:lnTo>
                <a:lnTo>
                  <a:pt x="100" y="36"/>
                </a:lnTo>
                <a:lnTo>
                  <a:pt x="103" y="38"/>
                </a:lnTo>
                <a:lnTo>
                  <a:pt x="103" y="28"/>
                </a:lnTo>
                <a:lnTo>
                  <a:pt x="103" y="28"/>
                </a:lnTo>
                <a:close/>
                <a:moveTo>
                  <a:pt x="103" y="99"/>
                </a:moveTo>
                <a:lnTo>
                  <a:pt x="103" y="99"/>
                </a:lnTo>
                <a:lnTo>
                  <a:pt x="100" y="99"/>
                </a:lnTo>
                <a:lnTo>
                  <a:pt x="100" y="99"/>
                </a:lnTo>
                <a:lnTo>
                  <a:pt x="99" y="101"/>
                </a:lnTo>
                <a:lnTo>
                  <a:pt x="100" y="104"/>
                </a:lnTo>
                <a:lnTo>
                  <a:pt x="103" y="107"/>
                </a:lnTo>
                <a:lnTo>
                  <a:pt x="103" y="99"/>
                </a:lnTo>
                <a:lnTo>
                  <a:pt x="103" y="99"/>
                </a:lnTo>
                <a:close/>
                <a:moveTo>
                  <a:pt x="69" y="24"/>
                </a:moveTo>
                <a:lnTo>
                  <a:pt x="69" y="0"/>
                </a:lnTo>
                <a:lnTo>
                  <a:pt x="69" y="0"/>
                </a:lnTo>
                <a:lnTo>
                  <a:pt x="72" y="1"/>
                </a:lnTo>
                <a:lnTo>
                  <a:pt x="72" y="4"/>
                </a:lnTo>
                <a:lnTo>
                  <a:pt x="72" y="20"/>
                </a:lnTo>
                <a:lnTo>
                  <a:pt x="72" y="20"/>
                </a:lnTo>
                <a:lnTo>
                  <a:pt x="72" y="23"/>
                </a:lnTo>
                <a:lnTo>
                  <a:pt x="69" y="24"/>
                </a:lnTo>
                <a:lnTo>
                  <a:pt x="69" y="24"/>
                </a:lnTo>
                <a:close/>
                <a:moveTo>
                  <a:pt x="69" y="147"/>
                </a:moveTo>
                <a:lnTo>
                  <a:pt x="67" y="147"/>
                </a:lnTo>
                <a:lnTo>
                  <a:pt x="67" y="147"/>
                </a:lnTo>
                <a:lnTo>
                  <a:pt x="60" y="146"/>
                </a:lnTo>
                <a:lnTo>
                  <a:pt x="53" y="142"/>
                </a:lnTo>
                <a:lnTo>
                  <a:pt x="49" y="137"/>
                </a:lnTo>
                <a:lnTo>
                  <a:pt x="48" y="130"/>
                </a:lnTo>
                <a:lnTo>
                  <a:pt x="48" y="99"/>
                </a:lnTo>
                <a:lnTo>
                  <a:pt x="48" y="99"/>
                </a:lnTo>
                <a:lnTo>
                  <a:pt x="41" y="92"/>
                </a:lnTo>
                <a:lnTo>
                  <a:pt x="35" y="84"/>
                </a:lnTo>
                <a:lnTo>
                  <a:pt x="35" y="51"/>
                </a:lnTo>
                <a:lnTo>
                  <a:pt x="35" y="51"/>
                </a:lnTo>
                <a:lnTo>
                  <a:pt x="41" y="43"/>
                </a:lnTo>
                <a:lnTo>
                  <a:pt x="49" y="36"/>
                </a:lnTo>
                <a:lnTo>
                  <a:pt x="59" y="32"/>
                </a:lnTo>
                <a:lnTo>
                  <a:pt x="64" y="31"/>
                </a:lnTo>
                <a:lnTo>
                  <a:pt x="69" y="30"/>
                </a:lnTo>
                <a:lnTo>
                  <a:pt x="69" y="38"/>
                </a:lnTo>
                <a:lnTo>
                  <a:pt x="69" y="38"/>
                </a:lnTo>
                <a:lnTo>
                  <a:pt x="64" y="39"/>
                </a:lnTo>
                <a:lnTo>
                  <a:pt x="57" y="40"/>
                </a:lnTo>
                <a:lnTo>
                  <a:pt x="53" y="43"/>
                </a:lnTo>
                <a:lnTo>
                  <a:pt x="48" y="47"/>
                </a:lnTo>
                <a:lnTo>
                  <a:pt x="48" y="47"/>
                </a:lnTo>
                <a:lnTo>
                  <a:pt x="45" y="51"/>
                </a:lnTo>
                <a:lnTo>
                  <a:pt x="42" y="57"/>
                </a:lnTo>
                <a:lnTo>
                  <a:pt x="40" y="62"/>
                </a:lnTo>
                <a:lnTo>
                  <a:pt x="40" y="68"/>
                </a:lnTo>
                <a:lnTo>
                  <a:pt x="40" y="68"/>
                </a:lnTo>
                <a:lnTo>
                  <a:pt x="41" y="76"/>
                </a:lnTo>
                <a:lnTo>
                  <a:pt x="44" y="82"/>
                </a:lnTo>
                <a:lnTo>
                  <a:pt x="48" y="89"/>
                </a:lnTo>
                <a:lnTo>
                  <a:pt x="54" y="93"/>
                </a:lnTo>
                <a:lnTo>
                  <a:pt x="54" y="93"/>
                </a:lnTo>
                <a:lnTo>
                  <a:pt x="54" y="93"/>
                </a:lnTo>
                <a:lnTo>
                  <a:pt x="56" y="95"/>
                </a:lnTo>
                <a:lnTo>
                  <a:pt x="56" y="97"/>
                </a:lnTo>
                <a:lnTo>
                  <a:pt x="56" y="114"/>
                </a:lnTo>
                <a:lnTo>
                  <a:pt x="69" y="114"/>
                </a:lnTo>
                <a:lnTo>
                  <a:pt x="69" y="147"/>
                </a:lnTo>
                <a:lnTo>
                  <a:pt x="69" y="147"/>
                </a:lnTo>
                <a:close/>
                <a:moveTo>
                  <a:pt x="69" y="0"/>
                </a:move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7" y="23"/>
                </a:lnTo>
                <a:lnTo>
                  <a:pt x="65" y="20"/>
                </a:lnTo>
                <a:lnTo>
                  <a:pt x="65" y="4"/>
                </a:lnTo>
                <a:lnTo>
                  <a:pt x="65" y="4"/>
                </a:lnTo>
                <a:lnTo>
                  <a:pt x="67" y="1"/>
                </a:lnTo>
                <a:lnTo>
                  <a:pt x="69" y="0"/>
                </a:lnTo>
                <a:lnTo>
                  <a:pt x="69" y="0"/>
                </a:lnTo>
                <a:lnTo>
                  <a:pt x="69" y="0"/>
                </a:lnTo>
                <a:close/>
                <a:moveTo>
                  <a:pt x="35" y="107"/>
                </a:moveTo>
                <a:lnTo>
                  <a:pt x="38" y="104"/>
                </a:lnTo>
                <a:lnTo>
                  <a:pt x="38" y="104"/>
                </a:lnTo>
                <a:lnTo>
                  <a:pt x="38" y="101"/>
                </a:lnTo>
                <a:lnTo>
                  <a:pt x="38" y="99"/>
                </a:lnTo>
                <a:lnTo>
                  <a:pt x="38" y="99"/>
                </a:lnTo>
                <a:lnTo>
                  <a:pt x="35" y="99"/>
                </a:lnTo>
                <a:lnTo>
                  <a:pt x="35" y="107"/>
                </a:lnTo>
                <a:lnTo>
                  <a:pt x="35" y="107"/>
                </a:lnTo>
                <a:close/>
                <a:moveTo>
                  <a:pt x="35" y="38"/>
                </a:moveTo>
                <a:lnTo>
                  <a:pt x="35" y="38"/>
                </a:lnTo>
                <a:lnTo>
                  <a:pt x="38" y="36"/>
                </a:lnTo>
                <a:lnTo>
                  <a:pt x="38" y="36"/>
                </a:lnTo>
                <a:lnTo>
                  <a:pt x="38" y="34"/>
                </a:lnTo>
                <a:lnTo>
                  <a:pt x="38" y="31"/>
                </a:lnTo>
                <a:lnTo>
                  <a:pt x="35" y="30"/>
                </a:lnTo>
                <a:lnTo>
                  <a:pt x="35" y="38"/>
                </a:lnTo>
                <a:close/>
                <a:moveTo>
                  <a:pt x="35" y="84"/>
                </a:moveTo>
                <a:lnTo>
                  <a:pt x="35" y="84"/>
                </a:lnTo>
                <a:lnTo>
                  <a:pt x="33" y="76"/>
                </a:lnTo>
                <a:lnTo>
                  <a:pt x="31" y="68"/>
                </a:lnTo>
                <a:lnTo>
                  <a:pt x="31" y="68"/>
                </a:lnTo>
                <a:lnTo>
                  <a:pt x="33" y="59"/>
                </a:lnTo>
                <a:lnTo>
                  <a:pt x="35" y="51"/>
                </a:lnTo>
                <a:lnTo>
                  <a:pt x="35" y="84"/>
                </a:lnTo>
                <a:lnTo>
                  <a:pt x="35" y="84"/>
                </a:lnTo>
                <a:close/>
                <a:moveTo>
                  <a:pt x="35" y="30"/>
                </a:moveTo>
                <a:lnTo>
                  <a:pt x="35" y="38"/>
                </a:lnTo>
                <a:lnTo>
                  <a:pt x="35" y="38"/>
                </a:lnTo>
                <a:lnTo>
                  <a:pt x="33" y="36"/>
                </a:lnTo>
                <a:lnTo>
                  <a:pt x="33" y="36"/>
                </a:lnTo>
                <a:lnTo>
                  <a:pt x="21" y="24"/>
                </a:lnTo>
                <a:lnTo>
                  <a:pt x="21" y="24"/>
                </a:lnTo>
                <a:lnTo>
                  <a:pt x="19" y="23"/>
                </a:lnTo>
                <a:lnTo>
                  <a:pt x="21" y="20"/>
                </a:lnTo>
                <a:lnTo>
                  <a:pt x="21" y="20"/>
                </a:lnTo>
                <a:lnTo>
                  <a:pt x="23" y="19"/>
                </a:lnTo>
                <a:lnTo>
                  <a:pt x="26" y="20"/>
                </a:lnTo>
                <a:lnTo>
                  <a:pt x="35" y="30"/>
                </a:lnTo>
                <a:lnTo>
                  <a:pt x="35" y="30"/>
                </a:lnTo>
                <a:close/>
                <a:moveTo>
                  <a:pt x="35" y="99"/>
                </a:moveTo>
                <a:lnTo>
                  <a:pt x="35" y="107"/>
                </a:lnTo>
                <a:lnTo>
                  <a:pt x="26" y="116"/>
                </a:lnTo>
                <a:lnTo>
                  <a:pt x="26" y="116"/>
                </a:lnTo>
                <a:lnTo>
                  <a:pt x="23" y="118"/>
                </a:lnTo>
                <a:lnTo>
                  <a:pt x="21" y="116"/>
                </a:lnTo>
                <a:lnTo>
                  <a:pt x="21" y="116"/>
                </a:lnTo>
                <a:lnTo>
                  <a:pt x="19" y="114"/>
                </a:lnTo>
                <a:lnTo>
                  <a:pt x="21" y="111"/>
                </a:lnTo>
                <a:lnTo>
                  <a:pt x="33" y="99"/>
                </a:lnTo>
                <a:lnTo>
                  <a:pt x="33" y="99"/>
                </a:lnTo>
                <a:lnTo>
                  <a:pt x="33" y="99"/>
                </a:lnTo>
                <a:lnTo>
                  <a:pt x="35" y="99"/>
                </a:lnTo>
                <a:lnTo>
                  <a:pt x="35" y="99"/>
                </a:lnTo>
                <a:close/>
                <a:moveTo>
                  <a:pt x="4" y="65"/>
                </a:moveTo>
                <a:lnTo>
                  <a:pt x="4" y="65"/>
                </a:lnTo>
                <a:lnTo>
                  <a:pt x="21" y="65"/>
                </a:lnTo>
                <a:lnTo>
                  <a:pt x="21" y="65"/>
                </a:lnTo>
                <a:lnTo>
                  <a:pt x="23" y="65"/>
                </a:lnTo>
                <a:lnTo>
                  <a:pt x="25" y="68"/>
                </a:lnTo>
                <a:lnTo>
                  <a:pt x="25" y="68"/>
                </a:lnTo>
                <a:lnTo>
                  <a:pt x="23" y="70"/>
                </a:lnTo>
                <a:lnTo>
                  <a:pt x="21" y="72"/>
                </a:lnTo>
                <a:lnTo>
                  <a:pt x="4" y="72"/>
                </a:lnTo>
                <a:lnTo>
                  <a:pt x="4" y="72"/>
                </a:lnTo>
                <a:lnTo>
                  <a:pt x="2" y="70"/>
                </a:lnTo>
                <a:lnTo>
                  <a:pt x="0" y="68"/>
                </a:lnTo>
                <a:lnTo>
                  <a:pt x="0" y="68"/>
                </a:lnTo>
                <a:lnTo>
                  <a:pt x="2" y="65"/>
                </a:lnTo>
                <a:lnTo>
                  <a:pt x="4" y="65"/>
                </a:lnTo>
                <a:lnTo>
                  <a:pt x="4" y="65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0" name="组合 314"/>
          <p:cNvGrpSpPr/>
          <p:nvPr/>
        </p:nvGrpSpPr>
        <p:grpSpPr>
          <a:xfrm>
            <a:off x="1985805" y="2166402"/>
            <a:ext cx="88762" cy="141484"/>
            <a:chOff x="2679701" y="2924175"/>
            <a:chExt cx="160337" cy="255588"/>
          </a:xfrm>
          <a:solidFill>
            <a:schemeClr val="accent1"/>
          </a:solidFill>
        </p:grpSpPr>
        <p:sp>
          <p:nvSpPr>
            <p:cNvPr id="316" name="Freeform 190"/>
            <p:cNvSpPr/>
            <p:nvPr/>
          </p:nvSpPr>
          <p:spPr bwMode="auto">
            <a:xfrm>
              <a:off x="2770188" y="3103563"/>
              <a:ext cx="57150" cy="57150"/>
            </a:xfrm>
            <a:custGeom>
              <a:avLst/>
              <a:gdLst>
                <a:gd name="T0" fmla="*/ 0 w 36"/>
                <a:gd name="T1" fmla="*/ 22 h 36"/>
                <a:gd name="T2" fmla="*/ 0 w 36"/>
                <a:gd name="T3" fmla="*/ 22 h 36"/>
                <a:gd name="T4" fmla="*/ 2 w 36"/>
                <a:gd name="T5" fmla="*/ 27 h 36"/>
                <a:gd name="T6" fmla="*/ 8 w 36"/>
                <a:gd name="T7" fmla="*/ 33 h 36"/>
                <a:gd name="T8" fmla="*/ 13 w 36"/>
                <a:gd name="T9" fmla="*/ 36 h 36"/>
                <a:gd name="T10" fmla="*/ 21 w 36"/>
                <a:gd name="T11" fmla="*/ 36 h 36"/>
                <a:gd name="T12" fmla="*/ 21 w 36"/>
                <a:gd name="T13" fmla="*/ 36 h 36"/>
                <a:gd name="T14" fmla="*/ 28 w 36"/>
                <a:gd name="T15" fmla="*/ 33 h 36"/>
                <a:gd name="T16" fmla="*/ 32 w 36"/>
                <a:gd name="T17" fmla="*/ 29 h 36"/>
                <a:gd name="T18" fmla="*/ 35 w 36"/>
                <a:gd name="T19" fmla="*/ 22 h 36"/>
                <a:gd name="T20" fmla="*/ 36 w 36"/>
                <a:gd name="T21" fmla="*/ 15 h 36"/>
                <a:gd name="T22" fmla="*/ 36 w 36"/>
                <a:gd name="T23" fmla="*/ 15 h 36"/>
                <a:gd name="T24" fmla="*/ 33 w 36"/>
                <a:gd name="T25" fmla="*/ 8 h 36"/>
                <a:gd name="T26" fmla="*/ 28 w 36"/>
                <a:gd name="T27" fmla="*/ 3 h 36"/>
                <a:gd name="T28" fmla="*/ 21 w 36"/>
                <a:gd name="T29" fmla="*/ 0 h 36"/>
                <a:gd name="T30" fmla="*/ 14 w 36"/>
                <a:gd name="T31" fmla="*/ 0 h 36"/>
                <a:gd name="T32" fmla="*/ 14 w 36"/>
                <a:gd name="T33" fmla="*/ 0 h 36"/>
                <a:gd name="T34" fmla="*/ 8 w 36"/>
                <a:gd name="T35" fmla="*/ 3 h 36"/>
                <a:gd name="T36" fmla="*/ 4 w 36"/>
                <a:gd name="T37" fmla="*/ 8 h 36"/>
                <a:gd name="T38" fmla="*/ 1 w 36"/>
                <a:gd name="T39" fmla="*/ 14 h 36"/>
                <a:gd name="T40" fmla="*/ 0 w 36"/>
                <a:gd name="T41" fmla="*/ 22 h 36"/>
                <a:gd name="T42" fmla="*/ 0 w 36"/>
                <a:gd name="T4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6">
                  <a:moveTo>
                    <a:pt x="0" y="22"/>
                  </a:moveTo>
                  <a:lnTo>
                    <a:pt x="0" y="22"/>
                  </a:lnTo>
                  <a:lnTo>
                    <a:pt x="2" y="27"/>
                  </a:lnTo>
                  <a:lnTo>
                    <a:pt x="8" y="33"/>
                  </a:lnTo>
                  <a:lnTo>
                    <a:pt x="13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8" y="33"/>
                  </a:lnTo>
                  <a:lnTo>
                    <a:pt x="32" y="29"/>
                  </a:lnTo>
                  <a:lnTo>
                    <a:pt x="35" y="22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3" y="8"/>
                  </a:lnTo>
                  <a:lnTo>
                    <a:pt x="28" y="3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8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7" name="Freeform 191"/>
            <p:cNvSpPr/>
            <p:nvPr/>
          </p:nvSpPr>
          <p:spPr bwMode="auto">
            <a:xfrm>
              <a:off x="2786063" y="2924175"/>
              <a:ext cx="53975" cy="192088"/>
            </a:xfrm>
            <a:custGeom>
              <a:avLst/>
              <a:gdLst>
                <a:gd name="T0" fmla="*/ 0 w 34"/>
                <a:gd name="T1" fmla="*/ 121 h 121"/>
                <a:gd name="T2" fmla="*/ 0 w 34"/>
                <a:gd name="T3" fmla="*/ 121 h 121"/>
                <a:gd name="T4" fmla="*/ 21 w 34"/>
                <a:gd name="T5" fmla="*/ 17 h 121"/>
                <a:gd name="T6" fmla="*/ 21 w 34"/>
                <a:gd name="T7" fmla="*/ 17 h 121"/>
                <a:gd name="T8" fmla="*/ 27 w 34"/>
                <a:gd name="T9" fmla="*/ 9 h 121"/>
                <a:gd name="T10" fmla="*/ 31 w 34"/>
                <a:gd name="T11" fmla="*/ 2 h 121"/>
                <a:gd name="T12" fmla="*/ 34 w 34"/>
                <a:gd name="T13" fmla="*/ 0 h 121"/>
                <a:gd name="T14" fmla="*/ 34 w 34"/>
                <a:gd name="T15" fmla="*/ 0 h 121"/>
                <a:gd name="T16" fmla="*/ 31 w 34"/>
                <a:gd name="T17" fmla="*/ 19 h 121"/>
                <a:gd name="T18" fmla="*/ 25 w 34"/>
                <a:gd name="T19" fmla="*/ 61 h 121"/>
                <a:gd name="T20" fmla="*/ 14 w 34"/>
                <a:gd name="T21" fmla="*/ 121 h 121"/>
                <a:gd name="T22" fmla="*/ 0 w 3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21">
                  <a:moveTo>
                    <a:pt x="0" y="121"/>
                  </a:moveTo>
                  <a:lnTo>
                    <a:pt x="0" y="121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7" y="9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1" y="19"/>
                  </a:lnTo>
                  <a:lnTo>
                    <a:pt x="25" y="61"/>
                  </a:lnTo>
                  <a:lnTo>
                    <a:pt x="14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8" name="Freeform 192"/>
            <p:cNvSpPr/>
            <p:nvPr/>
          </p:nvSpPr>
          <p:spPr bwMode="auto">
            <a:xfrm>
              <a:off x="2679701" y="2954338"/>
              <a:ext cx="123825" cy="166688"/>
            </a:xfrm>
            <a:custGeom>
              <a:avLst/>
              <a:gdLst>
                <a:gd name="T0" fmla="*/ 77 w 78"/>
                <a:gd name="T1" fmla="*/ 98 h 105"/>
                <a:gd name="T2" fmla="*/ 19 w 78"/>
                <a:gd name="T3" fmla="*/ 13 h 105"/>
                <a:gd name="T4" fmla="*/ 0 w 78"/>
                <a:gd name="T5" fmla="*/ 0 h 105"/>
                <a:gd name="T6" fmla="*/ 8 w 78"/>
                <a:gd name="T7" fmla="*/ 20 h 105"/>
                <a:gd name="T8" fmla="*/ 66 w 78"/>
                <a:gd name="T9" fmla="*/ 105 h 105"/>
                <a:gd name="T10" fmla="*/ 78 w 78"/>
                <a:gd name="T11" fmla="*/ 98 h 105"/>
                <a:gd name="T12" fmla="*/ 77 w 78"/>
                <a:gd name="T13" fmla="*/ 9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5">
                  <a:moveTo>
                    <a:pt x="77" y="98"/>
                  </a:moveTo>
                  <a:lnTo>
                    <a:pt x="19" y="13"/>
                  </a:lnTo>
                  <a:lnTo>
                    <a:pt x="0" y="0"/>
                  </a:lnTo>
                  <a:lnTo>
                    <a:pt x="8" y="20"/>
                  </a:lnTo>
                  <a:lnTo>
                    <a:pt x="66" y="105"/>
                  </a:lnTo>
                  <a:lnTo>
                    <a:pt x="78" y="98"/>
                  </a:lnTo>
                  <a:lnTo>
                    <a:pt x="77" y="9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9" name="Freeform 193"/>
            <p:cNvSpPr/>
            <p:nvPr/>
          </p:nvSpPr>
          <p:spPr bwMode="auto">
            <a:xfrm>
              <a:off x="2798763" y="3149600"/>
              <a:ext cx="14288" cy="30163"/>
            </a:xfrm>
            <a:custGeom>
              <a:avLst/>
              <a:gdLst>
                <a:gd name="T0" fmla="*/ 7 w 9"/>
                <a:gd name="T1" fmla="*/ 2 h 19"/>
                <a:gd name="T2" fmla="*/ 7 w 9"/>
                <a:gd name="T3" fmla="*/ 2 h 19"/>
                <a:gd name="T4" fmla="*/ 6 w 9"/>
                <a:gd name="T5" fmla="*/ 0 h 19"/>
                <a:gd name="T6" fmla="*/ 3 w 9"/>
                <a:gd name="T7" fmla="*/ 0 h 19"/>
                <a:gd name="T8" fmla="*/ 3 w 9"/>
                <a:gd name="T9" fmla="*/ 0 h 19"/>
                <a:gd name="T10" fmla="*/ 0 w 9"/>
                <a:gd name="T11" fmla="*/ 1 h 19"/>
                <a:gd name="T12" fmla="*/ 0 w 9"/>
                <a:gd name="T13" fmla="*/ 4 h 19"/>
                <a:gd name="T14" fmla="*/ 3 w 9"/>
                <a:gd name="T15" fmla="*/ 16 h 19"/>
                <a:gd name="T16" fmla="*/ 3 w 9"/>
                <a:gd name="T17" fmla="*/ 16 h 19"/>
                <a:gd name="T18" fmla="*/ 3 w 9"/>
                <a:gd name="T19" fmla="*/ 19 h 19"/>
                <a:gd name="T20" fmla="*/ 6 w 9"/>
                <a:gd name="T21" fmla="*/ 19 h 19"/>
                <a:gd name="T22" fmla="*/ 6 w 9"/>
                <a:gd name="T23" fmla="*/ 19 h 19"/>
                <a:gd name="T24" fmla="*/ 9 w 9"/>
                <a:gd name="T25" fmla="*/ 17 h 19"/>
                <a:gd name="T26" fmla="*/ 9 w 9"/>
                <a:gd name="T27" fmla="*/ 15 h 19"/>
                <a:gd name="T28" fmla="*/ 7 w 9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9">
                  <a:moveTo>
                    <a:pt x="7" y="2"/>
                  </a:moveTo>
                  <a:lnTo>
                    <a:pt x="7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0" name="Freeform 194"/>
          <p:cNvSpPr>
            <a:spLocks noEditPoints="1"/>
          </p:cNvSpPr>
          <p:nvPr/>
        </p:nvSpPr>
        <p:spPr bwMode="auto">
          <a:xfrm>
            <a:off x="1976138" y="1441408"/>
            <a:ext cx="120400" cy="130939"/>
          </a:xfrm>
          <a:custGeom>
            <a:avLst/>
            <a:gdLst>
              <a:gd name="T0" fmla="*/ 105 w 137"/>
              <a:gd name="T1" fmla="*/ 69 h 149"/>
              <a:gd name="T2" fmla="*/ 103 w 137"/>
              <a:gd name="T3" fmla="*/ 51 h 149"/>
              <a:gd name="T4" fmla="*/ 103 w 137"/>
              <a:gd name="T5" fmla="*/ 99 h 149"/>
              <a:gd name="T6" fmla="*/ 116 w 137"/>
              <a:gd name="T7" fmla="*/ 112 h 149"/>
              <a:gd name="T8" fmla="*/ 114 w 137"/>
              <a:gd name="T9" fmla="*/ 118 h 149"/>
              <a:gd name="T10" fmla="*/ 103 w 137"/>
              <a:gd name="T11" fmla="*/ 38 h 149"/>
              <a:gd name="T12" fmla="*/ 114 w 137"/>
              <a:gd name="T13" fmla="*/ 19 h 149"/>
              <a:gd name="T14" fmla="*/ 116 w 137"/>
              <a:gd name="T15" fmla="*/ 26 h 149"/>
              <a:gd name="T16" fmla="*/ 103 w 137"/>
              <a:gd name="T17" fmla="*/ 38 h 149"/>
              <a:gd name="T18" fmla="*/ 112 w 137"/>
              <a:gd name="T19" fmla="*/ 69 h 149"/>
              <a:gd name="T20" fmla="*/ 133 w 137"/>
              <a:gd name="T21" fmla="*/ 65 h 149"/>
              <a:gd name="T22" fmla="*/ 135 w 137"/>
              <a:gd name="T23" fmla="*/ 72 h 149"/>
              <a:gd name="T24" fmla="*/ 114 w 137"/>
              <a:gd name="T25" fmla="*/ 72 h 149"/>
              <a:gd name="T26" fmla="*/ 69 w 137"/>
              <a:gd name="T27" fmla="*/ 31 h 149"/>
              <a:gd name="T28" fmla="*/ 103 w 137"/>
              <a:gd name="T29" fmla="*/ 51 h 149"/>
              <a:gd name="T30" fmla="*/ 89 w 137"/>
              <a:gd name="T31" fmla="*/ 100 h 149"/>
              <a:gd name="T32" fmla="*/ 84 w 137"/>
              <a:gd name="T33" fmla="*/ 144 h 149"/>
              <a:gd name="T34" fmla="*/ 69 w 137"/>
              <a:gd name="T35" fmla="*/ 115 h 149"/>
              <a:gd name="T36" fmla="*/ 81 w 137"/>
              <a:gd name="T37" fmla="*/ 96 h 149"/>
              <a:gd name="T38" fmla="*/ 95 w 137"/>
              <a:gd name="T39" fmla="*/ 84 h 149"/>
              <a:gd name="T40" fmla="*/ 97 w 137"/>
              <a:gd name="T41" fmla="*/ 62 h 149"/>
              <a:gd name="T42" fmla="*/ 89 w 137"/>
              <a:gd name="T43" fmla="*/ 47 h 149"/>
              <a:gd name="T44" fmla="*/ 69 w 137"/>
              <a:gd name="T45" fmla="*/ 39 h 149"/>
              <a:gd name="T46" fmla="*/ 100 w 137"/>
              <a:gd name="T47" fmla="*/ 33 h 149"/>
              <a:gd name="T48" fmla="*/ 100 w 137"/>
              <a:gd name="T49" fmla="*/ 38 h 149"/>
              <a:gd name="T50" fmla="*/ 103 w 137"/>
              <a:gd name="T51" fmla="*/ 99 h 149"/>
              <a:gd name="T52" fmla="*/ 99 w 137"/>
              <a:gd name="T53" fmla="*/ 103 h 149"/>
              <a:gd name="T54" fmla="*/ 103 w 137"/>
              <a:gd name="T55" fmla="*/ 99 h 149"/>
              <a:gd name="T56" fmla="*/ 70 w 137"/>
              <a:gd name="T57" fmla="*/ 1 h 149"/>
              <a:gd name="T58" fmla="*/ 70 w 137"/>
              <a:gd name="T59" fmla="*/ 23 h 149"/>
              <a:gd name="T60" fmla="*/ 66 w 137"/>
              <a:gd name="T61" fmla="*/ 149 h 149"/>
              <a:gd name="T62" fmla="*/ 49 w 137"/>
              <a:gd name="T63" fmla="*/ 137 h 149"/>
              <a:gd name="T64" fmla="*/ 39 w 137"/>
              <a:gd name="T65" fmla="*/ 93 h 149"/>
              <a:gd name="T66" fmla="*/ 40 w 137"/>
              <a:gd name="T67" fmla="*/ 43 h 149"/>
              <a:gd name="T68" fmla="*/ 69 w 137"/>
              <a:gd name="T69" fmla="*/ 31 h 149"/>
              <a:gd name="T70" fmla="*/ 57 w 137"/>
              <a:gd name="T71" fmla="*/ 41 h 149"/>
              <a:gd name="T72" fmla="*/ 43 w 137"/>
              <a:gd name="T73" fmla="*/ 51 h 149"/>
              <a:gd name="T74" fmla="*/ 38 w 137"/>
              <a:gd name="T75" fmla="*/ 69 h 149"/>
              <a:gd name="T76" fmla="*/ 53 w 137"/>
              <a:gd name="T77" fmla="*/ 95 h 149"/>
              <a:gd name="T78" fmla="*/ 55 w 137"/>
              <a:gd name="T79" fmla="*/ 98 h 149"/>
              <a:gd name="T80" fmla="*/ 69 w 137"/>
              <a:gd name="T81" fmla="*/ 149 h 149"/>
              <a:gd name="T82" fmla="*/ 68 w 137"/>
              <a:gd name="T83" fmla="*/ 24 h 149"/>
              <a:gd name="T84" fmla="*/ 65 w 137"/>
              <a:gd name="T85" fmla="*/ 4 h 149"/>
              <a:gd name="T86" fmla="*/ 69 w 137"/>
              <a:gd name="T87" fmla="*/ 0 h 149"/>
              <a:gd name="T88" fmla="*/ 36 w 137"/>
              <a:gd name="T89" fmla="*/ 106 h 149"/>
              <a:gd name="T90" fmla="*/ 34 w 137"/>
              <a:gd name="T91" fmla="*/ 99 h 149"/>
              <a:gd name="T92" fmla="*/ 34 w 137"/>
              <a:gd name="T93" fmla="*/ 38 h 149"/>
              <a:gd name="T94" fmla="*/ 36 w 137"/>
              <a:gd name="T95" fmla="*/ 33 h 149"/>
              <a:gd name="T96" fmla="*/ 34 w 137"/>
              <a:gd name="T97" fmla="*/ 85 h 149"/>
              <a:gd name="T98" fmla="*/ 31 w 137"/>
              <a:gd name="T99" fmla="*/ 61 h 149"/>
              <a:gd name="T100" fmla="*/ 34 w 137"/>
              <a:gd name="T101" fmla="*/ 30 h 149"/>
              <a:gd name="T102" fmla="*/ 31 w 137"/>
              <a:gd name="T103" fmla="*/ 38 h 149"/>
              <a:gd name="T104" fmla="*/ 20 w 137"/>
              <a:gd name="T105" fmla="*/ 20 h 149"/>
              <a:gd name="T106" fmla="*/ 34 w 137"/>
              <a:gd name="T107" fmla="*/ 30 h 149"/>
              <a:gd name="T108" fmla="*/ 24 w 137"/>
              <a:gd name="T109" fmla="*/ 116 h 149"/>
              <a:gd name="T110" fmla="*/ 20 w 137"/>
              <a:gd name="T111" fmla="*/ 116 h 149"/>
              <a:gd name="T112" fmla="*/ 31 w 137"/>
              <a:gd name="T113" fmla="*/ 100 h 149"/>
              <a:gd name="T114" fmla="*/ 4 w 137"/>
              <a:gd name="T115" fmla="*/ 65 h 149"/>
              <a:gd name="T116" fmla="*/ 23 w 137"/>
              <a:gd name="T117" fmla="*/ 66 h 149"/>
              <a:gd name="T118" fmla="*/ 20 w 137"/>
              <a:gd name="T119" fmla="*/ 72 h 149"/>
              <a:gd name="T120" fmla="*/ 0 w 137"/>
              <a:gd name="T121" fmla="*/ 69 h 149"/>
              <a:gd name="T122" fmla="*/ 4 w 137"/>
              <a:gd name="T123" fmla="*/ 6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7" h="149">
                <a:moveTo>
                  <a:pt x="103" y="51"/>
                </a:moveTo>
                <a:lnTo>
                  <a:pt x="103" y="51"/>
                </a:lnTo>
                <a:lnTo>
                  <a:pt x="105" y="60"/>
                </a:lnTo>
                <a:lnTo>
                  <a:pt x="105" y="69"/>
                </a:lnTo>
                <a:lnTo>
                  <a:pt x="105" y="69"/>
                </a:lnTo>
                <a:lnTo>
                  <a:pt x="105" y="77"/>
                </a:lnTo>
                <a:lnTo>
                  <a:pt x="103" y="85"/>
                </a:lnTo>
                <a:lnTo>
                  <a:pt x="103" y="51"/>
                </a:lnTo>
                <a:lnTo>
                  <a:pt x="103" y="51"/>
                </a:lnTo>
                <a:close/>
                <a:moveTo>
                  <a:pt x="103" y="108"/>
                </a:moveTo>
                <a:lnTo>
                  <a:pt x="103" y="99"/>
                </a:lnTo>
                <a:lnTo>
                  <a:pt x="103" y="99"/>
                </a:lnTo>
                <a:lnTo>
                  <a:pt x="104" y="100"/>
                </a:lnTo>
                <a:lnTo>
                  <a:pt x="104" y="100"/>
                </a:lnTo>
                <a:lnTo>
                  <a:pt x="116" y="112"/>
                </a:lnTo>
                <a:lnTo>
                  <a:pt x="116" y="112"/>
                </a:lnTo>
                <a:lnTo>
                  <a:pt x="118" y="115"/>
                </a:lnTo>
                <a:lnTo>
                  <a:pt x="116" y="116"/>
                </a:lnTo>
                <a:lnTo>
                  <a:pt x="116" y="116"/>
                </a:lnTo>
                <a:lnTo>
                  <a:pt x="114" y="118"/>
                </a:lnTo>
                <a:lnTo>
                  <a:pt x="111" y="116"/>
                </a:lnTo>
                <a:lnTo>
                  <a:pt x="103" y="108"/>
                </a:lnTo>
                <a:lnTo>
                  <a:pt x="103" y="108"/>
                </a:lnTo>
                <a:close/>
                <a:moveTo>
                  <a:pt x="103" y="38"/>
                </a:moveTo>
                <a:lnTo>
                  <a:pt x="103" y="30"/>
                </a:lnTo>
                <a:lnTo>
                  <a:pt x="111" y="20"/>
                </a:lnTo>
                <a:lnTo>
                  <a:pt x="111" y="20"/>
                </a:lnTo>
                <a:lnTo>
                  <a:pt x="114" y="19"/>
                </a:lnTo>
                <a:lnTo>
                  <a:pt x="116" y="20"/>
                </a:lnTo>
                <a:lnTo>
                  <a:pt x="116" y="20"/>
                </a:lnTo>
                <a:lnTo>
                  <a:pt x="118" y="23"/>
                </a:lnTo>
                <a:lnTo>
                  <a:pt x="116" y="26"/>
                </a:lnTo>
                <a:lnTo>
                  <a:pt x="104" y="38"/>
                </a:lnTo>
                <a:lnTo>
                  <a:pt x="104" y="38"/>
                </a:lnTo>
                <a:lnTo>
                  <a:pt x="104" y="38"/>
                </a:lnTo>
                <a:lnTo>
                  <a:pt x="103" y="38"/>
                </a:lnTo>
                <a:lnTo>
                  <a:pt x="103" y="38"/>
                </a:lnTo>
                <a:close/>
                <a:moveTo>
                  <a:pt x="112" y="69"/>
                </a:moveTo>
                <a:lnTo>
                  <a:pt x="112" y="69"/>
                </a:lnTo>
                <a:lnTo>
                  <a:pt x="112" y="69"/>
                </a:lnTo>
                <a:lnTo>
                  <a:pt x="114" y="66"/>
                </a:lnTo>
                <a:lnTo>
                  <a:pt x="116" y="65"/>
                </a:lnTo>
                <a:lnTo>
                  <a:pt x="133" y="65"/>
                </a:lnTo>
                <a:lnTo>
                  <a:pt x="133" y="65"/>
                </a:lnTo>
                <a:lnTo>
                  <a:pt x="135" y="66"/>
                </a:lnTo>
                <a:lnTo>
                  <a:pt x="137" y="69"/>
                </a:lnTo>
                <a:lnTo>
                  <a:pt x="137" y="69"/>
                </a:lnTo>
                <a:lnTo>
                  <a:pt x="135" y="72"/>
                </a:lnTo>
                <a:lnTo>
                  <a:pt x="133" y="72"/>
                </a:lnTo>
                <a:lnTo>
                  <a:pt x="116" y="72"/>
                </a:lnTo>
                <a:lnTo>
                  <a:pt x="116" y="72"/>
                </a:lnTo>
                <a:lnTo>
                  <a:pt x="114" y="72"/>
                </a:lnTo>
                <a:lnTo>
                  <a:pt x="112" y="69"/>
                </a:lnTo>
                <a:lnTo>
                  <a:pt x="112" y="69"/>
                </a:lnTo>
                <a:close/>
                <a:moveTo>
                  <a:pt x="69" y="31"/>
                </a:moveTo>
                <a:lnTo>
                  <a:pt x="69" y="31"/>
                </a:lnTo>
                <a:lnTo>
                  <a:pt x="78" y="33"/>
                </a:lnTo>
                <a:lnTo>
                  <a:pt x="88" y="37"/>
                </a:lnTo>
                <a:lnTo>
                  <a:pt x="96" y="43"/>
                </a:lnTo>
                <a:lnTo>
                  <a:pt x="103" y="51"/>
                </a:lnTo>
                <a:lnTo>
                  <a:pt x="103" y="85"/>
                </a:lnTo>
                <a:lnTo>
                  <a:pt x="103" y="85"/>
                </a:lnTo>
                <a:lnTo>
                  <a:pt x="96" y="93"/>
                </a:lnTo>
                <a:lnTo>
                  <a:pt x="89" y="100"/>
                </a:lnTo>
                <a:lnTo>
                  <a:pt x="89" y="130"/>
                </a:lnTo>
                <a:lnTo>
                  <a:pt x="89" y="130"/>
                </a:lnTo>
                <a:lnTo>
                  <a:pt x="88" y="137"/>
                </a:lnTo>
                <a:lnTo>
                  <a:pt x="84" y="144"/>
                </a:lnTo>
                <a:lnTo>
                  <a:pt x="77" y="148"/>
                </a:lnTo>
                <a:lnTo>
                  <a:pt x="70" y="149"/>
                </a:lnTo>
                <a:lnTo>
                  <a:pt x="69" y="149"/>
                </a:lnTo>
                <a:lnTo>
                  <a:pt x="69" y="115"/>
                </a:lnTo>
                <a:lnTo>
                  <a:pt x="81" y="115"/>
                </a:lnTo>
                <a:lnTo>
                  <a:pt x="81" y="98"/>
                </a:lnTo>
                <a:lnTo>
                  <a:pt x="81" y="98"/>
                </a:lnTo>
                <a:lnTo>
                  <a:pt x="81" y="96"/>
                </a:lnTo>
                <a:lnTo>
                  <a:pt x="82" y="95"/>
                </a:lnTo>
                <a:lnTo>
                  <a:pt x="82" y="95"/>
                </a:lnTo>
                <a:lnTo>
                  <a:pt x="89" y="89"/>
                </a:lnTo>
                <a:lnTo>
                  <a:pt x="95" y="84"/>
                </a:lnTo>
                <a:lnTo>
                  <a:pt x="97" y="77"/>
                </a:lnTo>
                <a:lnTo>
                  <a:pt x="99" y="69"/>
                </a:lnTo>
                <a:lnTo>
                  <a:pt x="99" y="69"/>
                </a:lnTo>
                <a:lnTo>
                  <a:pt x="97" y="62"/>
                </a:lnTo>
                <a:lnTo>
                  <a:pt x="96" y="57"/>
                </a:lnTo>
                <a:lnTo>
                  <a:pt x="93" y="51"/>
                </a:lnTo>
                <a:lnTo>
                  <a:pt x="89" y="47"/>
                </a:lnTo>
                <a:lnTo>
                  <a:pt x="89" y="47"/>
                </a:lnTo>
                <a:lnTo>
                  <a:pt x="85" y="43"/>
                </a:lnTo>
                <a:lnTo>
                  <a:pt x="80" y="41"/>
                </a:lnTo>
                <a:lnTo>
                  <a:pt x="74" y="39"/>
                </a:lnTo>
                <a:lnTo>
                  <a:pt x="69" y="39"/>
                </a:lnTo>
                <a:lnTo>
                  <a:pt x="69" y="31"/>
                </a:lnTo>
                <a:lnTo>
                  <a:pt x="69" y="31"/>
                </a:lnTo>
                <a:close/>
                <a:moveTo>
                  <a:pt x="103" y="30"/>
                </a:moveTo>
                <a:lnTo>
                  <a:pt x="100" y="33"/>
                </a:lnTo>
                <a:lnTo>
                  <a:pt x="100" y="33"/>
                </a:lnTo>
                <a:lnTo>
                  <a:pt x="99" y="35"/>
                </a:lnTo>
                <a:lnTo>
                  <a:pt x="100" y="38"/>
                </a:lnTo>
                <a:lnTo>
                  <a:pt x="100" y="38"/>
                </a:lnTo>
                <a:lnTo>
                  <a:pt x="103" y="38"/>
                </a:lnTo>
                <a:lnTo>
                  <a:pt x="103" y="30"/>
                </a:lnTo>
                <a:lnTo>
                  <a:pt x="103" y="30"/>
                </a:lnTo>
                <a:close/>
                <a:moveTo>
                  <a:pt x="103" y="99"/>
                </a:moveTo>
                <a:lnTo>
                  <a:pt x="103" y="99"/>
                </a:lnTo>
                <a:lnTo>
                  <a:pt x="100" y="100"/>
                </a:lnTo>
                <a:lnTo>
                  <a:pt x="100" y="100"/>
                </a:lnTo>
                <a:lnTo>
                  <a:pt x="99" y="103"/>
                </a:lnTo>
                <a:lnTo>
                  <a:pt x="100" y="106"/>
                </a:lnTo>
                <a:lnTo>
                  <a:pt x="103" y="108"/>
                </a:lnTo>
                <a:lnTo>
                  <a:pt x="103" y="99"/>
                </a:lnTo>
                <a:lnTo>
                  <a:pt x="103" y="99"/>
                </a:lnTo>
                <a:close/>
                <a:moveTo>
                  <a:pt x="69" y="24"/>
                </a:moveTo>
                <a:lnTo>
                  <a:pt x="69" y="0"/>
                </a:lnTo>
                <a:lnTo>
                  <a:pt x="69" y="0"/>
                </a:lnTo>
                <a:lnTo>
                  <a:pt x="70" y="1"/>
                </a:lnTo>
                <a:lnTo>
                  <a:pt x="72" y="4"/>
                </a:lnTo>
                <a:lnTo>
                  <a:pt x="72" y="20"/>
                </a:lnTo>
                <a:lnTo>
                  <a:pt x="72" y="20"/>
                </a:lnTo>
                <a:lnTo>
                  <a:pt x="70" y="23"/>
                </a:lnTo>
                <a:lnTo>
                  <a:pt x="69" y="24"/>
                </a:lnTo>
                <a:lnTo>
                  <a:pt x="69" y="24"/>
                </a:lnTo>
                <a:close/>
                <a:moveTo>
                  <a:pt x="69" y="149"/>
                </a:moveTo>
                <a:lnTo>
                  <a:pt x="66" y="149"/>
                </a:lnTo>
                <a:lnTo>
                  <a:pt x="66" y="149"/>
                </a:lnTo>
                <a:lnTo>
                  <a:pt x="58" y="148"/>
                </a:lnTo>
                <a:lnTo>
                  <a:pt x="53" y="144"/>
                </a:lnTo>
                <a:lnTo>
                  <a:pt x="49" y="137"/>
                </a:lnTo>
                <a:lnTo>
                  <a:pt x="47" y="130"/>
                </a:lnTo>
                <a:lnTo>
                  <a:pt x="47" y="100"/>
                </a:lnTo>
                <a:lnTo>
                  <a:pt x="47" y="100"/>
                </a:lnTo>
                <a:lnTo>
                  <a:pt x="39" y="93"/>
                </a:lnTo>
                <a:lnTo>
                  <a:pt x="34" y="85"/>
                </a:lnTo>
                <a:lnTo>
                  <a:pt x="34" y="53"/>
                </a:lnTo>
                <a:lnTo>
                  <a:pt x="34" y="53"/>
                </a:lnTo>
                <a:lnTo>
                  <a:pt x="40" y="43"/>
                </a:lnTo>
                <a:lnTo>
                  <a:pt x="47" y="37"/>
                </a:lnTo>
                <a:lnTo>
                  <a:pt x="58" y="33"/>
                </a:lnTo>
                <a:lnTo>
                  <a:pt x="62" y="31"/>
                </a:lnTo>
                <a:lnTo>
                  <a:pt x="69" y="31"/>
                </a:lnTo>
                <a:lnTo>
                  <a:pt x="69" y="39"/>
                </a:lnTo>
                <a:lnTo>
                  <a:pt x="69" y="39"/>
                </a:lnTo>
                <a:lnTo>
                  <a:pt x="62" y="39"/>
                </a:lnTo>
                <a:lnTo>
                  <a:pt x="57" y="41"/>
                </a:lnTo>
                <a:lnTo>
                  <a:pt x="51" y="43"/>
                </a:lnTo>
                <a:lnTo>
                  <a:pt x="47" y="47"/>
                </a:lnTo>
                <a:lnTo>
                  <a:pt x="47" y="47"/>
                </a:lnTo>
                <a:lnTo>
                  <a:pt x="43" y="51"/>
                </a:lnTo>
                <a:lnTo>
                  <a:pt x="40" y="57"/>
                </a:lnTo>
                <a:lnTo>
                  <a:pt x="39" y="62"/>
                </a:lnTo>
                <a:lnTo>
                  <a:pt x="38" y="69"/>
                </a:lnTo>
                <a:lnTo>
                  <a:pt x="38" y="69"/>
                </a:lnTo>
                <a:lnTo>
                  <a:pt x="39" y="77"/>
                </a:lnTo>
                <a:lnTo>
                  <a:pt x="42" y="84"/>
                </a:lnTo>
                <a:lnTo>
                  <a:pt x="47" y="89"/>
                </a:lnTo>
                <a:lnTo>
                  <a:pt x="53" y="95"/>
                </a:lnTo>
                <a:lnTo>
                  <a:pt x="53" y="95"/>
                </a:lnTo>
                <a:lnTo>
                  <a:pt x="53" y="95"/>
                </a:lnTo>
                <a:lnTo>
                  <a:pt x="54" y="96"/>
                </a:lnTo>
                <a:lnTo>
                  <a:pt x="55" y="98"/>
                </a:lnTo>
                <a:lnTo>
                  <a:pt x="55" y="115"/>
                </a:lnTo>
                <a:lnTo>
                  <a:pt x="69" y="115"/>
                </a:lnTo>
                <a:lnTo>
                  <a:pt x="69" y="149"/>
                </a:lnTo>
                <a:lnTo>
                  <a:pt x="69" y="149"/>
                </a:lnTo>
                <a:close/>
                <a:moveTo>
                  <a:pt x="69" y="0"/>
                </a:moveTo>
                <a:lnTo>
                  <a:pt x="69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6" y="23"/>
                </a:lnTo>
                <a:lnTo>
                  <a:pt x="65" y="20"/>
                </a:lnTo>
                <a:lnTo>
                  <a:pt x="65" y="4"/>
                </a:lnTo>
                <a:lnTo>
                  <a:pt x="65" y="4"/>
                </a:lnTo>
                <a:lnTo>
                  <a:pt x="66" y="1"/>
                </a:lnTo>
                <a:lnTo>
                  <a:pt x="68" y="0"/>
                </a:lnTo>
                <a:lnTo>
                  <a:pt x="69" y="0"/>
                </a:lnTo>
                <a:lnTo>
                  <a:pt x="69" y="0"/>
                </a:lnTo>
                <a:close/>
                <a:moveTo>
                  <a:pt x="34" y="107"/>
                </a:moveTo>
                <a:lnTo>
                  <a:pt x="36" y="106"/>
                </a:lnTo>
                <a:lnTo>
                  <a:pt x="36" y="106"/>
                </a:lnTo>
                <a:lnTo>
                  <a:pt x="38" y="103"/>
                </a:lnTo>
                <a:lnTo>
                  <a:pt x="36" y="100"/>
                </a:lnTo>
                <a:lnTo>
                  <a:pt x="36" y="100"/>
                </a:lnTo>
                <a:lnTo>
                  <a:pt x="34" y="99"/>
                </a:lnTo>
                <a:lnTo>
                  <a:pt x="34" y="107"/>
                </a:lnTo>
                <a:lnTo>
                  <a:pt x="34" y="107"/>
                </a:lnTo>
                <a:close/>
                <a:moveTo>
                  <a:pt x="34" y="38"/>
                </a:moveTo>
                <a:lnTo>
                  <a:pt x="34" y="38"/>
                </a:lnTo>
                <a:lnTo>
                  <a:pt x="36" y="38"/>
                </a:lnTo>
                <a:lnTo>
                  <a:pt x="36" y="38"/>
                </a:lnTo>
                <a:lnTo>
                  <a:pt x="38" y="35"/>
                </a:lnTo>
                <a:lnTo>
                  <a:pt x="36" y="33"/>
                </a:lnTo>
                <a:lnTo>
                  <a:pt x="34" y="30"/>
                </a:lnTo>
                <a:lnTo>
                  <a:pt x="34" y="38"/>
                </a:lnTo>
                <a:close/>
                <a:moveTo>
                  <a:pt x="34" y="85"/>
                </a:moveTo>
                <a:lnTo>
                  <a:pt x="34" y="85"/>
                </a:lnTo>
                <a:lnTo>
                  <a:pt x="31" y="77"/>
                </a:lnTo>
                <a:lnTo>
                  <a:pt x="31" y="69"/>
                </a:lnTo>
                <a:lnTo>
                  <a:pt x="31" y="69"/>
                </a:lnTo>
                <a:lnTo>
                  <a:pt x="31" y="61"/>
                </a:lnTo>
                <a:lnTo>
                  <a:pt x="34" y="53"/>
                </a:lnTo>
                <a:lnTo>
                  <a:pt x="34" y="85"/>
                </a:lnTo>
                <a:lnTo>
                  <a:pt x="34" y="85"/>
                </a:lnTo>
                <a:close/>
                <a:moveTo>
                  <a:pt x="34" y="30"/>
                </a:moveTo>
                <a:lnTo>
                  <a:pt x="34" y="38"/>
                </a:lnTo>
                <a:lnTo>
                  <a:pt x="34" y="38"/>
                </a:lnTo>
                <a:lnTo>
                  <a:pt x="31" y="38"/>
                </a:lnTo>
                <a:lnTo>
                  <a:pt x="31" y="38"/>
                </a:lnTo>
                <a:lnTo>
                  <a:pt x="20" y="26"/>
                </a:lnTo>
                <a:lnTo>
                  <a:pt x="20" y="26"/>
                </a:lnTo>
                <a:lnTo>
                  <a:pt x="19" y="23"/>
                </a:lnTo>
                <a:lnTo>
                  <a:pt x="20" y="20"/>
                </a:lnTo>
                <a:lnTo>
                  <a:pt x="20" y="20"/>
                </a:lnTo>
                <a:lnTo>
                  <a:pt x="23" y="19"/>
                </a:lnTo>
                <a:lnTo>
                  <a:pt x="24" y="20"/>
                </a:lnTo>
                <a:lnTo>
                  <a:pt x="34" y="30"/>
                </a:lnTo>
                <a:lnTo>
                  <a:pt x="34" y="30"/>
                </a:lnTo>
                <a:close/>
                <a:moveTo>
                  <a:pt x="34" y="99"/>
                </a:moveTo>
                <a:lnTo>
                  <a:pt x="34" y="107"/>
                </a:lnTo>
                <a:lnTo>
                  <a:pt x="24" y="116"/>
                </a:lnTo>
                <a:lnTo>
                  <a:pt x="24" y="116"/>
                </a:lnTo>
                <a:lnTo>
                  <a:pt x="23" y="118"/>
                </a:lnTo>
                <a:lnTo>
                  <a:pt x="20" y="116"/>
                </a:lnTo>
                <a:lnTo>
                  <a:pt x="20" y="116"/>
                </a:lnTo>
                <a:lnTo>
                  <a:pt x="19" y="115"/>
                </a:lnTo>
                <a:lnTo>
                  <a:pt x="20" y="112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4" y="99"/>
                </a:lnTo>
                <a:lnTo>
                  <a:pt x="34" y="99"/>
                </a:lnTo>
                <a:close/>
                <a:moveTo>
                  <a:pt x="4" y="65"/>
                </a:moveTo>
                <a:lnTo>
                  <a:pt x="4" y="65"/>
                </a:lnTo>
                <a:lnTo>
                  <a:pt x="20" y="65"/>
                </a:lnTo>
                <a:lnTo>
                  <a:pt x="20" y="65"/>
                </a:lnTo>
                <a:lnTo>
                  <a:pt x="23" y="66"/>
                </a:lnTo>
                <a:lnTo>
                  <a:pt x="24" y="69"/>
                </a:lnTo>
                <a:lnTo>
                  <a:pt x="24" y="69"/>
                </a:lnTo>
                <a:lnTo>
                  <a:pt x="23" y="72"/>
                </a:lnTo>
                <a:lnTo>
                  <a:pt x="20" y="72"/>
                </a:lnTo>
                <a:lnTo>
                  <a:pt x="4" y="72"/>
                </a:lnTo>
                <a:lnTo>
                  <a:pt x="4" y="72"/>
                </a:lnTo>
                <a:lnTo>
                  <a:pt x="1" y="72"/>
                </a:lnTo>
                <a:lnTo>
                  <a:pt x="0" y="69"/>
                </a:lnTo>
                <a:lnTo>
                  <a:pt x="0" y="69"/>
                </a:lnTo>
                <a:lnTo>
                  <a:pt x="1" y="66"/>
                </a:lnTo>
                <a:lnTo>
                  <a:pt x="4" y="65"/>
                </a:lnTo>
                <a:lnTo>
                  <a:pt x="4" y="65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7" tIns="45718" rIns="91437" bIns="45718" rtlCol="0" anchor="ctr"/>
          <a:lstStyle/>
          <a:p>
            <a:pPr algn="ctr" defTabSz="913765"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1" name="矩形 320"/>
          <p:cNvSpPr/>
          <p:nvPr/>
        </p:nvSpPr>
        <p:spPr>
          <a:xfrm>
            <a:off x="3912203" y="1629961"/>
            <a:ext cx="1927589" cy="831377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sz="1280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2" name="矩形 321"/>
          <p:cNvSpPr/>
          <p:nvPr/>
        </p:nvSpPr>
        <p:spPr>
          <a:xfrm>
            <a:off x="3912203" y="1451043"/>
            <a:ext cx="915629" cy="311171"/>
          </a:xfrm>
          <a:prstGeom prst="rect">
            <a:avLst/>
          </a:prstGeom>
        </p:spPr>
        <p:txBody>
          <a:bodyPr wrap="none" lIns="91437" tIns="45718" rIns="91437" bIns="45718">
            <a:spAutoFit/>
          </a:bodyPr>
          <a:lstStyle/>
          <a:p>
            <a:r>
              <a:rPr lang="zh-CN" altLang="en-US" sz="1420" dirty="0">
                <a:solidFill>
                  <a:schemeClr val="accent1"/>
                </a:solidFill>
                <a:latin typeface="方正兰亭黑_GBK"/>
                <a:ea typeface="方正兰亭黑_GBK"/>
              </a:rPr>
              <a:t>点击输入</a:t>
            </a:r>
            <a:endParaRPr lang="zh-CN" altLang="en-US" sz="1065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323" name="矩形 322"/>
          <p:cNvSpPr/>
          <p:nvPr/>
        </p:nvSpPr>
        <p:spPr>
          <a:xfrm>
            <a:off x="3912203" y="2951842"/>
            <a:ext cx="1927589" cy="831377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sz="1280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4" name="矩形 323"/>
          <p:cNvSpPr/>
          <p:nvPr/>
        </p:nvSpPr>
        <p:spPr>
          <a:xfrm>
            <a:off x="3912203" y="2772923"/>
            <a:ext cx="915629" cy="311171"/>
          </a:xfrm>
          <a:prstGeom prst="rect">
            <a:avLst/>
          </a:prstGeom>
        </p:spPr>
        <p:txBody>
          <a:bodyPr wrap="none" lIns="91437" tIns="45718" rIns="91437" bIns="45718">
            <a:spAutoFit/>
          </a:bodyPr>
          <a:lstStyle/>
          <a:p>
            <a:r>
              <a:rPr lang="zh-CN" altLang="en-US" sz="1420" dirty="0">
                <a:solidFill>
                  <a:schemeClr val="accent2">
                    <a:lumMod val="75000"/>
                  </a:schemeClr>
                </a:solidFill>
                <a:latin typeface="方正兰亭黑_GBK"/>
                <a:ea typeface="方正兰亭黑_GBK"/>
              </a:rPr>
              <a:t>点击输入</a:t>
            </a:r>
            <a:endParaRPr lang="zh-CN" altLang="en-US" sz="1065" dirty="0">
              <a:solidFill>
                <a:schemeClr val="accent2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25" name="矩形 324"/>
          <p:cNvSpPr/>
          <p:nvPr/>
        </p:nvSpPr>
        <p:spPr>
          <a:xfrm>
            <a:off x="6516388" y="1698790"/>
            <a:ext cx="1927589" cy="831377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sz="1280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6" name="矩形 325"/>
          <p:cNvSpPr/>
          <p:nvPr/>
        </p:nvSpPr>
        <p:spPr>
          <a:xfrm>
            <a:off x="6516389" y="1519871"/>
            <a:ext cx="915629" cy="311171"/>
          </a:xfrm>
          <a:prstGeom prst="rect">
            <a:avLst/>
          </a:prstGeom>
        </p:spPr>
        <p:txBody>
          <a:bodyPr wrap="none" lIns="91437" tIns="45718" rIns="91437" bIns="45718">
            <a:spAutoFit/>
          </a:bodyPr>
          <a:lstStyle/>
          <a:p>
            <a:r>
              <a:rPr lang="zh-CN" altLang="en-US" sz="1420" dirty="0">
                <a:solidFill>
                  <a:schemeClr val="accent4"/>
                </a:solidFill>
                <a:latin typeface="方正兰亭黑_GBK"/>
                <a:ea typeface="方正兰亭黑_GBK"/>
              </a:rPr>
              <a:t>点击输入</a:t>
            </a:r>
            <a:endParaRPr lang="zh-CN" altLang="en-US" sz="1065" dirty="0">
              <a:solidFill>
                <a:schemeClr val="accent4"/>
              </a:solidFill>
              <a:ea typeface="微软雅黑" panose="020B0503020204020204" pitchFamily="34" charset="-122"/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6516388" y="3020670"/>
            <a:ext cx="1927589" cy="831377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sz="1280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8" name="矩形 327"/>
          <p:cNvSpPr/>
          <p:nvPr/>
        </p:nvSpPr>
        <p:spPr>
          <a:xfrm>
            <a:off x="6516389" y="2841751"/>
            <a:ext cx="915629" cy="311171"/>
          </a:xfrm>
          <a:prstGeom prst="rect">
            <a:avLst/>
          </a:prstGeom>
        </p:spPr>
        <p:txBody>
          <a:bodyPr wrap="none" lIns="91437" tIns="45718" rIns="91437" bIns="45718">
            <a:spAutoFit/>
          </a:bodyPr>
          <a:lstStyle/>
          <a:p>
            <a:r>
              <a:rPr lang="zh-CN" altLang="en-US" sz="1420" dirty="0">
                <a:solidFill>
                  <a:schemeClr val="accent3"/>
                </a:solidFill>
                <a:latin typeface="方正兰亭黑_GBK"/>
                <a:ea typeface="方正兰亭黑_GBK"/>
              </a:rPr>
              <a:t>点击输入</a:t>
            </a:r>
            <a:endParaRPr lang="zh-CN" altLang="en-US" sz="1065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1" name="组合 328"/>
          <p:cNvGrpSpPr/>
          <p:nvPr/>
        </p:nvGrpSpPr>
        <p:grpSpPr>
          <a:xfrm>
            <a:off x="3511457" y="2789369"/>
            <a:ext cx="393757" cy="393735"/>
            <a:chOff x="3564033" y="3063299"/>
            <a:chExt cx="393757" cy="393757"/>
          </a:xfrm>
        </p:grpSpPr>
        <p:sp>
          <p:nvSpPr>
            <p:cNvPr id="330" name="椭圆 329"/>
            <p:cNvSpPr/>
            <p:nvPr/>
          </p:nvSpPr>
          <p:spPr>
            <a:xfrm>
              <a:off x="3564033" y="3063299"/>
              <a:ext cx="393757" cy="3937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31" name="Freeform 893"/>
            <p:cNvSpPr>
              <a:spLocks noEditPoints="1"/>
            </p:cNvSpPr>
            <p:nvPr/>
          </p:nvSpPr>
          <p:spPr bwMode="auto">
            <a:xfrm>
              <a:off x="3674786" y="3111991"/>
              <a:ext cx="172250" cy="296371"/>
            </a:xfrm>
            <a:custGeom>
              <a:avLst/>
              <a:gdLst>
                <a:gd name="T0" fmla="*/ 105 w 115"/>
                <a:gd name="T1" fmla="*/ 49 h 198"/>
                <a:gd name="T2" fmla="*/ 115 w 115"/>
                <a:gd name="T3" fmla="*/ 53 h 198"/>
                <a:gd name="T4" fmla="*/ 101 w 115"/>
                <a:gd name="T5" fmla="*/ 93 h 198"/>
                <a:gd name="T6" fmla="*/ 89 w 115"/>
                <a:gd name="T7" fmla="*/ 93 h 198"/>
                <a:gd name="T8" fmla="*/ 105 w 115"/>
                <a:gd name="T9" fmla="*/ 49 h 198"/>
                <a:gd name="T10" fmla="*/ 112 w 115"/>
                <a:gd name="T11" fmla="*/ 18 h 198"/>
                <a:gd name="T12" fmla="*/ 109 w 115"/>
                <a:gd name="T13" fmla="*/ 17 h 198"/>
                <a:gd name="T14" fmla="*/ 94 w 115"/>
                <a:gd name="T15" fmla="*/ 33 h 198"/>
                <a:gd name="T16" fmla="*/ 114 w 115"/>
                <a:gd name="T17" fmla="*/ 39 h 198"/>
                <a:gd name="T18" fmla="*/ 112 w 115"/>
                <a:gd name="T19" fmla="*/ 18 h 198"/>
                <a:gd name="T20" fmla="*/ 78 w 115"/>
                <a:gd name="T21" fmla="*/ 93 h 198"/>
                <a:gd name="T22" fmla="*/ 95 w 115"/>
                <a:gd name="T23" fmla="*/ 46 h 198"/>
                <a:gd name="T24" fmla="*/ 85 w 115"/>
                <a:gd name="T25" fmla="*/ 42 h 198"/>
                <a:gd name="T26" fmla="*/ 67 w 115"/>
                <a:gd name="T27" fmla="*/ 93 h 198"/>
                <a:gd name="T28" fmla="*/ 78 w 115"/>
                <a:gd name="T29" fmla="*/ 93 h 198"/>
                <a:gd name="T30" fmla="*/ 2 w 115"/>
                <a:gd name="T31" fmla="*/ 25 h 198"/>
                <a:gd name="T32" fmla="*/ 15 w 115"/>
                <a:gd name="T33" fmla="*/ 3 h 198"/>
                <a:gd name="T34" fmla="*/ 38 w 115"/>
                <a:gd name="T35" fmla="*/ 16 h 198"/>
                <a:gd name="T36" fmla="*/ 58 w 115"/>
                <a:gd name="T37" fmla="*/ 93 h 198"/>
                <a:gd name="T38" fmla="*/ 20 w 115"/>
                <a:gd name="T39" fmla="*/ 93 h 198"/>
                <a:gd name="T40" fmla="*/ 2 w 115"/>
                <a:gd name="T41" fmla="*/ 25 h 198"/>
                <a:gd name="T42" fmla="*/ 16 w 115"/>
                <a:gd name="T43" fmla="*/ 22 h 198"/>
                <a:gd name="T44" fmla="*/ 28 w 115"/>
                <a:gd name="T45" fmla="*/ 69 h 198"/>
                <a:gd name="T46" fmla="*/ 34 w 115"/>
                <a:gd name="T47" fmla="*/ 72 h 198"/>
                <a:gd name="T48" fmla="*/ 37 w 115"/>
                <a:gd name="T49" fmla="*/ 66 h 198"/>
                <a:gd name="T50" fmla="*/ 24 w 115"/>
                <a:gd name="T51" fmla="*/ 19 h 198"/>
                <a:gd name="T52" fmla="*/ 19 w 115"/>
                <a:gd name="T53" fmla="*/ 16 h 198"/>
                <a:gd name="T54" fmla="*/ 16 w 115"/>
                <a:gd name="T55" fmla="*/ 22 h 198"/>
                <a:gd name="T56" fmla="*/ 107 w 115"/>
                <a:gd name="T57" fmla="*/ 100 h 198"/>
                <a:gd name="T58" fmla="*/ 8 w 115"/>
                <a:gd name="T59" fmla="*/ 100 h 198"/>
                <a:gd name="T60" fmla="*/ 2 w 115"/>
                <a:gd name="T61" fmla="*/ 105 h 198"/>
                <a:gd name="T62" fmla="*/ 8 w 115"/>
                <a:gd name="T63" fmla="*/ 109 h 198"/>
                <a:gd name="T64" fmla="*/ 19 w 115"/>
                <a:gd name="T65" fmla="*/ 190 h 198"/>
                <a:gd name="T66" fmla="*/ 14 w 115"/>
                <a:gd name="T67" fmla="*/ 194 h 198"/>
                <a:gd name="T68" fmla="*/ 20 w 115"/>
                <a:gd name="T69" fmla="*/ 198 h 198"/>
                <a:gd name="T70" fmla="*/ 95 w 115"/>
                <a:gd name="T71" fmla="*/ 198 h 198"/>
                <a:gd name="T72" fmla="*/ 101 w 115"/>
                <a:gd name="T73" fmla="*/ 194 h 198"/>
                <a:gd name="T74" fmla="*/ 96 w 115"/>
                <a:gd name="T75" fmla="*/ 190 h 198"/>
                <a:gd name="T76" fmla="*/ 107 w 115"/>
                <a:gd name="T77" fmla="*/ 109 h 198"/>
                <a:gd name="T78" fmla="*/ 113 w 115"/>
                <a:gd name="T79" fmla="*/ 105 h 198"/>
                <a:gd name="T80" fmla="*/ 107 w 115"/>
                <a:gd name="T81" fmla="*/ 100 h 198"/>
                <a:gd name="T82" fmla="*/ 34 w 115"/>
                <a:gd name="T83" fmla="*/ 186 h 198"/>
                <a:gd name="T84" fmla="*/ 34 w 115"/>
                <a:gd name="T85" fmla="*/ 186 h 198"/>
                <a:gd name="T86" fmla="*/ 30 w 115"/>
                <a:gd name="T87" fmla="*/ 183 h 198"/>
                <a:gd name="T88" fmla="*/ 20 w 115"/>
                <a:gd name="T89" fmla="*/ 115 h 198"/>
                <a:gd name="T90" fmla="*/ 23 w 115"/>
                <a:gd name="T91" fmla="*/ 110 h 198"/>
                <a:gd name="T92" fmla="*/ 28 w 115"/>
                <a:gd name="T93" fmla="*/ 114 h 198"/>
                <a:gd name="T94" fmla="*/ 38 w 115"/>
                <a:gd name="T95" fmla="*/ 182 h 198"/>
                <a:gd name="T96" fmla="*/ 34 w 115"/>
                <a:gd name="T97" fmla="*/ 18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" h="198">
                  <a:moveTo>
                    <a:pt x="105" y="49"/>
                  </a:moveTo>
                  <a:cubicBezTo>
                    <a:pt x="115" y="53"/>
                    <a:pt x="115" y="53"/>
                    <a:pt x="115" y="5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89" y="93"/>
                    <a:pt x="89" y="93"/>
                    <a:pt x="89" y="93"/>
                  </a:cubicBezTo>
                  <a:lnTo>
                    <a:pt x="105" y="49"/>
                  </a:lnTo>
                  <a:close/>
                  <a:moveTo>
                    <a:pt x="112" y="18"/>
                  </a:moveTo>
                  <a:cubicBezTo>
                    <a:pt x="112" y="16"/>
                    <a:pt x="111" y="16"/>
                    <a:pt x="109" y="17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114" y="39"/>
                    <a:pt x="114" y="39"/>
                    <a:pt x="114" y="39"/>
                  </a:cubicBezTo>
                  <a:lnTo>
                    <a:pt x="112" y="18"/>
                  </a:lnTo>
                  <a:close/>
                  <a:moveTo>
                    <a:pt x="78" y="93"/>
                  </a:moveTo>
                  <a:cubicBezTo>
                    <a:pt x="95" y="46"/>
                    <a:pt x="95" y="46"/>
                    <a:pt x="95" y="4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67" y="93"/>
                    <a:pt x="67" y="93"/>
                    <a:pt x="67" y="93"/>
                  </a:cubicBezTo>
                  <a:lnTo>
                    <a:pt x="78" y="93"/>
                  </a:lnTo>
                  <a:close/>
                  <a:moveTo>
                    <a:pt x="2" y="25"/>
                  </a:moveTo>
                  <a:cubicBezTo>
                    <a:pt x="0" y="15"/>
                    <a:pt x="5" y="5"/>
                    <a:pt x="15" y="3"/>
                  </a:cubicBezTo>
                  <a:cubicBezTo>
                    <a:pt x="25" y="0"/>
                    <a:pt x="35" y="6"/>
                    <a:pt x="38" y="16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20" y="93"/>
                    <a:pt x="20" y="93"/>
                    <a:pt x="20" y="93"/>
                  </a:cubicBezTo>
                  <a:lnTo>
                    <a:pt x="2" y="25"/>
                  </a:lnTo>
                  <a:close/>
                  <a:moveTo>
                    <a:pt x="16" y="2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9" y="71"/>
                    <a:pt x="31" y="72"/>
                    <a:pt x="34" y="72"/>
                  </a:cubicBezTo>
                  <a:cubicBezTo>
                    <a:pt x="36" y="71"/>
                    <a:pt x="38" y="69"/>
                    <a:pt x="37" y="66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7"/>
                    <a:pt x="21" y="16"/>
                    <a:pt x="19" y="16"/>
                  </a:cubicBezTo>
                  <a:cubicBezTo>
                    <a:pt x="16" y="17"/>
                    <a:pt x="15" y="19"/>
                    <a:pt x="16" y="22"/>
                  </a:cubicBezTo>
                  <a:close/>
                  <a:moveTo>
                    <a:pt x="107" y="100"/>
                  </a:moveTo>
                  <a:cubicBezTo>
                    <a:pt x="8" y="100"/>
                    <a:pt x="8" y="100"/>
                    <a:pt x="8" y="100"/>
                  </a:cubicBezTo>
                  <a:cubicBezTo>
                    <a:pt x="5" y="100"/>
                    <a:pt x="2" y="102"/>
                    <a:pt x="2" y="105"/>
                  </a:cubicBezTo>
                  <a:cubicBezTo>
                    <a:pt x="2" y="107"/>
                    <a:pt x="4" y="109"/>
                    <a:pt x="8" y="109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6" y="190"/>
                    <a:pt x="14" y="192"/>
                    <a:pt x="14" y="194"/>
                  </a:cubicBezTo>
                  <a:cubicBezTo>
                    <a:pt x="14" y="196"/>
                    <a:pt x="17" y="198"/>
                    <a:pt x="20" y="198"/>
                  </a:cubicBezTo>
                  <a:cubicBezTo>
                    <a:pt x="95" y="198"/>
                    <a:pt x="95" y="198"/>
                    <a:pt x="95" y="198"/>
                  </a:cubicBezTo>
                  <a:cubicBezTo>
                    <a:pt x="98" y="198"/>
                    <a:pt x="101" y="196"/>
                    <a:pt x="101" y="194"/>
                  </a:cubicBezTo>
                  <a:cubicBezTo>
                    <a:pt x="101" y="192"/>
                    <a:pt x="99" y="190"/>
                    <a:pt x="96" y="190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11" y="109"/>
                    <a:pt x="113" y="107"/>
                    <a:pt x="113" y="105"/>
                  </a:cubicBezTo>
                  <a:cubicBezTo>
                    <a:pt x="113" y="102"/>
                    <a:pt x="110" y="100"/>
                    <a:pt x="107" y="100"/>
                  </a:cubicBezTo>
                  <a:close/>
                  <a:moveTo>
                    <a:pt x="34" y="186"/>
                  </a:moveTo>
                  <a:cubicBezTo>
                    <a:pt x="34" y="186"/>
                    <a:pt x="34" y="186"/>
                    <a:pt x="34" y="186"/>
                  </a:cubicBezTo>
                  <a:cubicBezTo>
                    <a:pt x="32" y="186"/>
                    <a:pt x="30" y="185"/>
                    <a:pt x="30" y="183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9" y="112"/>
                    <a:pt x="21" y="110"/>
                    <a:pt x="23" y="110"/>
                  </a:cubicBezTo>
                  <a:cubicBezTo>
                    <a:pt x="26" y="110"/>
                    <a:pt x="28" y="111"/>
                    <a:pt x="28" y="114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8" y="184"/>
                    <a:pt x="37" y="186"/>
                    <a:pt x="34" y="18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331"/>
          <p:cNvGrpSpPr/>
          <p:nvPr/>
        </p:nvGrpSpPr>
        <p:grpSpPr>
          <a:xfrm>
            <a:off x="6115643" y="2858198"/>
            <a:ext cx="393757" cy="393735"/>
            <a:chOff x="6168219" y="3132131"/>
            <a:chExt cx="393757" cy="393757"/>
          </a:xfrm>
        </p:grpSpPr>
        <p:sp>
          <p:nvSpPr>
            <p:cNvPr id="333" name="椭圆 332"/>
            <p:cNvSpPr/>
            <p:nvPr/>
          </p:nvSpPr>
          <p:spPr>
            <a:xfrm>
              <a:off x="6168219" y="3132131"/>
              <a:ext cx="393757" cy="3937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34" name="Freeform 895"/>
            <p:cNvSpPr>
              <a:spLocks noEditPoints="1"/>
            </p:cNvSpPr>
            <p:nvPr/>
          </p:nvSpPr>
          <p:spPr bwMode="auto">
            <a:xfrm>
              <a:off x="6254526" y="3187600"/>
              <a:ext cx="221142" cy="266490"/>
            </a:xfrm>
            <a:custGeom>
              <a:avLst/>
              <a:gdLst>
                <a:gd name="T0" fmla="*/ 167 w 167"/>
                <a:gd name="T1" fmla="*/ 194 h 201"/>
                <a:gd name="T2" fmla="*/ 160 w 167"/>
                <a:gd name="T3" fmla="*/ 201 h 201"/>
                <a:gd name="T4" fmla="*/ 31 w 167"/>
                <a:gd name="T5" fmla="*/ 201 h 201"/>
                <a:gd name="T6" fmla="*/ 0 w 167"/>
                <a:gd name="T7" fmla="*/ 170 h 201"/>
                <a:gd name="T8" fmla="*/ 31 w 167"/>
                <a:gd name="T9" fmla="*/ 139 h 201"/>
                <a:gd name="T10" fmla="*/ 160 w 167"/>
                <a:gd name="T11" fmla="*/ 139 h 201"/>
                <a:gd name="T12" fmla="*/ 167 w 167"/>
                <a:gd name="T13" fmla="*/ 146 h 201"/>
                <a:gd name="T14" fmla="*/ 160 w 167"/>
                <a:gd name="T15" fmla="*/ 154 h 201"/>
                <a:gd name="T16" fmla="*/ 33 w 167"/>
                <a:gd name="T17" fmla="*/ 154 h 201"/>
                <a:gd name="T18" fmla="*/ 17 w 167"/>
                <a:gd name="T19" fmla="*/ 170 h 201"/>
                <a:gd name="T20" fmla="*/ 33 w 167"/>
                <a:gd name="T21" fmla="*/ 187 h 201"/>
                <a:gd name="T22" fmla="*/ 160 w 167"/>
                <a:gd name="T23" fmla="*/ 187 h 201"/>
                <a:gd name="T24" fmla="*/ 167 w 167"/>
                <a:gd name="T25" fmla="*/ 194 h 201"/>
                <a:gd name="T26" fmla="*/ 86 w 167"/>
                <a:gd name="T27" fmla="*/ 28 h 201"/>
                <a:gd name="T28" fmla="*/ 114 w 167"/>
                <a:gd name="T29" fmla="*/ 2 h 201"/>
                <a:gd name="T30" fmla="*/ 113 w 167"/>
                <a:gd name="T31" fmla="*/ 0 h 201"/>
                <a:gd name="T32" fmla="*/ 111 w 167"/>
                <a:gd name="T33" fmla="*/ 0 h 201"/>
                <a:gd name="T34" fmla="*/ 84 w 167"/>
                <a:gd name="T35" fmla="*/ 26 h 201"/>
                <a:gd name="T36" fmla="*/ 84 w 167"/>
                <a:gd name="T37" fmla="*/ 28 h 201"/>
                <a:gd name="T38" fmla="*/ 86 w 167"/>
                <a:gd name="T39" fmla="*/ 28 h 201"/>
                <a:gd name="T40" fmla="*/ 137 w 167"/>
                <a:gd name="T41" fmla="*/ 50 h 201"/>
                <a:gd name="T42" fmla="*/ 108 w 167"/>
                <a:gd name="T43" fmla="*/ 31 h 201"/>
                <a:gd name="T44" fmla="*/ 85 w 167"/>
                <a:gd name="T45" fmla="*/ 36 h 201"/>
                <a:gd name="T46" fmla="*/ 63 w 167"/>
                <a:gd name="T47" fmla="*/ 31 h 201"/>
                <a:gd name="T48" fmla="*/ 34 w 167"/>
                <a:gd name="T49" fmla="*/ 50 h 201"/>
                <a:gd name="T50" fmla="*/ 64 w 167"/>
                <a:gd name="T51" fmla="*/ 125 h 201"/>
                <a:gd name="T52" fmla="*/ 85 w 167"/>
                <a:gd name="T53" fmla="*/ 120 h 201"/>
                <a:gd name="T54" fmla="*/ 106 w 167"/>
                <a:gd name="T55" fmla="*/ 125 h 201"/>
                <a:gd name="T56" fmla="*/ 137 w 167"/>
                <a:gd name="T57" fmla="*/ 50 h 201"/>
                <a:gd name="T58" fmla="*/ 63 w 167"/>
                <a:gd name="T59" fmla="*/ 46 h 201"/>
                <a:gd name="T60" fmla="*/ 62 w 167"/>
                <a:gd name="T61" fmla="*/ 46 h 201"/>
                <a:gd name="T62" fmla="*/ 47 w 167"/>
                <a:gd name="T63" fmla="*/ 59 h 201"/>
                <a:gd name="T64" fmla="*/ 44 w 167"/>
                <a:gd name="T65" fmla="*/ 62 h 201"/>
                <a:gd name="T66" fmla="*/ 43 w 167"/>
                <a:gd name="T67" fmla="*/ 62 h 201"/>
                <a:gd name="T68" fmla="*/ 43 w 167"/>
                <a:gd name="T69" fmla="*/ 62 h 201"/>
                <a:gd name="T70" fmla="*/ 40 w 167"/>
                <a:gd name="T71" fmla="*/ 57 h 201"/>
                <a:gd name="T72" fmla="*/ 62 w 167"/>
                <a:gd name="T73" fmla="*/ 39 h 201"/>
                <a:gd name="T74" fmla="*/ 63 w 167"/>
                <a:gd name="T75" fmla="*/ 39 h 201"/>
                <a:gd name="T76" fmla="*/ 67 w 167"/>
                <a:gd name="T77" fmla="*/ 43 h 201"/>
                <a:gd name="T78" fmla="*/ 63 w 167"/>
                <a:gd name="T7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7" h="201">
                  <a:moveTo>
                    <a:pt x="167" y="194"/>
                  </a:moveTo>
                  <a:cubicBezTo>
                    <a:pt x="167" y="198"/>
                    <a:pt x="164" y="201"/>
                    <a:pt x="16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14" y="201"/>
                    <a:pt x="0" y="187"/>
                    <a:pt x="0" y="170"/>
                  </a:cubicBezTo>
                  <a:cubicBezTo>
                    <a:pt x="0" y="153"/>
                    <a:pt x="14" y="139"/>
                    <a:pt x="31" y="139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64" y="139"/>
                    <a:pt x="167" y="142"/>
                    <a:pt x="167" y="146"/>
                  </a:cubicBezTo>
                  <a:cubicBezTo>
                    <a:pt x="167" y="150"/>
                    <a:pt x="164" y="154"/>
                    <a:pt x="160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24" y="154"/>
                    <a:pt x="17" y="161"/>
                    <a:pt x="17" y="170"/>
                  </a:cubicBezTo>
                  <a:cubicBezTo>
                    <a:pt x="17" y="179"/>
                    <a:pt x="24" y="187"/>
                    <a:pt x="33" y="187"/>
                  </a:cubicBezTo>
                  <a:cubicBezTo>
                    <a:pt x="160" y="187"/>
                    <a:pt x="160" y="187"/>
                    <a:pt x="160" y="187"/>
                  </a:cubicBezTo>
                  <a:cubicBezTo>
                    <a:pt x="164" y="187"/>
                    <a:pt x="167" y="190"/>
                    <a:pt x="167" y="194"/>
                  </a:cubicBezTo>
                  <a:close/>
                  <a:moveTo>
                    <a:pt x="86" y="28"/>
                  </a:moveTo>
                  <a:cubicBezTo>
                    <a:pt x="101" y="28"/>
                    <a:pt x="114" y="17"/>
                    <a:pt x="114" y="2"/>
                  </a:cubicBezTo>
                  <a:cubicBezTo>
                    <a:pt x="114" y="1"/>
                    <a:pt x="114" y="1"/>
                    <a:pt x="113" y="0"/>
                  </a:cubicBezTo>
                  <a:cubicBezTo>
                    <a:pt x="113" y="0"/>
                    <a:pt x="112" y="0"/>
                    <a:pt x="111" y="0"/>
                  </a:cubicBezTo>
                  <a:cubicBezTo>
                    <a:pt x="96" y="0"/>
                    <a:pt x="84" y="12"/>
                    <a:pt x="84" y="26"/>
                  </a:cubicBezTo>
                  <a:cubicBezTo>
                    <a:pt x="84" y="27"/>
                    <a:pt x="84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lose/>
                  <a:moveTo>
                    <a:pt x="137" y="50"/>
                  </a:moveTo>
                  <a:cubicBezTo>
                    <a:pt x="131" y="37"/>
                    <a:pt x="118" y="31"/>
                    <a:pt x="108" y="31"/>
                  </a:cubicBezTo>
                  <a:cubicBezTo>
                    <a:pt x="97" y="31"/>
                    <a:pt x="94" y="36"/>
                    <a:pt x="85" y="36"/>
                  </a:cubicBezTo>
                  <a:cubicBezTo>
                    <a:pt x="76" y="36"/>
                    <a:pt x="74" y="31"/>
                    <a:pt x="63" y="31"/>
                  </a:cubicBezTo>
                  <a:cubicBezTo>
                    <a:pt x="53" y="31"/>
                    <a:pt x="40" y="37"/>
                    <a:pt x="34" y="50"/>
                  </a:cubicBezTo>
                  <a:cubicBezTo>
                    <a:pt x="23" y="76"/>
                    <a:pt x="42" y="125"/>
                    <a:pt x="64" y="125"/>
                  </a:cubicBezTo>
                  <a:cubicBezTo>
                    <a:pt x="73" y="125"/>
                    <a:pt x="77" y="120"/>
                    <a:pt x="85" y="120"/>
                  </a:cubicBezTo>
                  <a:cubicBezTo>
                    <a:pt x="94" y="120"/>
                    <a:pt x="97" y="125"/>
                    <a:pt x="106" y="125"/>
                  </a:cubicBezTo>
                  <a:cubicBezTo>
                    <a:pt x="129" y="125"/>
                    <a:pt x="148" y="76"/>
                    <a:pt x="137" y="50"/>
                  </a:cubicBezTo>
                  <a:close/>
                  <a:moveTo>
                    <a:pt x="63" y="46"/>
                  </a:moveTo>
                  <a:cubicBezTo>
                    <a:pt x="62" y="46"/>
                    <a:pt x="62" y="46"/>
                    <a:pt x="62" y="46"/>
                  </a:cubicBezTo>
                  <a:cubicBezTo>
                    <a:pt x="57" y="46"/>
                    <a:pt x="49" y="51"/>
                    <a:pt x="47" y="59"/>
                  </a:cubicBezTo>
                  <a:cubicBezTo>
                    <a:pt x="47" y="61"/>
                    <a:pt x="45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1" y="61"/>
                    <a:pt x="40" y="59"/>
                    <a:pt x="40" y="57"/>
                  </a:cubicBezTo>
                  <a:cubicBezTo>
                    <a:pt x="42" y="46"/>
                    <a:pt x="53" y="39"/>
                    <a:pt x="62" y="39"/>
                  </a:cubicBezTo>
                  <a:cubicBezTo>
                    <a:pt x="62" y="39"/>
                    <a:pt x="63" y="39"/>
                    <a:pt x="63" y="39"/>
                  </a:cubicBezTo>
                  <a:cubicBezTo>
                    <a:pt x="65" y="39"/>
                    <a:pt x="67" y="41"/>
                    <a:pt x="67" y="43"/>
                  </a:cubicBezTo>
                  <a:cubicBezTo>
                    <a:pt x="66" y="45"/>
                    <a:pt x="65" y="46"/>
                    <a:pt x="63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334"/>
          <p:cNvGrpSpPr/>
          <p:nvPr/>
        </p:nvGrpSpPr>
        <p:grpSpPr>
          <a:xfrm>
            <a:off x="3511457" y="1467489"/>
            <a:ext cx="393757" cy="393735"/>
            <a:chOff x="3564033" y="1741346"/>
            <a:chExt cx="393757" cy="393757"/>
          </a:xfrm>
        </p:grpSpPr>
        <p:sp>
          <p:nvSpPr>
            <p:cNvPr id="336" name="椭圆 335"/>
            <p:cNvSpPr/>
            <p:nvPr/>
          </p:nvSpPr>
          <p:spPr>
            <a:xfrm>
              <a:off x="3564033" y="1741346"/>
              <a:ext cx="393757" cy="3937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37" name="Freeform 898"/>
            <p:cNvSpPr>
              <a:spLocks noEditPoints="1"/>
            </p:cNvSpPr>
            <p:nvPr/>
          </p:nvSpPr>
          <p:spPr bwMode="auto">
            <a:xfrm>
              <a:off x="3683642" y="1812997"/>
              <a:ext cx="154539" cy="237101"/>
            </a:xfrm>
            <a:custGeom>
              <a:avLst/>
              <a:gdLst>
                <a:gd name="T0" fmla="*/ 47 w 123"/>
                <a:gd name="T1" fmla="*/ 8 h 189"/>
                <a:gd name="T2" fmla="*/ 49 w 123"/>
                <a:gd name="T3" fmla="*/ 4 h 189"/>
                <a:gd name="T4" fmla="*/ 59 w 123"/>
                <a:gd name="T5" fmla="*/ 1 h 189"/>
                <a:gd name="T6" fmla="*/ 64 w 123"/>
                <a:gd name="T7" fmla="*/ 3 h 189"/>
                <a:gd name="T8" fmla="*/ 64 w 123"/>
                <a:gd name="T9" fmla="*/ 5 h 189"/>
                <a:gd name="T10" fmla="*/ 62 w 123"/>
                <a:gd name="T11" fmla="*/ 9 h 189"/>
                <a:gd name="T12" fmla="*/ 52 w 123"/>
                <a:gd name="T13" fmla="*/ 13 h 189"/>
                <a:gd name="T14" fmla="*/ 48 w 123"/>
                <a:gd name="T15" fmla="*/ 10 h 189"/>
                <a:gd name="T16" fmla="*/ 47 w 123"/>
                <a:gd name="T17" fmla="*/ 8 h 189"/>
                <a:gd name="T18" fmla="*/ 76 w 123"/>
                <a:gd name="T19" fmla="*/ 106 h 189"/>
                <a:gd name="T20" fmla="*/ 72 w 123"/>
                <a:gd name="T21" fmla="*/ 111 h 189"/>
                <a:gd name="T22" fmla="*/ 79 w 123"/>
                <a:gd name="T23" fmla="*/ 114 h 189"/>
                <a:gd name="T24" fmla="*/ 97 w 123"/>
                <a:gd name="T25" fmla="*/ 108 h 189"/>
                <a:gd name="T26" fmla="*/ 102 w 123"/>
                <a:gd name="T27" fmla="*/ 102 h 189"/>
                <a:gd name="T28" fmla="*/ 95 w 123"/>
                <a:gd name="T29" fmla="*/ 100 h 189"/>
                <a:gd name="T30" fmla="*/ 76 w 123"/>
                <a:gd name="T31" fmla="*/ 106 h 189"/>
                <a:gd name="T32" fmla="*/ 123 w 123"/>
                <a:gd name="T33" fmla="*/ 134 h 189"/>
                <a:gd name="T34" fmla="*/ 123 w 123"/>
                <a:gd name="T35" fmla="*/ 138 h 189"/>
                <a:gd name="T36" fmla="*/ 120 w 123"/>
                <a:gd name="T37" fmla="*/ 141 h 189"/>
                <a:gd name="T38" fmla="*/ 114 w 123"/>
                <a:gd name="T39" fmla="*/ 141 h 189"/>
                <a:gd name="T40" fmla="*/ 83 w 123"/>
                <a:gd name="T41" fmla="*/ 166 h 189"/>
                <a:gd name="T42" fmla="*/ 108 w 123"/>
                <a:gd name="T43" fmla="*/ 182 h 189"/>
                <a:gd name="T44" fmla="*/ 102 w 123"/>
                <a:gd name="T45" fmla="*/ 189 h 189"/>
                <a:gd name="T46" fmla="*/ 23 w 123"/>
                <a:gd name="T47" fmla="*/ 189 h 189"/>
                <a:gd name="T48" fmla="*/ 17 w 123"/>
                <a:gd name="T49" fmla="*/ 182 h 189"/>
                <a:gd name="T50" fmla="*/ 38 w 123"/>
                <a:gd name="T51" fmla="*/ 167 h 189"/>
                <a:gd name="T52" fmla="*/ 0 w 123"/>
                <a:gd name="T53" fmla="*/ 107 h 189"/>
                <a:gd name="T54" fmla="*/ 52 w 123"/>
                <a:gd name="T55" fmla="*/ 46 h 189"/>
                <a:gd name="T56" fmla="*/ 46 w 123"/>
                <a:gd name="T57" fmla="*/ 25 h 189"/>
                <a:gd name="T58" fmla="*/ 49 w 123"/>
                <a:gd name="T59" fmla="*/ 18 h 189"/>
                <a:gd name="T60" fmla="*/ 68 w 123"/>
                <a:gd name="T61" fmla="*/ 12 h 189"/>
                <a:gd name="T62" fmla="*/ 75 w 123"/>
                <a:gd name="T63" fmla="*/ 16 h 189"/>
                <a:gd name="T64" fmla="*/ 97 w 123"/>
                <a:gd name="T65" fmla="*/ 87 h 189"/>
                <a:gd name="T66" fmla="*/ 93 w 123"/>
                <a:gd name="T67" fmla="*/ 94 h 189"/>
                <a:gd name="T68" fmla="*/ 75 w 123"/>
                <a:gd name="T69" fmla="*/ 100 h 189"/>
                <a:gd name="T70" fmla="*/ 68 w 123"/>
                <a:gd name="T71" fmla="*/ 96 h 189"/>
                <a:gd name="T72" fmla="*/ 59 w 123"/>
                <a:gd name="T73" fmla="*/ 67 h 189"/>
                <a:gd name="T74" fmla="*/ 22 w 123"/>
                <a:gd name="T75" fmla="*/ 105 h 189"/>
                <a:gd name="T76" fmla="*/ 56 w 123"/>
                <a:gd name="T77" fmla="*/ 147 h 189"/>
                <a:gd name="T78" fmla="*/ 74 w 123"/>
                <a:gd name="T79" fmla="*/ 141 h 189"/>
                <a:gd name="T80" fmla="*/ 68 w 123"/>
                <a:gd name="T81" fmla="*/ 141 h 189"/>
                <a:gd name="T82" fmla="*/ 65 w 123"/>
                <a:gd name="T83" fmla="*/ 138 h 189"/>
                <a:gd name="T84" fmla="*/ 65 w 123"/>
                <a:gd name="T85" fmla="*/ 134 h 189"/>
                <a:gd name="T86" fmla="*/ 68 w 123"/>
                <a:gd name="T87" fmla="*/ 131 h 189"/>
                <a:gd name="T88" fmla="*/ 120 w 123"/>
                <a:gd name="T89" fmla="*/ 131 h 189"/>
                <a:gd name="T90" fmla="*/ 123 w 123"/>
                <a:gd name="T91" fmla="*/ 134 h 189"/>
                <a:gd name="T92" fmla="*/ 67 w 123"/>
                <a:gd name="T93" fmla="*/ 35 h 189"/>
                <a:gd name="T94" fmla="*/ 78 w 123"/>
                <a:gd name="T95" fmla="*/ 74 h 189"/>
                <a:gd name="T96" fmla="*/ 80 w 123"/>
                <a:gd name="T97" fmla="*/ 76 h 189"/>
                <a:gd name="T98" fmla="*/ 82 w 123"/>
                <a:gd name="T99" fmla="*/ 76 h 189"/>
                <a:gd name="T100" fmla="*/ 84 w 123"/>
                <a:gd name="T101" fmla="*/ 72 h 189"/>
                <a:gd name="T102" fmla="*/ 72 w 123"/>
                <a:gd name="T103" fmla="*/ 34 h 189"/>
                <a:gd name="T104" fmla="*/ 69 w 123"/>
                <a:gd name="T105" fmla="*/ 32 h 189"/>
                <a:gd name="T106" fmla="*/ 67 w 123"/>
                <a:gd name="T107" fmla="*/ 35 h 189"/>
                <a:gd name="T108" fmla="*/ 67 w 123"/>
                <a:gd name="T109" fmla="*/ 162 h 189"/>
                <a:gd name="T110" fmla="*/ 55 w 123"/>
                <a:gd name="T111" fmla="*/ 162 h 189"/>
                <a:gd name="T112" fmla="*/ 55 w 123"/>
                <a:gd name="T113" fmla="*/ 174 h 189"/>
                <a:gd name="T114" fmla="*/ 67 w 123"/>
                <a:gd name="T115" fmla="*/ 174 h 189"/>
                <a:gd name="T116" fmla="*/ 67 w 123"/>
                <a:gd name="T117" fmla="*/ 16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9">
                  <a:moveTo>
                    <a:pt x="47" y="8"/>
                  </a:moveTo>
                  <a:cubicBezTo>
                    <a:pt x="46" y="6"/>
                    <a:pt x="47" y="5"/>
                    <a:pt x="49" y="4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1" y="0"/>
                    <a:pt x="63" y="1"/>
                    <a:pt x="64" y="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5" y="7"/>
                    <a:pt x="64" y="9"/>
                    <a:pt x="62" y="9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0" y="13"/>
                    <a:pt x="48" y="12"/>
                    <a:pt x="48" y="10"/>
                  </a:cubicBezTo>
                  <a:lnTo>
                    <a:pt x="47" y="8"/>
                  </a:lnTo>
                  <a:close/>
                  <a:moveTo>
                    <a:pt x="76" y="106"/>
                  </a:moveTo>
                  <a:cubicBezTo>
                    <a:pt x="73" y="107"/>
                    <a:pt x="71" y="109"/>
                    <a:pt x="72" y="111"/>
                  </a:cubicBezTo>
                  <a:cubicBezTo>
                    <a:pt x="73" y="114"/>
                    <a:pt x="76" y="115"/>
                    <a:pt x="79" y="114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100" y="107"/>
                    <a:pt x="102" y="105"/>
                    <a:pt x="102" y="102"/>
                  </a:cubicBezTo>
                  <a:cubicBezTo>
                    <a:pt x="101" y="100"/>
                    <a:pt x="98" y="99"/>
                    <a:pt x="95" y="100"/>
                  </a:cubicBezTo>
                  <a:lnTo>
                    <a:pt x="76" y="106"/>
                  </a:lnTo>
                  <a:close/>
                  <a:moveTo>
                    <a:pt x="123" y="134"/>
                  </a:moveTo>
                  <a:cubicBezTo>
                    <a:pt x="123" y="138"/>
                    <a:pt x="123" y="138"/>
                    <a:pt x="123" y="138"/>
                  </a:cubicBezTo>
                  <a:cubicBezTo>
                    <a:pt x="123" y="140"/>
                    <a:pt x="122" y="141"/>
                    <a:pt x="120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08" y="150"/>
                    <a:pt x="95" y="160"/>
                    <a:pt x="83" y="166"/>
                  </a:cubicBezTo>
                  <a:cubicBezTo>
                    <a:pt x="96" y="169"/>
                    <a:pt x="108" y="177"/>
                    <a:pt x="108" y="182"/>
                  </a:cubicBezTo>
                  <a:cubicBezTo>
                    <a:pt x="108" y="186"/>
                    <a:pt x="105" y="189"/>
                    <a:pt x="102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20" y="189"/>
                    <a:pt x="17" y="186"/>
                    <a:pt x="17" y="182"/>
                  </a:cubicBezTo>
                  <a:cubicBezTo>
                    <a:pt x="17" y="177"/>
                    <a:pt x="26" y="171"/>
                    <a:pt x="38" y="167"/>
                  </a:cubicBezTo>
                  <a:cubicBezTo>
                    <a:pt x="9" y="150"/>
                    <a:pt x="0" y="133"/>
                    <a:pt x="0" y="107"/>
                  </a:cubicBezTo>
                  <a:cubicBezTo>
                    <a:pt x="0" y="80"/>
                    <a:pt x="19" y="54"/>
                    <a:pt x="52" y="4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5" y="22"/>
                    <a:pt x="46" y="19"/>
                    <a:pt x="49" y="18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71" y="11"/>
                    <a:pt x="74" y="13"/>
                    <a:pt x="75" y="16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8" y="90"/>
                    <a:pt x="96" y="93"/>
                    <a:pt x="93" y="94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2" y="100"/>
                    <a:pt x="69" y="99"/>
                    <a:pt x="68" y="9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42" y="69"/>
                    <a:pt x="22" y="85"/>
                    <a:pt x="22" y="105"/>
                  </a:cubicBezTo>
                  <a:cubicBezTo>
                    <a:pt x="22" y="127"/>
                    <a:pt x="38" y="147"/>
                    <a:pt x="56" y="147"/>
                  </a:cubicBezTo>
                  <a:cubicBezTo>
                    <a:pt x="64" y="147"/>
                    <a:pt x="70" y="145"/>
                    <a:pt x="74" y="141"/>
                  </a:cubicBezTo>
                  <a:cubicBezTo>
                    <a:pt x="68" y="141"/>
                    <a:pt x="68" y="141"/>
                    <a:pt x="68" y="141"/>
                  </a:cubicBezTo>
                  <a:cubicBezTo>
                    <a:pt x="66" y="141"/>
                    <a:pt x="65" y="140"/>
                    <a:pt x="65" y="138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65" y="133"/>
                    <a:pt x="66" y="131"/>
                    <a:pt x="68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2" y="131"/>
                    <a:pt x="123" y="133"/>
                    <a:pt x="123" y="134"/>
                  </a:cubicBezTo>
                  <a:close/>
                  <a:moveTo>
                    <a:pt x="67" y="35"/>
                  </a:moveTo>
                  <a:cubicBezTo>
                    <a:pt x="78" y="74"/>
                    <a:pt x="78" y="74"/>
                    <a:pt x="78" y="74"/>
                  </a:cubicBezTo>
                  <a:cubicBezTo>
                    <a:pt x="78" y="75"/>
                    <a:pt x="79" y="75"/>
                    <a:pt x="80" y="76"/>
                  </a:cubicBezTo>
                  <a:cubicBezTo>
                    <a:pt x="81" y="76"/>
                    <a:pt x="81" y="76"/>
                    <a:pt x="82" y="76"/>
                  </a:cubicBezTo>
                  <a:cubicBezTo>
                    <a:pt x="83" y="75"/>
                    <a:pt x="84" y="74"/>
                    <a:pt x="84" y="72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2"/>
                    <a:pt x="70" y="31"/>
                    <a:pt x="69" y="32"/>
                  </a:cubicBezTo>
                  <a:cubicBezTo>
                    <a:pt x="67" y="32"/>
                    <a:pt x="66" y="34"/>
                    <a:pt x="67" y="35"/>
                  </a:cubicBezTo>
                  <a:close/>
                  <a:moveTo>
                    <a:pt x="67" y="162"/>
                  </a:moveTo>
                  <a:cubicBezTo>
                    <a:pt x="64" y="159"/>
                    <a:pt x="58" y="159"/>
                    <a:pt x="55" y="162"/>
                  </a:cubicBezTo>
                  <a:cubicBezTo>
                    <a:pt x="52" y="165"/>
                    <a:pt x="52" y="171"/>
                    <a:pt x="55" y="174"/>
                  </a:cubicBezTo>
                  <a:cubicBezTo>
                    <a:pt x="58" y="177"/>
                    <a:pt x="64" y="177"/>
                    <a:pt x="67" y="174"/>
                  </a:cubicBezTo>
                  <a:cubicBezTo>
                    <a:pt x="70" y="171"/>
                    <a:pt x="70" y="165"/>
                    <a:pt x="67" y="1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337"/>
          <p:cNvGrpSpPr/>
          <p:nvPr/>
        </p:nvGrpSpPr>
        <p:grpSpPr>
          <a:xfrm>
            <a:off x="6115643" y="1536318"/>
            <a:ext cx="393757" cy="393735"/>
            <a:chOff x="6168219" y="1810178"/>
            <a:chExt cx="393757" cy="393757"/>
          </a:xfrm>
        </p:grpSpPr>
        <p:sp>
          <p:nvSpPr>
            <p:cNvPr id="339" name="椭圆 338"/>
            <p:cNvSpPr/>
            <p:nvPr/>
          </p:nvSpPr>
          <p:spPr>
            <a:xfrm>
              <a:off x="6168219" y="1810178"/>
              <a:ext cx="393757" cy="3937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40" name="Freeform 911"/>
            <p:cNvSpPr>
              <a:spLocks noEditPoints="1"/>
            </p:cNvSpPr>
            <p:nvPr/>
          </p:nvSpPr>
          <p:spPr bwMode="auto">
            <a:xfrm>
              <a:off x="6226269" y="1918711"/>
              <a:ext cx="277656" cy="176691"/>
            </a:xfrm>
            <a:custGeom>
              <a:avLst/>
              <a:gdLst>
                <a:gd name="T0" fmla="*/ 232 w 232"/>
                <a:gd name="T1" fmla="*/ 54 h 148"/>
                <a:gd name="T2" fmla="*/ 229 w 232"/>
                <a:gd name="T3" fmla="*/ 51 h 148"/>
                <a:gd name="T4" fmla="*/ 6 w 232"/>
                <a:gd name="T5" fmla="*/ 0 h 148"/>
                <a:gd name="T6" fmla="*/ 1 w 232"/>
                <a:gd name="T7" fmla="*/ 2 h 148"/>
                <a:gd name="T8" fmla="*/ 2 w 232"/>
                <a:gd name="T9" fmla="*/ 6 h 148"/>
                <a:gd name="T10" fmla="*/ 120 w 232"/>
                <a:gd name="T11" fmla="*/ 146 h 148"/>
                <a:gd name="T12" fmla="*/ 123 w 232"/>
                <a:gd name="T13" fmla="*/ 148 h 148"/>
                <a:gd name="T14" fmla="*/ 125 w 232"/>
                <a:gd name="T15" fmla="*/ 147 h 148"/>
                <a:gd name="T16" fmla="*/ 231 w 232"/>
                <a:gd name="T17" fmla="*/ 58 h 148"/>
                <a:gd name="T18" fmla="*/ 232 w 232"/>
                <a:gd name="T19" fmla="*/ 54 h 148"/>
                <a:gd name="T20" fmla="*/ 123 w 232"/>
                <a:gd name="T21" fmla="*/ 138 h 148"/>
                <a:gd name="T22" fmla="*/ 112 w 232"/>
                <a:gd name="T23" fmla="*/ 124 h 148"/>
                <a:gd name="T24" fmla="*/ 119 w 232"/>
                <a:gd name="T25" fmla="*/ 118 h 148"/>
                <a:gd name="T26" fmla="*/ 120 w 232"/>
                <a:gd name="T27" fmla="*/ 113 h 148"/>
                <a:gd name="T28" fmla="*/ 115 w 232"/>
                <a:gd name="T29" fmla="*/ 113 h 148"/>
                <a:gd name="T30" fmla="*/ 107 w 232"/>
                <a:gd name="T31" fmla="*/ 119 h 148"/>
                <a:gd name="T32" fmla="*/ 95 w 232"/>
                <a:gd name="T33" fmla="*/ 105 h 148"/>
                <a:gd name="T34" fmla="*/ 99 w 232"/>
                <a:gd name="T35" fmla="*/ 101 h 148"/>
                <a:gd name="T36" fmla="*/ 100 w 232"/>
                <a:gd name="T37" fmla="*/ 97 h 148"/>
                <a:gd name="T38" fmla="*/ 95 w 232"/>
                <a:gd name="T39" fmla="*/ 96 h 148"/>
                <a:gd name="T40" fmla="*/ 91 w 232"/>
                <a:gd name="T41" fmla="*/ 100 h 148"/>
                <a:gd name="T42" fmla="*/ 78 w 232"/>
                <a:gd name="T43" fmla="*/ 85 h 148"/>
                <a:gd name="T44" fmla="*/ 86 w 232"/>
                <a:gd name="T45" fmla="*/ 78 h 148"/>
                <a:gd name="T46" fmla="*/ 86 w 232"/>
                <a:gd name="T47" fmla="*/ 74 h 148"/>
                <a:gd name="T48" fmla="*/ 82 w 232"/>
                <a:gd name="T49" fmla="*/ 74 h 148"/>
                <a:gd name="T50" fmla="*/ 75 w 232"/>
                <a:gd name="T51" fmla="*/ 80 h 148"/>
                <a:gd name="T52" fmla="*/ 62 w 232"/>
                <a:gd name="T53" fmla="*/ 65 h 148"/>
                <a:gd name="T54" fmla="*/ 66 w 232"/>
                <a:gd name="T55" fmla="*/ 62 h 148"/>
                <a:gd name="T56" fmla="*/ 66 w 232"/>
                <a:gd name="T57" fmla="*/ 57 h 148"/>
                <a:gd name="T58" fmla="*/ 62 w 232"/>
                <a:gd name="T59" fmla="*/ 57 h 148"/>
                <a:gd name="T60" fmla="*/ 58 w 232"/>
                <a:gd name="T61" fmla="*/ 60 h 148"/>
                <a:gd name="T62" fmla="*/ 45 w 232"/>
                <a:gd name="T63" fmla="*/ 45 h 148"/>
                <a:gd name="T64" fmla="*/ 53 w 232"/>
                <a:gd name="T65" fmla="*/ 39 h 148"/>
                <a:gd name="T66" fmla="*/ 53 w 232"/>
                <a:gd name="T67" fmla="*/ 35 h 148"/>
                <a:gd name="T68" fmla="*/ 49 w 232"/>
                <a:gd name="T69" fmla="*/ 35 h 148"/>
                <a:gd name="T70" fmla="*/ 41 w 232"/>
                <a:gd name="T71" fmla="*/ 41 h 148"/>
                <a:gd name="T72" fmla="*/ 16 w 232"/>
                <a:gd name="T73" fmla="*/ 10 h 148"/>
                <a:gd name="T74" fmla="*/ 219 w 232"/>
                <a:gd name="T75" fmla="*/ 57 h 148"/>
                <a:gd name="T76" fmla="*/ 123 w 232"/>
                <a:gd name="T77" fmla="*/ 138 h 148"/>
                <a:gd name="T78" fmla="*/ 125 w 232"/>
                <a:gd name="T79" fmla="*/ 100 h 148"/>
                <a:gd name="T80" fmla="*/ 128 w 232"/>
                <a:gd name="T81" fmla="*/ 102 h 148"/>
                <a:gd name="T82" fmla="*/ 131 w 232"/>
                <a:gd name="T83" fmla="*/ 101 h 148"/>
                <a:gd name="T84" fmla="*/ 165 w 232"/>
                <a:gd name="T85" fmla="*/ 72 h 148"/>
                <a:gd name="T86" fmla="*/ 167 w 232"/>
                <a:gd name="T87" fmla="*/ 68 h 148"/>
                <a:gd name="T88" fmla="*/ 164 w 232"/>
                <a:gd name="T89" fmla="*/ 65 h 148"/>
                <a:gd name="T90" fmla="*/ 93 w 232"/>
                <a:gd name="T91" fmla="*/ 51 h 148"/>
                <a:gd name="T92" fmla="*/ 88 w 232"/>
                <a:gd name="T93" fmla="*/ 53 h 148"/>
                <a:gd name="T94" fmla="*/ 89 w 232"/>
                <a:gd name="T95" fmla="*/ 57 h 148"/>
                <a:gd name="T96" fmla="*/ 125 w 232"/>
                <a:gd name="T97" fmla="*/ 100 h 148"/>
                <a:gd name="T98" fmla="*/ 154 w 232"/>
                <a:gd name="T99" fmla="*/ 71 h 148"/>
                <a:gd name="T100" fmla="*/ 128 w 232"/>
                <a:gd name="T101" fmla="*/ 92 h 148"/>
                <a:gd name="T102" fmla="*/ 102 w 232"/>
                <a:gd name="T103" fmla="*/ 61 h 148"/>
                <a:gd name="T104" fmla="*/ 154 w 232"/>
                <a:gd name="T10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2" h="148">
                  <a:moveTo>
                    <a:pt x="232" y="54"/>
                  </a:moveTo>
                  <a:cubicBezTo>
                    <a:pt x="232" y="53"/>
                    <a:pt x="230" y="52"/>
                    <a:pt x="229" y="5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1" y="2"/>
                  </a:cubicBezTo>
                  <a:cubicBezTo>
                    <a:pt x="0" y="3"/>
                    <a:pt x="1" y="5"/>
                    <a:pt x="2" y="6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20" y="147"/>
                    <a:pt x="122" y="148"/>
                    <a:pt x="123" y="148"/>
                  </a:cubicBezTo>
                  <a:cubicBezTo>
                    <a:pt x="124" y="148"/>
                    <a:pt x="124" y="148"/>
                    <a:pt x="125" y="147"/>
                  </a:cubicBezTo>
                  <a:cubicBezTo>
                    <a:pt x="231" y="58"/>
                    <a:pt x="231" y="58"/>
                    <a:pt x="231" y="58"/>
                  </a:cubicBezTo>
                  <a:cubicBezTo>
                    <a:pt x="232" y="57"/>
                    <a:pt x="232" y="56"/>
                    <a:pt x="232" y="54"/>
                  </a:cubicBezTo>
                  <a:close/>
                  <a:moveTo>
                    <a:pt x="123" y="138"/>
                  </a:moveTo>
                  <a:cubicBezTo>
                    <a:pt x="112" y="124"/>
                    <a:pt x="112" y="124"/>
                    <a:pt x="112" y="124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121" y="117"/>
                    <a:pt x="121" y="115"/>
                    <a:pt x="120" y="113"/>
                  </a:cubicBezTo>
                  <a:cubicBezTo>
                    <a:pt x="118" y="112"/>
                    <a:pt x="116" y="112"/>
                    <a:pt x="115" y="113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1" y="100"/>
                    <a:pt x="101" y="98"/>
                    <a:pt x="100" y="97"/>
                  </a:cubicBezTo>
                  <a:cubicBezTo>
                    <a:pt x="98" y="95"/>
                    <a:pt x="96" y="95"/>
                    <a:pt x="95" y="96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7" y="77"/>
                    <a:pt x="87" y="75"/>
                    <a:pt x="86" y="74"/>
                  </a:cubicBezTo>
                  <a:cubicBezTo>
                    <a:pt x="85" y="73"/>
                    <a:pt x="83" y="73"/>
                    <a:pt x="82" y="74"/>
                  </a:cubicBezTo>
                  <a:cubicBezTo>
                    <a:pt x="75" y="80"/>
                    <a:pt x="75" y="80"/>
                    <a:pt x="75" y="80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7" y="61"/>
                    <a:pt x="68" y="59"/>
                    <a:pt x="66" y="57"/>
                  </a:cubicBezTo>
                  <a:cubicBezTo>
                    <a:pt x="65" y="56"/>
                    <a:pt x="63" y="56"/>
                    <a:pt x="62" y="57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4" y="38"/>
                    <a:pt x="54" y="36"/>
                    <a:pt x="53" y="35"/>
                  </a:cubicBezTo>
                  <a:cubicBezTo>
                    <a:pt x="52" y="34"/>
                    <a:pt x="50" y="34"/>
                    <a:pt x="49" y="35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9" y="57"/>
                    <a:pt x="219" y="57"/>
                    <a:pt x="219" y="57"/>
                  </a:cubicBezTo>
                  <a:lnTo>
                    <a:pt x="123" y="138"/>
                  </a:lnTo>
                  <a:close/>
                  <a:moveTo>
                    <a:pt x="125" y="100"/>
                  </a:moveTo>
                  <a:cubicBezTo>
                    <a:pt x="126" y="101"/>
                    <a:pt x="127" y="102"/>
                    <a:pt x="128" y="102"/>
                  </a:cubicBezTo>
                  <a:cubicBezTo>
                    <a:pt x="129" y="102"/>
                    <a:pt x="130" y="102"/>
                    <a:pt x="131" y="101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7" y="71"/>
                    <a:pt x="167" y="69"/>
                    <a:pt x="167" y="68"/>
                  </a:cubicBezTo>
                  <a:cubicBezTo>
                    <a:pt x="166" y="66"/>
                    <a:pt x="165" y="65"/>
                    <a:pt x="164" y="65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1" y="51"/>
                    <a:pt x="89" y="51"/>
                    <a:pt x="88" y="53"/>
                  </a:cubicBezTo>
                  <a:cubicBezTo>
                    <a:pt x="87" y="54"/>
                    <a:pt x="88" y="56"/>
                    <a:pt x="89" y="57"/>
                  </a:cubicBezTo>
                  <a:lnTo>
                    <a:pt x="125" y="100"/>
                  </a:lnTo>
                  <a:close/>
                  <a:moveTo>
                    <a:pt x="154" y="71"/>
                  </a:moveTo>
                  <a:cubicBezTo>
                    <a:pt x="128" y="92"/>
                    <a:pt x="128" y="92"/>
                    <a:pt x="128" y="92"/>
                  </a:cubicBezTo>
                  <a:cubicBezTo>
                    <a:pt x="102" y="61"/>
                    <a:pt x="102" y="61"/>
                    <a:pt x="102" y="61"/>
                  </a:cubicBezTo>
                  <a:lnTo>
                    <a:pt x="154" y="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pPr defTabSz="913765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2528815" y="2539275"/>
            <a:ext cx="566738" cy="565516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21" name="椭圆 20"/>
          <p:cNvSpPr/>
          <p:nvPr/>
        </p:nvSpPr>
        <p:spPr>
          <a:xfrm>
            <a:off x="3448068" y="3089000"/>
            <a:ext cx="283369" cy="283354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>
              <a:defRPr/>
            </a:pPr>
            <a:endParaRPr lang="zh-CN" altLang="en-US" sz="2135" dirty="0">
              <a:latin typeface="Impact" panose="020B080603090205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657638" y="3182040"/>
            <a:ext cx="414338" cy="413124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>
              <a:defRPr/>
            </a:pPr>
            <a:endParaRPr lang="zh-CN" altLang="en-US" sz="2135" dirty="0">
              <a:latin typeface="Impact" panose="020B080603090205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36246" y="1494012"/>
            <a:ext cx="518614" cy="518586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>
              <a:defRPr/>
            </a:pPr>
            <a:endParaRPr lang="zh-CN" altLang="en-US" sz="2135" dirty="0">
              <a:latin typeface="Impact" panose="020B0806030902050204" pitchFamily="34" charset="0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4499993" y="1141785"/>
            <a:ext cx="1382424" cy="255324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77" tIns="34289" rIns="68577" bIns="34289">
            <a:spAutoFit/>
          </a:bodyPr>
          <a:lstStyle/>
          <a:p>
            <a:pPr lvl="0" algn="l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99992" y="1415651"/>
            <a:ext cx="3865489" cy="64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77" tIns="34289" rIns="68577" bIns="34289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4499993" y="2191250"/>
            <a:ext cx="1382424" cy="255324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77" tIns="34289" rIns="68577" bIns="34289">
            <a:spAutoFit/>
          </a:bodyPr>
          <a:lstStyle/>
          <a:p>
            <a:pPr lvl="0" algn="l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99992" y="2465116"/>
            <a:ext cx="3865489" cy="64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77" tIns="34289" rIns="68577" bIns="34289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4499993" y="3242467"/>
            <a:ext cx="1382424" cy="255324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77" tIns="34289" rIns="68577" bIns="34289">
            <a:spAutoFit/>
          </a:bodyPr>
          <a:lstStyle/>
          <a:p>
            <a:pPr lvl="0" algn="l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99992" y="3516334"/>
            <a:ext cx="3865489" cy="64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77" tIns="34289" rIns="68577" bIns="34289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矩形 23"/>
          <p:cNvSpPr>
            <a:spLocks noChangeArrowheads="1"/>
          </p:cNvSpPr>
          <p:nvPr/>
        </p:nvSpPr>
        <p:spPr bwMode="auto">
          <a:xfrm>
            <a:off x="814879" y="1135854"/>
            <a:ext cx="1875299" cy="1877332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68577" tIns="34289" rIns="68577" bIns="34289"/>
          <a:lstStyle/>
          <a:p>
            <a:pPr eaLnBrk="1" hangingPunct="1"/>
            <a:endParaRPr lang="zh-CN" altLang="en-US" sz="1280"/>
          </a:p>
        </p:txBody>
      </p:sp>
      <p:sp>
        <p:nvSpPr>
          <p:cNvPr id="19" name="矩形 24"/>
          <p:cNvSpPr>
            <a:spLocks noChangeArrowheads="1"/>
          </p:cNvSpPr>
          <p:nvPr/>
        </p:nvSpPr>
        <p:spPr bwMode="auto">
          <a:xfrm>
            <a:off x="3085826" y="2012598"/>
            <a:ext cx="982119" cy="956080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68577" tIns="34289" rIns="68577" bIns="34289"/>
          <a:lstStyle/>
          <a:p>
            <a:pPr eaLnBrk="1" hangingPunct="1"/>
            <a:endParaRPr lang="zh-CN" altLang="en-US" sz="1280"/>
          </a:p>
        </p:txBody>
      </p:sp>
      <p:sp>
        <p:nvSpPr>
          <p:cNvPr id="24" name="矩形 25"/>
          <p:cNvSpPr>
            <a:spLocks noChangeArrowheads="1"/>
          </p:cNvSpPr>
          <p:nvPr/>
        </p:nvSpPr>
        <p:spPr bwMode="auto">
          <a:xfrm>
            <a:off x="2202972" y="3182040"/>
            <a:ext cx="1198968" cy="1221832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68577" tIns="34289" rIns="68577" bIns="34289"/>
          <a:lstStyle/>
          <a:p>
            <a:pPr eaLnBrk="1" hangingPunct="1"/>
            <a:endParaRPr lang="zh-CN" altLang="en-US" sz="12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/>
      <p:bldP spid="12" grpId="0"/>
      <p:bldP spid="6" grpId="0"/>
      <p:bldP spid="7" grpId="0"/>
      <p:bldP spid="8" grpId="0"/>
      <p:bldP spid="9" grpId="0"/>
      <p:bldP spid="18" grpId="0" animBg="1"/>
      <p:bldP spid="19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-252536" y="1006922"/>
            <a:ext cx="3934036" cy="3877222"/>
            <a:chOff x="87549" y="1006835"/>
            <a:chExt cx="3934036" cy="3877435"/>
          </a:xfrm>
          <a:solidFill>
            <a:schemeClr val="accent1"/>
          </a:solidFill>
        </p:grpSpPr>
        <p:sp>
          <p:nvSpPr>
            <p:cNvPr id="25" name="Freeform 25"/>
            <p:cNvSpPr/>
            <p:nvPr/>
          </p:nvSpPr>
          <p:spPr bwMode="auto">
            <a:xfrm>
              <a:off x="87549" y="3878827"/>
              <a:ext cx="2925312" cy="1005443"/>
            </a:xfrm>
            <a:custGeom>
              <a:avLst/>
              <a:gdLst>
                <a:gd name="T0" fmla="*/ 958 w 1249"/>
                <a:gd name="T1" fmla="*/ 397 h 397"/>
                <a:gd name="T2" fmla="*/ 489 w 1249"/>
                <a:gd name="T3" fmla="*/ 184 h 397"/>
                <a:gd name="T4" fmla="*/ 191 w 1249"/>
                <a:gd name="T5" fmla="*/ 51 h 397"/>
                <a:gd name="T6" fmla="*/ 35 w 1249"/>
                <a:gd name="T7" fmla="*/ 176 h 397"/>
                <a:gd name="T8" fmla="*/ 0 w 1249"/>
                <a:gd name="T9" fmla="*/ 157 h 397"/>
                <a:gd name="T10" fmla="*/ 184 w 1249"/>
                <a:gd name="T11" fmla="*/ 12 h 397"/>
                <a:gd name="T12" fmla="*/ 517 w 1249"/>
                <a:gd name="T13" fmla="*/ 155 h 397"/>
                <a:gd name="T14" fmla="*/ 825 w 1249"/>
                <a:gd name="T15" fmla="*/ 337 h 397"/>
                <a:gd name="T16" fmla="*/ 1092 w 1249"/>
                <a:gd name="T17" fmla="*/ 330 h 397"/>
                <a:gd name="T18" fmla="*/ 1198 w 1249"/>
                <a:gd name="T19" fmla="*/ 207 h 397"/>
                <a:gd name="T20" fmla="*/ 1201 w 1249"/>
                <a:gd name="T21" fmla="*/ 134 h 397"/>
                <a:gd name="T22" fmla="*/ 1240 w 1249"/>
                <a:gd name="T23" fmla="*/ 125 h 397"/>
                <a:gd name="T24" fmla="*/ 1237 w 1249"/>
                <a:gd name="T25" fmla="*/ 216 h 397"/>
                <a:gd name="T26" fmla="*/ 1109 w 1249"/>
                <a:gd name="T27" fmla="*/ 366 h 397"/>
                <a:gd name="T28" fmla="*/ 958 w 1249"/>
                <a:gd name="T29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9" h="397">
                  <a:moveTo>
                    <a:pt x="958" y="397"/>
                  </a:moveTo>
                  <a:cubicBezTo>
                    <a:pt x="809" y="397"/>
                    <a:pt x="634" y="321"/>
                    <a:pt x="489" y="184"/>
                  </a:cubicBezTo>
                  <a:cubicBezTo>
                    <a:pt x="382" y="82"/>
                    <a:pt x="278" y="36"/>
                    <a:pt x="191" y="51"/>
                  </a:cubicBezTo>
                  <a:cubicBezTo>
                    <a:pt x="127" y="62"/>
                    <a:pt x="71" y="106"/>
                    <a:pt x="35" y="17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2" y="76"/>
                    <a:pt x="107" y="25"/>
                    <a:pt x="184" y="12"/>
                  </a:cubicBezTo>
                  <a:cubicBezTo>
                    <a:pt x="254" y="0"/>
                    <a:pt x="369" y="15"/>
                    <a:pt x="517" y="155"/>
                  </a:cubicBezTo>
                  <a:cubicBezTo>
                    <a:pt x="610" y="243"/>
                    <a:pt x="717" y="307"/>
                    <a:pt x="825" y="337"/>
                  </a:cubicBezTo>
                  <a:cubicBezTo>
                    <a:pt x="926" y="366"/>
                    <a:pt x="1021" y="363"/>
                    <a:pt x="1092" y="330"/>
                  </a:cubicBezTo>
                  <a:cubicBezTo>
                    <a:pt x="1149" y="303"/>
                    <a:pt x="1185" y="261"/>
                    <a:pt x="1198" y="207"/>
                  </a:cubicBezTo>
                  <a:cubicBezTo>
                    <a:pt x="1207" y="167"/>
                    <a:pt x="1201" y="134"/>
                    <a:pt x="1201" y="134"/>
                  </a:cubicBezTo>
                  <a:cubicBezTo>
                    <a:pt x="1240" y="125"/>
                    <a:pt x="1240" y="125"/>
                    <a:pt x="1240" y="125"/>
                  </a:cubicBezTo>
                  <a:cubicBezTo>
                    <a:pt x="1240" y="127"/>
                    <a:pt x="1249" y="167"/>
                    <a:pt x="1237" y="216"/>
                  </a:cubicBezTo>
                  <a:cubicBezTo>
                    <a:pt x="1226" y="262"/>
                    <a:pt x="1194" y="325"/>
                    <a:pt x="1109" y="366"/>
                  </a:cubicBezTo>
                  <a:cubicBezTo>
                    <a:pt x="1064" y="387"/>
                    <a:pt x="1013" y="397"/>
                    <a:pt x="958" y="39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6" name="Freeform 19"/>
            <p:cNvSpPr>
              <a:spLocks noEditPoints="1"/>
            </p:cNvSpPr>
            <p:nvPr/>
          </p:nvSpPr>
          <p:spPr bwMode="auto">
            <a:xfrm>
              <a:off x="2095988" y="1346356"/>
              <a:ext cx="1673005" cy="1507345"/>
            </a:xfrm>
            <a:custGeom>
              <a:avLst/>
              <a:gdLst>
                <a:gd name="T0" fmla="*/ 330 w 660"/>
                <a:gd name="T1" fmla="*/ 32 h 595"/>
                <a:gd name="T2" fmla="*/ 587 w 660"/>
                <a:gd name="T3" fmla="*/ 231 h 595"/>
                <a:gd name="T4" fmla="*/ 397 w 660"/>
                <a:gd name="T5" fmla="*/ 554 h 595"/>
                <a:gd name="T6" fmla="*/ 330 w 660"/>
                <a:gd name="T7" fmla="*/ 562 h 595"/>
                <a:gd name="T8" fmla="*/ 73 w 660"/>
                <a:gd name="T9" fmla="*/ 364 h 595"/>
                <a:gd name="T10" fmla="*/ 101 w 660"/>
                <a:gd name="T11" fmla="*/ 163 h 595"/>
                <a:gd name="T12" fmla="*/ 263 w 660"/>
                <a:gd name="T13" fmla="*/ 41 h 595"/>
                <a:gd name="T14" fmla="*/ 330 w 660"/>
                <a:gd name="T15" fmla="*/ 32 h 595"/>
                <a:gd name="T16" fmla="*/ 330 w 660"/>
                <a:gd name="T17" fmla="*/ 0 h 595"/>
                <a:gd name="T18" fmla="*/ 255 w 660"/>
                <a:gd name="T19" fmla="*/ 10 h 595"/>
                <a:gd name="T20" fmla="*/ 42 w 660"/>
                <a:gd name="T21" fmla="*/ 372 h 595"/>
                <a:gd name="T22" fmla="*/ 330 w 660"/>
                <a:gd name="T23" fmla="*/ 595 h 595"/>
                <a:gd name="T24" fmla="*/ 405 w 660"/>
                <a:gd name="T25" fmla="*/ 585 h 595"/>
                <a:gd name="T26" fmla="*/ 619 w 660"/>
                <a:gd name="T27" fmla="*/ 223 h 595"/>
                <a:gd name="T28" fmla="*/ 330 w 660"/>
                <a:gd name="T29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0" h="595">
                  <a:moveTo>
                    <a:pt x="330" y="32"/>
                  </a:moveTo>
                  <a:cubicBezTo>
                    <a:pt x="451" y="32"/>
                    <a:pt x="557" y="114"/>
                    <a:pt x="587" y="231"/>
                  </a:cubicBezTo>
                  <a:cubicBezTo>
                    <a:pt x="624" y="372"/>
                    <a:pt x="538" y="517"/>
                    <a:pt x="397" y="554"/>
                  </a:cubicBezTo>
                  <a:cubicBezTo>
                    <a:pt x="375" y="559"/>
                    <a:pt x="352" y="562"/>
                    <a:pt x="330" y="562"/>
                  </a:cubicBezTo>
                  <a:cubicBezTo>
                    <a:pt x="209" y="562"/>
                    <a:pt x="104" y="481"/>
                    <a:pt x="73" y="364"/>
                  </a:cubicBezTo>
                  <a:cubicBezTo>
                    <a:pt x="55" y="295"/>
                    <a:pt x="65" y="224"/>
                    <a:pt x="101" y="163"/>
                  </a:cubicBezTo>
                  <a:cubicBezTo>
                    <a:pt x="137" y="102"/>
                    <a:pt x="195" y="59"/>
                    <a:pt x="263" y="41"/>
                  </a:cubicBezTo>
                  <a:cubicBezTo>
                    <a:pt x="285" y="35"/>
                    <a:pt x="308" y="32"/>
                    <a:pt x="330" y="32"/>
                  </a:cubicBezTo>
                  <a:moveTo>
                    <a:pt x="330" y="0"/>
                  </a:moveTo>
                  <a:cubicBezTo>
                    <a:pt x="306" y="0"/>
                    <a:pt x="280" y="3"/>
                    <a:pt x="255" y="10"/>
                  </a:cubicBezTo>
                  <a:cubicBezTo>
                    <a:pt x="96" y="51"/>
                    <a:pt x="0" y="213"/>
                    <a:pt x="42" y="372"/>
                  </a:cubicBezTo>
                  <a:cubicBezTo>
                    <a:pt x="77" y="506"/>
                    <a:pt x="197" y="595"/>
                    <a:pt x="330" y="595"/>
                  </a:cubicBezTo>
                  <a:cubicBezTo>
                    <a:pt x="355" y="595"/>
                    <a:pt x="380" y="592"/>
                    <a:pt x="405" y="585"/>
                  </a:cubicBezTo>
                  <a:cubicBezTo>
                    <a:pt x="564" y="544"/>
                    <a:pt x="660" y="382"/>
                    <a:pt x="619" y="223"/>
                  </a:cubicBezTo>
                  <a:cubicBezTo>
                    <a:pt x="584" y="89"/>
                    <a:pt x="463" y="0"/>
                    <a:pt x="33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1846678" y="1006835"/>
              <a:ext cx="2174907" cy="2184747"/>
            </a:xfrm>
            <a:custGeom>
              <a:avLst/>
              <a:gdLst>
                <a:gd name="T0" fmla="*/ 377 w 858"/>
                <a:gd name="T1" fmla="*/ 85 h 862"/>
                <a:gd name="T2" fmla="*/ 336 w 858"/>
                <a:gd name="T3" fmla="*/ 9 h 862"/>
                <a:gd name="T4" fmla="*/ 264 w 858"/>
                <a:gd name="T5" fmla="*/ 123 h 862"/>
                <a:gd name="T6" fmla="*/ 215 w 858"/>
                <a:gd name="T7" fmla="*/ 152 h 862"/>
                <a:gd name="T8" fmla="*/ 84 w 858"/>
                <a:gd name="T9" fmla="*/ 169 h 862"/>
                <a:gd name="T10" fmla="*/ 108 w 858"/>
                <a:gd name="T11" fmla="*/ 289 h 862"/>
                <a:gd name="T12" fmla="*/ 22 w 858"/>
                <a:gd name="T13" fmla="*/ 282 h 862"/>
                <a:gd name="T14" fmla="*/ 79 w 858"/>
                <a:gd name="T15" fmla="*/ 405 h 862"/>
                <a:gd name="T16" fmla="*/ 78 w 858"/>
                <a:gd name="T17" fmla="*/ 462 h 862"/>
                <a:gd name="T18" fmla="*/ 24 w 858"/>
                <a:gd name="T19" fmla="*/ 580 h 862"/>
                <a:gd name="T20" fmla="*/ 147 w 858"/>
                <a:gd name="T21" fmla="*/ 639 h 862"/>
                <a:gd name="T22" fmla="*/ 98 w 858"/>
                <a:gd name="T23" fmla="*/ 710 h 862"/>
                <a:gd name="T24" fmla="*/ 232 w 858"/>
                <a:gd name="T25" fmla="*/ 721 h 862"/>
                <a:gd name="T26" fmla="*/ 308 w 858"/>
                <a:gd name="T27" fmla="*/ 762 h 862"/>
                <a:gd name="T28" fmla="*/ 393 w 858"/>
                <a:gd name="T29" fmla="*/ 862 h 862"/>
                <a:gd name="T30" fmla="*/ 425 w 858"/>
                <a:gd name="T31" fmla="*/ 781 h 862"/>
                <a:gd name="T32" fmla="*/ 482 w 858"/>
                <a:gd name="T33" fmla="*/ 779 h 862"/>
                <a:gd name="T34" fmla="*/ 605 w 858"/>
                <a:gd name="T35" fmla="*/ 827 h 862"/>
                <a:gd name="T36" fmla="*/ 594 w 858"/>
                <a:gd name="T37" fmla="*/ 739 h 862"/>
                <a:gd name="T38" fmla="*/ 643 w 858"/>
                <a:gd name="T39" fmla="*/ 711 h 862"/>
                <a:gd name="T40" fmla="*/ 774 w 858"/>
                <a:gd name="T41" fmla="*/ 693 h 862"/>
                <a:gd name="T42" fmla="*/ 722 w 858"/>
                <a:gd name="T43" fmla="*/ 622 h 862"/>
                <a:gd name="T44" fmla="*/ 751 w 858"/>
                <a:gd name="T45" fmla="*/ 574 h 862"/>
                <a:gd name="T46" fmla="*/ 858 w 858"/>
                <a:gd name="T47" fmla="*/ 496 h 862"/>
                <a:gd name="T48" fmla="*/ 776 w 858"/>
                <a:gd name="T49" fmla="*/ 452 h 862"/>
                <a:gd name="T50" fmla="*/ 777 w 858"/>
                <a:gd name="T51" fmla="*/ 390 h 862"/>
                <a:gd name="T52" fmla="*/ 826 w 858"/>
                <a:gd name="T53" fmla="*/ 285 h 862"/>
                <a:gd name="T54" fmla="*/ 745 w 858"/>
                <a:gd name="T55" fmla="*/ 288 h 862"/>
                <a:gd name="T56" fmla="*/ 712 w 858"/>
                <a:gd name="T57" fmla="*/ 223 h 862"/>
                <a:gd name="T58" fmla="*/ 697 w 858"/>
                <a:gd name="T59" fmla="*/ 92 h 862"/>
                <a:gd name="T60" fmla="*/ 625 w 858"/>
                <a:gd name="T61" fmla="*/ 142 h 862"/>
                <a:gd name="T62" fmla="*/ 551 w 858"/>
                <a:gd name="T63" fmla="*/ 101 h 862"/>
                <a:gd name="T64" fmla="*/ 465 w 858"/>
                <a:gd name="T65" fmla="*/ 0 h 862"/>
                <a:gd name="T66" fmla="*/ 735 w 858"/>
                <a:gd name="T67" fmla="*/ 352 h 862"/>
                <a:gd name="T68" fmla="*/ 122 w 858"/>
                <a:gd name="T69" fmla="*/ 511 h 862"/>
                <a:gd name="T70" fmla="*/ 735 w 858"/>
                <a:gd name="T71" fmla="*/ 35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58" h="862">
                  <a:moveTo>
                    <a:pt x="433" y="82"/>
                  </a:moveTo>
                  <a:cubicBezTo>
                    <a:pt x="415" y="82"/>
                    <a:pt x="396" y="83"/>
                    <a:pt x="377" y="85"/>
                  </a:cubicBezTo>
                  <a:cubicBezTo>
                    <a:pt x="376" y="83"/>
                    <a:pt x="376" y="83"/>
                    <a:pt x="376" y="83"/>
                  </a:cubicBezTo>
                  <a:cubicBezTo>
                    <a:pt x="336" y="9"/>
                    <a:pt x="336" y="9"/>
                    <a:pt x="336" y="9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64" y="123"/>
                    <a:pt x="264" y="123"/>
                    <a:pt x="264" y="123"/>
                  </a:cubicBezTo>
                  <a:cubicBezTo>
                    <a:pt x="247" y="131"/>
                    <a:pt x="231" y="141"/>
                    <a:pt x="216" y="153"/>
                  </a:cubicBezTo>
                  <a:cubicBezTo>
                    <a:pt x="215" y="152"/>
                    <a:pt x="215" y="152"/>
                    <a:pt x="215" y="152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135" y="240"/>
                    <a:pt x="135" y="240"/>
                    <a:pt x="135" y="240"/>
                  </a:cubicBezTo>
                  <a:cubicBezTo>
                    <a:pt x="125" y="255"/>
                    <a:pt x="116" y="272"/>
                    <a:pt x="108" y="289"/>
                  </a:cubicBezTo>
                  <a:cubicBezTo>
                    <a:pt x="107" y="289"/>
                    <a:pt x="107" y="289"/>
                    <a:pt x="107" y="289"/>
                  </a:cubicBezTo>
                  <a:cubicBezTo>
                    <a:pt x="22" y="282"/>
                    <a:pt x="22" y="282"/>
                    <a:pt x="22" y="282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79" y="405"/>
                    <a:pt x="79" y="405"/>
                    <a:pt x="79" y="405"/>
                  </a:cubicBezTo>
                  <a:cubicBezTo>
                    <a:pt x="78" y="423"/>
                    <a:pt x="75" y="434"/>
                    <a:pt x="79" y="462"/>
                  </a:cubicBezTo>
                  <a:cubicBezTo>
                    <a:pt x="78" y="462"/>
                    <a:pt x="78" y="462"/>
                    <a:pt x="78" y="462"/>
                  </a:cubicBezTo>
                  <a:cubicBezTo>
                    <a:pt x="2" y="495"/>
                    <a:pt x="2" y="495"/>
                    <a:pt x="2" y="495"/>
                  </a:cubicBezTo>
                  <a:cubicBezTo>
                    <a:pt x="24" y="580"/>
                    <a:pt x="24" y="580"/>
                    <a:pt x="24" y="580"/>
                  </a:cubicBezTo>
                  <a:cubicBezTo>
                    <a:pt x="110" y="575"/>
                    <a:pt x="110" y="575"/>
                    <a:pt x="110" y="575"/>
                  </a:cubicBezTo>
                  <a:cubicBezTo>
                    <a:pt x="120" y="598"/>
                    <a:pt x="132" y="619"/>
                    <a:pt x="147" y="639"/>
                  </a:cubicBezTo>
                  <a:cubicBezTo>
                    <a:pt x="145" y="640"/>
                    <a:pt x="145" y="640"/>
                    <a:pt x="145" y="640"/>
                  </a:cubicBezTo>
                  <a:cubicBezTo>
                    <a:pt x="98" y="710"/>
                    <a:pt x="98" y="710"/>
                    <a:pt x="98" y="710"/>
                  </a:cubicBezTo>
                  <a:cubicBezTo>
                    <a:pt x="161" y="771"/>
                    <a:pt x="161" y="771"/>
                    <a:pt x="161" y="771"/>
                  </a:cubicBezTo>
                  <a:cubicBezTo>
                    <a:pt x="232" y="721"/>
                    <a:pt x="232" y="721"/>
                    <a:pt x="232" y="721"/>
                  </a:cubicBezTo>
                  <a:cubicBezTo>
                    <a:pt x="256" y="737"/>
                    <a:pt x="281" y="750"/>
                    <a:pt x="308" y="760"/>
                  </a:cubicBezTo>
                  <a:cubicBezTo>
                    <a:pt x="308" y="762"/>
                    <a:pt x="308" y="762"/>
                    <a:pt x="308" y="762"/>
                  </a:cubicBezTo>
                  <a:cubicBezTo>
                    <a:pt x="307" y="846"/>
                    <a:pt x="307" y="846"/>
                    <a:pt x="307" y="846"/>
                  </a:cubicBezTo>
                  <a:cubicBezTo>
                    <a:pt x="393" y="862"/>
                    <a:pt x="393" y="862"/>
                    <a:pt x="393" y="862"/>
                  </a:cubicBezTo>
                  <a:cubicBezTo>
                    <a:pt x="425" y="781"/>
                    <a:pt x="425" y="781"/>
                    <a:pt x="425" y="781"/>
                  </a:cubicBezTo>
                  <a:cubicBezTo>
                    <a:pt x="425" y="781"/>
                    <a:pt x="425" y="781"/>
                    <a:pt x="425" y="781"/>
                  </a:cubicBezTo>
                  <a:cubicBezTo>
                    <a:pt x="444" y="781"/>
                    <a:pt x="462" y="780"/>
                    <a:pt x="481" y="777"/>
                  </a:cubicBezTo>
                  <a:cubicBezTo>
                    <a:pt x="482" y="779"/>
                    <a:pt x="482" y="779"/>
                    <a:pt x="482" y="779"/>
                  </a:cubicBezTo>
                  <a:cubicBezTo>
                    <a:pt x="522" y="854"/>
                    <a:pt x="522" y="854"/>
                    <a:pt x="522" y="854"/>
                  </a:cubicBezTo>
                  <a:cubicBezTo>
                    <a:pt x="605" y="827"/>
                    <a:pt x="605" y="827"/>
                    <a:pt x="605" y="827"/>
                  </a:cubicBezTo>
                  <a:cubicBezTo>
                    <a:pt x="594" y="740"/>
                    <a:pt x="594" y="740"/>
                    <a:pt x="594" y="740"/>
                  </a:cubicBezTo>
                  <a:cubicBezTo>
                    <a:pt x="594" y="739"/>
                    <a:pt x="594" y="739"/>
                    <a:pt x="594" y="739"/>
                  </a:cubicBezTo>
                  <a:cubicBezTo>
                    <a:pt x="610" y="730"/>
                    <a:pt x="626" y="720"/>
                    <a:pt x="641" y="709"/>
                  </a:cubicBezTo>
                  <a:cubicBezTo>
                    <a:pt x="643" y="711"/>
                    <a:pt x="643" y="711"/>
                    <a:pt x="643" y="711"/>
                  </a:cubicBezTo>
                  <a:cubicBezTo>
                    <a:pt x="714" y="757"/>
                    <a:pt x="714" y="757"/>
                    <a:pt x="714" y="757"/>
                  </a:cubicBezTo>
                  <a:cubicBezTo>
                    <a:pt x="774" y="693"/>
                    <a:pt x="774" y="693"/>
                    <a:pt x="774" y="693"/>
                  </a:cubicBezTo>
                  <a:cubicBezTo>
                    <a:pt x="722" y="623"/>
                    <a:pt x="722" y="623"/>
                    <a:pt x="722" y="623"/>
                  </a:cubicBezTo>
                  <a:cubicBezTo>
                    <a:pt x="722" y="622"/>
                    <a:pt x="722" y="622"/>
                    <a:pt x="722" y="622"/>
                  </a:cubicBezTo>
                  <a:cubicBezTo>
                    <a:pt x="732" y="606"/>
                    <a:pt x="741" y="590"/>
                    <a:pt x="748" y="573"/>
                  </a:cubicBezTo>
                  <a:cubicBezTo>
                    <a:pt x="751" y="574"/>
                    <a:pt x="751" y="574"/>
                    <a:pt x="751" y="574"/>
                  </a:cubicBezTo>
                  <a:cubicBezTo>
                    <a:pt x="836" y="580"/>
                    <a:pt x="836" y="580"/>
                    <a:pt x="836" y="580"/>
                  </a:cubicBezTo>
                  <a:cubicBezTo>
                    <a:pt x="858" y="496"/>
                    <a:pt x="858" y="496"/>
                    <a:pt x="858" y="496"/>
                  </a:cubicBezTo>
                  <a:cubicBezTo>
                    <a:pt x="778" y="458"/>
                    <a:pt x="778" y="458"/>
                    <a:pt x="778" y="458"/>
                  </a:cubicBezTo>
                  <a:cubicBezTo>
                    <a:pt x="776" y="452"/>
                    <a:pt x="776" y="452"/>
                    <a:pt x="776" y="452"/>
                  </a:cubicBezTo>
                  <a:cubicBezTo>
                    <a:pt x="777" y="434"/>
                    <a:pt x="778" y="419"/>
                    <a:pt x="774" y="390"/>
                  </a:cubicBezTo>
                  <a:cubicBezTo>
                    <a:pt x="777" y="390"/>
                    <a:pt x="777" y="390"/>
                    <a:pt x="777" y="390"/>
                  </a:cubicBezTo>
                  <a:cubicBezTo>
                    <a:pt x="847" y="369"/>
                    <a:pt x="847" y="369"/>
                    <a:pt x="847" y="369"/>
                  </a:cubicBezTo>
                  <a:cubicBezTo>
                    <a:pt x="826" y="285"/>
                    <a:pt x="826" y="285"/>
                    <a:pt x="826" y="285"/>
                  </a:cubicBezTo>
                  <a:cubicBezTo>
                    <a:pt x="743" y="289"/>
                    <a:pt x="743" y="289"/>
                    <a:pt x="743" y="289"/>
                  </a:cubicBezTo>
                  <a:cubicBezTo>
                    <a:pt x="745" y="288"/>
                    <a:pt x="745" y="288"/>
                    <a:pt x="745" y="288"/>
                  </a:cubicBezTo>
                  <a:cubicBezTo>
                    <a:pt x="735" y="266"/>
                    <a:pt x="724" y="244"/>
                    <a:pt x="709" y="225"/>
                  </a:cubicBezTo>
                  <a:cubicBezTo>
                    <a:pt x="712" y="223"/>
                    <a:pt x="712" y="223"/>
                    <a:pt x="712" y="223"/>
                  </a:cubicBezTo>
                  <a:cubicBezTo>
                    <a:pt x="760" y="152"/>
                    <a:pt x="760" y="152"/>
                    <a:pt x="760" y="152"/>
                  </a:cubicBezTo>
                  <a:cubicBezTo>
                    <a:pt x="697" y="92"/>
                    <a:pt x="697" y="92"/>
                    <a:pt x="697" y="92"/>
                  </a:cubicBezTo>
                  <a:cubicBezTo>
                    <a:pt x="625" y="142"/>
                    <a:pt x="625" y="142"/>
                    <a:pt x="625" y="142"/>
                  </a:cubicBezTo>
                  <a:cubicBezTo>
                    <a:pt x="625" y="142"/>
                    <a:pt x="625" y="142"/>
                    <a:pt x="625" y="142"/>
                  </a:cubicBezTo>
                  <a:cubicBezTo>
                    <a:pt x="602" y="127"/>
                    <a:pt x="577" y="113"/>
                    <a:pt x="550" y="104"/>
                  </a:cubicBezTo>
                  <a:cubicBezTo>
                    <a:pt x="551" y="101"/>
                    <a:pt x="551" y="101"/>
                    <a:pt x="551" y="101"/>
                  </a:cubicBezTo>
                  <a:cubicBezTo>
                    <a:pt x="551" y="16"/>
                    <a:pt x="551" y="16"/>
                    <a:pt x="551" y="16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433" y="82"/>
                    <a:pt x="433" y="82"/>
                    <a:pt x="433" y="82"/>
                  </a:cubicBezTo>
                  <a:close/>
                  <a:moveTo>
                    <a:pt x="735" y="352"/>
                  </a:moveTo>
                  <a:cubicBezTo>
                    <a:pt x="779" y="521"/>
                    <a:pt x="677" y="693"/>
                    <a:pt x="508" y="737"/>
                  </a:cubicBezTo>
                  <a:cubicBezTo>
                    <a:pt x="338" y="781"/>
                    <a:pt x="165" y="680"/>
                    <a:pt x="122" y="511"/>
                  </a:cubicBezTo>
                  <a:cubicBezTo>
                    <a:pt x="78" y="342"/>
                    <a:pt x="179" y="169"/>
                    <a:pt x="349" y="125"/>
                  </a:cubicBezTo>
                  <a:cubicBezTo>
                    <a:pt x="518" y="82"/>
                    <a:pt x="691" y="183"/>
                    <a:pt x="735" y="35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8" name="Freeform 21"/>
            <p:cNvSpPr/>
            <p:nvPr/>
          </p:nvSpPr>
          <p:spPr bwMode="auto">
            <a:xfrm>
              <a:off x="2561805" y="3634437"/>
              <a:ext cx="775815" cy="160740"/>
            </a:xfrm>
            <a:custGeom>
              <a:avLst/>
              <a:gdLst>
                <a:gd name="T0" fmla="*/ 306 w 306"/>
                <a:gd name="T1" fmla="*/ 32 h 63"/>
                <a:gd name="T2" fmla="*/ 275 w 306"/>
                <a:gd name="T3" fmla="*/ 0 h 63"/>
                <a:gd name="T4" fmla="*/ 32 w 306"/>
                <a:gd name="T5" fmla="*/ 0 h 63"/>
                <a:gd name="T6" fmla="*/ 0 w 306"/>
                <a:gd name="T7" fmla="*/ 32 h 63"/>
                <a:gd name="T8" fmla="*/ 0 w 306"/>
                <a:gd name="T9" fmla="*/ 32 h 63"/>
                <a:gd name="T10" fmla="*/ 32 w 306"/>
                <a:gd name="T11" fmla="*/ 63 h 63"/>
                <a:gd name="T12" fmla="*/ 275 w 306"/>
                <a:gd name="T13" fmla="*/ 63 h 63"/>
                <a:gd name="T14" fmla="*/ 306 w 306"/>
                <a:gd name="T15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" h="63">
                  <a:moveTo>
                    <a:pt x="306" y="32"/>
                  </a:moveTo>
                  <a:cubicBezTo>
                    <a:pt x="306" y="14"/>
                    <a:pt x="292" y="0"/>
                    <a:pt x="2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275" y="63"/>
                    <a:pt x="275" y="63"/>
                    <a:pt x="275" y="63"/>
                  </a:cubicBezTo>
                  <a:cubicBezTo>
                    <a:pt x="292" y="63"/>
                    <a:pt x="306" y="49"/>
                    <a:pt x="306" y="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2561805" y="3805018"/>
              <a:ext cx="775815" cy="159099"/>
            </a:xfrm>
            <a:custGeom>
              <a:avLst/>
              <a:gdLst>
                <a:gd name="T0" fmla="*/ 306 w 306"/>
                <a:gd name="T1" fmla="*/ 32 h 63"/>
                <a:gd name="T2" fmla="*/ 275 w 306"/>
                <a:gd name="T3" fmla="*/ 0 h 63"/>
                <a:gd name="T4" fmla="*/ 32 w 306"/>
                <a:gd name="T5" fmla="*/ 0 h 63"/>
                <a:gd name="T6" fmla="*/ 0 w 306"/>
                <a:gd name="T7" fmla="*/ 32 h 63"/>
                <a:gd name="T8" fmla="*/ 0 w 306"/>
                <a:gd name="T9" fmla="*/ 32 h 63"/>
                <a:gd name="T10" fmla="*/ 32 w 306"/>
                <a:gd name="T11" fmla="*/ 63 h 63"/>
                <a:gd name="T12" fmla="*/ 275 w 306"/>
                <a:gd name="T13" fmla="*/ 63 h 63"/>
                <a:gd name="T14" fmla="*/ 306 w 306"/>
                <a:gd name="T15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" h="63">
                  <a:moveTo>
                    <a:pt x="306" y="32"/>
                  </a:moveTo>
                  <a:cubicBezTo>
                    <a:pt x="306" y="14"/>
                    <a:pt x="292" y="0"/>
                    <a:pt x="2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275" y="63"/>
                    <a:pt x="275" y="63"/>
                    <a:pt x="275" y="63"/>
                  </a:cubicBezTo>
                  <a:cubicBezTo>
                    <a:pt x="292" y="63"/>
                    <a:pt x="306" y="49"/>
                    <a:pt x="306" y="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0" name="Freeform 23"/>
            <p:cNvSpPr/>
            <p:nvPr/>
          </p:nvSpPr>
          <p:spPr bwMode="auto">
            <a:xfrm>
              <a:off x="2599530" y="3975599"/>
              <a:ext cx="700366" cy="162380"/>
            </a:xfrm>
            <a:custGeom>
              <a:avLst/>
              <a:gdLst>
                <a:gd name="T0" fmla="*/ 276 w 276"/>
                <a:gd name="T1" fmla="*/ 32 h 64"/>
                <a:gd name="T2" fmla="*/ 248 w 276"/>
                <a:gd name="T3" fmla="*/ 0 h 64"/>
                <a:gd name="T4" fmla="*/ 28 w 276"/>
                <a:gd name="T5" fmla="*/ 0 h 64"/>
                <a:gd name="T6" fmla="*/ 0 w 276"/>
                <a:gd name="T7" fmla="*/ 32 h 64"/>
                <a:gd name="T8" fmla="*/ 0 w 276"/>
                <a:gd name="T9" fmla="*/ 32 h 64"/>
                <a:gd name="T10" fmla="*/ 28 w 276"/>
                <a:gd name="T11" fmla="*/ 64 h 64"/>
                <a:gd name="T12" fmla="*/ 248 w 276"/>
                <a:gd name="T13" fmla="*/ 64 h 64"/>
                <a:gd name="T14" fmla="*/ 276 w 276"/>
                <a:gd name="T1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6" h="64">
                  <a:moveTo>
                    <a:pt x="276" y="32"/>
                  </a:moveTo>
                  <a:cubicBezTo>
                    <a:pt x="276" y="15"/>
                    <a:pt x="264" y="0"/>
                    <a:pt x="2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5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9"/>
                    <a:pt x="13" y="64"/>
                    <a:pt x="28" y="64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64" y="64"/>
                    <a:pt x="276" y="49"/>
                    <a:pt x="276" y="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1" name="Freeform 24"/>
            <p:cNvSpPr/>
            <p:nvPr/>
          </p:nvSpPr>
          <p:spPr bwMode="auto">
            <a:xfrm>
              <a:off x="2747148" y="4124857"/>
              <a:ext cx="414971" cy="131216"/>
            </a:xfrm>
            <a:custGeom>
              <a:avLst/>
              <a:gdLst>
                <a:gd name="T0" fmla="*/ 164 w 164"/>
                <a:gd name="T1" fmla="*/ 0 h 52"/>
                <a:gd name="T2" fmla="*/ 109 w 164"/>
                <a:gd name="T3" fmla="*/ 52 h 52"/>
                <a:gd name="T4" fmla="*/ 54 w 164"/>
                <a:gd name="T5" fmla="*/ 52 h 52"/>
                <a:gd name="T6" fmla="*/ 0 w 164"/>
                <a:gd name="T7" fmla="*/ 0 h 52"/>
                <a:gd name="T8" fmla="*/ 164 w 16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52">
                  <a:moveTo>
                    <a:pt x="164" y="0"/>
                  </a:moveTo>
                  <a:cubicBezTo>
                    <a:pt x="162" y="29"/>
                    <a:pt x="138" y="52"/>
                    <a:pt x="109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25" y="52"/>
                    <a:pt x="1" y="29"/>
                    <a:pt x="0" y="0"/>
                  </a:cubicBez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32" name="Freeform 5"/>
            <p:cNvSpPr/>
            <p:nvPr/>
          </p:nvSpPr>
          <p:spPr bwMode="auto">
            <a:xfrm>
              <a:off x="2533922" y="3257190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34" name="Freeform 8"/>
            <p:cNvSpPr>
              <a:spLocks noEditPoints="1"/>
            </p:cNvSpPr>
            <p:nvPr/>
          </p:nvSpPr>
          <p:spPr bwMode="auto">
            <a:xfrm>
              <a:off x="2468314" y="3191582"/>
              <a:ext cx="398569" cy="395289"/>
            </a:xfrm>
            <a:custGeom>
              <a:avLst/>
              <a:gdLst>
                <a:gd name="T0" fmla="*/ 46 w 157"/>
                <a:gd name="T1" fmla="*/ 23 h 156"/>
                <a:gd name="T2" fmla="*/ 34 w 157"/>
                <a:gd name="T3" fmla="*/ 13 h 156"/>
                <a:gd name="T4" fmla="*/ 30 w 157"/>
                <a:gd name="T5" fmla="*/ 37 h 156"/>
                <a:gd name="T6" fmla="*/ 23 w 157"/>
                <a:gd name="T7" fmla="*/ 46 h 156"/>
                <a:gd name="T8" fmla="*/ 3 w 157"/>
                <a:gd name="T9" fmla="*/ 57 h 156"/>
                <a:gd name="T10" fmla="*/ 15 w 157"/>
                <a:gd name="T11" fmla="*/ 76 h 156"/>
                <a:gd name="T12" fmla="*/ 0 w 157"/>
                <a:gd name="T13" fmla="*/ 81 h 156"/>
                <a:gd name="T14" fmla="*/ 18 w 157"/>
                <a:gd name="T15" fmla="*/ 97 h 156"/>
                <a:gd name="T16" fmla="*/ 22 w 157"/>
                <a:gd name="T17" fmla="*/ 107 h 156"/>
                <a:gd name="T18" fmla="*/ 21 w 157"/>
                <a:gd name="T19" fmla="*/ 130 h 156"/>
                <a:gd name="T20" fmla="*/ 45 w 157"/>
                <a:gd name="T21" fmla="*/ 132 h 156"/>
                <a:gd name="T22" fmla="*/ 42 w 157"/>
                <a:gd name="T23" fmla="*/ 147 h 156"/>
                <a:gd name="T24" fmla="*/ 65 w 157"/>
                <a:gd name="T25" fmla="*/ 140 h 156"/>
                <a:gd name="T26" fmla="*/ 80 w 157"/>
                <a:gd name="T27" fmla="*/ 142 h 156"/>
                <a:gd name="T28" fmla="*/ 102 w 157"/>
                <a:gd name="T29" fmla="*/ 153 h 156"/>
                <a:gd name="T30" fmla="*/ 101 w 157"/>
                <a:gd name="T31" fmla="*/ 137 h 156"/>
                <a:gd name="T32" fmla="*/ 111 w 157"/>
                <a:gd name="T33" fmla="*/ 133 h 156"/>
                <a:gd name="T34" fmla="*/ 135 w 157"/>
                <a:gd name="T35" fmla="*/ 132 h 156"/>
                <a:gd name="T36" fmla="*/ 127 w 157"/>
                <a:gd name="T37" fmla="*/ 118 h 156"/>
                <a:gd name="T38" fmla="*/ 133 w 157"/>
                <a:gd name="T39" fmla="*/ 110 h 156"/>
                <a:gd name="T40" fmla="*/ 154 w 157"/>
                <a:gd name="T41" fmla="*/ 98 h 156"/>
                <a:gd name="T42" fmla="*/ 140 w 157"/>
                <a:gd name="T43" fmla="*/ 90 h 156"/>
                <a:gd name="T44" fmla="*/ 142 w 157"/>
                <a:gd name="T45" fmla="*/ 80 h 156"/>
                <a:gd name="T46" fmla="*/ 154 w 157"/>
                <a:gd name="T47" fmla="*/ 60 h 156"/>
                <a:gd name="T48" fmla="*/ 138 w 157"/>
                <a:gd name="T49" fmla="*/ 58 h 156"/>
                <a:gd name="T50" fmla="*/ 134 w 157"/>
                <a:gd name="T51" fmla="*/ 47 h 156"/>
                <a:gd name="T52" fmla="*/ 135 w 157"/>
                <a:gd name="T53" fmla="*/ 26 h 156"/>
                <a:gd name="T54" fmla="*/ 121 w 157"/>
                <a:gd name="T55" fmla="*/ 32 h 156"/>
                <a:gd name="T56" fmla="*/ 111 w 157"/>
                <a:gd name="T57" fmla="*/ 24 h 156"/>
                <a:gd name="T58" fmla="*/ 100 w 157"/>
                <a:gd name="T59" fmla="*/ 3 h 156"/>
                <a:gd name="T60" fmla="*/ 91 w 157"/>
                <a:gd name="T61" fmla="*/ 16 h 156"/>
                <a:gd name="T62" fmla="*/ 76 w 157"/>
                <a:gd name="T63" fmla="*/ 14 h 156"/>
                <a:gd name="T64" fmla="*/ 55 w 157"/>
                <a:gd name="T65" fmla="*/ 3 h 156"/>
                <a:gd name="T66" fmla="*/ 120 w 157"/>
                <a:gd name="T67" fmla="*/ 47 h 156"/>
                <a:gd name="T68" fmla="*/ 36 w 157"/>
                <a:gd name="T69" fmla="*/ 109 h 156"/>
                <a:gd name="T70" fmla="*/ 120 w 157"/>
                <a:gd name="T71" fmla="*/ 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7" h="156">
                  <a:moveTo>
                    <a:pt x="55" y="19"/>
                  </a:moveTo>
                  <a:cubicBezTo>
                    <a:pt x="52" y="20"/>
                    <a:pt x="49" y="22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0"/>
                    <a:pt x="25" y="43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9"/>
                    <a:pt x="15" y="72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101"/>
                    <a:pt x="19" y="102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8" y="127"/>
                    <a:pt x="41" y="130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70" y="141"/>
                    <a:pt x="75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5" y="136"/>
                    <a:pt x="108" y="134"/>
                    <a:pt x="111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9" y="116"/>
                    <a:pt x="131" y="113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1" y="87"/>
                    <a:pt x="141" y="8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7" y="55"/>
                    <a:pt x="136" y="52"/>
                    <a:pt x="133" y="48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8" y="29"/>
                    <a:pt x="115" y="27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6" y="15"/>
                    <a:pt x="81" y="15"/>
                    <a:pt x="76" y="15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120" y="47"/>
                  </a:moveTo>
                  <a:cubicBezTo>
                    <a:pt x="138" y="70"/>
                    <a:pt x="133" y="103"/>
                    <a:pt x="109" y="120"/>
                  </a:cubicBezTo>
                  <a:cubicBezTo>
                    <a:pt x="86" y="137"/>
                    <a:pt x="53" y="133"/>
                    <a:pt x="36" y="109"/>
                  </a:cubicBezTo>
                  <a:cubicBezTo>
                    <a:pt x="19" y="86"/>
                    <a:pt x="23" y="53"/>
                    <a:pt x="47" y="36"/>
                  </a:cubicBezTo>
                  <a:cubicBezTo>
                    <a:pt x="70" y="19"/>
                    <a:pt x="103" y="23"/>
                    <a:pt x="120" y="4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35" name="Freeform 9"/>
            <p:cNvSpPr/>
            <p:nvPr/>
          </p:nvSpPr>
          <p:spPr bwMode="auto">
            <a:xfrm>
              <a:off x="2361701" y="2993118"/>
              <a:ext cx="180422" cy="18370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7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36" name="Freeform 10"/>
            <p:cNvSpPr>
              <a:spLocks noEditPoints="1"/>
            </p:cNvSpPr>
            <p:nvPr/>
          </p:nvSpPr>
          <p:spPr bwMode="auto">
            <a:xfrm>
              <a:off x="2297733" y="2930791"/>
              <a:ext cx="305077" cy="308358"/>
            </a:xfrm>
            <a:custGeom>
              <a:avLst/>
              <a:gdLst>
                <a:gd name="T0" fmla="*/ 66 w 120"/>
                <a:gd name="T1" fmla="*/ 12 h 122"/>
                <a:gd name="T2" fmla="*/ 63 w 120"/>
                <a:gd name="T3" fmla="*/ 0 h 122"/>
                <a:gd name="T4" fmla="*/ 49 w 120"/>
                <a:gd name="T5" fmla="*/ 13 h 122"/>
                <a:gd name="T6" fmla="*/ 41 w 120"/>
                <a:gd name="T7" fmla="*/ 16 h 122"/>
                <a:gd name="T8" fmla="*/ 23 w 120"/>
                <a:gd name="T9" fmla="*/ 13 h 122"/>
                <a:gd name="T10" fmla="*/ 22 w 120"/>
                <a:gd name="T11" fmla="*/ 31 h 122"/>
                <a:gd name="T12" fmla="*/ 10 w 120"/>
                <a:gd name="T13" fmla="*/ 27 h 122"/>
                <a:gd name="T14" fmla="*/ 14 w 120"/>
                <a:gd name="T15" fmla="*/ 45 h 122"/>
                <a:gd name="T16" fmla="*/ 12 w 120"/>
                <a:gd name="T17" fmla="*/ 53 h 122"/>
                <a:gd name="T18" fmla="*/ 0 w 120"/>
                <a:gd name="T19" fmla="*/ 67 h 122"/>
                <a:gd name="T20" fmla="*/ 15 w 120"/>
                <a:gd name="T21" fmla="*/ 80 h 122"/>
                <a:gd name="T22" fmla="*/ 6 w 120"/>
                <a:gd name="T23" fmla="*/ 88 h 122"/>
                <a:gd name="T24" fmla="*/ 24 w 120"/>
                <a:gd name="T25" fmla="*/ 94 h 122"/>
                <a:gd name="T26" fmla="*/ 32 w 120"/>
                <a:gd name="T27" fmla="*/ 102 h 122"/>
                <a:gd name="T28" fmla="*/ 40 w 120"/>
                <a:gd name="T29" fmla="*/ 119 h 122"/>
                <a:gd name="T30" fmla="*/ 48 w 120"/>
                <a:gd name="T31" fmla="*/ 109 h 122"/>
                <a:gd name="T32" fmla="*/ 56 w 120"/>
                <a:gd name="T33" fmla="*/ 111 h 122"/>
                <a:gd name="T34" fmla="*/ 71 w 120"/>
                <a:gd name="T35" fmla="*/ 122 h 122"/>
                <a:gd name="T36" fmla="*/ 72 w 120"/>
                <a:gd name="T37" fmla="*/ 109 h 122"/>
                <a:gd name="T38" fmla="*/ 80 w 120"/>
                <a:gd name="T39" fmla="*/ 107 h 122"/>
                <a:gd name="T40" fmla="*/ 98 w 120"/>
                <a:gd name="T41" fmla="*/ 109 h 122"/>
                <a:gd name="T42" fmla="*/ 94 w 120"/>
                <a:gd name="T43" fmla="*/ 98 h 122"/>
                <a:gd name="T44" fmla="*/ 100 w 120"/>
                <a:gd name="T45" fmla="*/ 92 h 122"/>
                <a:gd name="T46" fmla="*/ 117 w 120"/>
                <a:gd name="T47" fmla="*/ 85 h 122"/>
                <a:gd name="T48" fmla="*/ 107 w 120"/>
                <a:gd name="T49" fmla="*/ 77 h 122"/>
                <a:gd name="T50" fmla="*/ 110 w 120"/>
                <a:gd name="T51" fmla="*/ 68 h 122"/>
                <a:gd name="T52" fmla="*/ 120 w 120"/>
                <a:gd name="T53" fmla="*/ 55 h 122"/>
                <a:gd name="T54" fmla="*/ 109 w 120"/>
                <a:gd name="T55" fmla="*/ 53 h 122"/>
                <a:gd name="T56" fmla="*/ 107 w 120"/>
                <a:gd name="T57" fmla="*/ 43 h 122"/>
                <a:gd name="T58" fmla="*/ 109 w 120"/>
                <a:gd name="T59" fmla="*/ 24 h 122"/>
                <a:gd name="T60" fmla="*/ 98 w 120"/>
                <a:gd name="T61" fmla="*/ 29 h 122"/>
                <a:gd name="T62" fmla="*/ 89 w 120"/>
                <a:gd name="T63" fmla="*/ 20 h 122"/>
                <a:gd name="T64" fmla="*/ 81 w 120"/>
                <a:gd name="T65" fmla="*/ 4 h 122"/>
                <a:gd name="T66" fmla="*/ 101 w 120"/>
                <a:gd name="T67" fmla="*/ 61 h 122"/>
                <a:gd name="T68" fmla="*/ 20 w 120"/>
                <a:gd name="T69" fmla="*/ 61 h 122"/>
                <a:gd name="T70" fmla="*/ 101 w 120"/>
                <a:gd name="T71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0" h="122">
                  <a:moveTo>
                    <a:pt x="74" y="14"/>
                  </a:moveTo>
                  <a:cubicBezTo>
                    <a:pt x="71" y="13"/>
                    <a:pt x="68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7" y="14"/>
                    <a:pt x="44" y="15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5" y="27"/>
                    <a:pt x="24" y="28"/>
                    <a:pt x="22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8"/>
                    <a:pt x="12" y="49"/>
                    <a:pt x="12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3" y="73"/>
                    <a:pt x="13" y="76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6" y="97"/>
                    <a:pt x="29" y="100"/>
                    <a:pt x="33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40" y="119"/>
                    <a:pt x="40" y="119"/>
                    <a:pt x="40" y="119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50" y="110"/>
                    <a:pt x="53" y="110"/>
                    <a:pt x="56" y="110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5" y="109"/>
                    <a:pt x="77" y="108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6" y="96"/>
                    <a:pt x="98" y="94"/>
                    <a:pt x="99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8" y="74"/>
                    <a:pt x="109" y="72"/>
                    <a:pt x="109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20" y="68"/>
                    <a:pt x="120" y="68"/>
                    <a:pt x="120" y="68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108" y="49"/>
                    <a:pt x="107" y="46"/>
                    <a:pt x="106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5" y="26"/>
                    <a:pt x="92" y="23"/>
                    <a:pt x="89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74" y="14"/>
                    <a:pt x="74" y="14"/>
                    <a:pt x="74" y="14"/>
                  </a:cubicBezTo>
                  <a:close/>
                  <a:moveTo>
                    <a:pt x="101" y="61"/>
                  </a:moveTo>
                  <a:cubicBezTo>
                    <a:pt x="101" y="84"/>
                    <a:pt x="83" y="102"/>
                    <a:pt x="61" y="102"/>
                  </a:cubicBezTo>
                  <a:cubicBezTo>
                    <a:pt x="38" y="102"/>
                    <a:pt x="20" y="84"/>
                    <a:pt x="20" y="61"/>
                  </a:cubicBezTo>
                  <a:cubicBezTo>
                    <a:pt x="20" y="39"/>
                    <a:pt x="38" y="20"/>
                    <a:pt x="61" y="20"/>
                  </a:cubicBezTo>
                  <a:cubicBezTo>
                    <a:pt x="83" y="20"/>
                    <a:pt x="101" y="39"/>
                    <a:pt x="101" y="6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3327779" y="3211265"/>
              <a:ext cx="116454" cy="11973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8" name="Freeform 12"/>
            <p:cNvSpPr>
              <a:spLocks noEditPoints="1"/>
            </p:cNvSpPr>
            <p:nvPr/>
          </p:nvSpPr>
          <p:spPr bwMode="auto">
            <a:xfrm>
              <a:off x="3285135" y="3171900"/>
              <a:ext cx="196824" cy="200104"/>
            </a:xfrm>
            <a:custGeom>
              <a:avLst/>
              <a:gdLst>
                <a:gd name="T0" fmla="*/ 43 w 78"/>
                <a:gd name="T1" fmla="*/ 8 h 79"/>
                <a:gd name="T2" fmla="*/ 41 w 78"/>
                <a:gd name="T3" fmla="*/ 0 h 79"/>
                <a:gd name="T4" fmla="*/ 32 w 78"/>
                <a:gd name="T5" fmla="*/ 8 h 79"/>
                <a:gd name="T6" fmla="*/ 27 w 78"/>
                <a:gd name="T7" fmla="*/ 10 h 79"/>
                <a:gd name="T8" fmla="*/ 15 w 78"/>
                <a:gd name="T9" fmla="*/ 8 h 79"/>
                <a:gd name="T10" fmla="*/ 15 w 78"/>
                <a:gd name="T11" fmla="*/ 20 h 79"/>
                <a:gd name="T12" fmla="*/ 7 w 78"/>
                <a:gd name="T13" fmla="*/ 17 h 79"/>
                <a:gd name="T14" fmla="*/ 9 w 78"/>
                <a:gd name="T15" fmla="*/ 29 h 79"/>
                <a:gd name="T16" fmla="*/ 8 w 78"/>
                <a:gd name="T17" fmla="*/ 34 h 79"/>
                <a:gd name="T18" fmla="*/ 0 w 78"/>
                <a:gd name="T19" fmla="*/ 43 h 79"/>
                <a:gd name="T20" fmla="*/ 10 w 78"/>
                <a:gd name="T21" fmla="*/ 51 h 79"/>
                <a:gd name="T22" fmla="*/ 4 w 78"/>
                <a:gd name="T23" fmla="*/ 57 h 79"/>
                <a:gd name="T24" fmla="*/ 16 w 78"/>
                <a:gd name="T25" fmla="*/ 61 h 79"/>
                <a:gd name="T26" fmla="*/ 21 w 78"/>
                <a:gd name="T27" fmla="*/ 66 h 79"/>
                <a:gd name="T28" fmla="*/ 27 w 78"/>
                <a:gd name="T29" fmla="*/ 77 h 79"/>
                <a:gd name="T30" fmla="*/ 31 w 78"/>
                <a:gd name="T31" fmla="*/ 70 h 79"/>
                <a:gd name="T32" fmla="*/ 36 w 78"/>
                <a:gd name="T33" fmla="*/ 71 h 79"/>
                <a:gd name="T34" fmla="*/ 46 w 78"/>
                <a:gd name="T35" fmla="*/ 78 h 79"/>
                <a:gd name="T36" fmla="*/ 47 w 78"/>
                <a:gd name="T37" fmla="*/ 70 h 79"/>
                <a:gd name="T38" fmla="*/ 52 w 78"/>
                <a:gd name="T39" fmla="*/ 69 h 79"/>
                <a:gd name="T40" fmla="*/ 64 w 78"/>
                <a:gd name="T41" fmla="*/ 71 h 79"/>
                <a:gd name="T42" fmla="*/ 61 w 78"/>
                <a:gd name="T43" fmla="*/ 63 h 79"/>
                <a:gd name="T44" fmla="*/ 65 w 78"/>
                <a:gd name="T45" fmla="*/ 59 h 79"/>
                <a:gd name="T46" fmla="*/ 76 w 78"/>
                <a:gd name="T47" fmla="*/ 55 h 79"/>
                <a:gd name="T48" fmla="*/ 70 w 78"/>
                <a:gd name="T49" fmla="*/ 49 h 79"/>
                <a:gd name="T50" fmla="*/ 71 w 78"/>
                <a:gd name="T51" fmla="*/ 44 h 79"/>
                <a:gd name="T52" fmla="*/ 78 w 78"/>
                <a:gd name="T53" fmla="*/ 36 h 79"/>
                <a:gd name="T54" fmla="*/ 71 w 78"/>
                <a:gd name="T55" fmla="*/ 34 h 79"/>
                <a:gd name="T56" fmla="*/ 69 w 78"/>
                <a:gd name="T57" fmla="*/ 28 h 79"/>
                <a:gd name="T58" fmla="*/ 71 w 78"/>
                <a:gd name="T59" fmla="*/ 16 h 79"/>
                <a:gd name="T60" fmla="*/ 64 w 78"/>
                <a:gd name="T61" fmla="*/ 18 h 79"/>
                <a:gd name="T62" fmla="*/ 58 w 78"/>
                <a:gd name="T63" fmla="*/ 13 h 79"/>
                <a:gd name="T64" fmla="*/ 53 w 78"/>
                <a:gd name="T65" fmla="*/ 2 h 79"/>
                <a:gd name="T66" fmla="*/ 66 w 78"/>
                <a:gd name="T67" fmla="*/ 39 h 79"/>
                <a:gd name="T68" fmla="*/ 13 w 78"/>
                <a:gd name="T69" fmla="*/ 39 h 79"/>
                <a:gd name="T70" fmla="*/ 66 w 78"/>
                <a:gd name="T71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79">
                  <a:moveTo>
                    <a:pt x="48" y="9"/>
                  </a:moveTo>
                  <a:cubicBezTo>
                    <a:pt x="46" y="8"/>
                    <a:pt x="45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9"/>
                    <a:pt x="29" y="9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7"/>
                    <a:pt x="16" y="18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1"/>
                    <a:pt x="9" y="32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9" y="47"/>
                    <a:pt x="9" y="49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3"/>
                    <a:pt x="19" y="64"/>
                    <a:pt x="22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3" y="71"/>
                    <a:pt x="35" y="71"/>
                    <a:pt x="36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9" y="70"/>
                    <a:pt x="51" y="70"/>
                    <a:pt x="52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2" y="62"/>
                    <a:pt x="64" y="61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48"/>
                    <a:pt x="71" y="46"/>
                    <a:pt x="71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0" y="32"/>
                    <a:pt x="70" y="30"/>
                    <a:pt x="69" y="28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17"/>
                    <a:pt x="60" y="15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66" y="39"/>
                  </a:moveTo>
                  <a:cubicBezTo>
                    <a:pt x="66" y="54"/>
                    <a:pt x="54" y="66"/>
                    <a:pt x="40" y="66"/>
                  </a:cubicBezTo>
                  <a:cubicBezTo>
                    <a:pt x="25" y="66"/>
                    <a:pt x="13" y="54"/>
                    <a:pt x="13" y="39"/>
                  </a:cubicBezTo>
                  <a:cubicBezTo>
                    <a:pt x="13" y="25"/>
                    <a:pt x="25" y="13"/>
                    <a:pt x="40" y="13"/>
                  </a:cubicBezTo>
                  <a:cubicBezTo>
                    <a:pt x="54" y="13"/>
                    <a:pt x="66" y="25"/>
                    <a:pt x="66" y="3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3463916" y="2948833"/>
              <a:ext cx="157460" cy="154179"/>
            </a:xfrm>
            <a:custGeom>
              <a:avLst/>
              <a:gdLst>
                <a:gd name="T0" fmla="*/ 31 w 62"/>
                <a:gd name="T1" fmla="*/ 7 h 61"/>
                <a:gd name="T2" fmla="*/ 55 w 62"/>
                <a:gd name="T3" fmla="*/ 31 h 61"/>
                <a:gd name="T4" fmla="*/ 31 w 62"/>
                <a:gd name="T5" fmla="*/ 54 h 61"/>
                <a:gd name="T6" fmla="*/ 8 w 62"/>
                <a:gd name="T7" fmla="*/ 31 h 61"/>
                <a:gd name="T8" fmla="*/ 31 w 62"/>
                <a:gd name="T9" fmla="*/ 7 h 61"/>
                <a:gd name="T10" fmla="*/ 31 w 62"/>
                <a:gd name="T11" fmla="*/ 7 h 61"/>
                <a:gd name="T12" fmla="*/ 31 w 62"/>
                <a:gd name="T13" fmla="*/ 0 h 61"/>
                <a:gd name="T14" fmla="*/ 31 w 62"/>
                <a:gd name="T15" fmla="*/ 0 h 61"/>
                <a:gd name="T16" fmla="*/ 0 w 62"/>
                <a:gd name="T17" fmla="*/ 31 h 61"/>
                <a:gd name="T18" fmla="*/ 31 w 62"/>
                <a:gd name="T19" fmla="*/ 61 h 61"/>
                <a:gd name="T20" fmla="*/ 31 w 62"/>
                <a:gd name="T21" fmla="*/ 61 h 61"/>
                <a:gd name="T22" fmla="*/ 62 w 62"/>
                <a:gd name="T23" fmla="*/ 31 h 61"/>
                <a:gd name="T24" fmla="*/ 31 w 62"/>
                <a:gd name="T2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61">
                  <a:moveTo>
                    <a:pt x="31" y="7"/>
                  </a:moveTo>
                  <a:cubicBezTo>
                    <a:pt x="44" y="7"/>
                    <a:pt x="55" y="18"/>
                    <a:pt x="55" y="31"/>
                  </a:cubicBezTo>
                  <a:cubicBezTo>
                    <a:pt x="55" y="43"/>
                    <a:pt x="44" y="54"/>
                    <a:pt x="31" y="54"/>
                  </a:cubicBezTo>
                  <a:cubicBezTo>
                    <a:pt x="18" y="54"/>
                    <a:pt x="8" y="43"/>
                    <a:pt x="8" y="31"/>
                  </a:cubicBezTo>
                  <a:cubicBezTo>
                    <a:pt x="8" y="18"/>
                    <a:pt x="18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3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8" y="61"/>
                    <a:pt x="62" y="48"/>
                    <a:pt x="62" y="31"/>
                  </a:cubicBezTo>
                  <a:cubicBezTo>
                    <a:pt x="62" y="13"/>
                    <a:pt x="4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40" name="Freeform 14"/>
            <p:cNvSpPr>
              <a:spLocks noEditPoints="1"/>
            </p:cNvSpPr>
            <p:nvPr/>
          </p:nvSpPr>
          <p:spPr bwMode="auto">
            <a:xfrm>
              <a:off x="3411430" y="2893066"/>
              <a:ext cx="264072" cy="265712"/>
            </a:xfrm>
            <a:custGeom>
              <a:avLst/>
              <a:gdLst>
                <a:gd name="T0" fmla="*/ 57 w 104"/>
                <a:gd name="T1" fmla="*/ 10 h 105"/>
                <a:gd name="T2" fmla="*/ 54 w 104"/>
                <a:gd name="T3" fmla="*/ 0 h 105"/>
                <a:gd name="T4" fmla="*/ 42 w 104"/>
                <a:gd name="T5" fmla="*/ 11 h 105"/>
                <a:gd name="T6" fmla="*/ 36 w 104"/>
                <a:gd name="T7" fmla="*/ 13 h 105"/>
                <a:gd name="T8" fmla="*/ 20 w 104"/>
                <a:gd name="T9" fmla="*/ 11 h 105"/>
                <a:gd name="T10" fmla="*/ 19 w 104"/>
                <a:gd name="T11" fmla="*/ 26 h 105"/>
                <a:gd name="T12" fmla="*/ 9 w 104"/>
                <a:gd name="T13" fmla="*/ 22 h 105"/>
                <a:gd name="T14" fmla="*/ 12 w 104"/>
                <a:gd name="T15" fmla="*/ 39 h 105"/>
                <a:gd name="T16" fmla="*/ 10 w 104"/>
                <a:gd name="T17" fmla="*/ 45 h 105"/>
                <a:gd name="T18" fmla="*/ 0 w 104"/>
                <a:gd name="T19" fmla="*/ 58 h 105"/>
                <a:gd name="T20" fmla="*/ 13 w 104"/>
                <a:gd name="T21" fmla="*/ 68 h 105"/>
                <a:gd name="T22" fmla="*/ 5 w 104"/>
                <a:gd name="T23" fmla="*/ 75 h 105"/>
                <a:gd name="T24" fmla="*/ 20 w 104"/>
                <a:gd name="T25" fmla="*/ 81 h 105"/>
                <a:gd name="T26" fmla="*/ 28 w 104"/>
                <a:gd name="T27" fmla="*/ 88 h 105"/>
                <a:gd name="T28" fmla="*/ 35 w 104"/>
                <a:gd name="T29" fmla="*/ 102 h 105"/>
                <a:gd name="T30" fmla="*/ 41 w 104"/>
                <a:gd name="T31" fmla="*/ 94 h 105"/>
                <a:gd name="T32" fmla="*/ 48 w 104"/>
                <a:gd name="T33" fmla="*/ 95 h 105"/>
                <a:gd name="T34" fmla="*/ 61 w 104"/>
                <a:gd name="T35" fmla="*/ 105 h 105"/>
                <a:gd name="T36" fmla="*/ 62 w 104"/>
                <a:gd name="T37" fmla="*/ 94 h 105"/>
                <a:gd name="T38" fmla="*/ 69 w 104"/>
                <a:gd name="T39" fmla="*/ 92 h 105"/>
                <a:gd name="T40" fmla="*/ 85 w 104"/>
                <a:gd name="T41" fmla="*/ 94 h 105"/>
                <a:gd name="T42" fmla="*/ 81 w 104"/>
                <a:gd name="T43" fmla="*/ 84 h 105"/>
                <a:gd name="T44" fmla="*/ 86 w 104"/>
                <a:gd name="T45" fmla="*/ 79 h 105"/>
                <a:gd name="T46" fmla="*/ 101 w 104"/>
                <a:gd name="T47" fmla="*/ 73 h 105"/>
                <a:gd name="T48" fmla="*/ 93 w 104"/>
                <a:gd name="T49" fmla="*/ 66 h 105"/>
                <a:gd name="T50" fmla="*/ 95 w 104"/>
                <a:gd name="T51" fmla="*/ 59 h 105"/>
                <a:gd name="T52" fmla="*/ 104 w 104"/>
                <a:gd name="T53" fmla="*/ 47 h 105"/>
                <a:gd name="T54" fmla="*/ 94 w 104"/>
                <a:gd name="T55" fmla="*/ 45 h 105"/>
                <a:gd name="T56" fmla="*/ 92 w 104"/>
                <a:gd name="T57" fmla="*/ 37 h 105"/>
                <a:gd name="T58" fmla="*/ 94 w 104"/>
                <a:gd name="T59" fmla="*/ 21 h 105"/>
                <a:gd name="T60" fmla="*/ 84 w 104"/>
                <a:gd name="T61" fmla="*/ 24 h 105"/>
                <a:gd name="T62" fmla="*/ 77 w 104"/>
                <a:gd name="T63" fmla="*/ 17 h 105"/>
                <a:gd name="T64" fmla="*/ 70 w 104"/>
                <a:gd name="T65" fmla="*/ 3 h 105"/>
                <a:gd name="T66" fmla="*/ 88 w 104"/>
                <a:gd name="T67" fmla="*/ 53 h 105"/>
                <a:gd name="T68" fmla="*/ 17 w 104"/>
                <a:gd name="T69" fmla="*/ 53 h 105"/>
                <a:gd name="T70" fmla="*/ 88 w 104"/>
                <a:gd name="T7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" h="105">
                  <a:moveTo>
                    <a:pt x="63" y="11"/>
                  </a:moveTo>
                  <a:cubicBezTo>
                    <a:pt x="61" y="11"/>
                    <a:pt x="59" y="10"/>
                    <a:pt x="57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0" y="12"/>
                    <a:pt x="38" y="12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2" y="22"/>
                    <a:pt x="20" y="24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1" y="41"/>
                    <a:pt x="10" y="42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63"/>
                    <a:pt x="11" y="66"/>
                    <a:pt x="13" y="68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2" y="83"/>
                    <a:pt x="25" y="86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35" y="102"/>
                    <a:pt x="35" y="102"/>
                    <a:pt x="35" y="102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3" y="94"/>
                    <a:pt x="46" y="95"/>
                    <a:pt x="48" y="9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5" y="93"/>
                    <a:pt x="67" y="93"/>
                    <a:pt x="6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3" y="83"/>
                    <a:pt x="84" y="81"/>
                    <a:pt x="86" y="79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4"/>
                    <a:pt x="94" y="62"/>
                    <a:pt x="94" y="59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3" y="42"/>
                    <a:pt x="93" y="39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2"/>
                    <a:pt x="79" y="19"/>
                    <a:pt x="77" y="18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3" y="11"/>
                    <a:pt x="63" y="11"/>
                    <a:pt x="63" y="11"/>
                  </a:cubicBezTo>
                  <a:close/>
                  <a:moveTo>
                    <a:pt x="88" y="53"/>
                  </a:moveTo>
                  <a:cubicBezTo>
                    <a:pt x="88" y="72"/>
                    <a:pt x="72" y="88"/>
                    <a:pt x="52" y="88"/>
                  </a:cubicBezTo>
                  <a:cubicBezTo>
                    <a:pt x="33" y="88"/>
                    <a:pt x="17" y="72"/>
                    <a:pt x="17" y="53"/>
                  </a:cubicBezTo>
                  <a:cubicBezTo>
                    <a:pt x="17" y="33"/>
                    <a:pt x="33" y="17"/>
                    <a:pt x="52" y="17"/>
                  </a:cubicBezTo>
                  <a:cubicBezTo>
                    <a:pt x="72" y="17"/>
                    <a:pt x="88" y="33"/>
                    <a:pt x="88" y="5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41" name="Freeform 15"/>
            <p:cNvSpPr>
              <a:spLocks noEditPoints="1"/>
            </p:cNvSpPr>
            <p:nvPr/>
          </p:nvSpPr>
          <p:spPr bwMode="auto">
            <a:xfrm>
              <a:off x="2962015" y="3055446"/>
              <a:ext cx="109894" cy="108254"/>
            </a:xfrm>
            <a:custGeom>
              <a:avLst/>
              <a:gdLst>
                <a:gd name="T0" fmla="*/ 22 w 43"/>
                <a:gd name="T1" fmla="*/ 7 h 43"/>
                <a:gd name="T2" fmla="*/ 36 w 43"/>
                <a:gd name="T3" fmla="*/ 21 h 43"/>
                <a:gd name="T4" fmla="*/ 22 w 43"/>
                <a:gd name="T5" fmla="*/ 36 h 43"/>
                <a:gd name="T6" fmla="*/ 7 w 43"/>
                <a:gd name="T7" fmla="*/ 21 h 43"/>
                <a:gd name="T8" fmla="*/ 22 w 43"/>
                <a:gd name="T9" fmla="*/ 7 h 43"/>
                <a:gd name="T10" fmla="*/ 22 w 43"/>
                <a:gd name="T11" fmla="*/ 7 h 43"/>
                <a:gd name="T12" fmla="*/ 22 w 43"/>
                <a:gd name="T13" fmla="*/ 0 h 43"/>
                <a:gd name="T14" fmla="*/ 22 w 43"/>
                <a:gd name="T15" fmla="*/ 0 h 43"/>
                <a:gd name="T16" fmla="*/ 0 w 43"/>
                <a:gd name="T17" fmla="*/ 21 h 43"/>
                <a:gd name="T18" fmla="*/ 22 w 43"/>
                <a:gd name="T19" fmla="*/ 43 h 43"/>
                <a:gd name="T20" fmla="*/ 22 w 43"/>
                <a:gd name="T21" fmla="*/ 43 h 43"/>
                <a:gd name="T22" fmla="*/ 43 w 43"/>
                <a:gd name="T23" fmla="*/ 21 h 43"/>
                <a:gd name="T24" fmla="*/ 22 w 43"/>
                <a:gd name="T2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22" y="7"/>
                  </a:moveTo>
                  <a:cubicBezTo>
                    <a:pt x="30" y="7"/>
                    <a:pt x="36" y="13"/>
                    <a:pt x="36" y="21"/>
                  </a:cubicBezTo>
                  <a:cubicBezTo>
                    <a:pt x="36" y="29"/>
                    <a:pt x="30" y="36"/>
                    <a:pt x="22" y="36"/>
                  </a:cubicBezTo>
                  <a:cubicBezTo>
                    <a:pt x="14" y="36"/>
                    <a:pt x="7" y="29"/>
                    <a:pt x="7" y="21"/>
                  </a:cubicBezTo>
                  <a:cubicBezTo>
                    <a:pt x="7" y="13"/>
                    <a:pt x="14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43"/>
                    <a:pt x="43" y="33"/>
                    <a:pt x="43" y="21"/>
                  </a:cubicBezTo>
                  <a:cubicBezTo>
                    <a:pt x="43" y="9"/>
                    <a:pt x="33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42" name="Freeform 16"/>
            <p:cNvSpPr>
              <a:spLocks noEditPoints="1"/>
            </p:cNvSpPr>
            <p:nvPr/>
          </p:nvSpPr>
          <p:spPr bwMode="auto">
            <a:xfrm>
              <a:off x="2924291" y="3016081"/>
              <a:ext cx="182062" cy="185343"/>
            </a:xfrm>
            <a:custGeom>
              <a:avLst/>
              <a:gdLst>
                <a:gd name="T0" fmla="*/ 40 w 72"/>
                <a:gd name="T1" fmla="*/ 7 h 73"/>
                <a:gd name="T2" fmla="*/ 38 w 72"/>
                <a:gd name="T3" fmla="*/ 0 h 73"/>
                <a:gd name="T4" fmla="*/ 30 w 72"/>
                <a:gd name="T5" fmla="*/ 8 h 73"/>
                <a:gd name="T6" fmla="*/ 25 w 72"/>
                <a:gd name="T7" fmla="*/ 9 h 73"/>
                <a:gd name="T8" fmla="*/ 14 w 72"/>
                <a:gd name="T9" fmla="*/ 8 h 73"/>
                <a:gd name="T10" fmla="*/ 14 w 72"/>
                <a:gd name="T11" fmla="*/ 18 h 73"/>
                <a:gd name="T12" fmla="*/ 7 w 72"/>
                <a:gd name="T13" fmla="*/ 15 h 73"/>
                <a:gd name="T14" fmla="*/ 9 w 72"/>
                <a:gd name="T15" fmla="*/ 27 h 73"/>
                <a:gd name="T16" fmla="*/ 8 w 72"/>
                <a:gd name="T17" fmla="*/ 31 h 73"/>
                <a:gd name="T18" fmla="*/ 0 w 72"/>
                <a:gd name="T19" fmla="*/ 40 h 73"/>
                <a:gd name="T20" fmla="*/ 9 w 72"/>
                <a:gd name="T21" fmla="*/ 47 h 73"/>
                <a:gd name="T22" fmla="*/ 4 w 72"/>
                <a:gd name="T23" fmla="*/ 52 h 73"/>
                <a:gd name="T24" fmla="*/ 15 w 72"/>
                <a:gd name="T25" fmla="*/ 56 h 73"/>
                <a:gd name="T26" fmla="*/ 20 w 72"/>
                <a:gd name="T27" fmla="*/ 61 h 73"/>
                <a:gd name="T28" fmla="*/ 25 w 72"/>
                <a:gd name="T29" fmla="*/ 71 h 73"/>
                <a:gd name="T30" fmla="*/ 29 w 72"/>
                <a:gd name="T31" fmla="*/ 65 h 73"/>
                <a:gd name="T32" fmla="*/ 34 w 72"/>
                <a:gd name="T33" fmla="*/ 66 h 73"/>
                <a:gd name="T34" fmla="*/ 43 w 72"/>
                <a:gd name="T35" fmla="*/ 72 h 73"/>
                <a:gd name="T36" fmla="*/ 44 w 72"/>
                <a:gd name="T37" fmla="*/ 65 h 73"/>
                <a:gd name="T38" fmla="*/ 48 w 72"/>
                <a:gd name="T39" fmla="*/ 64 h 73"/>
                <a:gd name="T40" fmla="*/ 59 w 72"/>
                <a:gd name="T41" fmla="*/ 65 h 73"/>
                <a:gd name="T42" fmla="*/ 57 w 72"/>
                <a:gd name="T43" fmla="*/ 58 h 73"/>
                <a:gd name="T44" fmla="*/ 60 w 72"/>
                <a:gd name="T45" fmla="*/ 55 h 73"/>
                <a:gd name="T46" fmla="*/ 70 w 72"/>
                <a:gd name="T47" fmla="*/ 51 h 73"/>
                <a:gd name="T48" fmla="*/ 65 w 72"/>
                <a:gd name="T49" fmla="*/ 45 h 73"/>
                <a:gd name="T50" fmla="*/ 66 w 72"/>
                <a:gd name="T51" fmla="*/ 40 h 73"/>
                <a:gd name="T52" fmla="*/ 72 w 72"/>
                <a:gd name="T53" fmla="*/ 33 h 73"/>
                <a:gd name="T54" fmla="*/ 65 w 72"/>
                <a:gd name="T55" fmla="*/ 31 h 73"/>
                <a:gd name="T56" fmla="*/ 64 w 72"/>
                <a:gd name="T57" fmla="*/ 25 h 73"/>
                <a:gd name="T58" fmla="*/ 66 w 72"/>
                <a:gd name="T59" fmla="*/ 14 h 73"/>
                <a:gd name="T60" fmla="*/ 59 w 72"/>
                <a:gd name="T61" fmla="*/ 17 h 73"/>
                <a:gd name="T62" fmla="*/ 54 w 72"/>
                <a:gd name="T63" fmla="*/ 12 h 73"/>
                <a:gd name="T64" fmla="*/ 49 w 72"/>
                <a:gd name="T65" fmla="*/ 2 h 73"/>
                <a:gd name="T66" fmla="*/ 61 w 72"/>
                <a:gd name="T67" fmla="*/ 36 h 73"/>
                <a:gd name="T68" fmla="*/ 12 w 72"/>
                <a:gd name="T69" fmla="*/ 36 h 73"/>
                <a:gd name="T70" fmla="*/ 61 w 72"/>
                <a:gd name="T71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73">
                  <a:moveTo>
                    <a:pt x="44" y="8"/>
                  </a:moveTo>
                  <a:cubicBezTo>
                    <a:pt x="43" y="7"/>
                    <a:pt x="41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8" y="8"/>
                    <a:pt x="27" y="8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5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3"/>
                    <a:pt x="9" y="45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8"/>
                    <a:pt x="18" y="59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1" y="65"/>
                    <a:pt x="32" y="65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5" y="64"/>
                    <a:pt x="47" y="64"/>
                    <a:pt x="48" y="63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8" y="57"/>
                    <a:pt x="59" y="56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5" y="44"/>
                    <a:pt x="65" y="43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29"/>
                    <a:pt x="65" y="27"/>
                    <a:pt x="64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5"/>
                    <a:pt x="55" y="13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4" y="8"/>
                    <a:pt x="44" y="8"/>
                    <a:pt x="44" y="8"/>
                  </a:cubicBezTo>
                  <a:close/>
                  <a:moveTo>
                    <a:pt x="61" y="36"/>
                  </a:moveTo>
                  <a:cubicBezTo>
                    <a:pt x="61" y="50"/>
                    <a:pt x="50" y="61"/>
                    <a:pt x="37" y="61"/>
                  </a:cubicBezTo>
                  <a:cubicBezTo>
                    <a:pt x="23" y="61"/>
                    <a:pt x="12" y="50"/>
                    <a:pt x="12" y="36"/>
                  </a:cubicBezTo>
                  <a:cubicBezTo>
                    <a:pt x="12" y="23"/>
                    <a:pt x="23" y="12"/>
                    <a:pt x="37" y="12"/>
                  </a:cubicBezTo>
                  <a:cubicBezTo>
                    <a:pt x="50" y="12"/>
                    <a:pt x="61" y="23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43" name="Freeform 17"/>
            <p:cNvSpPr>
              <a:spLocks noEditPoints="1"/>
            </p:cNvSpPr>
            <p:nvPr/>
          </p:nvSpPr>
          <p:spPr bwMode="auto">
            <a:xfrm>
              <a:off x="2983337" y="3303117"/>
              <a:ext cx="223068" cy="200104"/>
            </a:xfrm>
            <a:custGeom>
              <a:avLst/>
              <a:gdLst>
                <a:gd name="T0" fmla="*/ 44 w 88"/>
                <a:gd name="T1" fmla="*/ 5 h 79"/>
                <a:gd name="T2" fmla="*/ 78 w 88"/>
                <a:gd name="T3" fmla="*/ 31 h 79"/>
                <a:gd name="T4" fmla="*/ 53 w 88"/>
                <a:gd name="T5" fmla="*/ 73 h 79"/>
                <a:gd name="T6" fmla="*/ 44 w 88"/>
                <a:gd name="T7" fmla="*/ 74 h 79"/>
                <a:gd name="T8" fmla="*/ 11 w 88"/>
                <a:gd name="T9" fmla="*/ 48 h 79"/>
                <a:gd name="T10" fmla="*/ 14 w 88"/>
                <a:gd name="T11" fmla="*/ 22 h 79"/>
                <a:gd name="T12" fmla="*/ 35 w 88"/>
                <a:gd name="T13" fmla="*/ 6 h 79"/>
                <a:gd name="T14" fmla="*/ 44 w 88"/>
                <a:gd name="T15" fmla="*/ 5 h 79"/>
                <a:gd name="T16" fmla="*/ 44 w 88"/>
                <a:gd name="T17" fmla="*/ 0 h 79"/>
                <a:gd name="T18" fmla="*/ 34 w 88"/>
                <a:gd name="T19" fmla="*/ 1 h 79"/>
                <a:gd name="T20" fmla="*/ 6 w 88"/>
                <a:gd name="T21" fmla="*/ 50 h 79"/>
                <a:gd name="T22" fmla="*/ 44 w 88"/>
                <a:gd name="T23" fmla="*/ 79 h 79"/>
                <a:gd name="T24" fmla="*/ 54 w 88"/>
                <a:gd name="T25" fmla="*/ 78 h 79"/>
                <a:gd name="T26" fmla="*/ 82 w 88"/>
                <a:gd name="T27" fmla="*/ 30 h 79"/>
                <a:gd name="T28" fmla="*/ 44 w 88"/>
                <a:gd name="T2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79">
                  <a:moveTo>
                    <a:pt x="44" y="5"/>
                  </a:moveTo>
                  <a:cubicBezTo>
                    <a:pt x="60" y="5"/>
                    <a:pt x="74" y="16"/>
                    <a:pt x="78" y="31"/>
                  </a:cubicBezTo>
                  <a:cubicBezTo>
                    <a:pt x="83" y="49"/>
                    <a:pt x="71" y="68"/>
                    <a:pt x="53" y="73"/>
                  </a:cubicBezTo>
                  <a:cubicBezTo>
                    <a:pt x="50" y="74"/>
                    <a:pt x="47" y="74"/>
                    <a:pt x="44" y="74"/>
                  </a:cubicBezTo>
                  <a:cubicBezTo>
                    <a:pt x="28" y="74"/>
                    <a:pt x="15" y="64"/>
                    <a:pt x="11" y="48"/>
                  </a:cubicBezTo>
                  <a:cubicBezTo>
                    <a:pt x="8" y="39"/>
                    <a:pt x="10" y="30"/>
                    <a:pt x="14" y="22"/>
                  </a:cubicBezTo>
                  <a:cubicBezTo>
                    <a:pt x="19" y="14"/>
                    <a:pt x="27" y="8"/>
                    <a:pt x="35" y="6"/>
                  </a:cubicBezTo>
                  <a:cubicBezTo>
                    <a:pt x="38" y="5"/>
                    <a:pt x="41" y="5"/>
                    <a:pt x="44" y="5"/>
                  </a:cubicBezTo>
                  <a:moveTo>
                    <a:pt x="44" y="0"/>
                  </a:moveTo>
                  <a:cubicBezTo>
                    <a:pt x="41" y="0"/>
                    <a:pt x="38" y="1"/>
                    <a:pt x="34" y="1"/>
                  </a:cubicBezTo>
                  <a:cubicBezTo>
                    <a:pt x="13" y="7"/>
                    <a:pt x="0" y="28"/>
                    <a:pt x="6" y="50"/>
                  </a:cubicBezTo>
                  <a:cubicBezTo>
                    <a:pt x="11" y="67"/>
                    <a:pt x="27" y="79"/>
                    <a:pt x="44" y="79"/>
                  </a:cubicBezTo>
                  <a:cubicBezTo>
                    <a:pt x="47" y="79"/>
                    <a:pt x="51" y="79"/>
                    <a:pt x="54" y="78"/>
                  </a:cubicBezTo>
                  <a:cubicBezTo>
                    <a:pt x="75" y="72"/>
                    <a:pt x="88" y="51"/>
                    <a:pt x="82" y="30"/>
                  </a:cubicBezTo>
                  <a:cubicBezTo>
                    <a:pt x="78" y="12"/>
                    <a:pt x="62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44" name="Freeform 18"/>
            <p:cNvSpPr>
              <a:spLocks noEditPoints="1"/>
            </p:cNvSpPr>
            <p:nvPr/>
          </p:nvSpPr>
          <p:spPr bwMode="auto">
            <a:xfrm>
              <a:off x="2927570" y="3232588"/>
              <a:ext cx="336241" cy="341162"/>
            </a:xfrm>
            <a:custGeom>
              <a:avLst/>
              <a:gdLst>
                <a:gd name="T0" fmla="*/ 58 w 133"/>
                <a:gd name="T1" fmla="*/ 14 h 135"/>
                <a:gd name="T2" fmla="*/ 52 w 133"/>
                <a:gd name="T3" fmla="*/ 2 h 135"/>
                <a:gd name="T4" fmla="*/ 41 w 133"/>
                <a:gd name="T5" fmla="*/ 20 h 135"/>
                <a:gd name="T6" fmla="*/ 33 w 133"/>
                <a:gd name="T7" fmla="*/ 24 h 135"/>
                <a:gd name="T8" fmla="*/ 13 w 133"/>
                <a:gd name="T9" fmla="*/ 27 h 135"/>
                <a:gd name="T10" fmla="*/ 16 w 133"/>
                <a:gd name="T11" fmla="*/ 45 h 135"/>
                <a:gd name="T12" fmla="*/ 3 w 133"/>
                <a:gd name="T13" fmla="*/ 44 h 135"/>
                <a:gd name="T14" fmla="*/ 12 w 133"/>
                <a:gd name="T15" fmla="*/ 63 h 135"/>
                <a:gd name="T16" fmla="*/ 12 w 133"/>
                <a:gd name="T17" fmla="*/ 72 h 135"/>
                <a:gd name="T18" fmla="*/ 3 w 133"/>
                <a:gd name="T19" fmla="*/ 91 h 135"/>
                <a:gd name="T20" fmla="*/ 22 w 133"/>
                <a:gd name="T21" fmla="*/ 100 h 135"/>
                <a:gd name="T22" fmla="*/ 15 w 133"/>
                <a:gd name="T23" fmla="*/ 111 h 135"/>
                <a:gd name="T24" fmla="*/ 36 w 133"/>
                <a:gd name="T25" fmla="*/ 113 h 135"/>
                <a:gd name="T26" fmla="*/ 47 w 133"/>
                <a:gd name="T27" fmla="*/ 119 h 135"/>
                <a:gd name="T28" fmla="*/ 61 w 133"/>
                <a:gd name="T29" fmla="*/ 135 h 135"/>
                <a:gd name="T30" fmla="*/ 66 w 133"/>
                <a:gd name="T31" fmla="*/ 122 h 135"/>
                <a:gd name="T32" fmla="*/ 75 w 133"/>
                <a:gd name="T33" fmla="*/ 122 h 135"/>
                <a:gd name="T34" fmla="*/ 94 w 133"/>
                <a:gd name="T35" fmla="*/ 129 h 135"/>
                <a:gd name="T36" fmla="*/ 92 w 133"/>
                <a:gd name="T37" fmla="*/ 116 h 135"/>
                <a:gd name="T38" fmla="*/ 100 w 133"/>
                <a:gd name="T39" fmla="*/ 111 h 135"/>
                <a:gd name="T40" fmla="*/ 120 w 133"/>
                <a:gd name="T41" fmla="*/ 109 h 135"/>
                <a:gd name="T42" fmla="*/ 112 w 133"/>
                <a:gd name="T43" fmla="*/ 97 h 135"/>
                <a:gd name="T44" fmla="*/ 116 w 133"/>
                <a:gd name="T45" fmla="*/ 90 h 135"/>
                <a:gd name="T46" fmla="*/ 133 w 133"/>
                <a:gd name="T47" fmla="*/ 78 h 135"/>
                <a:gd name="T48" fmla="*/ 120 w 133"/>
                <a:gd name="T49" fmla="*/ 71 h 135"/>
                <a:gd name="T50" fmla="*/ 121 w 133"/>
                <a:gd name="T51" fmla="*/ 61 h 135"/>
                <a:gd name="T52" fmla="*/ 128 w 133"/>
                <a:gd name="T53" fmla="*/ 45 h 135"/>
                <a:gd name="T54" fmla="*/ 115 w 133"/>
                <a:gd name="T55" fmla="*/ 45 h 135"/>
                <a:gd name="T56" fmla="*/ 110 w 133"/>
                <a:gd name="T57" fmla="*/ 35 h 135"/>
                <a:gd name="T58" fmla="*/ 108 w 133"/>
                <a:gd name="T59" fmla="*/ 15 h 135"/>
                <a:gd name="T60" fmla="*/ 97 w 133"/>
                <a:gd name="T61" fmla="*/ 23 h 135"/>
                <a:gd name="T62" fmla="*/ 85 w 133"/>
                <a:gd name="T63" fmla="*/ 16 h 135"/>
                <a:gd name="T64" fmla="*/ 72 w 133"/>
                <a:gd name="T65" fmla="*/ 0 h 135"/>
                <a:gd name="T66" fmla="*/ 110 w 133"/>
                <a:gd name="T67" fmla="*/ 56 h 135"/>
                <a:gd name="T68" fmla="*/ 22 w 133"/>
                <a:gd name="T69" fmla="*/ 79 h 135"/>
                <a:gd name="T70" fmla="*/ 110 w 133"/>
                <a:gd name="T71" fmla="*/ 5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35">
                  <a:moveTo>
                    <a:pt x="67" y="13"/>
                  </a:moveTo>
                  <a:cubicBezTo>
                    <a:pt x="64" y="13"/>
                    <a:pt x="61" y="13"/>
                    <a:pt x="58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38" y="21"/>
                    <a:pt x="36" y="22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9" y="40"/>
                    <a:pt x="18" y="43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6"/>
                    <a:pt x="11" y="68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4"/>
                    <a:pt x="20" y="97"/>
                    <a:pt x="22" y="100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25" y="121"/>
                    <a:pt x="25" y="121"/>
                    <a:pt x="25" y="121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9" y="115"/>
                    <a:pt x="43" y="117"/>
                    <a:pt x="48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9" y="122"/>
                    <a:pt x="72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5" y="114"/>
                    <a:pt x="97" y="113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20" y="109"/>
                    <a:pt x="120" y="109"/>
                    <a:pt x="120" y="109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5"/>
                    <a:pt x="115" y="92"/>
                    <a:pt x="116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20" y="68"/>
                    <a:pt x="121" y="66"/>
                    <a:pt x="120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4" y="42"/>
                    <a:pt x="112" y="39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0"/>
                    <a:pt x="89" y="18"/>
                    <a:pt x="85" y="17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3"/>
                    <a:pt x="67" y="13"/>
                    <a:pt x="67" y="13"/>
                  </a:cubicBezTo>
                  <a:close/>
                  <a:moveTo>
                    <a:pt x="110" y="56"/>
                  </a:moveTo>
                  <a:cubicBezTo>
                    <a:pt x="116" y="80"/>
                    <a:pt x="102" y="105"/>
                    <a:pt x="78" y="111"/>
                  </a:cubicBezTo>
                  <a:cubicBezTo>
                    <a:pt x="53" y="118"/>
                    <a:pt x="29" y="103"/>
                    <a:pt x="22" y="79"/>
                  </a:cubicBezTo>
                  <a:cubicBezTo>
                    <a:pt x="16" y="55"/>
                    <a:pt x="31" y="30"/>
                    <a:pt x="55" y="24"/>
                  </a:cubicBezTo>
                  <a:cubicBezTo>
                    <a:pt x="79" y="18"/>
                    <a:pt x="104" y="32"/>
                    <a:pt x="110" y="5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</p:grpSp>
      <p:grpSp>
        <p:nvGrpSpPr>
          <p:cNvPr id="3" name="组合 44"/>
          <p:cNvGrpSpPr/>
          <p:nvPr/>
        </p:nvGrpSpPr>
        <p:grpSpPr>
          <a:xfrm>
            <a:off x="4499993" y="976874"/>
            <a:ext cx="448019" cy="444308"/>
            <a:chOff x="5293839" y="1738470"/>
            <a:chExt cx="398569" cy="395289"/>
          </a:xfrm>
          <a:solidFill>
            <a:schemeClr val="accent2"/>
          </a:solidFill>
        </p:grpSpPr>
        <p:sp>
          <p:nvSpPr>
            <p:cNvPr id="46" name="Freeform 5"/>
            <p:cNvSpPr/>
            <p:nvPr/>
          </p:nvSpPr>
          <p:spPr bwMode="auto">
            <a:xfrm>
              <a:off x="5359448" y="1804078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780" dirty="0">
                <a:latin typeface="Impact" panose="020B0806030902050204" pitchFamily="34" charset="0"/>
              </a:endParaRPr>
            </a:p>
          </p:txBody>
        </p:sp>
        <p:sp>
          <p:nvSpPr>
            <p:cNvPr id="47" name="Freeform 7"/>
            <p:cNvSpPr/>
            <p:nvPr/>
          </p:nvSpPr>
          <p:spPr bwMode="auto">
            <a:xfrm>
              <a:off x="5359445" y="1804078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80" dirty="0">
                  <a:solidFill>
                    <a:prstClr val="white"/>
                  </a:solidFill>
                  <a:latin typeface="Impact" panose="020B0806030902050204" pitchFamily="34" charset="0"/>
                </a:rPr>
                <a:t>1</a:t>
              </a:r>
              <a:endParaRPr lang="zh-CN" altLang="en-US" sz="178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8" name="Freeform 8"/>
            <p:cNvSpPr>
              <a:spLocks noEditPoints="1"/>
            </p:cNvSpPr>
            <p:nvPr/>
          </p:nvSpPr>
          <p:spPr bwMode="auto">
            <a:xfrm>
              <a:off x="5293839" y="1738470"/>
              <a:ext cx="398569" cy="395289"/>
            </a:xfrm>
            <a:custGeom>
              <a:avLst/>
              <a:gdLst>
                <a:gd name="T0" fmla="*/ 46 w 157"/>
                <a:gd name="T1" fmla="*/ 23 h 156"/>
                <a:gd name="T2" fmla="*/ 34 w 157"/>
                <a:gd name="T3" fmla="*/ 13 h 156"/>
                <a:gd name="T4" fmla="*/ 30 w 157"/>
                <a:gd name="T5" fmla="*/ 37 h 156"/>
                <a:gd name="T6" fmla="*/ 23 w 157"/>
                <a:gd name="T7" fmla="*/ 46 h 156"/>
                <a:gd name="T8" fmla="*/ 3 w 157"/>
                <a:gd name="T9" fmla="*/ 57 h 156"/>
                <a:gd name="T10" fmla="*/ 15 w 157"/>
                <a:gd name="T11" fmla="*/ 76 h 156"/>
                <a:gd name="T12" fmla="*/ 0 w 157"/>
                <a:gd name="T13" fmla="*/ 81 h 156"/>
                <a:gd name="T14" fmla="*/ 18 w 157"/>
                <a:gd name="T15" fmla="*/ 97 h 156"/>
                <a:gd name="T16" fmla="*/ 22 w 157"/>
                <a:gd name="T17" fmla="*/ 107 h 156"/>
                <a:gd name="T18" fmla="*/ 21 w 157"/>
                <a:gd name="T19" fmla="*/ 130 h 156"/>
                <a:gd name="T20" fmla="*/ 45 w 157"/>
                <a:gd name="T21" fmla="*/ 132 h 156"/>
                <a:gd name="T22" fmla="*/ 42 w 157"/>
                <a:gd name="T23" fmla="*/ 147 h 156"/>
                <a:gd name="T24" fmla="*/ 65 w 157"/>
                <a:gd name="T25" fmla="*/ 140 h 156"/>
                <a:gd name="T26" fmla="*/ 80 w 157"/>
                <a:gd name="T27" fmla="*/ 142 h 156"/>
                <a:gd name="T28" fmla="*/ 102 w 157"/>
                <a:gd name="T29" fmla="*/ 153 h 156"/>
                <a:gd name="T30" fmla="*/ 101 w 157"/>
                <a:gd name="T31" fmla="*/ 137 h 156"/>
                <a:gd name="T32" fmla="*/ 111 w 157"/>
                <a:gd name="T33" fmla="*/ 133 h 156"/>
                <a:gd name="T34" fmla="*/ 135 w 157"/>
                <a:gd name="T35" fmla="*/ 132 h 156"/>
                <a:gd name="T36" fmla="*/ 127 w 157"/>
                <a:gd name="T37" fmla="*/ 118 h 156"/>
                <a:gd name="T38" fmla="*/ 133 w 157"/>
                <a:gd name="T39" fmla="*/ 110 h 156"/>
                <a:gd name="T40" fmla="*/ 154 w 157"/>
                <a:gd name="T41" fmla="*/ 98 h 156"/>
                <a:gd name="T42" fmla="*/ 140 w 157"/>
                <a:gd name="T43" fmla="*/ 90 h 156"/>
                <a:gd name="T44" fmla="*/ 142 w 157"/>
                <a:gd name="T45" fmla="*/ 80 h 156"/>
                <a:gd name="T46" fmla="*/ 154 w 157"/>
                <a:gd name="T47" fmla="*/ 60 h 156"/>
                <a:gd name="T48" fmla="*/ 138 w 157"/>
                <a:gd name="T49" fmla="*/ 58 h 156"/>
                <a:gd name="T50" fmla="*/ 134 w 157"/>
                <a:gd name="T51" fmla="*/ 47 h 156"/>
                <a:gd name="T52" fmla="*/ 135 w 157"/>
                <a:gd name="T53" fmla="*/ 26 h 156"/>
                <a:gd name="T54" fmla="*/ 121 w 157"/>
                <a:gd name="T55" fmla="*/ 32 h 156"/>
                <a:gd name="T56" fmla="*/ 111 w 157"/>
                <a:gd name="T57" fmla="*/ 24 h 156"/>
                <a:gd name="T58" fmla="*/ 100 w 157"/>
                <a:gd name="T59" fmla="*/ 3 h 156"/>
                <a:gd name="T60" fmla="*/ 91 w 157"/>
                <a:gd name="T61" fmla="*/ 16 h 156"/>
                <a:gd name="T62" fmla="*/ 76 w 157"/>
                <a:gd name="T63" fmla="*/ 14 h 156"/>
                <a:gd name="T64" fmla="*/ 55 w 157"/>
                <a:gd name="T65" fmla="*/ 3 h 156"/>
                <a:gd name="T66" fmla="*/ 120 w 157"/>
                <a:gd name="T67" fmla="*/ 47 h 156"/>
                <a:gd name="T68" fmla="*/ 36 w 157"/>
                <a:gd name="T69" fmla="*/ 109 h 156"/>
                <a:gd name="T70" fmla="*/ 120 w 157"/>
                <a:gd name="T71" fmla="*/ 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7" h="156">
                  <a:moveTo>
                    <a:pt x="55" y="19"/>
                  </a:moveTo>
                  <a:cubicBezTo>
                    <a:pt x="52" y="20"/>
                    <a:pt x="49" y="22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0"/>
                    <a:pt x="25" y="43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9"/>
                    <a:pt x="15" y="72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101"/>
                    <a:pt x="19" y="102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8" y="127"/>
                    <a:pt x="41" y="130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70" y="141"/>
                    <a:pt x="75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5" y="136"/>
                    <a:pt x="108" y="134"/>
                    <a:pt x="111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9" y="116"/>
                    <a:pt x="131" y="113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1" y="87"/>
                    <a:pt x="141" y="8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7" y="55"/>
                    <a:pt x="136" y="52"/>
                    <a:pt x="133" y="48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8" y="29"/>
                    <a:pt x="115" y="27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6" y="15"/>
                    <a:pt x="81" y="15"/>
                    <a:pt x="76" y="15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120" y="47"/>
                  </a:moveTo>
                  <a:cubicBezTo>
                    <a:pt x="138" y="70"/>
                    <a:pt x="133" y="103"/>
                    <a:pt x="109" y="120"/>
                  </a:cubicBezTo>
                  <a:cubicBezTo>
                    <a:pt x="86" y="137"/>
                    <a:pt x="53" y="133"/>
                    <a:pt x="36" y="109"/>
                  </a:cubicBezTo>
                  <a:cubicBezTo>
                    <a:pt x="19" y="86"/>
                    <a:pt x="23" y="53"/>
                    <a:pt x="47" y="36"/>
                  </a:cubicBezTo>
                  <a:cubicBezTo>
                    <a:pt x="70" y="19"/>
                    <a:pt x="103" y="23"/>
                    <a:pt x="120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78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48"/>
          <p:cNvGrpSpPr/>
          <p:nvPr/>
        </p:nvGrpSpPr>
        <p:grpSpPr>
          <a:xfrm>
            <a:off x="4499995" y="1953946"/>
            <a:ext cx="448019" cy="444308"/>
            <a:chOff x="5293841" y="1738470"/>
            <a:chExt cx="398569" cy="395289"/>
          </a:xfrm>
          <a:solidFill>
            <a:schemeClr val="accent2"/>
          </a:solidFill>
        </p:grpSpPr>
        <p:sp>
          <p:nvSpPr>
            <p:cNvPr id="50" name="Freeform 5"/>
            <p:cNvSpPr/>
            <p:nvPr/>
          </p:nvSpPr>
          <p:spPr bwMode="auto">
            <a:xfrm>
              <a:off x="5359448" y="1804078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780" dirty="0">
                <a:latin typeface="Impact" panose="020B0806030902050204" pitchFamily="34" charset="0"/>
              </a:endParaRPr>
            </a:p>
          </p:txBody>
        </p:sp>
        <p:sp>
          <p:nvSpPr>
            <p:cNvPr id="51" name="Freeform 7"/>
            <p:cNvSpPr/>
            <p:nvPr/>
          </p:nvSpPr>
          <p:spPr bwMode="auto">
            <a:xfrm>
              <a:off x="5359448" y="1804078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80" dirty="0">
                  <a:solidFill>
                    <a:prstClr val="white"/>
                  </a:solidFill>
                  <a:latin typeface="Impact" panose="020B0806030902050204" pitchFamily="34" charset="0"/>
                </a:rPr>
                <a:t>2</a:t>
              </a:r>
              <a:endParaRPr lang="zh-CN" altLang="en-US" sz="178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293841" y="1738470"/>
              <a:ext cx="398569" cy="395289"/>
            </a:xfrm>
            <a:custGeom>
              <a:avLst/>
              <a:gdLst>
                <a:gd name="T0" fmla="*/ 46 w 157"/>
                <a:gd name="T1" fmla="*/ 23 h 156"/>
                <a:gd name="T2" fmla="*/ 34 w 157"/>
                <a:gd name="T3" fmla="*/ 13 h 156"/>
                <a:gd name="T4" fmla="*/ 30 w 157"/>
                <a:gd name="T5" fmla="*/ 37 h 156"/>
                <a:gd name="T6" fmla="*/ 23 w 157"/>
                <a:gd name="T7" fmla="*/ 46 h 156"/>
                <a:gd name="T8" fmla="*/ 3 w 157"/>
                <a:gd name="T9" fmla="*/ 57 h 156"/>
                <a:gd name="T10" fmla="*/ 15 w 157"/>
                <a:gd name="T11" fmla="*/ 76 h 156"/>
                <a:gd name="T12" fmla="*/ 0 w 157"/>
                <a:gd name="T13" fmla="*/ 81 h 156"/>
                <a:gd name="T14" fmla="*/ 18 w 157"/>
                <a:gd name="T15" fmla="*/ 97 h 156"/>
                <a:gd name="T16" fmla="*/ 22 w 157"/>
                <a:gd name="T17" fmla="*/ 107 h 156"/>
                <a:gd name="T18" fmla="*/ 21 w 157"/>
                <a:gd name="T19" fmla="*/ 130 h 156"/>
                <a:gd name="T20" fmla="*/ 45 w 157"/>
                <a:gd name="T21" fmla="*/ 132 h 156"/>
                <a:gd name="T22" fmla="*/ 42 w 157"/>
                <a:gd name="T23" fmla="*/ 147 h 156"/>
                <a:gd name="T24" fmla="*/ 65 w 157"/>
                <a:gd name="T25" fmla="*/ 140 h 156"/>
                <a:gd name="T26" fmla="*/ 80 w 157"/>
                <a:gd name="T27" fmla="*/ 142 h 156"/>
                <a:gd name="T28" fmla="*/ 102 w 157"/>
                <a:gd name="T29" fmla="*/ 153 h 156"/>
                <a:gd name="T30" fmla="*/ 101 w 157"/>
                <a:gd name="T31" fmla="*/ 137 h 156"/>
                <a:gd name="T32" fmla="*/ 111 w 157"/>
                <a:gd name="T33" fmla="*/ 133 h 156"/>
                <a:gd name="T34" fmla="*/ 135 w 157"/>
                <a:gd name="T35" fmla="*/ 132 h 156"/>
                <a:gd name="T36" fmla="*/ 127 w 157"/>
                <a:gd name="T37" fmla="*/ 118 h 156"/>
                <a:gd name="T38" fmla="*/ 133 w 157"/>
                <a:gd name="T39" fmla="*/ 110 h 156"/>
                <a:gd name="T40" fmla="*/ 154 w 157"/>
                <a:gd name="T41" fmla="*/ 98 h 156"/>
                <a:gd name="T42" fmla="*/ 140 w 157"/>
                <a:gd name="T43" fmla="*/ 90 h 156"/>
                <a:gd name="T44" fmla="*/ 142 w 157"/>
                <a:gd name="T45" fmla="*/ 80 h 156"/>
                <a:gd name="T46" fmla="*/ 154 w 157"/>
                <a:gd name="T47" fmla="*/ 60 h 156"/>
                <a:gd name="T48" fmla="*/ 138 w 157"/>
                <a:gd name="T49" fmla="*/ 58 h 156"/>
                <a:gd name="T50" fmla="*/ 134 w 157"/>
                <a:gd name="T51" fmla="*/ 47 h 156"/>
                <a:gd name="T52" fmla="*/ 135 w 157"/>
                <a:gd name="T53" fmla="*/ 26 h 156"/>
                <a:gd name="T54" fmla="*/ 121 w 157"/>
                <a:gd name="T55" fmla="*/ 32 h 156"/>
                <a:gd name="T56" fmla="*/ 111 w 157"/>
                <a:gd name="T57" fmla="*/ 24 h 156"/>
                <a:gd name="T58" fmla="*/ 100 w 157"/>
                <a:gd name="T59" fmla="*/ 3 h 156"/>
                <a:gd name="T60" fmla="*/ 91 w 157"/>
                <a:gd name="T61" fmla="*/ 16 h 156"/>
                <a:gd name="T62" fmla="*/ 76 w 157"/>
                <a:gd name="T63" fmla="*/ 14 h 156"/>
                <a:gd name="T64" fmla="*/ 55 w 157"/>
                <a:gd name="T65" fmla="*/ 3 h 156"/>
                <a:gd name="T66" fmla="*/ 120 w 157"/>
                <a:gd name="T67" fmla="*/ 47 h 156"/>
                <a:gd name="T68" fmla="*/ 36 w 157"/>
                <a:gd name="T69" fmla="*/ 109 h 156"/>
                <a:gd name="T70" fmla="*/ 120 w 157"/>
                <a:gd name="T71" fmla="*/ 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7" h="156">
                  <a:moveTo>
                    <a:pt x="55" y="19"/>
                  </a:moveTo>
                  <a:cubicBezTo>
                    <a:pt x="52" y="20"/>
                    <a:pt x="49" y="22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0"/>
                    <a:pt x="25" y="43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9"/>
                    <a:pt x="15" y="72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101"/>
                    <a:pt x="19" y="102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8" y="127"/>
                    <a:pt x="41" y="130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70" y="141"/>
                    <a:pt x="75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5" y="136"/>
                    <a:pt x="108" y="134"/>
                    <a:pt x="111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9" y="116"/>
                    <a:pt x="131" y="113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1" y="87"/>
                    <a:pt x="141" y="8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7" y="55"/>
                    <a:pt x="136" y="52"/>
                    <a:pt x="133" y="48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8" y="29"/>
                    <a:pt x="115" y="27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6" y="15"/>
                    <a:pt x="81" y="15"/>
                    <a:pt x="76" y="15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120" y="47"/>
                  </a:moveTo>
                  <a:cubicBezTo>
                    <a:pt x="138" y="70"/>
                    <a:pt x="133" y="103"/>
                    <a:pt x="109" y="120"/>
                  </a:cubicBezTo>
                  <a:cubicBezTo>
                    <a:pt x="86" y="137"/>
                    <a:pt x="53" y="133"/>
                    <a:pt x="36" y="109"/>
                  </a:cubicBezTo>
                  <a:cubicBezTo>
                    <a:pt x="19" y="86"/>
                    <a:pt x="23" y="53"/>
                    <a:pt x="47" y="36"/>
                  </a:cubicBezTo>
                  <a:cubicBezTo>
                    <a:pt x="70" y="19"/>
                    <a:pt x="103" y="23"/>
                    <a:pt x="120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78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5" name="组合 52"/>
          <p:cNvGrpSpPr/>
          <p:nvPr/>
        </p:nvGrpSpPr>
        <p:grpSpPr>
          <a:xfrm>
            <a:off x="4499993" y="2931017"/>
            <a:ext cx="448019" cy="444308"/>
            <a:chOff x="5293839" y="1738470"/>
            <a:chExt cx="398569" cy="395289"/>
          </a:xfrm>
          <a:solidFill>
            <a:schemeClr val="accent2"/>
          </a:solidFill>
        </p:grpSpPr>
        <p:sp>
          <p:nvSpPr>
            <p:cNvPr id="54" name="Freeform 5"/>
            <p:cNvSpPr/>
            <p:nvPr/>
          </p:nvSpPr>
          <p:spPr bwMode="auto">
            <a:xfrm>
              <a:off x="5359448" y="1804078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780" dirty="0">
                <a:latin typeface="Impact" panose="020B0806030902050204" pitchFamily="34" charset="0"/>
              </a:endParaRPr>
            </a:p>
          </p:txBody>
        </p:sp>
        <p:sp>
          <p:nvSpPr>
            <p:cNvPr id="55" name="Freeform 7"/>
            <p:cNvSpPr/>
            <p:nvPr/>
          </p:nvSpPr>
          <p:spPr bwMode="auto">
            <a:xfrm>
              <a:off x="5359448" y="1804078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80" dirty="0">
                  <a:solidFill>
                    <a:prstClr val="white"/>
                  </a:solidFill>
                  <a:latin typeface="Impact" panose="020B0806030902050204" pitchFamily="34" charset="0"/>
                </a:rPr>
                <a:t>3</a:t>
              </a:r>
              <a:endParaRPr lang="zh-CN" altLang="en-US" sz="178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6" name="Freeform 8"/>
            <p:cNvSpPr>
              <a:spLocks noEditPoints="1"/>
            </p:cNvSpPr>
            <p:nvPr/>
          </p:nvSpPr>
          <p:spPr bwMode="auto">
            <a:xfrm>
              <a:off x="5293839" y="1738470"/>
              <a:ext cx="398569" cy="395289"/>
            </a:xfrm>
            <a:custGeom>
              <a:avLst/>
              <a:gdLst>
                <a:gd name="T0" fmla="*/ 46 w 157"/>
                <a:gd name="T1" fmla="*/ 23 h 156"/>
                <a:gd name="T2" fmla="*/ 34 w 157"/>
                <a:gd name="T3" fmla="*/ 13 h 156"/>
                <a:gd name="T4" fmla="*/ 30 w 157"/>
                <a:gd name="T5" fmla="*/ 37 h 156"/>
                <a:gd name="T6" fmla="*/ 23 w 157"/>
                <a:gd name="T7" fmla="*/ 46 h 156"/>
                <a:gd name="T8" fmla="*/ 3 w 157"/>
                <a:gd name="T9" fmla="*/ 57 h 156"/>
                <a:gd name="T10" fmla="*/ 15 w 157"/>
                <a:gd name="T11" fmla="*/ 76 h 156"/>
                <a:gd name="T12" fmla="*/ 0 w 157"/>
                <a:gd name="T13" fmla="*/ 81 h 156"/>
                <a:gd name="T14" fmla="*/ 18 w 157"/>
                <a:gd name="T15" fmla="*/ 97 h 156"/>
                <a:gd name="T16" fmla="*/ 22 w 157"/>
                <a:gd name="T17" fmla="*/ 107 h 156"/>
                <a:gd name="T18" fmla="*/ 21 w 157"/>
                <a:gd name="T19" fmla="*/ 130 h 156"/>
                <a:gd name="T20" fmla="*/ 45 w 157"/>
                <a:gd name="T21" fmla="*/ 132 h 156"/>
                <a:gd name="T22" fmla="*/ 42 w 157"/>
                <a:gd name="T23" fmla="*/ 147 h 156"/>
                <a:gd name="T24" fmla="*/ 65 w 157"/>
                <a:gd name="T25" fmla="*/ 140 h 156"/>
                <a:gd name="T26" fmla="*/ 80 w 157"/>
                <a:gd name="T27" fmla="*/ 142 h 156"/>
                <a:gd name="T28" fmla="*/ 102 w 157"/>
                <a:gd name="T29" fmla="*/ 153 h 156"/>
                <a:gd name="T30" fmla="*/ 101 w 157"/>
                <a:gd name="T31" fmla="*/ 137 h 156"/>
                <a:gd name="T32" fmla="*/ 111 w 157"/>
                <a:gd name="T33" fmla="*/ 133 h 156"/>
                <a:gd name="T34" fmla="*/ 135 w 157"/>
                <a:gd name="T35" fmla="*/ 132 h 156"/>
                <a:gd name="T36" fmla="*/ 127 w 157"/>
                <a:gd name="T37" fmla="*/ 118 h 156"/>
                <a:gd name="T38" fmla="*/ 133 w 157"/>
                <a:gd name="T39" fmla="*/ 110 h 156"/>
                <a:gd name="T40" fmla="*/ 154 w 157"/>
                <a:gd name="T41" fmla="*/ 98 h 156"/>
                <a:gd name="T42" fmla="*/ 140 w 157"/>
                <a:gd name="T43" fmla="*/ 90 h 156"/>
                <a:gd name="T44" fmla="*/ 142 w 157"/>
                <a:gd name="T45" fmla="*/ 80 h 156"/>
                <a:gd name="T46" fmla="*/ 154 w 157"/>
                <a:gd name="T47" fmla="*/ 60 h 156"/>
                <a:gd name="T48" fmla="*/ 138 w 157"/>
                <a:gd name="T49" fmla="*/ 58 h 156"/>
                <a:gd name="T50" fmla="*/ 134 w 157"/>
                <a:gd name="T51" fmla="*/ 47 h 156"/>
                <a:gd name="T52" fmla="*/ 135 w 157"/>
                <a:gd name="T53" fmla="*/ 26 h 156"/>
                <a:gd name="T54" fmla="*/ 121 w 157"/>
                <a:gd name="T55" fmla="*/ 32 h 156"/>
                <a:gd name="T56" fmla="*/ 111 w 157"/>
                <a:gd name="T57" fmla="*/ 24 h 156"/>
                <a:gd name="T58" fmla="*/ 100 w 157"/>
                <a:gd name="T59" fmla="*/ 3 h 156"/>
                <a:gd name="T60" fmla="*/ 91 w 157"/>
                <a:gd name="T61" fmla="*/ 16 h 156"/>
                <a:gd name="T62" fmla="*/ 76 w 157"/>
                <a:gd name="T63" fmla="*/ 14 h 156"/>
                <a:gd name="T64" fmla="*/ 55 w 157"/>
                <a:gd name="T65" fmla="*/ 3 h 156"/>
                <a:gd name="T66" fmla="*/ 120 w 157"/>
                <a:gd name="T67" fmla="*/ 47 h 156"/>
                <a:gd name="T68" fmla="*/ 36 w 157"/>
                <a:gd name="T69" fmla="*/ 109 h 156"/>
                <a:gd name="T70" fmla="*/ 120 w 157"/>
                <a:gd name="T71" fmla="*/ 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7" h="156">
                  <a:moveTo>
                    <a:pt x="55" y="19"/>
                  </a:moveTo>
                  <a:cubicBezTo>
                    <a:pt x="52" y="20"/>
                    <a:pt x="49" y="22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0"/>
                    <a:pt x="25" y="43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9"/>
                    <a:pt x="15" y="72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101"/>
                    <a:pt x="19" y="102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8" y="127"/>
                    <a:pt x="41" y="130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70" y="141"/>
                    <a:pt x="75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5" y="136"/>
                    <a:pt x="108" y="134"/>
                    <a:pt x="111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9" y="116"/>
                    <a:pt x="131" y="113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1" y="87"/>
                    <a:pt x="141" y="8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7" y="55"/>
                    <a:pt x="136" y="52"/>
                    <a:pt x="133" y="48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8" y="29"/>
                    <a:pt x="115" y="27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6" y="15"/>
                    <a:pt x="81" y="15"/>
                    <a:pt x="76" y="15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120" y="47"/>
                  </a:moveTo>
                  <a:cubicBezTo>
                    <a:pt x="138" y="70"/>
                    <a:pt x="133" y="103"/>
                    <a:pt x="109" y="120"/>
                  </a:cubicBezTo>
                  <a:cubicBezTo>
                    <a:pt x="86" y="137"/>
                    <a:pt x="53" y="133"/>
                    <a:pt x="36" y="109"/>
                  </a:cubicBezTo>
                  <a:cubicBezTo>
                    <a:pt x="19" y="86"/>
                    <a:pt x="23" y="53"/>
                    <a:pt x="47" y="36"/>
                  </a:cubicBezTo>
                  <a:cubicBezTo>
                    <a:pt x="70" y="19"/>
                    <a:pt x="103" y="23"/>
                    <a:pt x="120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78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6"/>
          <p:cNvGrpSpPr/>
          <p:nvPr/>
        </p:nvGrpSpPr>
        <p:grpSpPr>
          <a:xfrm>
            <a:off x="4499993" y="3927544"/>
            <a:ext cx="448019" cy="444308"/>
            <a:chOff x="5293839" y="1738470"/>
            <a:chExt cx="398569" cy="395289"/>
          </a:xfrm>
          <a:solidFill>
            <a:schemeClr val="accent2"/>
          </a:solidFill>
        </p:grpSpPr>
        <p:sp>
          <p:nvSpPr>
            <p:cNvPr id="58" name="Freeform 5"/>
            <p:cNvSpPr/>
            <p:nvPr/>
          </p:nvSpPr>
          <p:spPr bwMode="auto">
            <a:xfrm>
              <a:off x="5359448" y="1804078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780" dirty="0">
                <a:latin typeface="Impact" panose="020B0806030902050204" pitchFamily="34" charset="0"/>
              </a:endParaRPr>
            </a:p>
          </p:txBody>
        </p:sp>
        <p:sp>
          <p:nvSpPr>
            <p:cNvPr id="59" name="Freeform 7"/>
            <p:cNvSpPr/>
            <p:nvPr/>
          </p:nvSpPr>
          <p:spPr bwMode="auto">
            <a:xfrm>
              <a:off x="5359448" y="1804078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80" dirty="0">
                  <a:solidFill>
                    <a:prstClr val="white"/>
                  </a:solidFill>
                  <a:latin typeface="Impact" panose="020B0806030902050204" pitchFamily="34" charset="0"/>
                </a:rPr>
                <a:t>4</a:t>
              </a:r>
              <a:endParaRPr lang="zh-CN" altLang="en-US" sz="178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0" name="Freeform 8"/>
            <p:cNvSpPr>
              <a:spLocks noEditPoints="1"/>
            </p:cNvSpPr>
            <p:nvPr/>
          </p:nvSpPr>
          <p:spPr bwMode="auto">
            <a:xfrm>
              <a:off x="5293839" y="1738470"/>
              <a:ext cx="398569" cy="395289"/>
            </a:xfrm>
            <a:custGeom>
              <a:avLst/>
              <a:gdLst>
                <a:gd name="T0" fmla="*/ 46 w 157"/>
                <a:gd name="T1" fmla="*/ 23 h 156"/>
                <a:gd name="T2" fmla="*/ 34 w 157"/>
                <a:gd name="T3" fmla="*/ 13 h 156"/>
                <a:gd name="T4" fmla="*/ 30 w 157"/>
                <a:gd name="T5" fmla="*/ 37 h 156"/>
                <a:gd name="T6" fmla="*/ 23 w 157"/>
                <a:gd name="T7" fmla="*/ 46 h 156"/>
                <a:gd name="T8" fmla="*/ 3 w 157"/>
                <a:gd name="T9" fmla="*/ 57 h 156"/>
                <a:gd name="T10" fmla="*/ 15 w 157"/>
                <a:gd name="T11" fmla="*/ 76 h 156"/>
                <a:gd name="T12" fmla="*/ 0 w 157"/>
                <a:gd name="T13" fmla="*/ 81 h 156"/>
                <a:gd name="T14" fmla="*/ 18 w 157"/>
                <a:gd name="T15" fmla="*/ 97 h 156"/>
                <a:gd name="T16" fmla="*/ 22 w 157"/>
                <a:gd name="T17" fmla="*/ 107 h 156"/>
                <a:gd name="T18" fmla="*/ 21 w 157"/>
                <a:gd name="T19" fmla="*/ 130 h 156"/>
                <a:gd name="T20" fmla="*/ 45 w 157"/>
                <a:gd name="T21" fmla="*/ 132 h 156"/>
                <a:gd name="T22" fmla="*/ 42 w 157"/>
                <a:gd name="T23" fmla="*/ 147 h 156"/>
                <a:gd name="T24" fmla="*/ 65 w 157"/>
                <a:gd name="T25" fmla="*/ 140 h 156"/>
                <a:gd name="T26" fmla="*/ 80 w 157"/>
                <a:gd name="T27" fmla="*/ 142 h 156"/>
                <a:gd name="T28" fmla="*/ 102 w 157"/>
                <a:gd name="T29" fmla="*/ 153 h 156"/>
                <a:gd name="T30" fmla="*/ 101 w 157"/>
                <a:gd name="T31" fmla="*/ 137 h 156"/>
                <a:gd name="T32" fmla="*/ 111 w 157"/>
                <a:gd name="T33" fmla="*/ 133 h 156"/>
                <a:gd name="T34" fmla="*/ 135 w 157"/>
                <a:gd name="T35" fmla="*/ 132 h 156"/>
                <a:gd name="T36" fmla="*/ 127 w 157"/>
                <a:gd name="T37" fmla="*/ 118 h 156"/>
                <a:gd name="T38" fmla="*/ 133 w 157"/>
                <a:gd name="T39" fmla="*/ 110 h 156"/>
                <a:gd name="T40" fmla="*/ 154 w 157"/>
                <a:gd name="T41" fmla="*/ 98 h 156"/>
                <a:gd name="T42" fmla="*/ 140 w 157"/>
                <a:gd name="T43" fmla="*/ 90 h 156"/>
                <a:gd name="T44" fmla="*/ 142 w 157"/>
                <a:gd name="T45" fmla="*/ 80 h 156"/>
                <a:gd name="T46" fmla="*/ 154 w 157"/>
                <a:gd name="T47" fmla="*/ 60 h 156"/>
                <a:gd name="T48" fmla="*/ 138 w 157"/>
                <a:gd name="T49" fmla="*/ 58 h 156"/>
                <a:gd name="T50" fmla="*/ 134 w 157"/>
                <a:gd name="T51" fmla="*/ 47 h 156"/>
                <a:gd name="T52" fmla="*/ 135 w 157"/>
                <a:gd name="T53" fmla="*/ 26 h 156"/>
                <a:gd name="T54" fmla="*/ 121 w 157"/>
                <a:gd name="T55" fmla="*/ 32 h 156"/>
                <a:gd name="T56" fmla="*/ 111 w 157"/>
                <a:gd name="T57" fmla="*/ 24 h 156"/>
                <a:gd name="T58" fmla="*/ 100 w 157"/>
                <a:gd name="T59" fmla="*/ 3 h 156"/>
                <a:gd name="T60" fmla="*/ 91 w 157"/>
                <a:gd name="T61" fmla="*/ 16 h 156"/>
                <a:gd name="T62" fmla="*/ 76 w 157"/>
                <a:gd name="T63" fmla="*/ 14 h 156"/>
                <a:gd name="T64" fmla="*/ 55 w 157"/>
                <a:gd name="T65" fmla="*/ 3 h 156"/>
                <a:gd name="T66" fmla="*/ 120 w 157"/>
                <a:gd name="T67" fmla="*/ 47 h 156"/>
                <a:gd name="T68" fmla="*/ 36 w 157"/>
                <a:gd name="T69" fmla="*/ 109 h 156"/>
                <a:gd name="T70" fmla="*/ 120 w 157"/>
                <a:gd name="T71" fmla="*/ 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7" h="156">
                  <a:moveTo>
                    <a:pt x="55" y="19"/>
                  </a:moveTo>
                  <a:cubicBezTo>
                    <a:pt x="52" y="20"/>
                    <a:pt x="49" y="22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0"/>
                    <a:pt x="25" y="43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9"/>
                    <a:pt x="15" y="72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101"/>
                    <a:pt x="19" y="102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8" y="127"/>
                    <a:pt x="41" y="130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70" y="141"/>
                    <a:pt x="75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5" y="136"/>
                    <a:pt x="108" y="134"/>
                    <a:pt x="111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9" y="116"/>
                    <a:pt x="131" y="113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1" y="87"/>
                    <a:pt x="141" y="8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7" y="55"/>
                    <a:pt x="136" y="52"/>
                    <a:pt x="133" y="48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8" y="29"/>
                    <a:pt x="115" y="27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6" y="15"/>
                    <a:pt x="81" y="15"/>
                    <a:pt x="76" y="15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120" y="47"/>
                  </a:moveTo>
                  <a:cubicBezTo>
                    <a:pt x="138" y="70"/>
                    <a:pt x="133" y="103"/>
                    <a:pt x="109" y="120"/>
                  </a:cubicBezTo>
                  <a:cubicBezTo>
                    <a:pt x="86" y="137"/>
                    <a:pt x="53" y="133"/>
                    <a:pt x="36" y="109"/>
                  </a:cubicBezTo>
                  <a:cubicBezTo>
                    <a:pt x="19" y="86"/>
                    <a:pt x="23" y="53"/>
                    <a:pt x="47" y="36"/>
                  </a:cubicBezTo>
                  <a:cubicBezTo>
                    <a:pt x="70" y="19"/>
                    <a:pt x="103" y="23"/>
                    <a:pt x="120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780" dirty="0">
                <a:latin typeface="Impact" panose="020B0806030902050204" pitchFamily="34" charset="0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021761" y="1136366"/>
            <a:ext cx="3091901" cy="66941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</a:t>
            </a:r>
            <a:endParaRPr lang="zh-CN" altLang="da-DK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2" name="文本框 5"/>
          <p:cNvSpPr txBox="1">
            <a:spLocks noChangeArrowheads="1"/>
          </p:cNvSpPr>
          <p:nvPr/>
        </p:nvSpPr>
        <p:spPr bwMode="auto">
          <a:xfrm>
            <a:off x="5035187" y="949895"/>
            <a:ext cx="1428590" cy="27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7" tIns="45718" rIns="91437" bIns="45718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028580" y="2116577"/>
            <a:ext cx="3091901" cy="66941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</a:t>
            </a:r>
            <a:endParaRPr lang="zh-CN" altLang="da-DK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4" name="文本框 5"/>
          <p:cNvSpPr txBox="1">
            <a:spLocks noChangeArrowheads="1"/>
          </p:cNvSpPr>
          <p:nvPr/>
        </p:nvSpPr>
        <p:spPr bwMode="auto">
          <a:xfrm>
            <a:off x="5042006" y="1930107"/>
            <a:ext cx="1428590" cy="27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7" tIns="45718" rIns="91437" bIns="45718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021761" y="3081224"/>
            <a:ext cx="3091901" cy="66941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</a:t>
            </a:r>
            <a:endParaRPr lang="zh-CN" altLang="da-DK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6" name="文本框 5"/>
          <p:cNvSpPr txBox="1">
            <a:spLocks noChangeArrowheads="1"/>
          </p:cNvSpPr>
          <p:nvPr/>
        </p:nvSpPr>
        <p:spPr bwMode="auto">
          <a:xfrm>
            <a:off x="5035187" y="2894754"/>
            <a:ext cx="1428590" cy="27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7" tIns="45718" rIns="91437" bIns="45718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028580" y="4065326"/>
            <a:ext cx="3091901" cy="669410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</a:t>
            </a:r>
            <a:endParaRPr lang="zh-CN" altLang="da-DK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8" name="文本框 5"/>
          <p:cNvSpPr txBox="1">
            <a:spLocks noChangeArrowheads="1"/>
          </p:cNvSpPr>
          <p:nvPr/>
        </p:nvSpPr>
        <p:spPr bwMode="auto">
          <a:xfrm>
            <a:off x="5042006" y="3878856"/>
            <a:ext cx="1428590" cy="278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7" tIns="45718" rIns="91437" bIns="45718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Entry_1"/>
          <p:cNvSpPr/>
          <p:nvPr>
            <p:custDataLst>
              <p:tags r:id="rId1"/>
            </p:custDataLst>
          </p:nvPr>
        </p:nvSpPr>
        <p:spPr>
          <a:xfrm flipH="1">
            <a:off x="3547944" y="2023141"/>
            <a:ext cx="3383406" cy="1097220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endParaRPr lang="zh-CN" altLang="en-US" sz="7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Number_1"/>
          <p:cNvSpPr/>
          <p:nvPr>
            <p:custDataLst>
              <p:tags r:id="rId2"/>
            </p:custDataLst>
          </p:nvPr>
        </p:nvSpPr>
        <p:spPr>
          <a:xfrm flipH="1">
            <a:off x="1973729" y="1996260"/>
            <a:ext cx="1406481" cy="1150981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35096" rIns="134985" bIns="35096" anchor="ctr">
            <a:noAutofit/>
          </a:bodyPr>
          <a:lstStyle/>
          <a:p>
            <a:pPr algn="ctr">
              <a:defRPr/>
            </a:pPr>
            <a:r>
              <a:rPr lang="en-US" altLang="zh-CN" sz="21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11826" y="2106633"/>
            <a:ext cx="2502382" cy="4815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1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单击输入标题</a:t>
            </a:r>
            <a:endParaRPr lang="zh-CN" altLang="en-US" sz="31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017005" y="2638249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361221" y="2638249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17005" y="2829994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1221" y="2829994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1298328" y="1582423"/>
          <a:ext cx="1697853" cy="1698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4518" name="AutoShape 6"/>
          <p:cNvSpPr/>
          <p:nvPr/>
        </p:nvSpPr>
        <p:spPr bwMode="auto">
          <a:xfrm>
            <a:off x="1590146" y="1901301"/>
            <a:ext cx="1086095" cy="1086095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/>
          <p:nvPr/>
        </p:nvSpPr>
        <p:spPr bwMode="auto">
          <a:xfrm>
            <a:off x="1499947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/>
          <p:nvPr/>
        </p:nvSpPr>
        <p:spPr bwMode="auto">
          <a:xfrm>
            <a:off x="1499947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70"/>
              </a:spcBef>
            </a:pPr>
            <a:r>
              <a:rPr lang="en-US" altLang="zh-CN" sz="57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2957450" y="1604708"/>
          <a:ext cx="1675569" cy="1675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4522" name="AutoShape 10"/>
          <p:cNvSpPr/>
          <p:nvPr/>
        </p:nvSpPr>
        <p:spPr bwMode="auto">
          <a:xfrm>
            <a:off x="3252450" y="1906076"/>
            <a:ext cx="1085565" cy="1086095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/>
          <p:nvPr/>
        </p:nvSpPr>
        <p:spPr bwMode="auto">
          <a:xfrm>
            <a:off x="3162252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/>
          <p:nvPr/>
        </p:nvSpPr>
        <p:spPr bwMode="auto">
          <a:xfrm>
            <a:off x="3162252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70"/>
              </a:spcBef>
            </a:pPr>
            <a:r>
              <a:rPr lang="en-US" altLang="zh-CN" sz="57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4567755" y="1603645"/>
          <a:ext cx="1677692" cy="167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26" name="AutoShape 14"/>
          <p:cNvSpPr/>
          <p:nvPr/>
        </p:nvSpPr>
        <p:spPr bwMode="auto">
          <a:xfrm>
            <a:off x="4863289" y="1906076"/>
            <a:ext cx="1086095" cy="1086095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/>
          <p:nvPr/>
        </p:nvSpPr>
        <p:spPr bwMode="auto">
          <a:xfrm>
            <a:off x="4773620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/>
          <p:nvPr/>
        </p:nvSpPr>
        <p:spPr bwMode="auto">
          <a:xfrm>
            <a:off x="4773620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70"/>
              </a:spcBef>
            </a:pPr>
            <a:r>
              <a:rPr lang="en-US" altLang="zh-CN" sz="57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/>
        </p:nvGraphicFramePr>
        <p:xfrm>
          <a:off x="6147820" y="1580300"/>
          <a:ext cx="1724383" cy="1724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30" name="AutoShape 18"/>
          <p:cNvSpPr/>
          <p:nvPr/>
        </p:nvSpPr>
        <p:spPr bwMode="auto">
          <a:xfrm>
            <a:off x="6467229" y="1893873"/>
            <a:ext cx="1086095" cy="1086095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/>
          <p:nvPr/>
        </p:nvSpPr>
        <p:spPr bwMode="auto">
          <a:xfrm>
            <a:off x="6377030" y="3347095"/>
            <a:ext cx="1265962" cy="153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9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/>
          <p:nvPr/>
        </p:nvSpPr>
        <p:spPr bwMode="auto">
          <a:xfrm>
            <a:off x="6377030" y="3526464"/>
            <a:ext cx="1265962" cy="31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70"/>
              </a:spcBef>
            </a:pPr>
            <a:r>
              <a:rPr lang="en-US" altLang="zh-CN" sz="57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5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21"/>
          <p:cNvGrpSpPr/>
          <p:nvPr/>
        </p:nvGrpSpPr>
        <p:grpSpPr bwMode="auto">
          <a:xfrm>
            <a:off x="1957838" y="2273767"/>
            <a:ext cx="5229387" cy="326837"/>
            <a:chOff x="0" y="-1"/>
            <a:chExt cx="15646569" cy="977781"/>
          </a:xfrm>
        </p:grpSpPr>
        <p:sp>
          <p:nvSpPr>
            <p:cNvPr id="64534" name="AutoShape 22"/>
            <p:cNvSpPr/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/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/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/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2734" tIns="12734" rIns="12734" bIns="12734" anchor="ctr"/>
            <a:lstStyle/>
            <a:p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150606" y="1371095"/>
            <a:ext cx="1115346" cy="1144210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1732393" y="2554489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79406" tIns="39703" rIns="79406" bIns="39703" numCol="1" anchor="t" anchorCtr="0" compatLnSpc="1"/>
          <a:lstStyle/>
          <a:p>
            <a:pPr>
              <a:lnSpc>
                <a:spcPct val="120000"/>
              </a:lnSpc>
            </a:pPr>
            <a:endParaRPr lang="en-US" sz="5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3102440" y="2554489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79406" tIns="39703" rIns="79406" bIns="39703" numCol="1" anchor="t" anchorCtr="0" compatLnSpc="1"/>
          <a:lstStyle/>
          <a:p>
            <a:pPr>
              <a:lnSpc>
                <a:spcPct val="120000"/>
              </a:lnSpc>
            </a:pPr>
            <a:endParaRPr lang="en-US" sz="5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4445800" y="2554489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79406" tIns="39703" rIns="79406" bIns="39703" numCol="1" anchor="t" anchorCtr="0" compatLnSpc="1"/>
          <a:lstStyle/>
          <a:p>
            <a:pPr>
              <a:lnSpc>
                <a:spcPct val="120000"/>
              </a:lnSpc>
            </a:pPr>
            <a:endParaRPr lang="en-US" sz="5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5789160" y="2554489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79406" tIns="39703" rIns="79406" bIns="39703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7132520" y="2554489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79406" tIns="39703" rIns="79406" bIns="39703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1526158" y="3664471"/>
            <a:ext cx="1140353" cy="611032"/>
            <a:chOff x="764014" y="1572498"/>
            <a:chExt cx="1544637" cy="703640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885698" y="1572498"/>
              <a:ext cx="1215934" cy="21176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764014" y="1792055"/>
              <a:ext cx="1544637" cy="484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2876189" y="3664460"/>
            <a:ext cx="1140353" cy="611030"/>
            <a:chOff x="764014" y="1572495"/>
            <a:chExt cx="1544637" cy="703642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858205" y="1572495"/>
              <a:ext cx="1215934" cy="21176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764014" y="1792052"/>
              <a:ext cx="1544637" cy="48408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4226220" y="3664461"/>
            <a:ext cx="1140353" cy="611032"/>
            <a:chOff x="764014" y="1572496"/>
            <a:chExt cx="1544637" cy="703645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858206" y="1572496"/>
              <a:ext cx="1215934" cy="2117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764014" y="1792055"/>
              <a:ext cx="1544637" cy="48408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5"/>
          <p:cNvGrpSpPr/>
          <p:nvPr/>
        </p:nvGrpSpPr>
        <p:grpSpPr>
          <a:xfrm>
            <a:off x="5576252" y="3664461"/>
            <a:ext cx="1140353" cy="611032"/>
            <a:chOff x="764014" y="1572496"/>
            <a:chExt cx="1544637" cy="703645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874190" y="1572496"/>
              <a:ext cx="1215934" cy="2117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764014" y="1792055"/>
              <a:ext cx="1544637" cy="48408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5"/>
          <p:cNvGrpSpPr/>
          <p:nvPr/>
        </p:nvGrpSpPr>
        <p:grpSpPr>
          <a:xfrm>
            <a:off x="6926284" y="3664460"/>
            <a:ext cx="1140353" cy="611032"/>
            <a:chOff x="764014" y="1572496"/>
            <a:chExt cx="1544637" cy="703645"/>
          </a:xfrm>
        </p:grpSpPr>
        <p:sp>
          <p:nvSpPr>
            <p:cNvPr id="118" name="Text Placeholder 3"/>
            <p:cNvSpPr txBox="1"/>
            <p:nvPr/>
          </p:nvSpPr>
          <p:spPr>
            <a:xfrm>
              <a:off x="816067" y="1572496"/>
              <a:ext cx="1215934" cy="21176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764014" y="1792055"/>
              <a:ext cx="1544637" cy="48408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2529336" y="1510111"/>
            <a:ext cx="5413971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>
          <a:xfrm>
            <a:off x="3390109" y="1863815"/>
            <a:ext cx="709154" cy="709154"/>
            <a:chOff x="2485261" y="1052590"/>
            <a:chExt cx="604874" cy="604874"/>
          </a:xfrm>
        </p:grpSpPr>
        <p:grpSp>
          <p:nvGrpSpPr>
            <p:cNvPr id="3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10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70563" tIns="35282" rIns="70563" bIns="3528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545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70563" tIns="35282" rIns="70563" bIns="3528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545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0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387590" y="2218371"/>
            <a:ext cx="100040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59"/>
          <p:cNvGrpSpPr/>
          <p:nvPr/>
        </p:nvGrpSpPr>
        <p:grpSpPr>
          <a:xfrm>
            <a:off x="2230053" y="1795017"/>
            <a:ext cx="846756" cy="846756"/>
            <a:chOff x="1688904" y="1134544"/>
            <a:chExt cx="1097279" cy="1097279"/>
          </a:xfrm>
        </p:grpSpPr>
        <p:sp>
          <p:nvSpPr>
            <p:cNvPr id="22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1259946" y="1696463"/>
            <a:ext cx="1127627" cy="2166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259946" y="2122252"/>
            <a:ext cx="1127627" cy="2166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259946" y="2540686"/>
            <a:ext cx="1127627" cy="2166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56"/>
          <p:cNvGrpSpPr/>
          <p:nvPr/>
        </p:nvGrpSpPr>
        <p:grpSpPr>
          <a:xfrm>
            <a:off x="4984533" y="3218759"/>
            <a:ext cx="709154" cy="709154"/>
            <a:chOff x="4514393" y="2768994"/>
            <a:chExt cx="918966" cy="918966"/>
          </a:xfrm>
        </p:grpSpPr>
        <p:sp>
          <p:nvSpPr>
            <p:cNvPr id="17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0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70563" tIns="35282" rIns="70563" bIns="35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8"/>
          <p:cNvGrpSpPr/>
          <p:nvPr/>
        </p:nvGrpSpPr>
        <p:grpSpPr>
          <a:xfrm>
            <a:off x="4984533" y="1869193"/>
            <a:ext cx="709154" cy="709154"/>
            <a:chOff x="4514393" y="1491454"/>
            <a:chExt cx="918966" cy="918966"/>
          </a:xfrm>
        </p:grpSpPr>
        <p:sp>
          <p:nvSpPr>
            <p:cNvPr id="35" name="Freeform 7"/>
            <p:cNvSpPr/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70563" tIns="35282" rIns="70563" bIns="35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0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2387590" y="3550127"/>
            <a:ext cx="1000401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6"/>
          <p:cNvGrpSpPr/>
          <p:nvPr/>
        </p:nvGrpSpPr>
        <p:grpSpPr>
          <a:xfrm>
            <a:off x="2230053" y="3126771"/>
            <a:ext cx="846756" cy="846756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259946" y="3028218"/>
            <a:ext cx="1127627" cy="21664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259946" y="3454007"/>
            <a:ext cx="1127627" cy="21664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259946" y="3872442"/>
            <a:ext cx="1127627" cy="21664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Group 73"/>
          <p:cNvGrpSpPr/>
          <p:nvPr/>
        </p:nvGrpSpPr>
        <p:grpSpPr>
          <a:xfrm>
            <a:off x="3387991" y="3202584"/>
            <a:ext cx="709154" cy="709154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0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70563" tIns="35282" rIns="70563" bIns="35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5685619" y="2218223"/>
            <a:ext cx="1000401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7"/>
          <p:cNvGrpSpPr/>
          <p:nvPr/>
        </p:nvGrpSpPr>
        <p:grpSpPr>
          <a:xfrm rot="10800000">
            <a:off x="6028052" y="1794868"/>
            <a:ext cx="846756" cy="846756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6711987" y="1696318"/>
            <a:ext cx="1137177" cy="21678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6711987" y="2122107"/>
            <a:ext cx="1137177" cy="21678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6711987" y="2540541"/>
            <a:ext cx="1137177" cy="21678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5685619" y="3564602"/>
            <a:ext cx="1000401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85"/>
          <p:cNvGrpSpPr/>
          <p:nvPr/>
        </p:nvGrpSpPr>
        <p:grpSpPr>
          <a:xfrm rot="10800000">
            <a:off x="6028052" y="3141246"/>
            <a:ext cx="846756" cy="846756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6711987" y="3042696"/>
            <a:ext cx="1137177" cy="21678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6711987" y="3468486"/>
            <a:ext cx="1137177" cy="21678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6711987" y="3886921"/>
            <a:ext cx="1137177" cy="21678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3671482" y="1914935"/>
            <a:ext cx="1801082" cy="1840124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70563" tIns="35282" rIns="70563" bIns="35282" numCol="1" anchor="t" anchorCtr="0" compatLnSpc="1"/>
          <a:lstStyle/>
          <a:p>
            <a:pPr>
              <a:lnSpc>
                <a:spcPct val="120000"/>
              </a:lnSpc>
            </a:pPr>
            <a:endParaRPr lang="en-US" sz="154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16200000" flipH="1">
            <a:off x="2857582" y="2901828"/>
            <a:ext cx="3428838" cy="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7"/>
          <p:cNvGrpSpPr/>
          <p:nvPr/>
        </p:nvGrpSpPr>
        <p:grpSpPr>
          <a:xfrm>
            <a:off x="4857737" y="1616016"/>
            <a:ext cx="3708272" cy="3000231"/>
            <a:chOff x="4857752" y="1643056"/>
            <a:chExt cx="3708476" cy="3000396"/>
          </a:xfrm>
        </p:grpSpPr>
        <p:sp>
          <p:nvSpPr>
            <p:cNvPr id="16" name="Rectangle 15"/>
            <p:cNvSpPr/>
            <p:nvPr/>
          </p:nvSpPr>
          <p:spPr>
            <a:xfrm>
              <a:off x="4857752" y="2928940"/>
              <a:ext cx="3708476" cy="171451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" name="Group 16"/>
            <p:cNvGrpSpPr/>
            <p:nvPr/>
          </p:nvGrpSpPr>
          <p:grpSpPr>
            <a:xfrm>
              <a:off x="4857752" y="1643056"/>
              <a:ext cx="3708476" cy="1014137"/>
              <a:chOff x="4857752" y="1643056"/>
              <a:chExt cx="3708476" cy="1014137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4857752" y="2000246"/>
                <a:ext cx="3708476" cy="65694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57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  <a:endPara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857752" y="1643056"/>
                <a:ext cx="1827524" cy="218854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42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zh-CN" altLang="en-US" sz="142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16"/>
          <p:cNvGrpSpPr/>
          <p:nvPr/>
        </p:nvGrpSpPr>
        <p:grpSpPr>
          <a:xfrm>
            <a:off x="628791" y="1187410"/>
            <a:ext cx="3655438" cy="2871366"/>
            <a:chOff x="628574" y="1214428"/>
            <a:chExt cx="3655639" cy="2871525"/>
          </a:xfrm>
        </p:grpSpPr>
        <p:sp>
          <p:nvSpPr>
            <p:cNvPr id="15" name="Rectangle 14"/>
            <p:cNvSpPr/>
            <p:nvPr/>
          </p:nvSpPr>
          <p:spPr>
            <a:xfrm>
              <a:off x="628575" y="1214428"/>
              <a:ext cx="3655638" cy="171451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17"/>
            <p:cNvGrpSpPr/>
            <p:nvPr/>
          </p:nvGrpSpPr>
          <p:grpSpPr>
            <a:xfrm>
              <a:off x="628574" y="3071816"/>
              <a:ext cx="3655639" cy="1014137"/>
              <a:chOff x="628574" y="3071816"/>
              <a:chExt cx="3655639" cy="101413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628575" y="3429006"/>
                <a:ext cx="3655638" cy="65694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57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  <a:endPara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28574" y="3071816"/>
                <a:ext cx="1946294" cy="218854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zh-CN" altLang="en-US" sz="142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zh-CN" altLang="en-US" sz="142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Entry_1"/>
          <p:cNvSpPr/>
          <p:nvPr>
            <p:custDataLst>
              <p:tags r:id="rId1"/>
            </p:custDataLst>
          </p:nvPr>
        </p:nvSpPr>
        <p:spPr>
          <a:xfrm flipH="1">
            <a:off x="3547944" y="2023141"/>
            <a:ext cx="3383406" cy="1097220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endParaRPr lang="zh-CN" altLang="en-US" sz="7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Number_1"/>
          <p:cNvSpPr/>
          <p:nvPr>
            <p:custDataLst>
              <p:tags r:id="rId2"/>
            </p:custDataLst>
          </p:nvPr>
        </p:nvSpPr>
        <p:spPr>
          <a:xfrm flipH="1">
            <a:off x="1973729" y="1996260"/>
            <a:ext cx="1406481" cy="1150981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35096" rIns="134985" bIns="35096" anchor="ctr">
            <a:noAutofit/>
          </a:bodyPr>
          <a:lstStyle/>
          <a:p>
            <a:pPr algn="ctr">
              <a:defRPr/>
            </a:pPr>
            <a:r>
              <a:rPr lang="en-US" altLang="zh-CN" sz="21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11826" y="2106633"/>
            <a:ext cx="2502382" cy="4815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1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单击输入标题</a:t>
            </a:r>
            <a:endParaRPr lang="zh-CN" altLang="en-US" sz="31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017005" y="2638249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361221" y="2638249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17005" y="2829994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1221" y="2829994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0" name="Shape 2700"/>
          <p:cNvSpPr/>
          <p:nvPr/>
        </p:nvSpPr>
        <p:spPr>
          <a:xfrm>
            <a:off x="-19829" y="2676516"/>
            <a:ext cx="9174134" cy="25694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706"/>
          <p:cNvGrpSpPr/>
          <p:nvPr/>
        </p:nvGrpSpPr>
        <p:grpSpPr>
          <a:xfrm>
            <a:off x="2932856" y="1429162"/>
            <a:ext cx="1454763" cy="1858193"/>
            <a:chOff x="0" y="567999"/>
            <a:chExt cx="3879578" cy="4955450"/>
          </a:xfrm>
          <a:effectLst/>
        </p:grpSpPr>
        <p:sp>
          <p:nvSpPr>
            <p:cNvPr id="2701" name="Shape 2701"/>
            <p:cNvSpPr/>
            <p:nvPr/>
          </p:nvSpPr>
          <p:spPr>
            <a:xfrm flipV="1">
              <a:off x="1939788" y="237486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17081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02" name="Shape 2702"/>
            <p:cNvSpPr/>
            <p:nvPr/>
          </p:nvSpPr>
          <p:spPr>
            <a:xfrm rot="10800000">
              <a:off x="657229" y="3618651"/>
              <a:ext cx="2565045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03" name="Shape 2703"/>
            <p:cNvSpPr/>
            <p:nvPr/>
          </p:nvSpPr>
          <p:spPr>
            <a:xfrm>
              <a:off x="1024730" y="567999"/>
              <a:ext cx="1581715" cy="4801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7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2002-2003</a:t>
              </a:r>
              <a:endParaRPr sz="97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04" name="Shape 2704"/>
            <p:cNvSpPr/>
            <p:nvPr/>
          </p:nvSpPr>
          <p:spPr>
            <a:xfrm>
              <a:off x="0" y="933709"/>
              <a:ext cx="3879578" cy="840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685165">
                <a:lnSpc>
                  <a:spcPct val="120000"/>
                </a:lnSpc>
                <a:defRPr/>
              </a:pPr>
              <a:r>
                <a:rPr lang="en-US" altLang="zh-CN" sz="57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57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05" name="Shape 2705"/>
            <p:cNvSpPr/>
            <p:nvPr/>
          </p:nvSpPr>
          <p:spPr>
            <a:xfrm>
              <a:off x="1255764" y="4506439"/>
              <a:ext cx="1367973" cy="490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712"/>
          <p:cNvGrpSpPr/>
          <p:nvPr/>
        </p:nvGrpSpPr>
        <p:grpSpPr>
          <a:xfrm>
            <a:off x="4687659" y="2589780"/>
            <a:ext cx="1454763" cy="1781247"/>
            <a:chOff x="76252" y="0"/>
            <a:chExt cx="3879578" cy="4750253"/>
          </a:xfrm>
          <a:effectLst/>
        </p:grpSpPr>
        <p:sp>
          <p:nvSpPr>
            <p:cNvPr id="2707" name="Shape 2707"/>
            <p:cNvSpPr/>
            <p:nvPr/>
          </p:nvSpPr>
          <p:spPr>
            <a:xfrm flipH="1">
              <a:off x="1939788" y="181829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17081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08" name="Shape 2708"/>
            <p:cNvSpPr/>
            <p:nvPr/>
          </p:nvSpPr>
          <p:spPr>
            <a:xfrm>
              <a:off x="657305" y="0"/>
              <a:ext cx="2565043" cy="190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09" name="Shape 2709"/>
            <p:cNvSpPr/>
            <p:nvPr/>
          </p:nvSpPr>
          <p:spPr>
            <a:xfrm>
              <a:off x="1218058" y="3486189"/>
              <a:ext cx="1581715" cy="4801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7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2004-2005</a:t>
              </a:r>
              <a:endParaRPr sz="97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10" name="Shape 2710"/>
            <p:cNvSpPr/>
            <p:nvPr/>
          </p:nvSpPr>
          <p:spPr>
            <a:xfrm>
              <a:off x="76252" y="3909463"/>
              <a:ext cx="3879578" cy="840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685165">
                <a:lnSpc>
                  <a:spcPct val="120000"/>
                </a:lnSpc>
                <a:defRPr/>
              </a:pPr>
              <a:r>
                <a:rPr lang="en-US" altLang="zh-CN" sz="57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57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11" name="Shape 2711"/>
            <p:cNvSpPr/>
            <p:nvPr/>
          </p:nvSpPr>
          <p:spPr>
            <a:xfrm>
              <a:off x="1251033" y="374887"/>
              <a:ext cx="1367973" cy="490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718"/>
          <p:cNvGrpSpPr/>
          <p:nvPr/>
        </p:nvGrpSpPr>
        <p:grpSpPr>
          <a:xfrm>
            <a:off x="1332195" y="2589779"/>
            <a:ext cx="1454763" cy="1790157"/>
            <a:chOff x="-2" y="-1"/>
            <a:chExt cx="3879579" cy="4774015"/>
          </a:xfrm>
          <a:effectLst/>
        </p:grpSpPr>
        <p:sp>
          <p:nvSpPr>
            <p:cNvPr id="2713" name="Shape 2713"/>
            <p:cNvSpPr/>
            <p:nvPr/>
          </p:nvSpPr>
          <p:spPr>
            <a:xfrm flipH="1">
              <a:off x="1939788" y="181829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17081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14" name="Shape 2714"/>
            <p:cNvSpPr/>
            <p:nvPr/>
          </p:nvSpPr>
          <p:spPr>
            <a:xfrm>
              <a:off x="657305" y="-1"/>
              <a:ext cx="2565043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15" name="Shape 2715"/>
            <p:cNvSpPr/>
            <p:nvPr/>
          </p:nvSpPr>
          <p:spPr>
            <a:xfrm>
              <a:off x="1167259" y="3486189"/>
              <a:ext cx="1581715" cy="4801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7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2000-2001</a:t>
              </a:r>
              <a:endParaRPr sz="97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16" name="Shape 2716"/>
            <p:cNvSpPr/>
            <p:nvPr/>
          </p:nvSpPr>
          <p:spPr>
            <a:xfrm>
              <a:off x="-2" y="3933224"/>
              <a:ext cx="3879579" cy="840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685165">
                <a:lnSpc>
                  <a:spcPct val="120000"/>
                </a:lnSpc>
                <a:defRPr/>
              </a:pPr>
              <a:r>
                <a:rPr lang="en-US" altLang="zh-CN" sz="57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57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17" name="Shape 2717"/>
            <p:cNvSpPr/>
            <p:nvPr/>
          </p:nvSpPr>
          <p:spPr>
            <a:xfrm>
              <a:off x="1281254" y="374889"/>
              <a:ext cx="1367973" cy="490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724"/>
          <p:cNvGrpSpPr/>
          <p:nvPr/>
        </p:nvGrpSpPr>
        <p:grpSpPr>
          <a:xfrm>
            <a:off x="6471587" y="1390150"/>
            <a:ext cx="1454763" cy="1897205"/>
            <a:chOff x="0" y="463962"/>
            <a:chExt cx="3879578" cy="5059487"/>
          </a:xfrm>
          <a:effectLst/>
        </p:grpSpPr>
        <p:sp>
          <p:nvSpPr>
            <p:cNvPr id="2719" name="Shape 2719"/>
            <p:cNvSpPr/>
            <p:nvPr/>
          </p:nvSpPr>
          <p:spPr>
            <a:xfrm flipV="1">
              <a:off x="1939788" y="237486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17081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20" name="Shape 2720"/>
            <p:cNvSpPr/>
            <p:nvPr/>
          </p:nvSpPr>
          <p:spPr>
            <a:xfrm rot="10800000">
              <a:off x="682629" y="3618651"/>
              <a:ext cx="2565045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21" name="Shape 2721"/>
            <p:cNvSpPr/>
            <p:nvPr/>
          </p:nvSpPr>
          <p:spPr>
            <a:xfrm>
              <a:off x="1126421" y="463962"/>
              <a:ext cx="1581715" cy="4801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7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2006-2007</a:t>
              </a:r>
              <a:endParaRPr sz="97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22" name="Shape 2722"/>
            <p:cNvSpPr/>
            <p:nvPr/>
          </p:nvSpPr>
          <p:spPr>
            <a:xfrm>
              <a:off x="0" y="929958"/>
              <a:ext cx="3879578" cy="8407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685165">
                <a:lnSpc>
                  <a:spcPct val="120000"/>
                </a:lnSpc>
                <a:defRPr/>
              </a:pPr>
              <a:r>
                <a:rPr lang="en-US" altLang="zh-CN" sz="57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57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23" name="Shape 2723"/>
            <p:cNvSpPr/>
            <p:nvPr/>
          </p:nvSpPr>
          <p:spPr>
            <a:xfrm>
              <a:off x="1240416" y="4506439"/>
              <a:ext cx="1367973" cy="490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0" grpId="0" animBg="1" advAuto="0"/>
      <p:bldP spid="2" grpId="0" advAuto="0"/>
      <p:bldP spid="3" grpId="0" advAuto="0"/>
      <p:bldP spid="4" grpId="0" advAuto="0"/>
      <p:bldP spid="5" grpId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3547886" y="1650047"/>
            <a:ext cx="1771553" cy="17715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54" name="矩形 53"/>
          <p:cNvSpPr/>
          <p:nvPr/>
        </p:nvSpPr>
        <p:spPr>
          <a:xfrm>
            <a:off x="3137693" y="2807271"/>
            <a:ext cx="410193" cy="614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55" name="矩形 54"/>
          <p:cNvSpPr/>
          <p:nvPr/>
        </p:nvSpPr>
        <p:spPr>
          <a:xfrm rot="16200000">
            <a:off x="4813037" y="3319532"/>
            <a:ext cx="410193" cy="614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56" name="矩形 55"/>
          <p:cNvSpPr/>
          <p:nvPr/>
        </p:nvSpPr>
        <p:spPr>
          <a:xfrm rot="16200000">
            <a:off x="3653451" y="1144041"/>
            <a:ext cx="410193" cy="614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57" name="矩形 56"/>
          <p:cNvSpPr/>
          <p:nvPr/>
        </p:nvSpPr>
        <p:spPr>
          <a:xfrm rot="10800000">
            <a:off x="5312326" y="1645607"/>
            <a:ext cx="410193" cy="614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82" name="Freeform 167"/>
          <p:cNvSpPr>
            <a:spLocks noEditPoints="1"/>
          </p:cNvSpPr>
          <p:nvPr/>
        </p:nvSpPr>
        <p:spPr bwMode="auto">
          <a:xfrm>
            <a:off x="4098677" y="1806357"/>
            <a:ext cx="641395" cy="941934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endParaRPr lang="zh-CN" altLang="en-US" sz="1280"/>
          </a:p>
        </p:txBody>
      </p:sp>
      <p:sp>
        <p:nvSpPr>
          <p:cNvPr id="83" name="文本框 82"/>
          <p:cNvSpPr txBox="1"/>
          <p:nvPr/>
        </p:nvSpPr>
        <p:spPr>
          <a:xfrm>
            <a:off x="3602150" y="2875612"/>
            <a:ext cx="1663025" cy="3111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DIGITALVIDEOS</a:t>
            </a:r>
            <a:endParaRPr lang="zh-CN" altLang="en-US" sz="14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Box 23"/>
          <p:cNvSpPr txBox="1"/>
          <p:nvPr/>
        </p:nvSpPr>
        <p:spPr>
          <a:xfrm>
            <a:off x="6292792" y="1700200"/>
            <a:ext cx="16784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6292792" y="1480731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4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4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6292792" y="3533108"/>
            <a:ext cx="16784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6292792" y="3313639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4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4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966079" y="1700200"/>
            <a:ext cx="16784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1438734" y="1480731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14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4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966079" y="3533108"/>
            <a:ext cx="16784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1438734" y="3313639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14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4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82" grpId="0" animBg="1"/>
      <p:bldP spid="83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2431151" y="2871208"/>
            <a:ext cx="547263" cy="364843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3171166" y="2871208"/>
            <a:ext cx="547263" cy="364843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3911181" y="2871207"/>
            <a:ext cx="547263" cy="364843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6361508" y="2642571"/>
            <a:ext cx="548961" cy="823817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</a:ln>
            </p:spPr>
            <p:txBody>
              <a:bodyPr vert="horz" wrap="square" lIns="79406" tIns="39703" rIns="79406" bIns="397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</a:ln>
            </p:spPr>
            <p:txBody>
              <a:bodyPr vert="horz" wrap="square" lIns="79406" tIns="39703" rIns="79406" bIns="397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57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120"/>
          <p:cNvGrpSpPr/>
          <p:nvPr/>
        </p:nvGrpSpPr>
        <p:grpSpPr>
          <a:xfrm rot="16200000" flipH="1">
            <a:off x="3190252" y="3225521"/>
            <a:ext cx="1261242" cy="363038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4"/>
          <p:cNvGrpSpPr/>
          <p:nvPr/>
        </p:nvGrpSpPr>
        <p:grpSpPr>
          <a:xfrm rot="16200000">
            <a:off x="4631336" y="2871207"/>
            <a:ext cx="547263" cy="364843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74"/>
          <p:cNvGrpSpPr/>
          <p:nvPr/>
        </p:nvGrpSpPr>
        <p:grpSpPr>
          <a:xfrm rot="16200000">
            <a:off x="5379614" y="2871208"/>
            <a:ext cx="547263" cy="364843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20"/>
          <p:cNvGrpSpPr/>
          <p:nvPr/>
        </p:nvGrpSpPr>
        <p:grpSpPr>
          <a:xfrm rot="5400000" flipH="1" flipV="1">
            <a:off x="3918131" y="2508084"/>
            <a:ext cx="1261242" cy="363038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20"/>
          <p:cNvGrpSpPr/>
          <p:nvPr/>
        </p:nvGrpSpPr>
        <p:grpSpPr>
          <a:xfrm rot="16200000" flipH="1">
            <a:off x="4649314" y="3225521"/>
            <a:ext cx="1261242" cy="363038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0"/>
          <p:cNvGrpSpPr/>
          <p:nvPr/>
        </p:nvGrpSpPr>
        <p:grpSpPr>
          <a:xfrm rot="5400000" flipH="1" flipV="1">
            <a:off x="5397592" y="2508084"/>
            <a:ext cx="1261242" cy="363038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5400000" flipH="1" flipV="1">
            <a:off x="2438100" y="2508084"/>
            <a:ext cx="1261242" cy="363038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08"/>
          <p:cNvGrpSpPr/>
          <p:nvPr/>
        </p:nvGrpSpPr>
        <p:grpSpPr>
          <a:xfrm>
            <a:off x="4238904" y="1922452"/>
            <a:ext cx="663953" cy="644945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11"/>
          <p:cNvGrpSpPr/>
          <p:nvPr/>
        </p:nvGrpSpPr>
        <p:grpSpPr>
          <a:xfrm>
            <a:off x="4959058" y="3581080"/>
            <a:ext cx="663953" cy="644945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14"/>
          <p:cNvGrpSpPr/>
          <p:nvPr/>
        </p:nvGrpSpPr>
        <p:grpSpPr>
          <a:xfrm>
            <a:off x="3498887" y="3581080"/>
            <a:ext cx="663953" cy="644945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7"/>
          <p:cNvGrpSpPr/>
          <p:nvPr/>
        </p:nvGrpSpPr>
        <p:grpSpPr>
          <a:xfrm>
            <a:off x="2758872" y="1922452"/>
            <a:ext cx="663953" cy="644945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0"/>
          <p:cNvGrpSpPr/>
          <p:nvPr/>
        </p:nvGrpSpPr>
        <p:grpSpPr>
          <a:xfrm>
            <a:off x="5700919" y="1922452"/>
            <a:ext cx="663953" cy="644945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/>
          <p:nvPr/>
        </p:nvSpPr>
        <p:spPr>
          <a:xfrm>
            <a:off x="2086244" y="3680032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/>
          <p:nvPr/>
        </p:nvSpPr>
        <p:spPr>
          <a:xfrm>
            <a:off x="5837388" y="3680032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/>
          <p:nvPr/>
        </p:nvSpPr>
        <p:spPr>
          <a:xfrm>
            <a:off x="1349662" y="1919546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/>
          <p:nvPr/>
        </p:nvSpPr>
        <p:spPr>
          <a:xfrm>
            <a:off x="3939031" y="1384354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/>
          <p:nvPr/>
        </p:nvSpPr>
        <p:spPr>
          <a:xfrm>
            <a:off x="6519698" y="1919546"/>
            <a:ext cx="1262551" cy="4203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/>
          <p:nvPr/>
        </p:nvGrpSpPr>
        <p:grpSpPr>
          <a:xfrm>
            <a:off x="1363564" y="2418133"/>
            <a:ext cx="1332248" cy="1332247"/>
            <a:chOff x="5068163" y="6079077"/>
            <a:chExt cx="5199191" cy="5199189"/>
          </a:xfrm>
        </p:grpSpPr>
        <p:sp>
          <p:nvSpPr>
            <p:cNvPr id="9" name="Freeform 240"/>
            <p:cNvSpPr>
              <a:spLocks noEditPoints="1"/>
            </p:cNvSpPr>
            <p:nvPr/>
          </p:nvSpPr>
          <p:spPr bwMode="auto">
            <a:xfrm>
              <a:off x="5068163" y="6079077"/>
              <a:ext cx="5199191" cy="5199189"/>
            </a:xfrm>
            <a:custGeom>
              <a:avLst/>
              <a:gdLst>
                <a:gd name="T0" fmla="*/ 1840 w 1840"/>
                <a:gd name="T1" fmla="*/ 964 h 1840"/>
                <a:gd name="T2" fmla="*/ 1682 w 1840"/>
                <a:gd name="T3" fmla="*/ 808 h 1840"/>
                <a:gd name="T4" fmla="*/ 1791 w 1840"/>
                <a:gd name="T5" fmla="*/ 614 h 1840"/>
                <a:gd name="T6" fmla="*/ 1578 w 1840"/>
                <a:gd name="T7" fmla="*/ 521 h 1840"/>
                <a:gd name="T8" fmla="*/ 1602 w 1840"/>
                <a:gd name="T9" fmla="*/ 301 h 1840"/>
                <a:gd name="T10" fmla="*/ 1379 w 1840"/>
                <a:gd name="T11" fmla="*/ 303 h 1840"/>
                <a:gd name="T12" fmla="*/ 1318 w 1840"/>
                <a:gd name="T13" fmla="*/ 90 h 1840"/>
                <a:gd name="T14" fmla="*/ 1103 w 1840"/>
                <a:gd name="T15" fmla="*/ 173 h 1840"/>
                <a:gd name="T16" fmla="*/ 964 w 1840"/>
                <a:gd name="T17" fmla="*/ 0 h 1840"/>
                <a:gd name="T18" fmla="*/ 808 w 1840"/>
                <a:gd name="T19" fmla="*/ 159 h 1840"/>
                <a:gd name="T20" fmla="*/ 613 w 1840"/>
                <a:gd name="T21" fmla="*/ 49 h 1840"/>
                <a:gd name="T22" fmla="*/ 521 w 1840"/>
                <a:gd name="T23" fmla="*/ 262 h 1840"/>
                <a:gd name="T24" fmla="*/ 301 w 1840"/>
                <a:gd name="T25" fmla="*/ 239 h 1840"/>
                <a:gd name="T26" fmla="*/ 303 w 1840"/>
                <a:gd name="T27" fmla="*/ 461 h 1840"/>
                <a:gd name="T28" fmla="*/ 89 w 1840"/>
                <a:gd name="T29" fmla="*/ 522 h 1840"/>
                <a:gd name="T30" fmla="*/ 173 w 1840"/>
                <a:gd name="T31" fmla="*/ 737 h 1840"/>
                <a:gd name="T32" fmla="*/ 0 w 1840"/>
                <a:gd name="T33" fmla="*/ 877 h 1840"/>
                <a:gd name="T34" fmla="*/ 159 w 1840"/>
                <a:gd name="T35" fmla="*/ 1032 h 1840"/>
                <a:gd name="T36" fmla="*/ 49 w 1840"/>
                <a:gd name="T37" fmla="*/ 1227 h 1840"/>
                <a:gd name="T38" fmla="*/ 262 w 1840"/>
                <a:gd name="T39" fmla="*/ 1320 h 1840"/>
                <a:gd name="T40" fmla="*/ 239 w 1840"/>
                <a:gd name="T41" fmla="*/ 1540 h 1840"/>
                <a:gd name="T42" fmla="*/ 461 w 1840"/>
                <a:gd name="T43" fmla="*/ 1538 h 1840"/>
                <a:gd name="T44" fmla="*/ 522 w 1840"/>
                <a:gd name="T45" fmla="*/ 1751 h 1840"/>
                <a:gd name="T46" fmla="*/ 737 w 1840"/>
                <a:gd name="T47" fmla="*/ 1668 h 1840"/>
                <a:gd name="T48" fmla="*/ 876 w 1840"/>
                <a:gd name="T49" fmla="*/ 1840 h 1840"/>
                <a:gd name="T50" fmla="*/ 1032 w 1840"/>
                <a:gd name="T51" fmla="*/ 1682 h 1840"/>
                <a:gd name="T52" fmla="*/ 1227 w 1840"/>
                <a:gd name="T53" fmla="*/ 1791 h 1840"/>
                <a:gd name="T54" fmla="*/ 1319 w 1840"/>
                <a:gd name="T55" fmla="*/ 1579 h 1840"/>
                <a:gd name="T56" fmla="*/ 1540 w 1840"/>
                <a:gd name="T57" fmla="*/ 1602 h 1840"/>
                <a:gd name="T58" fmla="*/ 1538 w 1840"/>
                <a:gd name="T59" fmla="*/ 1380 h 1840"/>
                <a:gd name="T60" fmla="*/ 1751 w 1840"/>
                <a:gd name="T61" fmla="*/ 1318 h 1840"/>
                <a:gd name="T62" fmla="*/ 1668 w 1840"/>
                <a:gd name="T63" fmla="*/ 1104 h 1840"/>
                <a:gd name="T64" fmla="*/ 1081 w 1840"/>
                <a:gd name="T65" fmla="*/ 1490 h 1840"/>
                <a:gd name="T66" fmla="*/ 759 w 1840"/>
                <a:gd name="T67" fmla="*/ 351 h 1840"/>
                <a:gd name="T68" fmla="*/ 1081 w 1840"/>
                <a:gd name="T69" fmla="*/ 1490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0" h="1840">
                  <a:moveTo>
                    <a:pt x="1827" y="1080"/>
                  </a:moveTo>
                  <a:cubicBezTo>
                    <a:pt x="1840" y="964"/>
                    <a:pt x="1840" y="964"/>
                    <a:pt x="1840" y="964"/>
                  </a:cubicBezTo>
                  <a:cubicBezTo>
                    <a:pt x="1690" y="906"/>
                    <a:pt x="1690" y="906"/>
                    <a:pt x="1690" y="906"/>
                  </a:cubicBezTo>
                  <a:cubicBezTo>
                    <a:pt x="1689" y="874"/>
                    <a:pt x="1687" y="841"/>
                    <a:pt x="1682" y="808"/>
                  </a:cubicBezTo>
                  <a:cubicBezTo>
                    <a:pt x="1823" y="726"/>
                    <a:pt x="1823" y="726"/>
                    <a:pt x="1823" y="726"/>
                  </a:cubicBezTo>
                  <a:cubicBezTo>
                    <a:pt x="1791" y="614"/>
                    <a:pt x="1791" y="614"/>
                    <a:pt x="1791" y="614"/>
                  </a:cubicBezTo>
                  <a:cubicBezTo>
                    <a:pt x="1628" y="618"/>
                    <a:pt x="1628" y="618"/>
                    <a:pt x="1628" y="618"/>
                  </a:cubicBezTo>
                  <a:cubicBezTo>
                    <a:pt x="1614" y="584"/>
                    <a:pt x="1597" y="552"/>
                    <a:pt x="1578" y="521"/>
                  </a:cubicBezTo>
                  <a:cubicBezTo>
                    <a:pt x="1675" y="392"/>
                    <a:pt x="1675" y="392"/>
                    <a:pt x="1675" y="392"/>
                  </a:cubicBezTo>
                  <a:cubicBezTo>
                    <a:pt x="1602" y="301"/>
                    <a:pt x="1602" y="301"/>
                    <a:pt x="1602" y="301"/>
                  </a:cubicBezTo>
                  <a:cubicBezTo>
                    <a:pt x="1455" y="366"/>
                    <a:pt x="1455" y="366"/>
                    <a:pt x="1455" y="366"/>
                  </a:cubicBezTo>
                  <a:cubicBezTo>
                    <a:pt x="1431" y="344"/>
                    <a:pt x="1406" y="322"/>
                    <a:pt x="1379" y="303"/>
                  </a:cubicBezTo>
                  <a:cubicBezTo>
                    <a:pt x="1420" y="147"/>
                    <a:pt x="1420" y="147"/>
                    <a:pt x="1420" y="147"/>
                  </a:cubicBezTo>
                  <a:cubicBezTo>
                    <a:pt x="1318" y="90"/>
                    <a:pt x="1318" y="90"/>
                    <a:pt x="1318" y="90"/>
                  </a:cubicBezTo>
                  <a:cubicBezTo>
                    <a:pt x="1206" y="206"/>
                    <a:pt x="1206" y="206"/>
                    <a:pt x="1206" y="206"/>
                  </a:cubicBezTo>
                  <a:cubicBezTo>
                    <a:pt x="1173" y="193"/>
                    <a:pt x="1139" y="181"/>
                    <a:pt x="1103" y="173"/>
                  </a:cubicBezTo>
                  <a:cubicBezTo>
                    <a:pt x="1080" y="13"/>
                    <a:pt x="1080" y="13"/>
                    <a:pt x="1080" y="13"/>
                  </a:cubicBezTo>
                  <a:cubicBezTo>
                    <a:pt x="964" y="0"/>
                    <a:pt x="964" y="0"/>
                    <a:pt x="964" y="0"/>
                  </a:cubicBezTo>
                  <a:cubicBezTo>
                    <a:pt x="906" y="151"/>
                    <a:pt x="906" y="151"/>
                    <a:pt x="906" y="151"/>
                  </a:cubicBezTo>
                  <a:cubicBezTo>
                    <a:pt x="874" y="151"/>
                    <a:pt x="841" y="154"/>
                    <a:pt x="808" y="159"/>
                  </a:cubicBezTo>
                  <a:cubicBezTo>
                    <a:pt x="726" y="17"/>
                    <a:pt x="726" y="17"/>
                    <a:pt x="726" y="17"/>
                  </a:cubicBezTo>
                  <a:cubicBezTo>
                    <a:pt x="613" y="49"/>
                    <a:pt x="613" y="49"/>
                    <a:pt x="613" y="49"/>
                  </a:cubicBezTo>
                  <a:cubicBezTo>
                    <a:pt x="617" y="213"/>
                    <a:pt x="617" y="213"/>
                    <a:pt x="617" y="213"/>
                  </a:cubicBezTo>
                  <a:cubicBezTo>
                    <a:pt x="584" y="227"/>
                    <a:pt x="552" y="244"/>
                    <a:pt x="521" y="262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66" y="386"/>
                    <a:pt x="366" y="386"/>
                    <a:pt x="366" y="386"/>
                  </a:cubicBezTo>
                  <a:cubicBezTo>
                    <a:pt x="343" y="410"/>
                    <a:pt x="322" y="435"/>
                    <a:pt x="303" y="461"/>
                  </a:cubicBezTo>
                  <a:cubicBezTo>
                    <a:pt x="147" y="420"/>
                    <a:pt x="147" y="420"/>
                    <a:pt x="147" y="420"/>
                  </a:cubicBezTo>
                  <a:cubicBezTo>
                    <a:pt x="89" y="522"/>
                    <a:pt x="89" y="522"/>
                    <a:pt x="89" y="522"/>
                  </a:cubicBezTo>
                  <a:cubicBezTo>
                    <a:pt x="206" y="634"/>
                    <a:pt x="206" y="634"/>
                    <a:pt x="206" y="634"/>
                  </a:cubicBezTo>
                  <a:cubicBezTo>
                    <a:pt x="192" y="668"/>
                    <a:pt x="181" y="702"/>
                    <a:pt x="173" y="737"/>
                  </a:cubicBezTo>
                  <a:cubicBezTo>
                    <a:pt x="13" y="760"/>
                    <a:pt x="13" y="760"/>
                    <a:pt x="13" y="760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151" y="934"/>
                    <a:pt x="151" y="934"/>
                    <a:pt x="151" y="934"/>
                  </a:cubicBezTo>
                  <a:cubicBezTo>
                    <a:pt x="151" y="967"/>
                    <a:pt x="154" y="1000"/>
                    <a:pt x="159" y="1032"/>
                  </a:cubicBezTo>
                  <a:cubicBezTo>
                    <a:pt x="17" y="1115"/>
                    <a:pt x="17" y="1115"/>
                    <a:pt x="17" y="1115"/>
                  </a:cubicBezTo>
                  <a:cubicBezTo>
                    <a:pt x="49" y="1227"/>
                    <a:pt x="49" y="1227"/>
                    <a:pt x="49" y="1227"/>
                  </a:cubicBezTo>
                  <a:cubicBezTo>
                    <a:pt x="212" y="1223"/>
                    <a:pt x="212" y="1223"/>
                    <a:pt x="212" y="1223"/>
                  </a:cubicBezTo>
                  <a:cubicBezTo>
                    <a:pt x="227" y="1257"/>
                    <a:pt x="243" y="1289"/>
                    <a:pt x="262" y="1320"/>
                  </a:cubicBezTo>
                  <a:cubicBezTo>
                    <a:pt x="166" y="1449"/>
                    <a:pt x="166" y="1449"/>
                    <a:pt x="166" y="1449"/>
                  </a:cubicBezTo>
                  <a:cubicBezTo>
                    <a:pt x="239" y="1540"/>
                    <a:pt x="239" y="1540"/>
                    <a:pt x="239" y="1540"/>
                  </a:cubicBezTo>
                  <a:cubicBezTo>
                    <a:pt x="386" y="1474"/>
                    <a:pt x="386" y="1474"/>
                    <a:pt x="386" y="1474"/>
                  </a:cubicBezTo>
                  <a:cubicBezTo>
                    <a:pt x="410" y="1497"/>
                    <a:pt x="435" y="1518"/>
                    <a:pt x="461" y="1538"/>
                  </a:cubicBezTo>
                  <a:cubicBezTo>
                    <a:pt x="420" y="1694"/>
                    <a:pt x="420" y="1694"/>
                    <a:pt x="420" y="1694"/>
                  </a:cubicBezTo>
                  <a:cubicBezTo>
                    <a:pt x="522" y="1751"/>
                    <a:pt x="522" y="1751"/>
                    <a:pt x="522" y="1751"/>
                  </a:cubicBezTo>
                  <a:cubicBezTo>
                    <a:pt x="634" y="1635"/>
                    <a:pt x="634" y="1635"/>
                    <a:pt x="634" y="1635"/>
                  </a:cubicBezTo>
                  <a:cubicBezTo>
                    <a:pt x="667" y="1648"/>
                    <a:pt x="702" y="1659"/>
                    <a:pt x="737" y="1668"/>
                  </a:cubicBezTo>
                  <a:cubicBezTo>
                    <a:pt x="760" y="1827"/>
                    <a:pt x="760" y="1827"/>
                    <a:pt x="760" y="1827"/>
                  </a:cubicBezTo>
                  <a:cubicBezTo>
                    <a:pt x="876" y="1840"/>
                    <a:pt x="876" y="1840"/>
                    <a:pt x="876" y="1840"/>
                  </a:cubicBezTo>
                  <a:cubicBezTo>
                    <a:pt x="934" y="1690"/>
                    <a:pt x="934" y="1690"/>
                    <a:pt x="934" y="1690"/>
                  </a:cubicBezTo>
                  <a:cubicBezTo>
                    <a:pt x="967" y="1689"/>
                    <a:pt x="1000" y="1687"/>
                    <a:pt x="1032" y="1682"/>
                  </a:cubicBezTo>
                  <a:cubicBezTo>
                    <a:pt x="1114" y="1823"/>
                    <a:pt x="1114" y="1823"/>
                    <a:pt x="1114" y="1823"/>
                  </a:cubicBezTo>
                  <a:cubicBezTo>
                    <a:pt x="1227" y="1791"/>
                    <a:pt x="1227" y="1791"/>
                    <a:pt x="1227" y="1791"/>
                  </a:cubicBezTo>
                  <a:cubicBezTo>
                    <a:pt x="1223" y="1628"/>
                    <a:pt x="1223" y="1628"/>
                    <a:pt x="1223" y="1628"/>
                  </a:cubicBezTo>
                  <a:cubicBezTo>
                    <a:pt x="1256" y="1614"/>
                    <a:pt x="1289" y="1597"/>
                    <a:pt x="1319" y="1579"/>
                  </a:cubicBezTo>
                  <a:cubicBezTo>
                    <a:pt x="1448" y="1675"/>
                    <a:pt x="1448" y="1675"/>
                    <a:pt x="1448" y="1675"/>
                  </a:cubicBezTo>
                  <a:cubicBezTo>
                    <a:pt x="1540" y="1602"/>
                    <a:pt x="1540" y="1602"/>
                    <a:pt x="1540" y="1602"/>
                  </a:cubicBezTo>
                  <a:cubicBezTo>
                    <a:pt x="1474" y="1455"/>
                    <a:pt x="1474" y="1455"/>
                    <a:pt x="1474" y="1455"/>
                  </a:cubicBezTo>
                  <a:cubicBezTo>
                    <a:pt x="1497" y="1431"/>
                    <a:pt x="1518" y="1406"/>
                    <a:pt x="1538" y="1380"/>
                  </a:cubicBezTo>
                  <a:cubicBezTo>
                    <a:pt x="1694" y="1420"/>
                    <a:pt x="1694" y="1420"/>
                    <a:pt x="1694" y="1420"/>
                  </a:cubicBezTo>
                  <a:cubicBezTo>
                    <a:pt x="1751" y="1318"/>
                    <a:pt x="1751" y="1318"/>
                    <a:pt x="1751" y="1318"/>
                  </a:cubicBezTo>
                  <a:cubicBezTo>
                    <a:pt x="1635" y="1207"/>
                    <a:pt x="1635" y="1207"/>
                    <a:pt x="1635" y="1207"/>
                  </a:cubicBezTo>
                  <a:cubicBezTo>
                    <a:pt x="1648" y="1173"/>
                    <a:pt x="1659" y="1139"/>
                    <a:pt x="1668" y="1104"/>
                  </a:cubicBezTo>
                  <a:lnTo>
                    <a:pt x="1827" y="1080"/>
                  </a:lnTo>
                  <a:close/>
                  <a:moveTo>
                    <a:pt x="1081" y="1490"/>
                  </a:moveTo>
                  <a:cubicBezTo>
                    <a:pt x="766" y="1579"/>
                    <a:pt x="439" y="1396"/>
                    <a:pt x="350" y="1081"/>
                  </a:cubicBezTo>
                  <a:cubicBezTo>
                    <a:pt x="262" y="767"/>
                    <a:pt x="445" y="439"/>
                    <a:pt x="759" y="351"/>
                  </a:cubicBezTo>
                  <a:cubicBezTo>
                    <a:pt x="1074" y="262"/>
                    <a:pt x="1401" y="445"/>
                    <a:pt x="1490" y="760"/>
                  </a:cubicBezTo>
                  <a:cubicBezTo>
                    <a:pt x="1579" y="1074"/>
                    <a:pt x="1396" y="1401"/>
                    <a:pt x="1081" y="14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47"/>
            <p:cNvSpPr>
              <a:spLocks noEditPoints="1"/>
            </p:cNvSpPr>
            <p:nvPr/>
          </p:nvSpPr>
          <p:spPr bwMode="auto">
            <a:xfrm>
              <a:off x="6521688" y="7537269"/>
              <a:ext cx="2292142" cy="2286366"/>
            </a:xfrm>
            <a:custGeom>
              <a:avLst/>
              <a:gdLst>
                <a:gd name="T0" fmla="*/ 250 w 500"/>
                <a:gd name="T1" fmla="*/ 499 h 499"/>
                <a:gd name="T2" fmla="*/ 0 w 500"/>
                <a:gd name="T3" fmla="*/ 249 h 499"/>
                <a:gd name="T4" fmla="*/ 250 w 500"/>
                <a:gd name="T5" fmla="*/ 0 h 499"/>
                <a:gd name="T6" fmla="*/ 500 w 500"/>
                <a:gd name="T7" fmla="*/ 249 h 499"/>
                <a:gd name="T8" fmla="*/ 250 w 500"/>
                <a:gd name="T9" fmla="*/ 499 h 499"/>
                <a:gd name="T10" fmla="*/ 250 w 500"/>
                <a:gd name="T11" fmla="*/ 140 h 499"/>
                <a:gd name="T12" fmla="*/ 140 w 500"/>
                <a:gd name="T13" fmla="*/ 249 h 499"/>
                <a:gd name="T14" fmla="*/ 250 w 500"/>
                <a:gd name="T15" fmla="*/ 359 h 499"/>
                <a:gd name="T16" fmla="*/ 360 w 500"/>
                <a:gd name="T17" fmla="*/ 249 h 499"/>
                <a:gd name="T18" fmla="*/ 250 w 500"/>
                <a:gd name="T19" fmla="*/ 14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99">
                  <a:moveTo>
                    <a:pt x="250" y="499"/>
                  </a:moveTo>
                  <a:cubicBezTo>
                    <a:pt x="112" y="499"/>
                    <a:pt x="0" y="387"/>
                    <a:pt x="0" y="249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388" y="0"/>
                    <a:pt x="500" y="112"/>
                    <a:pt x="500" y="249"/>
                  </a:cubicBezTo>
                  <a:cubicBezTo>
                    <a:pt x="500" y="387"/>
                    <a:pt x="388" y="499"/>
                    <a:pt x="250" y="499"/>
                  </a:cubicBezTo>
                  <a:close/>
                  <a:moveTo>
                    <a:pt x="250" y="140"/>
                  </a:moveTo>
                  <a:cubicBezTo>
                    <a:pt x="190" y="140"/>
                    <a:pt x="140" y="189"/>
                    <a:pt x="140" y="249"/>
                  </a:cubicBezTo>
                  <a:cubicBezTo>
                    <a:pt x="140" y="310"/>
                    <a:pt x="190" y="359"/>
                    <a:pt x="250" y="359"/>
                  </a:cubicBezTo>
                  <a:cubicBezTo>
                    <a:pt x="311" y="359"/>
                    <a:pt x="360" y="310"/>
                    <a:pt x="360" y="249"/>
                  </a:cubicBezTo>
                  <a:cubicBezTo>
                    <a:pt x="360" y="189"/>
                    <a:pt x="311" y="140"/>
                    <a:pt x="250" y="1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2"/>
          <p:cNvGrpSpPr/>
          <p:nvPr/>
        </p:nvGrpSpPr>
        <p:grpSpPr>
          <a:xfrm>
            <a:off x="2622782" y="1962293"/>
            <a:ext cx="1531947" cy="1531947"/>
            <a:chOff x="10036426" y="5299731"/>
            <a:chExt cx="5978535" cy="5978535"/>
          </a:xfrm>
        </p:grpSpPr>
        <p:sp>
          <p:nvSpPr>
            <p:cNvPr id="8" name="Freeform 239"/>
            <p:cNvSpPr>
              <a:spLocks noEditPoints="1"/>
            </p:cNvSpPr>
            <p:nvPr/>
          </p:nvSpPr>
          <p:spPr bwMode="auto">
            <a:xfrm>
              <a:off x="10036426" y="5299731"/>
              <a:ext cx="5978535" cy="5978535"/>
            </a:xfrm>
            <a:custGeom>
              <a:avLst/>
              <a:gdLst>
                <a:gd name="T0" fmla="*/ 2116 w 2116"/>
                <a:gd name="T1" fmla="*/ 1052 h 2116"/>
                <a:gd name="T2" fmla="*/ 1925 w 2116"/>
                <a:gd name="T3" fmla="*/ 883 h 2116"/>
                <a:gd name="T4" fmla="*/ 2038 w 2116"/>
                <a:gd name="T5" fmla="*/ 652 h 2116"/>
                <a:gd name="T6" fmla="*/ 1795 w 2116"/>
                <a:gd name="T7" fmla="*/ 570 h 2116"/>
                <a:gd name="T8" fmla="*/ 1802 w 2116"/>
                <a:gd name="T9" fmla="*/ 305 h 2116"/>
                <a:gd name="T10" fmla="*/ 1548 w 2116"/>
                <a:gd name="T11" fmla="*/ 321 h 2116"/>
                <a:gd name="T12" fmla="*/ 1464 w 2116"/>
                <a:gd name="T13" fmla="*/ 80 h 2116"/>
                <a:gd name="T14" fmla="*/ 1234 w 2116"/>
                <a:gd name="T15" fmla="*/ 191 h 2116"/>
                <a:gd name="T16" fmla="*/ 1052 w 2116"/>
                <a:gd name="T17" fmla="*/ 0 h 2116"/>
                <a:gd name="T18" fmla="*/ 884 w 2116"/>
                <a:gd name="T19" fmla="*/ 191 h 2116"/>
                <a:gd name="T20" fmla="*/ 653 w 2116"/>
                <a:gd name="T21" fmla="*/ 78 h 2116"/>
                <a:gd name="T22" fmla="*/ 570 w 2116"/>
                <a:gd name="T23" fmla="*/ 321 h 2116"/>
                <a:gd name="T24" fmla="*/ 305 w 2116"/>
                <a:gd name="T25" fmla="*/ 314 h 2116"/>
                <a:gd name="T26" fmla="*/ 322 w 2116"/>
                <a:gd name="T27" fmla="*/ 568 h 2116"/>
                <a:gd name="T28" fmla="*/ 81 w 2116"/>
                <a:gd name="T29" fmla="*/ 652 h 2116"/>
                <a:gd name="T30" fmla="*/ 192 w 2116"/>
                <a:gd name="T31" fmla="*/ 882 h 2116"/>
                <a:gd name="T32" fmla="*/ 0 w 2116"/>
                <a:gd name="T33" fmla="*/ 1064 h 2116"/>
                <a:gd name="T34" fmla="*/ 191 w 2116"/>
                <a:gd name="T35" fmla="*/ 1233 h 2116"/>
                <a:gd name="T36" fmla="*/ 78 w 2116"/>
                <a:gd name="T37" fmla="*/ 1463 h 2116"/>
                <a:gd name="T38" fmla="*/ 321 w 2116"/>
                <a:gd name="T39" fmla="*/ 1546 h 2116"/>
                <a:gd name="T40" fmla="*/ 314 w 2116"/>
                <a:gd name="T41" fmla="*/ 1811 h 2116"/>
                <a:gd name="T42" fmla="*/ 569 w 2116"/>
                <a:gd name="T43" fmla="*/ 1794 h 2116"/>
                <a:gd name="T44" fmla="*/ 653 w 2116"/>
                <a:gd name="T45" fmla="*/ 2035 h 2116"/>
                <a:gd name="T46" fmla="*/ 882 w 2116"/>
                <a:gd name="T47" fmla="*/ 1925 h 2116"/>
                <a:gd name="T48" fmla="*/ 1064 w 2116"/>
                <a:gd name="T49" fmla="*/ 2116 h 2116"/>
                <a:gd name="T50" fmla="*/ 1233 w 2116"/>
                <a:gd name="T51" fmla="*/ 1925 h 2116"/>
                <a:gd name="T52" fmla="*/ 1464 w 2116"/>
                <a:gd name="T53" fmla="*/ 2038 h 2116"/>
                <a:gd name="T54" fmla="*/ 1546 w 2116"/>
                <a:gd name="T55" fmla="*/ 1795 h 2116"/>
                <a:gd name="T56" fmla="*/ 1811 w 2116"/>
                <a:gd name="T57" fmla="*/ 1802 h 2116"/>
                <a:gd name="T58" fmla="*/ 1795 w 2116"/>
                <a:gd name="T59" fmla="*/ 1547 h 2116"/>
                <a:gd name="T60" fmla="*/ 2036 w 2116"/>
                <a:gd name="T61" fmla="*/ 1463 h 2116"/>
                <a:gd name="T62" fmla="*/ 1925 w 2116"/>
                <a:gd name="T63" fmla="*/ 1234 h 2116"/>
                <a:gd name="T64" fmla="*/ 1358 w 2116"/>
                <a:gd name="T65" fmla="*/ 1669 h 2116"/>
                <a:gd name="T66" fmla="*/ 759 w 2116"/>
                <a:gd name="T67" fmla="*/ 447 h 2116"/>
                <a:gd name="T68" fmla="*/ 1358 w 2116"/>
                <a:gd name="T69" fmla="*/ 1669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16" h="2116">
                  <a:moveTo>
                    <a:pt x="1941" y="1111"/>
                  </a:moveTo>
                  <a:cubicBezTo>
                    <a:pt x="2116" y="1052"/>
                    <a:pt x="2116" y="1052"/>
                    <a:pt x="2116" y="1052"/>
                  </a:cubicBezTo>
                  <a:cubicBezTo>
                    <a:pt x="2107" y="917"/>
                    <a:pt x="2107" y="917"/>
                    <a:pt x="2107" y="917"/>
                  </a:cubicBezTo>
                  <a:cubicBezTo>
                    <a:pt x="1925" y="883"/>
                    <a:pt x="1925" y="883"/>
                    <a:pt x="1925" y="883"/>
                  </a:cubicBezTo>
                  <a:cubicBezTo>
                    <a:pt x="1918" y="847"/>
                    <a:pt x="1908" y="810"/>
                    <a:pt x="1896" y="774"/>
                  </a:cubicBezTo>
                  <a:cubicBezTo>
                    <a:pt x="2038" y="652"/>
                    <a:pt x="2038" y="652"/>
                    <a:pt x="2038" y="652"/>
                  </a:cubicBezTo>
                  <a:cubicBezTo>
                    <a:pt x="1979" y="532"/>
                    <a:pt x="1979" y="532"/>
                    <a:pt x="1979" y="532"/>
                  </a:cubicBezTo>
                  <a:cubicBezTo>
                    <a:pt x="1795" y="570"/>
                    <a:pt x="1795" y="570"/>
                    <a:pt x="1795" y="570"/>
                  </a:cubicBezTo>
                  <a:cubicBezTo>
                    <a:pt x="1772" y="535"/>
                    <a:pt x="1747" y="502"/>
                    <a:pt x="1720" y="471"/>
                  </a:cubicBezTo>
                  <a:cubicBezTo>
                    <a:pt x="1802" y="305"/>
                    <a:pt x="1802" y="305"/>
                    <a:pt x="1802" y="305"/>
                  </a:cubicBezTo>
                  <a:cubicBezTo>
                    <a:pt x="1700" y="217"/>
                    <a:pt x="1700" y="217"/>
                    <a:pt x="1700" y="217"/>
                  </a:cubicBezTo>
                  <a:cubicBezTo>
                    <a:pt x="1548" y="321"/>
                    <a:pt x="1548" y="321"/>
                    <a:pt x="1548" y="321"/>
                  </a:cubicBezTo>
                  <a:cubicBezTo>
                    <a:pt x="1516" y="301"/>
                    <a:pt x="1483" y="282"/>
                    <a:pt x="1450" y="265"/>
                  </a:cubicBezTo>
                  <a:cubicBezTo>
                    <a:pt x="1464" y="80"/>
                    <a:pt x="1464" y="80"/>
                    <a:pt x="1464" y="80"/>
                  </a:cubicBezTo>
                  <a:cubicBezTo>
                    <a:pt x="1336" y="37"/>
                    <a:pt x="1336" y="37"/>
                    <a:pt x="1336" y="37"/>
                  </a:cubicBezTo>
                  <a:cubicBezTo>
                    <a:pt x="1234" y="191"/>
                    <a:pt x="1234" y="191"/>
                    <a:pt x="1234" y="191"/>
                  </a:cubicBezTo>
                  <a:cubicBezTo>
                    <a:pt x="1194" y="183"/>
                    <a:pt x="1152" y="178"/>
                    <a:pt x="1111" y="175"/>
                  </a:cubicBezTo>
                  <a:cubicBezTo>
                    <a:pt x="1052" y="0"/>
                    <a:pt x="1052" y="0"/>
                    <a:pt x="1052" y="0"/>
                  </a:cubicBezTo>
                  <a:cubicBezTo>
                    <a:pt x="918" y="9"/>
                    <a:pt x="918" y="9"/>
                    <a:pt x="918" y="9"/>
                  </a:cubicBezTo>
                  <a:cubicBezTo>
                    <a:pt x="884" y="191"/>
                    <a:pt x="884" y="191"/>
                    <a:pt x="884" y="191"/>
                  </a:cubicBezTo>
                  <a:cubicBezTo>
                    <a:pt x="847" y="198"/>
                    <a:pt x="810" y="208"/>
                    <a:pt x="774" y="220"/>
                  </a:cubicBezTo>
                  <a:cubicBezTo>
                    <a:pt x="653" y="78"/>
                    <a:pt x="653" y="78"/>
                    <a:pt x="653" y="78"/>
                  </a:cubicBezTo>
                  <a:cubicBezTo>
                    <a:pt x="532" y="137"/>
                    <a:pt x="532" y="137"/>
                    <a:pt x="532" y="137"/>
                  </a:cubicBezTo>
                  <a:cubicBezTo>
                    <a:pt x="570" y="321"/>
                    <a:pt x="570" y="321"/>
                    <a:pt x="570" y="321"/>
                  </a:cubicBezTo>
                  <a:cubicBezTo>
                    <a:pt x="535" y="344"/>
                    <a:pt x="502" y="369"/>
                    <a:pt x="471" y="396"/>
                  </a:cubicBezTo>
                  <a:cubicBezTo>
                    <a:pt x="305" y="314"/>
                    <a:pt x="305" y="314"/>
                    <a:pt x="305" y="314"/>
                  </a:cubicBezTo>
                  <a:cubicBezTo>
                    <a:pt x="217" y="416"/>
                    <a:pt x="217" y="416"/>
                    <a:pt x="217" y="416"/>
                  </a:cubicBezTo>
                  <a:cubicBezTo>
                    <a:pt x="322" y="568"/>
                    <a:pt x="322" y="568"/>
                    <a:pt x="322" y="568"/>
                  </a:cubicBezTo>
                  <a:cubicBezTo>
                    <a:pt x="301" y="600"/>
                    <a:pt x="282" y="633"/>
                    <a:pt x="265" y="666"/>
                  </a:cubicBezTo>
                  <a:cubicBezTo>
                    <a:pt x="81" y="652"/>
                    <a:pt x="81" y="652"/>
                    <a:pt x="81" y="652"/>
                  </a:cubicBezTo>
                  <a:cubicBezTo>
                    <a:pt x="37" y="780"/>
                    <a:pt x="37" y="780"/>
                    <a:pt x="37" y="780"/>
                  </a:cubicBezTo>
                  <a:cubicBezTo>
                    <a:pt x="192" y="882"/>
                    <a:pt x="192" y="882"/>
                    <a:pt x="192" y="882"/>
                  </a:cubicBezTo>
                  <a:cubicBezTo>
                    <a:pt x="183" y="923"/>
                    <a:pt x="178" y="964"/>
                    <a:pt x="175" y="1005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9" y="1198"/>
                    <a:pt x="9" y="1198"/>
                    <a:pt x="9" y="1198"/>
                  </a:cubicBezTo>
                  <a:cubicBezTo>
                    <a:pt x="191" y="1233"/>
                    <a:pt x="191" y="1233"/>
                    <a:pt x="191" y="1233"/>
                  </a:cubicBezTo>
                  <a:cubicBezTo>
                    <a:pt x="199" y="1269"/>
                    <a:pt x="208" y="1306"/>
                    <a:pt x="221" y="1342"/>
                  </a:cubicBezTo>
                  <a:cubicBezTo>
                    <a:pt x="78" y="1463"/>
                    <a:pt x="78" y="1463"/>
                    <a:pt x="78" y="1463"/>
                  </a:cubicBezTo>
                  <a:cubicBezTo>
                    <a:pt x="138" y="1584"/>
                    <a:pt x="138" y="1584"/>
                    <a:pt x="138" y="1584"/>
                  </a:cubicBezTo>
                  <a:cubicBezTo>
                    <a:pt x="321" y="1546"/>
                    <a:pt x="321" y="1546"/>
                    <a:pt x="321" y="1546"/>
                  </a:cubicBezTo>
                  <a:cubicBezTo>
                    <a:pt x="344" y="1581"/>
                    <a:pt x="369" y="1614"/>
                    <a:pt x="397" y="1645"/>
                  </a:cubicBezTo>
                  <a:cubicBezTo>
                    <a:pt x="314" y="1811"/>
                    <a:pt x="314" y="1811"/>
                    <a:pt x="314" y="1811"/>
                  </a:cubicBezTo>
                  <a:cubicBezTo>
                    <a:pt x="416" y="1899"/>
                    <a:pt x="416" y="1899"/>
                    <a:pt x="416" y="1899"/>
                  </a:cubicBezTo>
                  <a:cubicBezTo>
                    <a:pt x="569" y="1794"/>
                    <a:pt x="569" y="1794"/>
                    <a:pt x="569" y="1794"/>
                  </a:cubicBezTo>
                  <a:cubicBezTo>
                    <a:pt x="600" y="1815"/>
                    <a:pt x="633" y="1834"/>
                    <a:pt x="667" y="1851"/>
                  </a:cubicBezTo>
                  <a:cubicBezTo>
                    <a:pt x="653" y="2035"/>
                    <a:pt x="653" y="2035"/>
                    <a:pt x="653" y="2035"/>
                  </a:cubicBezTo>
                  <a:cubicBezTo>
                    <a:pt x="780" y="2079"/>
                    <a:pt x="780" y="2079"/>
                    <a:pt x="780" y="2079"/>
                  </a:cubicBezTo>
                  <a:cubicBezTo>
                    <a:pt x="882" y="1925"/>
                    <a:pt x="882" y="1925"/>
                    <a:pt x="882" y="1925"/>
                  </a:cubicBezTo>
                  <a:cubicBezTo>
                    <a:pt x="923" y="1933"/>
                    <a:pt x="964" y="1938"/>
                    <a:pt x="1005" y="1941"/>
                  </a:cubicBezTo>
                  <a:cubicBezTo>
                    <a:pt x="1064" y="2116"/>
                    <a:pt x="1064" y="2116"/>
                    <a:pt x="1064" y="2116"/>
                  </a:cubicBezTo>
                  <a:cubicBezTo>
                    <a:pt x="1199" y="2107"/>
                    <a:pt x="1199" y="2107"/>
                    <a:pt x="1199" y="2107"/>
                  </a:cubicBezTo>
                  <a:cubicBezTo>
                    <a:pt x="1233" y="1925"/>
                    <a:pt x="1233" y="1925"/>
                    <a:pt x="1233" y="1925"/>
                  </a:cubicBezTo>
                  <a:cubicBezTo>
                    <a:pt x="1269" y="1918"/>
                    <a:pt x="1306" y="1908"/>
                    <a:pt x="1342" y="1896"/>
                  </a:cubicBezTo>
                  <a:cubicBezTo>
                    <a:pt x="1464" y="2038"/>
                    <a:pt x="1464" y="2038"/>
                    <a:pt x="1464" y="2038"/>
                  </a:cubicBezTo>
                  <a:cubicBezTo>
                    <a:pt x="1584" y="1979"/>
                    <a:pt x="1584" y="1979"/>
                    <a:pt x="1584" y="1979"/>
                  </a:cubicBezTo>
                  <a:cubicBezTo>
                    <a:pt x="1546" y="1795"/>
                    <a:pt x="1546" y="1795"/>
                    <a:pt x="1546" y="1795"/>
                  </a:cubicBezTo>
                  <a:cubicBezTo>
                    <a:pt x="1581" y="1772"/>
                    <a:pt x="1614" y="1747"/>
                    <a:pt x="1645" y="1719"/>
                  </a:cubicBezTo>
                  <a:cubicBezTo>
                    <a:pt x="1811" y="1802"/>
                    <a:pt x="1811" y="1802"/>
                    <a:pt x="1811" y="1802"/>
                  </a:cubicBezTo>
                  <a:cubicBezTo>
                    <a:pt x="1899" y="1700"/>
                    <a:pt x="1899" y="1700"/>
                    <a:pt x="1899" y="1700"/>
                  </a:cubicBezTo>
                  <a:cubicBezTo>
                    <a:pt x="1795" y="1547"/>
                    <a:pt x="1795" y="1547"/>
                    <a:pt x="1795" y="1547"/>
                  </a:cubicBezTo>
                  <a:cubicBezTo>
                    <a:pt x="1816" y="1516"/>
                    <a:pt x="1834" y="1483"/>
                    <a:pt x="1851" y="1450"/>
                  </a:cubicBezTo>
                  <a:cubicBezTo>
                    <a:pt x="2036" y="1463"/>
                    <a:pt x="2036" y="1463"/>
                    <a:pt x="2036" y="1463"/>
                  </a:cubicBezTo>
                  <a:cubicBezTo>
                    <a:pt x="2079" y="1336"/>
                    <a:pt x="2079" y="1336"/>
                    <a:pt x="2079" y="1336"/>
                  </a:cubicBezTo>
                  <a:cubicBezTo>
                    <a:pt x="1925" y="1234"/>
                    <a:pt x="1925" y="1234"/>
                    <a:pt x="1925" y="1234"/>
                  </a:cubicBezTo>
                  <a:cubicBezTo>
                    <a:pt x="1933" y="1193"/>
                    <a:pt x="1938" y="1152"/>
                    <a:pt x="1941" y="1111"/>
                  </a:cubicBezTo>
                  <a:close/>
                  <a:moveTo>
                    <a:pt x="1358" y="1669"/>
                  </a:moveTo>
                  <a:cubicBezTo>
                    <a:pt x="1020" y="1834"/>
                    <a:pt x="613" y="1695"/>
                    <a:pt x="447" y="1357"/>
                  </a:cubicBezTo>
                  <a:cubicBezTo>
                    <a:pt x="282" y="1020"/>
                    <a:pt x="421" y="613"/>
                    <a:pt x="759" y="447"/>
                  </a:cubicBezTo>
                  <a:cubicBezTo>
                    <a:pt x="1096" y="282"/>
                    <a:pt x="1504" y="421"/>
                    <a:pt x="1669" y="759"/>
                  </a:cubicBezTo>
                  <a:cubicBezTo>
                    <a:pt x="1834" y="1096"/>
                    <a:pt x="1695" y="1503"/>
                    <a:pt x="1358" y="16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248"/>
            <p:cNvSpPr>
              <a:spLocks noEditPoints="1"/>
            </p:cNvSpPr>
            <p:nvPr/>
          </p:nvSpPr>
          <p:spPr bwMode="auto">
            <a:xfrm>
              <a:off x="11896328" y="7080775"/>
              <a:ext cx="2382846" cy="2393316"/>
            </a:xfrm>
            <a:custGeom>
              <a:avLst/>
              <a:gdLst>
                <a:gd name="T0" fmla="*/ 287 w 574"/>
                <a:gd name="T1" fmla="*/ 575 h 575"/>
                <a:gd name="T2" fmla="*/ 0 w 574"/>
                <a:gd name="T3" fmla="*/ 287 h 575"/>
                <a:gd name="T4" fmla="*/ 287 w 574"/>
                <a:gd name="T5" fmla="*/ 0 h 575"/>
                <a:gd name="T6" fmla="*/ 574 w 574"/>
                <a:gd name="T7" fmla="*/ 287 h 575"/>
                <a:gd name="T8" fmla="*/ 287 w 574"/>
                <a:gd name="T9" fmla="*/ 575 h 575"/>
                <a:gd name="T10" fmla="*/ 287 w 574"/>
                <a:gd name="T11" fmla="*/ 160 h 575"/>
                <a:gd name="T12" fmla="*/ 160 w 574"/>
                <a:gd name="T13" fmla="*/ 287 h 575"/>
                <a:gd name="T14" fmla="*/ 287 w 574"/>
                <a:gd name="T15" fmla="*/ 415 h 575"/>
                <a:gd name="T16" fmla="*/ 414 w 574"/>
                <a:gd name="T17" fmla="*/ 287 h 575"/>
                <a:gd name="T18" fmla="*/ 287 w 574"/>
                <a:gd name="T19" fmla="*/ 16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4" h="575">
                  <a:moveTo>
                    <a:pt x="287" y="575"/>
                  </a:moveTo>
                  <a:cubicBezTo>
                    <a:pt x="129" y="575"/>
                    <a:pt x="0" y="446"/>
                    <a:pt x="0" y="287"/>
                  </a:cubicBezTo>
                  <a:cubicBezTo>
                    <a:pt x="0" y="129"/>
                    <a:pt x="129" y="0"/>
                    <a:pt x="287" y="0"/>
                  </a:cubicBezTo>
                  <a:cubicBezTo>
                    <a:pt x="446" y="0"/>
                    <a:pt x="574" y="129"/>
                    <a:pt x="574" y="287"/>
                  </a:cubicBezTo>
                  <a:cubicBezTo>
                    <a:pt x="574" y="446"/>
                    <a:pt x="446" y="575"/>
                    <a:pt x="287" y="575"/>
                  </a:cubicBezTo>
                  <a:close/>
                  <a:moveTo>
                    <a:pt x="287" y="160"/>
                  </a:moveTo>
                  <a:cubicBezTo>
                    <a:pt x="217" y="160"/>
                    <a:pt x="160" y="217"/>
                    <a:pt x="160" y="287"/>
                  </a:cubicBezTo>
                  <a:cubicBezTo>
                    <a:pt x="160" y="358"/>
                    <a:pt x="217" y="415"/>
                    <a:pt x="287" y="415"/>
                  </a:cubicBezTo>
                  <a:cubicBezTo>
                    <a:pt x="357" y="415"/>
                    <a:pt x="414" y="358"/>
                    <a:pt x="414" y="287"/>
                  </a:cubicBezTo>
                  <a:cubicBezTo>
                    <a:pt x="414" y="217"/>
                    <a:pt x="357" y="160"/>
                    <a:pt x="287" y="1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0"/>
          <p:cNvGrpSpPr/>
          <p:nvPr/>
        </p:nvGrpSpPr>
        <p:grpSpPr>
          <a:xfrm>
            <a:off x="754327" y="1781911"/>
            <a:ext cx="966586" cy="966586"/>
            <a:chOff x="1784916" y="4981028"/>
            <a:chExt cx="3772171" cy="3772171"/>
          </a:xfrm>
        </p:grpSpPr>
        <p:sp>
          <p:nvSpPr>
            <p:cNvPr id="10" name="Freeform 241"/>
            <p:cNvSpPr>
              <a:spLocks noEditPoints="1"/>
            </p:cNvSpPr>
            <p:nvPr/>
          </p:nvSpPr>
          <p:spPr bwMode="auto">
            <a:xfrm>
              <a:off x="1784916" y="4981028"/>
              <a:ext cx="3772171" cy="377217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249"/>
            <p:cNvSpPr>
              <a:spLocks noEditPoints="1"/>
            </p:cNvSpPr>
            <p:nvPr/>
          </p:nvSpPr>
          <p:spPr bwMode="auto">
            <a:xfrm>
              <a:off x="2879410" y="6079077"/>
              <a:ext cx="1590304" cy="1590304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3663272" y="3222373"/>
            <a:ext cx="966586" cy="966586"/>
            <a:chOff x="1784916" y="4981028"/>
            <a:chExt cx="3772171" cy="3772171"/>
          </a:xfrm>
          <a:solidFill>
            <a:schemeClr val="accent5"/>
          </a:solidFill>
        </p:grpSpPr>
        <p:sp>
          <p:nvSpPr>
            <p:cNvPr id="25" name="Freeform 241"/>
            <p:cNvSpPr>
              <a:spLocks noEditPoints="1"/>
            </p:cNvSpPr>
            <p:nvPr/>
          </p:nvSpPr>
          <p:spPr bwMode="auto">
            <a:xfrm>
              <a:off x="1784916" y="4981028"/>
              <a:ext cx="3772171" cy="377217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9285" tIns="0" rIns="19285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49"/>
            <p:cNvSpPr>
              <a:spLocks noEditPoints="1"/>
            </p:cNvSpPr>
            <p:nvPr/>
          </p:nvSpPr>
          <p:spPr bwMode="auto">
            <a:xfrm>
              <a:off x="2879410" y="6079077"/>
              <a:ext cx="1590304" cy="1590304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9285" tIns="0" rIns="19285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8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Text Placeholder 7"/>
          <p:cNvSpPr txBox="1"/>
          <p:nvPr/>
        </p:nvSpPr>
        <p:spPr>
          <a:xfrm>
            <a:off x="1730212" y="1188684"/>
            <a:ext cx="1369154" cy="21045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1730212" y="1397926"/>
            <a:ext cx="1276865" cy="47036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7"/>
          <p:cNvSpPr txBox="1"/>
          <p:nvPr/>
        </p:nvSpPr>
        <p:spPr>
          <a:xfrm>
            <a:off x="1915995" y="3841251"/>
            <a:ext cx="1369154" cy="21045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1915995" y="4050493"/>
            <a:ext cx="1276865" cy="47036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4248602" y="1983422"/>
            <a:ext cx="1369154" cy="21045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4248603" y="2192664"/>
            <a:ext cx="1276865" cy="47036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4723380" y="3387115"/>
            <a:ext cx="1369154" cy="21045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4723381" y="3596357"/>
            <a:ext cx="1276865" cy="47036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/>
          <p:nvPr/>
        </p:nvSpPr>
        <p:spPr>
          <a:xfrm>
            <a:off x="6344758" y="2251513"/>
            <a:ext cx="972908" cy="219265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6344758" y="2481397"/>
            <a:ext cx="1994827" cy="181030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516" y="1189197"/>
            <a:ext cx="5427803" cy="3143681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9" name="矩形 8"/>
          <p:cNvSpPr/>
          <p:nvPr/>
        </p:nvSpPr>
        <p:spPr>
          <a:xfrm>
            <a:off x="4835611" y="1386077"/>
            <a:ext cx="3790128" cy="10397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冬青黑体简体中文 W3" charset="-122"/>
              <a:ea typeface="冬青黑体简体中文 W3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40580" y="3978230"/>
            <a:ext cx="1785159" cy="3546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冬青黑体简体中文 W3" charset="-122"/>
              <a:ea typeface="冬青黑体简体中文 W3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4922549" y="1551206"/>
            <a:ext cx="775977" cy="417750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5872378" y="2689127"/>
            <a:ext cx="2753361" cy="83730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72378" y="1551207"/>
            <a:ext cx="2753361" cy="83730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6908607" y="4039080"/>
            <a:ext cx="1145380" cy="22245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H_Entry_1"/>
          <p:cNvSpPr/>
          <p:nvPr>
            <p:custDataLst>
              <p:tags r:id="rId1"/>
            </p:custDataLst>
          </p:nvPr>
        </p:nvSpPr>
        <p:spPr>
          <a:xfrm flipH="1">
            <a:off x="3547944" y="2023141"/>
            <a:ext cx="3383406" cy="1097220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endParaRPr lang="zh-CN" altLang="en-US" sz="7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Number_1"/>
          <p:cNvSpPr/>
          <p:nvPr>
            <p:custDataLst>
              <p:tags r:id="rId2"/>
            </p:custDataLst>
          </p:nvPr>
        </p:nvSpPr>
        <p:spPr>
          <a:xfrm flipH="1">
            <a:off x="1973729" y="1996260"/>
            <a:ext cx="1406481" cy="1150981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35096" rIns="134985" bIns="35096" anchor="ctr">
            <a:noAutofit/>
          </a:bodyPr>
          <a:lstStyle/>
          <a:p>
            <a:pPr algn="ctr">
              <a:defRPr/>
            </a:pPr>
            <a:r>
              <a:rPr lang="en-US" altLang="zh-CN" sz="21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11826" y="2106633"/>
            <a:ext cx="2502382" cy="4815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1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单击输入标题</a:t>
            </a:r>
            <a:endParaRPr lang="zh-CN" altLang="en-US" sz="31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017005" y="2638249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361221" y="2638249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17005" y="2829994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1221" y="2829994"/>
            <a:ext cx="1149033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001781" y="1234311"/>
            <a:ext cx="968068" cy="2132974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39" tIns="29769" rIns="59539" bIns="2976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8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3433466" y="1234311"/>
            <a:ext cx="968067" cy="2132974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39" tIns="29769" rIns="59539" bIns="2976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8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6336462" y="1234311"/>
            <a:ext cx="832537" cy="2132974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39" tIns="29769" rIns="59539" bIns="2976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8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4903701" y="1234311"/>
            <a:ext cx="969143" cy="2132974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39" tIns="29769" rIns="59539" bIns="2976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8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8"/>
          <p:cNvGrpSpPr/>
          <p:nvPr/>
        </p:nvGrpSpPr>
        <p:grpSpPr>
          <a:xfrm>
            <a:off x="6336462" y="1376295"/>
            <a:ext cx="404437" cy="1203630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466" tIns="28233" rIns="56466" bIns="28233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14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5"/>
          <p:cNvGrpSpPr/>
          <p:nvPr/>
        </p:nvGrpSpPr>
        <p:grpSpPr>
          <a:xfrm>
            <a:off x="2001783" y="1376295"/>
            <a:ext cx="406588" cy="1203630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466" tIns="28233" rIns="56466" bIns="28233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6"/>
          <p:cNvGrpSpPr/>
          <p:nvPr/>
        </p:nvGrpSpPr>
        <p:grpSpPr>
          <a:xfrm>
            <a:off x="3433467" y="1376295"/>
            <a:ext cx="405513" cy="1203630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466" tIns="28233" rIns="56466" bIns="28233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14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9"/>
          <p:cNvGrpSpPr/>
          <p:nvPr/>
        </p:nvGrpSpPr>
        <p:grpSpPr>
          <a:xfrm>
            <a:off x="2264686" y="2868194"/>
            <a:ext cx="4656058" cy="405513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9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组合 7"/>
          <p:cNvGrpSpPr/>
          <p:nvPr/>
        </p:nvGrpSpPr>
        <p:grpSpPr>
          <a:xfrm>
            <a:off x="4903702" y="1376295"/>
            <a:ext cx="406588" cy="1203630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466" tIns="28233" rIns="56466" bIns="28233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1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6" tIns="28233" rIns="56466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416182" y="3786090"/>
            <a:ext cx="1518621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416184" y="3603437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3010169" y="3786090"/>
            <a:ext cx="1518621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3010168" y="3603437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4610034" y="3786090"/>
            <a:ext cx="1518621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4610036" y="3603437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6204020" y="3786090"/>
            <a:ext cx="1518621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6204020" y="3603437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2933418" y="1496431"/>
            <a:ext cx="3601310" cy="2541311"/>
            <a:chOff x="6199748" y="2294758"/>
            <a:chExt cx="4802010" cy="3388601"/>
          </a:xfrm>
        </p:grpSpPr>
        <p:sp>
          <p:nvSpPr>
            <p:cNvPr id="7" name="Freeform 6"/>
            <p:cNvSpPr/>
            <p:nvPr/>
          </p:nvSpPr>
          <p:spPr>
            <a:xfrm>
              <a:off x="7045861" y="2643177"/>
              <a:ext cx="2708066" cy="2708008"/>
            </a:xfrm>
            <a:custGeom>
              <a:avLst/>
              <a:gdLst>
                <a:gd name="connsiteX0" fmla="*/ 0 w 2708066"/>
                <a:gd name="connsiteY0" fmla="*/ 1354004 h 2708008"/>
                <a:gd name="connsiteX1" fmla="*/ 1354033 w 2708066"/>
                <a:gd name="connsiteY1" fmla="*/ 0 h 2708008"/>
                <a:gd name="connsiteX2" fmla="*/ 2708066 w 2708066"/>
                <a:gd name="connsiteY2" fmla="*/ 1354004 h 2708008"/>
                <a:gd name="connsiteX3" fmla="*/ 1354033 w 2708066"/>
                <a:gd name="connsiteY3" fmla="*/ 2708008 h 2708008"/>
                <a:gd name="connsiteX4" fmla="*/ 0 w 2708066"/>
                <a:gd name="connsiteY4" fmla="*/ 1354004 h 270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066" h="2708008">
                  <a:moveTo>
                    <a:pt x="0" y="1354004"/>
                  </a:moveTo>
                  <a:cubicBezTo>
                    <a:pt x="0" y="606208"/>
                    <a:pt x="606221" y="0"/>
                    <a:pt x="1354033" y="0"/>
                  </a:cubicBezTo>
                  <a:cubicBezTo>
                    <a:pt x="2101845" y="0"/>
                    <a:pt x="2708066" y="606208"/>
                    <a:pt x="2708066" y="1354004"/>
                  </a:cubicBezTo>
                  <a:cubicBezTo>
                    <a:pt x="2708066" y="2101800"/>
                    <a:pt x="2101845" y="2708008"/>
                    <a:pt x="1354033" y="2708008"/>
                  </a:cubicBezTo>
                  <a:cubicBezTo>
                    <a:pt x="606221" y="2708008"/>
                    <a:pt x="0" y="2101800"/>
                    <a:pt x="0" y="13540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6006" tIns="446000" rIns="446006" bIns="446000" numCol="1" spcCol="1270" anchor="ctr" anchorCtr="0">
              <a:noAutofit/>
            </a:bodyPr>
            <a:lstStyle/>
            <a:p>
              <a:pPr algn="ctr" defTabSz="1732915">
                <a:lnSpc>
                  <a:spcPct val="120000"/>
                </a:lnSpc>
                <a:spcAft>
                  <a:spcPct val="35000"/>
                </a:spcAft>
              </a:pPr>
              <a:endParaRPr lang="id-ID" sz="3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8591026" y="2519799"/>
              <a:ext cx="301176" cy="301171"/>
            </a:xfrm>
            <a:prstGeom prst="ellipse">
              <a:avLst/>
            </a:prstGeom>
            <a:solidFill>
              <a:schemeClr val="accent6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7877873" y="5149983"/>
              <a:ext cx="218075" cy="218285"/>
            </a:xfrm>
            <a:prstGeom prst="ellipse">
              <a:avLst/>
            </a:prstGeom>
            <a:solidFill>
              <a:schemeClr val="accent6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40"/>
                <a:satOff val="2879"/>
                <a:lumOff val="1209"/>
                <a:alphaOff val="0"/>
              </a:schemeClr>
            </a:fillRef>
            <a:effectRef idx="0">
              <a:schemeClr val="accent3">
                <a:hueOff val="56240"/>
                <a:satOff val="2879"/>
                <a:lumOff val="120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928187" y="3742198"/>
              <a:ext cx="218075" cy="218285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8884647" y="5382188"/>
              <a:ext cx="301176" cy="30117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68719"/>
                <a:satOff val="8636"/>
                <a:lumOff val="3628"/>
                <a:alphaOff val="0"/>
              </a:schemeClr>
            </a:fillRef>
            <a:effectRef idx="0">
              <a:schemeClr val="accent3">
                <a:hueOff val="168719"/>
                <a:satOff val="8636"/>
                <a:lumOff val="362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7578045" y="3164374"/>
              <a:ext cx="218075" cy="21828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24959"/>
                <a:satOff val="11515"/>
                <a:lumOff val="4837"/>
                <a:alphaOff val="0"/>
              </a:schemeClr>
            </a:fillRef>
            <a:effectRef idx="0">
              <a:schemeClr val="accent3">
                <a:hueOff val="224959"/>
                <a:satOff val="11515"/>
                <a:lumOff val="483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99748" y="313194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0921" tIns="180882" rIns="180921" bIns="180882" numCol="1" spcCol="1270" anchor="ctr" anchorCtr="0">
              <a:noAutofit/>
            </a:bodyPr>
            <a:lstStyle/>
            <a:p>
              <a:pPr algn="ctr" defTabSz="699770">
                <a:lnSpc>
                  <a:spcPct val="120000"/>
                </a:lnSpc>
                <a:spcAft>
                  <a:spcPct val="35000"/>
                </a:spcAft>
              </a:pPr>
              <a:endParaRPr lang="id-ID" sz="1575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9288092" y="4197527"/>
              <a:ext cx="301176" cy="3011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461137" y="4435079"/>
              <a:ext cx="544433" cy="544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9900804" y="229475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06157"/>
                <a:satOff val="25908"/>
                <a:lumOff val="10883"/>
                <a:alphaOff val="0"/>
              </a:schemeClr>
            </a:fillRef>
            <a:effectRef idx="0">
              <a:schemeClr val="accent3">
                <a:hueOff val="506157"/>
                <a:satOff val="25908"/>
                <a:lumOff val="108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0921" tIns="180882" rIns="180921" bIns="180882" numCol="1" spcCol="1270" anchor="ctr" anchorCtr="0">
              <a:noAutofit/>
            </a:bodyPr>
            <a:lstStyle/>
            <a:p>
              <a:pPr algn="ctr" defTabSz="699770">
                <a:lnSpc>
                  <a:spcPct val="120000"/>
                </a:lnSpc>
                <a:spcAft>
                  <a:spcPct val="35000"/>
                </a:spcAft>
              </a:pPr>
              <a:endParaRPr lang="id-ID" sz="1575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9540385" y="3373960"/>
              <a:ext cx="301176" cy="301171"/>
            </a:xfrm>
            <a:prstGeom prst="ellipse">
              <a:avLst/>
            </a:prstGeom>
            <a:solidFill>
              <a:schemeClr val="accent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397"/>
                <a:satOff val="28787"/>
                <a:lumOff val="12092"/>
                <a:alphaOff val="0"/>
              </a:schemeClr>
            </a:fillRef>
            <a:effectRef idx="0">
              <a:schemeClr val="accent3">
                <a:hueOff val="562397"/>
                <a:satOff val="28787"/>
                <a:lumOff val="1209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243062" y="5047837"/>
              <a:ext cx="218075" cy="218285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18636"/>
                <a:satOff val="31665"/>
                <a:lumOff val="13301"/>
                <a:alphaOff val="0"/>
              </a:schemeClr>
            </a:fillRef>
            <a:effectRef idx="0">
              <a:schemeClr val="accent3">
                <a:hueOff val="618636"/>
                <a:satOff val="31665"/>
                <a:lumOff val="1330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733702" y="4763552"/>
              <a:ext cx="218075" cy="218285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74876"/>
                <a:satOff val="34544"/>
                <a:lumOff val="14510"/>
                <a:alphaOff val="0"/>
              </a:schemeClr>
            </a:fillRef>
            <a:effectRef idx="0">
              <a:schemeClr val="accent3">
                <a:hueOff val="674876"/>
                <a:satOff val="34544"/>
                <a:lumOff val="1451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2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Title 13"/>
          <p:cNvSpPr txBox="1"/>
          <p:nvPr/>
        </p:nvSpPr>
        <p:spPr>
          <a:xfrm>
            <a:off x="4215722" y="2805256"/>
            <a:ext cx="722558" cy="23634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2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42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itle 13"/>
          <p:cNvSpPr txBox="1"/>
          <p:nvPr/>
        </p:nvSpPr>
        <p:spPr>
          <a:xfrm>
            <a:off x="2984979" y="2602323"/>
            <a:ext cx="722558" cy="15234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8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itle 13"/>
          <p:cNvSpPr txBox="1"/>
          <p:nvPr/>
        </p:nvSpPr>
        <p:spPr>
          <a:xfrm>
            <a:off x="5761068" y="1962445"/>
            <a:ext cx="722558" cy="15234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8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63845" y="2446563"/>
            <a:ext cx="426310" cy="367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99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id-ID" sz="199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21643" y="1666777"/>
            <a:ext cx="426310" cy="367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99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id-ID" sz="199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146817" y="2296639"/>
            <a:ext cx="426310" cy="367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99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sz="199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5495335" y="3235288"/>
            <a:ext cx="408302" cy="4083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1356509" y="2581470"/>
            <a:ext cx="1474150" cy="31527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TextBox 78"/>
          <p:cNvSpPr txBox="1"/>
          <p:nvPr/>
        </p:nvSpPr>
        <p:spPr>
          <a:xfrm>
            <a:off x="1356507" y="2382422"/>
            <a:ext cx="11158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Content Placeholder 2"/>
          <p:cNvSpPr txBox="1"/>
          <p:nvPr/>
        </p:nvSpPr>
        <p:spPr>
          <a:xfrm>
            <a:off x="3834925" y="4315443"/>
            <a:ext cx="1474150" cy="31527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5" name="TextBox 78"/>
          <p:cNvSpPr txBox="1"/>
          <p:nvPr/>
        </p:nvSpPr>
        <p:spPr>
          <a:xfrm>
            <a:off x="4014089" y="4116395"/>
            <a:ext cx="11158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Content Placeholder 2"/>
          <p:cNvSpPr txBox="1"/>
          <p:nvPr/>
        </p:nvSpPr>
        <p:spPr>
          <a:xfrm>
            <a:off x="6603584" y="1940261"/>
            <a:ext cx="1474150" cy="31527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03583" y="1741213"/>
            <a:ext cx="11158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52" grpId="0"/>
      <p:bldP spid="53" grpId="0"/>
      <p:bldP spid="54" grpId="0"/>
      <p:bldP spid="58" grpId="0"/>
      <p:bldP spid="59" grpId="0"/>
      <p:bldP spid="74" grpId="0"/>
      <p:bldP spid="75" grpId="0"/>
      <p:bldP spid="77" grpId="0"/>
      <p:bldP spid="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1"/>
          <p:cNvSpPr/>
          <p:nvPr/>
        </p:nvSpPr>
        <p:spPr bwMode="auto">
          <a:xfrm>
            <a:off x="6506903" y="4011831"/>
            <a:ext cx="1743456" cy="0"/>
          </a:xfrm>
          <a:custGeom>
            <a:avLst/>
            <a:gdLst>
              <a:gd name="T0" fmla="*/ 1984 w 1984"/>
              <a:gd name="T1" fmla="*/ 0 w 1984"/>
              <a:gd name="T2" fmla="*/ 1984 w 198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984">
                <a:moveTo>
                  <a:pt x="1984" y="0"/>
                </a:moveTo>
                <a:lnTo>
                  <a:pt x="0" y="0"/>
                </a:lnTo>
                <a:lnTo>
                  <a:pt x="198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7" tIns="45718" rIns="91437" bIns="45718" numCol="1" anchor="t" anchorCtr="0" compatLnSpc="1"/>
          <a:lstStyle/>
          <a:p>
            <a:endParaRPr lang="zh-CN" altLang="en-US" sz="1280">
              <a:solidFill>
                <a:prstClr val="black"/>
              </a:solidFill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flipH="1">
            <a:off x="6506903" y="4011831"/>
            <a:ext cx="1743456" cy="0"/>
          </a:xfrm>
          <a:prstGeom prst="lin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7" tIns="45718" rIns="91437" bIns="45718" numCol="1" anchor="t" anchorCtr="0" compatLnSpc="1"/>
          <a:lstStyle/>
          <a:p>
            <a:endParaRPr lang="zh-CN" altLang="en-US" sz="1280">
              <a:solidFill>
                <a:prstClr val="black"/>
              </a:solidFill>
            </a:endParaRPr>
          </a:p>
        </p:txBody>
      </p:sp>
      <p:cxnSp>
        <p:nvCxnSpPr>
          <p:cNvPr id="21" name="直接连接符 20"/>
          <p:cNvCxnSpPr>
            <a:stCxn id="70" idx="3"/>
          </p:cNvCxnSpPr>
          <p:nvPr/>
        </p:nvCxnSpPr>
        <p:spPr>
          <a:xfrm flipV="1">
            <a:off x="632405" y="1851712"/>
            <a:ext cx="0" cy="1516905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606567" y="1851711"/>
            <a:ext cx="0" cy="1516906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4594098" y="1851711"/>
            <a:ext cx="0" cy="1516906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6569143" y="1851711"/>
            <a:ext cx="0" cy="1516906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24"/>
          <p:cNvGrpSpPr/>
          <p:nvPr/>
        </p:nvGrpSpPr>
        <p:grpSpPr>
          <a:xfrm>
            <a:off x="6575447" y="3368617"/>
            <a:ext cx="2023780" cy="643216"/>
            <a:chOff x="6575446" y="3440667"/>
            <a:chExt cx="2023780" cy="643251"/>
          </a:xfrm>
        </p:grpSpPr>
        <p:sp>
          <p:nvSpPr>
            <p:cNvPr id="26" name="Freeform 13"/>
            <p:cNvSpPr/>
            <p:nvPr/>
          </p:nvSpPr>
          <p:spPr bwMode="auto">
            <a:xfrm>
              <a:off x="6575446" y="3440667"/>
              <a:ext cx="2023780" cy="643251"/>
            </a:xfrm>
            <a:custGeom>
              <a:avLst/>
              <a:gdLst>
                <a:gd name="T0" fmla="*/ 1984 w 2303"/>
                <a:gd name="T1" fmla="*/ 732 h 732"/>
                <a:gd name="T2" fmla="*/ 0 w 2303"/>
                <a:gd name="T3" fmla="*/ 732 h 732"/>
                <a:gd name="T4" fmla="*/ 321 w 2303"/>
                <a:gd name="T5" fmla="*/ 366 h 732"/>
                <a:gd name="T6" fmla="*/ 0 w 2303"/>
                <a:gd name="T7" fmla="*/ 0 h 732"/>
                <a:gd name="T8" fmla="*/ 1984 w 2303"/>
                <a:gd name="T9" fmla="*/ 0 h 732"/>
                <a:gd name="T10" fmla="*/ 2303 w 2303"/>
                <a:gd name="T11" fmla="*/ 366 h 732"/>
                <a:gd name="T12" fmla="*/ 1984 w 2303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3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3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prstClr val="black"/>
                </a:solidFill>
              </a:endParaRPr>
            </a:p>
          </p:txBody>
        </p:sp>
        <p:grpSp>
          <p:nvGrpSpPr>
            <p:cNvPr id="3" name="组合 26"/>
            <p:cNvGrpSpPr/>
            <p:nvPr/>
          </p:nvGrpSpPr>
          <p:grpSpPr>
            <a:xfrm>
              <a:off x="6964552" y="3576351"/>
              <a:ext cx="1363086" cy="371881"/>
              <a:chOff x="1491944" y="1784655"/>
              <a:chExt cx="1363086" cy="371881"/>
            </a:xfrm>
          </p:grpSpPr>
          <p:grpSp>
            <p:nvGrpSpPr>
              <p:cNvPr id="4" name="Group 6"/>
              <p:cNvGrpSpPr>
                <a:grpSpLocks noChangeAspect="1"/>
              </p:cNvGrpSpPr>
              <p:nvPr/>
            </p:nvGrpSpPr>
            <p:grpSpPr bwMode="auto">
              <a:xfrm>
                <a:off x="1491944" y="1784655"/>
                <a:ext cx="415760" cy="371881"/>
                <a:chOff x="833" y="1348"/>
                <a:chExt cx="379" cy="339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Freeform 7"/>
                <p:cNvSpPr/>
                <p:nvPr/>
              </p:nvSpPr>
              <p:spPr bwMode="auto">
                <a:xfrm>
                  <a:off x="1101" y="1360"/>
                  <a:ext cx="111" cy="315"/>
                </a:xfrm>
                <a:custGeom>
                  <a:avLst/>
                  <a:gdLst>
                    <a:gd name="T0" fmla="*/ 15 w 19"/>
                    <a:gd name="T1" fmla="*/ 27 h 54"/>
                    <a:gd name="T2" fmla="*/ 0 w 19"/>
                    <a:gd name="T3" fmla="*/ 3 h 54"/>
                    <a:gd name="T4" fmla="*/ 2 w 19"/>
                    <a:gd name="T5" fmla="*/ 0 h 54"/>
                    <a:gd name="T6" fmla="*/ 19 w 19"/>
                    <a:gd name="T7" fmla="*/ 27 h 54"/>
                    <a:gd name="T8" fmla="*/ 1 w 19"/>
                    <a:gd name="T9" fmla="*/ 54 h 54"/>
                    <a:gd name="T10" fmla="*/ 0 w 19"/>
                    <a:gd name="T11" fmla="*/ 51 h 54"/>
                    <a:gd name="T12" fmla="*/ 15 w 19"/>
                    <a:gd name="T13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54">
                      <a:moveTo>
                        <a:pt x="15" y="27"/>
                      </a:moveTo>
                      <a:cubicBezTo>
                        <a:pt x="15" y="16"/>
                        <a:pt x="9" y="7"/>
                        <a:pt x="0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2" y="5"/>
                        <a:pt x="19" y="15"/>
                        <a:pt x="19" y="27"/>
                      </a:cubicBezTo>
                      <a:cubicBezTo>
                        <a:pt x="19" y="39"/>
                        <a:pt x="11" y="49"/>
                        <a:pt x="1" y="54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9" y="47"/>
                        <a:pt x="15" y="38"/>
                        <a:pt x="15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Freeform 8"/>
                <p:cNvSpPr/>
                <p:nvPr/>
              </p:nvSpPr>
              <p:spPr bwMode="auto">
                <a:xfrm>
                  <a:off x="1060" y="1389"/>
                  <a:ext cx="99" cy="257"/>
                </a:xfrm>
                <a:custGeom>
                  <a:avLst/>
                  <a:gdLst>
                    <a:gd name="T0" fmla="*/ 14 w 17"/>
                    <a:gd name="T1" fmla="*/ 22 h 44"/>
                    <a:gd name="T2" fmla="*/ 1 w 17"/>
                    <a:gd name="T3" fmla="*/ 3 h 44"/>
                    <a:gd name="T4" fmla="*/ 2 w 17"/>
                    <a:gd name="T5" fmla="*/ 0 h 44"/>
                    <a:gd name="T6" fmla="*/ 17 w 17"/>
                    <a:gd name="T7" fmla="*/ 22 h 44"/>
                    <a:gd name="T8" fmla="*/ 2 w 17"/>
                    <a:gd name="T9" fmla="*/ 44 h 44"/>
                    <a:gd name="T10" fmla="*/ 0 w 17"/>
                    <a:gd name="T11" fmla="*/ 41 h 44"/>
                    <a:gd name="T12" fmla="*/ 14 w 17"/>
                    <a:gd name="T1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44">
                      <a:moveTo>
                        <a:pt x="14" y="22"/>
                      </a:moveTo>
                      <a:cubicBezTo>
                        <a:pt x="14" y="13"/>
                        <a:pt x="8" y="6"/>
                        <a:pt x="1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1" y="3"/>
                        <a:pt x="17" y="12"/>
                        <a:pt x="17" y="22"/>
                      </a:cubicBezTo>
                      <a:cubicBezTo>
                        <a:pt x="17" y="32"/>
                        <a:pt x="11" y="41"/>
                        <a:pt x="2" y="44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8" y="38"/>
                        <a:pt x="14" y="31"/>
                        <a:pt x="1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" name="Freeform 9"/>
                <p:cNvSpPr/>
                <p:nvPr/>
              </p:nvSpPr>
              <p:spPr bwMode="auto">
                <a:xfrm>
                  <a:off x="915" y="1348"/>
                  <a:ext cx="110" cy="339"/>
                </a:xfrm>
                <a:custGeom>
                  <a:avLst/>
                  <a:gdLst>
                    <a:gd name="T0" fmla="*/ 0 w 110"/>
                    <a:gd name="T1" fmla="*/ 99 h 339"/>
                    <a:gd name="T2" fmla="*/ 0 w 110"/>
                    <a:gd name="T3" fmla="*/ 240 h 339"/>
                    <a:gd name="T4" fmla="*/ 70 w 110"/>
                    <a:gd name="T5" fmla="*/ 298 h 339"/>
                    <a:gd name="T6" fmla="*/ 70 w 110"/>
                    <a:gd name="T7" fmla="*/ 175 h 339"/>
                    <a:gd name="T8" fmla="*/ 81 w 110"/>
                    <a:gd name="T9" fmla="*/ 175 h 339"/>
                    <a:gd name="T10" fmla="*/ 81 w 110"/>
                    <a:gd name="T11" fmla="*/ 310 h 339"/>
                    <a:gd name="T12" fmla="*/ 110 w 110"/>
                    <a:gd name="T13" fmla="*/ 339 h 339"/>
                    <a:gd name="T14" fmla="*/ 110 w 110"/>
                    <a:gd name="T15" fmla="*/ 0 h 339"/>
                    <a:gd name="T16" fmla="*/ 0 w 110"/>
                    <a:gd name="T17" fmla="*/ 9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0" h="339">
                      <a:moveTo>
                        <a:pt x="0" y="99"/>
                      </a:moveTo>
                      <a:lnTo>
                        <a:pt x="0" y="240"/>
                      </a:lnTo>
                      <a:lnTo>
                        <a:pt x="70" y="298"/>
                      </a:lnTo>
                      <a:lnTo>
                        <a:pt x="70" y="175"/>
                      </a:lnTo>
                      <a:lnTo>
                        <a:pt x="81" y="175"/>
                      </a:lnTo>
                      <a:lnTo>
                        <a:pt x="81" y="310"/>
                      </a:lnTo>
                      <a:lnTo>
                        <a:pt x="110" y="339"/>
                      </a:lnTo>
                      <a:lnTo>
                        <a:pt x="110" y="0"/>
                      </a:lnTo>
                      <a:lnTo>
                        <a:pt x="0" y="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Freeform 10"/>
                <p:cNvSpPr/>
                <p:nvPr/>
              </p:nvSpPr>
              <p:spPr bwMode="auto">
                <a:xfrm>
                  <a:off x="833" y="1453"/>
                  <a:ext cx="64" cy="129"/>
                </a:xfrm>
                <a:custGeom>
                  <a:avLst/>
                  <a:gdLst>
                    <a:gd name="T0" fmla="*/ 0 w 64"/>
                    <a:gd name="T1" fmla="*/ 0 h 129"/>
                    <a:gd name="T2" fmla="*/ 0 w 64"/>
                    <a:gd name="T3" fmla="*/ 129 h 129"/>
                    <a:gd name="T4" fmla="*/ 35 w 64"/>
                    <a:gd name="T5" fmla="*/ 129 h 129"/>
                    <a:gd name="T6" fmla="*/ 35 w 64"/>
                    <a:gd name="T7" fmla="*/ 59 h 129"/>
                    <a:gd name="T8" fmla="*/ 47 w 64"/>
                    <a:gd name="T9" fmla="*/ 59 h 129"/>
                    <a:gd name="T10" fmla="*/ 47 w 64"/>
                    <a:gd name="T11" fmla="*/ 129 h 129"/>
                    <a:gd name="T12" fmla="*/ 64 w 64"/>
                    <a:gd name="T13" fmla="*/ 129 h 129"/>
                    <a:gd name="T14" fmla="*/ 64 w 64"/>
                    <a:gd name="T15" fmla="*/ 0 h 129"/>
                    <a:gd name="T16" fmla="*/ 0 w 64"/>
                    <a:gd name="T1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29">
                      <a:moveTo>
                        <a:pt x="0" y="0"/>
                      </a:moveTo>
                      <a:lnTo>
                        <a:pt x="0" y="129"/>
                      </a:lnTo>
                      <a:lnTo>
                        <a:pt x="35" y="129"/>
                      </a:lnTo>
                      <a:lnTo>
                        <a:pt x="35" y="59"/>
                      </a:lnTo>
                      <a:lnTo>
                        <a:pt x="47" y="59"/>
                      </a:lnTo>
                      <a:lnTo>
                        <a:pt x="47" y="129"/>
                      </a:lnTo>
                      <a:lnTo>
                        <a:pt x="64" y="129"/>
                      </a:lnTo>
                      <a:lnTo>
                        <a:pt x="6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931379" y="1831925"/>
                <a:ext cx="923651" cy="3111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20" dirty="0">
                    <a:solidFill>
                      <a:prstClr val="white"/>
                    </a:solidFill>
                    <a:latin typeface="Impact" panose="020B0806030902050204" pitchFamily="34" charset="0"/>
                  </a:rPr>
                  <a:t>KEY WORD</a:t>
                </a:r>
                <a:endParaRPr lang="zh-CN" altLang="en-US" sz="1420" dirty="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5" name="组合 33"/>
          <p:cNvGrpSpPr/>
          <p:nvPr/>
        </p:nvGrpSpPr>
        <p:grpSpPr>
          <a:xfrm>
            <a:off x="4594140" y="3368617"/>
            <a:ext cx="2026416" cy="643216"/>
            <a:chOff x="4594140" y="3440667"/>
            <a:chExt cx="2026416" cy="643251"/>
          </a:xfrm>
        </p:grpSpPr>
        <p:sp>
          <p:nvSpPr>
            <p:cNvPr id="35" name="Freeform 8"/>
            <p:cNvSpPr/>
            <p:nvPr/>
          </p:nvSpPr>
          <p:spPr bwMode="auto">
            <a:xfrm>
              <a:off x="4594140" y="3440667"/>
              <a:ext cx="2026416" cy="643251"/>
            </a:xfrm>
            <a:custGeom>
              <a:avLst/>
              <a:gdLst>
                <a:gd name="T0" fmla="*/ 1985 w 2306"/>
                <a:gd name="T1" fmla="*/ 732 h 732"/>
                <a:gd name="T2" fmla="*/ 0 w 2306"/>
                <a:gd name="T3" fmla="*/ 732 h 732"/>
                <a:gd name="T4" fmla="*/ 322 w 2306"/>
                <a:gd name="T5" fmla="*/ 366 h 732"/>
                <a:gd name="T6" fmla="*/ 0 w 2306"/>
                <a:gd name="T7" fmla="*/ 0 h 732"/>
                <a:gd name="T8" fmla="*/ 1985 w 2306"/>
                <a:gd name="T9" fmla="*/ 0 h 732"/>
                <a:gd name="T10" fmla="*/ 2306 w 2306"/>
                <a:gd name="T11" fmla="*/ 366 h 732"/>
                <a:gd name="T12" fmla="*/ 1985 w 2306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6" h="732">
                  <a:moveTo>
                    <a:pt x="1985" y="732"/>
                  </a:moveTo>
                  <a:lnTo>
                    <a:pt x="0" y="732"/>
                  </a:lnTo>
                  <a:lnTo>
                    <a:pt x="322" y="366"/>
                  </a:lnTo>
                  <a:lnTo>
                    <a:pt x="0" y="0"/>
                  </a:lnTo>
                  <a:lnTo>
                    <a:pt x="1985" y="0"/>
                  </a:lnTo>
                  <a:lnTo>
                    <a:pt x="2306" y="366"/>
                  </a:lnTo>
                  <a:lnTo>
                    <a:pt x="1985" y="7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 dirty="0">
                <a:solidFill>
                  <a:prstClr val="black"/>
                </a:solidFill>
              </a:endParaRPr>
            </a:p>
          </p:txBody>
        </p:sp>
        <p:grpSp>
          <p:nvGrpSpPr>
            <p:cNvPr id="6" name="组合 35"/>
            <p:cNvGrpSpPr/>
            <p:nvPr/>
          </p:nvGrpSpPr>
          <p:grpSpPr>
            <a:xfrm>
              <a:off x="5068931" y="3515742"/>
              <a:ext cx="1197870" cy="493098"/>
              <a:chOff x="6086862" y="1851804"/>
              <a:chExt cx="1197870" cy="493098"/>
            </a:xfrm>
          </p:grpSpPr>
          <p:grpSp>
            <p:nvGrpSpPr>
              <p:cNvPr id="7" name="Group 29"/>
              <p:cNvGrpSpPr>
                <a:grpSpLocks noChangeAspect="1"/>
              </p:cNvGrpSpPr>
              <p:nvPr/>
            </p:nvGrpSpPr>
            <p:grpSpPr bwMode="auto">
              <a:xfrm>
                <a:off x="6086862" y="1851804"/>
                <a:ext cx="234382" cy="493098"/>
                <a:chOff x="4377" y="1861"/>
                <a:chExt cx="183" cy="385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7" name="Freeform 30"/>
                <p:cNvSpPr/>
                <p:nvPr/>
              </p:nvSpPr>
              <p:spPr bwMode="auto">
                <a:xfrm>
                  <a:off x="4473" y="1967"/>
                  <a:ext cx="87" cy="125"/>
                </a:xfrm>
                <a:custGeom>
                  <a:avLst/>
                  <a:gdLst>
                    <a:gd name="T0" fmla="*/ 3 w 18"/>
                    <a:gd name="T1" fmla="*/ 10 h 26"/>
                    <a:gd name="T2" fmla="*/ 5 w 18"/>
                    <a:gd name="T3" fmla="*/ 16 h 26"/>
                    <a:gd name="T4" fmla="*/ 0 w 18"/>
                    <a:gd name="T5" fmla="*/ 22 h 26"/>
                    <a:gd name="T6" fmla="*/ 0 w 18"/>
                    <a:gd name="T7" fmla="*/ 26 h 26"/>
                    <a:gd name="T8" fmla="*/ 18 w 18"/>
                    <a:gd name="T9" fmla="*/ 26 h 26"/>
                    <a:gd name="T10" fmla="*/ 11 w 18"/>
                    <a:gd name="T11" fmla="*/ 8 h 26"/>
                    <a:gd name="T12" fmla="*/ 0 w 18"/>
                    <a:gd name="T13" fmla="*/ 0 h 26"/>
                    <a:gd name="T14" fmla="*/ 0 w 18"/>
                    <a:gd name="T15" fmla="*/ 8 h 26"/>
                    <a:gd name="T16" fmla="*/ 3 w 18"/>
                    <a:gd name="T1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6">
                      <a:moveTo>
                        <a:pt x="3" y="10"/>
                      </a:moveTo>
                      <a:cubicBezTo>
                        <a:pt x="4" y="12"/>
                        <a:pt x="5" y="14"/>
                        <a:pt x="5" y="16"/>
                      </a:cubicBezTo>
                      <a:cubicBezTo>
                        <a:pt x="5" y="19"/>
                        <a:pt x="3" y="22"/>
                        <a:pt x="0" y="22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7" y="19"/>
                        <a:pt x="15" y="13"/>
                        <a:pt x="11" y="8"/>
                      </a:cubicBezTo>
                      <a:cubicBezTo>
                        <a:pt x="8" y="3"/>
                        <a:pt x="4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8"/>
                        <a:pt x="3" y="9"/>
                        <a:pt x="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" name="Freeform 31"/>
                <p:cNvSpPr/>
                <p:nvPr/>
              </p:nvSpPr>
              <p:spPr bwMode="auto">
                <a:xfrm>
                  <a:off x="4464" y="1952"/>
                  <a:ext cx="5" cy="0"/>
                </a:xfrm>
                <a:custGeom>
                  <a:avLst/>
                  <a:gdLst>
                    <a:gd name="T0" fmla="*/ 1 w 1"/>
                    <a:gd name="T1" fmla="*/ 0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" name="Freeform 32"/>
                <p:cNvSpPr>
                  <a:spLocks noEditPoints="1"/>
                </p:cNvSpPr>
                <p:nvPr/>
              </p:nvSpPr>
              <p:spPr bwMode="auto">
                <a:xfrm>
                  <a:off x="4377" y="2106"/>
                  <a:ext cx="183" cy="140"/>
                </a:xfrm>
                <a:custGeom>
                  <a:avLst/>
                  <a:gdLst>
                    <a:gd name="T0" fmla="*/ 0 w 38"/>
                    <a:gd name="T1" fmla="*/ 0 h 29"/>
                    <a:gd name="T2" fmla="*/ 0 w 38"/>
                    <a:gd name="T3" fmla="*/ 3 h 29"/>
                    <a:gd name="T4" fmla="*/ 6 w 38"/>
                    <a:gd name="T5" fmla="*/ 22 h 29"/>
                    <a:gd name="T6" fmla="*/ 19 w 38"/>
                    <a:gd name="T7" fmla="*/ 29 h 29"/>
                    <a:gd name="T8" fmla="*/ 33 w 38"/>
                    <a:gd name="T9" fmla="*/ 22 h 29"/>
                    <a:gd name="T10" fmla="*/ 38 w 38"/>
                    <a:gd name="T11" fmla="*/ 3 h 29"/>
                    <a:gd name="T12" fmla="*/ 38 w 38"/>
                    <a:gd name="T13" fmla="*/ 0 h 29"/>
                    <a:gd name="T14" fmla="*/ 0 w 38"/>
                    <a:gd name="T15" fmla="*/ 0 h 29"/>
                    <a:gd name="T16" fmla="*/ 22 w 38"/>
                    <a:gd name="T17" fmla="*/ 23 h 29"/>
                    <a:gd name="T18" fmla="*/ 22 w 38"/>
                    <a:gd name="T19" fmla="*/ 23 h 29"/>
                    <a:gd name="T20" fmla="*/ 22 w 38"/>
                    <a:gd name="T21" fmla="*/ 23 h 29"/>
                    <a:gd name="T22" fmla="*/ 21 w 38"/>
                    <a:gd name="T23" fmla="*/ 22 h 29"/>
                    <a:gd name="T24" fmla="*/ 22 w 38"/>
                    <a:gd name="T25" fmla="*/ 21 h 29"/>
                    <a:gd name="T26" fmla="*/ 34 w 38"/>
                    <a:gd name="T27" fmla="*/ 6 h 29"/>
                    <a:gd name="T28" fmla="*/ 34 w 38"/>
                    <a:gd name="T29" fmla="*/ 5 h 29"/>
                    <a:gd name="T30" fmla="*/ 35 w 38"/>
                    <a:gd name="T31" fmla="*/ 4 h 29"/>
                    <a:gd name="T32" fmla="*/ 36 w 38"/>
                    <a:gd name="T33" fmla="*/ 5 h 29"/>
                    <a:gd name="T34" fmla="*/ 36 w 38"/>
                    <a:gd name="T35" fmla="*/ 6 h 29"/>
                    <a:gd name="T36" fmla="*/ 22 w 38"/>
                    <a:gd name="T37" fmla="*/ 23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8" h="29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11"/>
                        <a:pt x="2" y="17"/>
                        <a:pt x="6" y="22"/>
                      </a:cubicBezTo>
                      <a:cubicBezTo>
                        <a:pt x="9" y="26"/>
                        <a:pt x="14" y="29"/>
                        <a:pt x="19" y="29"/>
                      </a:cubicBezTo>
                      <a:cubicBezTo>
                        <a:pt x="24" y="29"/>
                        <a:pt x="29" y="26"/>
                        <a:pt x="33" y="22"/>
                      </a:cubicBezTo>
                      <a:cubicBezTo>
                        <a:pt x="36" y="17"/>
                        <a:pt x="38" y="11"/>
                        <a:pt x="38" y="3"/>
                      </a:cubicBezTo>
                      <a:cubicBezTo>
                        <a:pt x="38" y="2"/>
                        <a:pt x="38" y="1"/>
                        <a:pt x="38" y="0"/>
                      </a:cubicBezTo>
                      <a:lnTo>
                        <a:pt x="0" y="0"/>
                      </a:lnTo>
                      <a:close/>
                      <a:moveTo>
                        <a:pt x="22" y="23"/>
                      </a:move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1" y="23"/>
                        <a:pt x="21" y="22"/>
                        <a:pt x="21" y="22"/>
                      </a:cubicBezTo>
                      <a:cubicBezTo>
                        <a:pt x="21" y="21"/>
                        <a:pt x="21" y="21"/>
                        <a:pt x="22" y="21"/>
                      </a:cubicBezTo>
                      <a:cubicBezTo>
                        <a:pt x="28" y="21"/>
                        <a:pt x="34" y="14"/>
                        <a:pt x="34" y="6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5"/>
                        <a:pt x="34" y="4"/>
                        <a:pt x="35" y="4"/>
                      </a:cubicBezTo>
                      <a:cubicBezTo>
                        <a:pt x="35" y="4"/>
                        <a:pt x="36" y="5"/>
                        <a:pt x="36" y="5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15"/>
                        <a:pt x="30" y="23"/>
                        <a:pt x="2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" name="Freeform 33"/>
                <p:cNvSpPr/>
                <p:nvPr/>
              </p:nvSpPr>
              <p:spPr bwMode="auto">
                <a:xfrm>
                  <a:off x="4377" y="1967"/>
                  <a:ext cx="87" cy="125"/>
                </a:xfrm>
                <a:custGeom>
                  <a:avLst/>
                  <a:gdLst>
                    <a:gd name="T0" fmla="*/ 13 w 18"/>
                    <a:gd name="T1" fmla="*/ 16 h 26"/>
                    <a:gd name="T2" fmla="*/ 15 w 18"/>
                    <a:gd name="T3" fmla="*/ 10 h 26"/>
                    <a:gd name="T4" fmla="*/ 18 w 18"/>
                    <a:gd name="T5" fmla="*/ 8 h 26"/>
                    <a:gd name="T6" fmla="*/ 18 w 18"/>
                    <a:gd name="T7" fmla="*/ 0 h 26"/>
                    <a:gd name="T8" fmla="*/ 7 w 18"/>
                    <a:gd name="T9" fmla="*/ 8 h 26"/>
                    <a:gd name="T10" fmla="*/ 0 w 18"/>
                    <a:gd name="T11" fmla="*/ 26 h 26"/>
                    <a:gd name="T12" fmla="*/ 18 w 18"/>
                    <a:gd name="T13" fmla="*/ 26 h 26"/>
                    <a:gd name="T14" fmla="*/ 18 w 18"/>
                    <a:gd name="T15" fmla="*/ 22 h 26"/>
                    <a:gd name="T16" fmla="*/ 13 w 18"/>
                    <a:gd name="T17" fmla="*/ 1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6">
                      <a:moveTo>
                        <a:pt x="13" y="16"/>
                      </a:moveTo>
                      <a:cubicBezTo>
                        <a:pt x="13" y="14"/>
                        <a:pt x="14" y="12"/>
                        <a:pt x="15" y="10"/>
                      </a:cubicBezTo>
                      <a:cubicBezTo>
                        <a:pt x="15" y="9"/>
                        <a:pt x="16" y="8"/>
                        <a:pt x="18" y="8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4" y="0"/>
                        <a:pt x="10" y="3"/>
                        <a:pt x="7" y="8"/>
                      </a:cubicBezTo>
                      <a:cubicBezTo>
                        <a:pt x="3" y="13"/>
                        <a:pt x="1" y="20"/>
                        <a:pt x="0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5" y="22"/>
                        <a:pt x="13" y="19"/>
                        <a:pt x="1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" name="Freeform 34"/>
                <p:cNvSpPr/>
                <p:nvPr/>
              </p:nvSpPr>
              <p:spPr bwMode="auto">
                <a:xfrm>
                  <a:off x="4469" y="1952"/>
                  <a:ext cx="4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" name="Freeform 35"/>
                <p:cNvSpPr/>
                <p:nvPr/>
              </p:nvSpPr>
              <p:spPr bwMode="auto">
                <a:xfrm>
                  <a:off x="4425" y="1861"/>
                  <a:ext cx="58" cy="91"/>
                </a:xfrm>
                <a:custGeom>
                  <a:avLst/>
                  <a:gdLst>
                    <a:gd name="T0" fmla="*/ 2 w 12"/>
                    <a:gd name="T1" fmla="*/ 8 h 19"/>
                    <a:gd name="T2" fmla="*/ 8 w 12"/>
                    <a:gd name="T3" fmla="*/ 10 h 19"/>
                    <a:gd name="T4" fmla="*/ 10 w 12"/>
                    <a:gd name="T5" fmla="*/ 11 h 19"/>
                    <a:gd name="T6" fmla="*/ 10 w 12"/>
                    <a:gd name="T7" fmla="*/ 12 h 19"/>
                    <a:gd name="T8" fmla="*/ 8 w 12"/>
                    <a:gd name="T9" fmla="*/ 17 h 19"/>
                    <a:gd name="T10" fmla="*/ 8 w 12"/>
                    <a:gd name="T11" fmla="*/ 19 h 19"/>
                    <a:gd name="T12" fmla="*/ 9 w 12"/>
                    <a:gd name="T13" fmla="*/ 19 h 19"/>
                    <a:gd name="T14" fmla="*/ 10 w 12"/>
                    <a:gd name="T15" fmla="*/ 18 h 19"/>
                    <a:gd name="T16" fmla="*/ 10 w 12"/>
                    <a:gd name="T17" fmla="*/ 18 h 19"/>
                    <a:gd name="T18" fmla="*/ 12 w 12"/>
                    <a:gd name="T19" fmla="*/ 12 h 19"/>
                    <a:gd name="T20" fmla="*/ 10 w 12"/>
                    <a:gd name="T21" fmla="*/ 9 h 19"/>
                    <a:gd name="T22" fmla="*/ 5 w 12"/>
                    <a:gd name="T23" fmla="*/ 7 h 19"/>
                    <a:gd name="T24" fmla="*/ 3 w 12"/>
                    <a:gd name="T25" fmla="*/ 7 h 19"/>
                    <a:gd name="T26" fmla="*/ 2 w 12"/>
                    <a:gd name="T27" fmla="*/ 5 h 19"/>
                    <a:gd name="T28" fmla="*/ 4 w 12"/>
                    <a:gd name="T29" fmla="*/ 1 h 19"/>
                    <a:gd name="T30" fmla="*/ 3 w 12"/>
                    <a:gd name="T31" fmla="*/ 0 h 19"/>
                    <a:gd name="T32" fmla="*/ 2 w 12"/>
                    <a:gd name="T33" fmla="*/ 0 h 19"/>
                    <a:gd name="T34" fmla="*/ 0 w 12"/>
                    <a:gd name="T35" fmla="*/ 5 h 19"/>
                    <a:gd name="T36" fmla="*/ 2 w 12"/>
                    <a:gd name="T37" fmla="*/ 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" h="19">
                      <a:moveTo>
                        <a:pt x="2" y="8"/>
                      </a:moveTo>
                      <a:cubicBezTo>
                        <a:pt x="4" y="9"/>
                        <a:pt x="6" y="10"/>
                        <a:pt x="8" y="10"/>
                      </a:cubicBezTo>
                      <a:cubicBezTo>
                        <a:pt x="8" y="10"/>
                        <a:pt x="9" y="11"/>
                        <a:pt x="10" y="11"/>
                      </a:cubicBezTo>
                      <a:cubicBezTo>
                        <a:pt x="10" y="11"/>
                        <a:pt x="10" y="12"/>
                        <a:pt x="10" y="12"/>
                      </a:cubicBezTo>
                      <a:cubicBezTo>
                        <a:pt x="10" y="13"/>
                        <a:pt x="10" y="15"/>
                        <a:pt x="8" y="17"/>
                      </a:cubicBezTo>
                      <a:cubicBezTo>
                        <a:pt x="8" y="18"/>
                        <a:pt x="8" y="18"/>
                        <a:pt x="8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1" y="16"/>
                        <a:pt x="12" y="14"/>
                        <a:pt x="12" y="12"/>
                      </a:cubicBezTo>
                      <a:cubicBezTo>
                        <a:pt x="12" y="11"/>
                        <a:pt x="11" y="10"/>
                        <a:pt x="10" y="9"/>
                      </a:cubicBezTo>
                      <a:cubicBezTo>
                        <a:pt x="8" y="8"/>
                        <a:pt x="6" y="8"/>
                        <a:pt x="5" y="7"/>
                      </a:cubicBezTo>
                      <a:cubicBezTo>
                        <a:pt x="4" y="7"/>
                        <a:pt x="3" y="7"/>
                        <a:pt x="3" y="7"/>
                      </a:cubicBezTo>
                      <a:cubicBezTo>
                        <a:pt x="2" y="6"/>
                        <a:pt x="2" y="6"/>
                        <a:pt x="2" y="5"/>
                      </a:cubicBezTo>
                      <a:cubicBezTo>
                        <a:pt x="2" y="4"/>
                        <a:pt x="2" y="3"/>
                        <a:pt x="4" y="1"/>
                      </a:cubicBezTo>
                      <a:cubicBezTo>
                        <a:pt x="4" y="1"/>
                        <a:pt x="4" y="0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2"/>
                        <a:pt x="0" y="4"/>
                        <a:pt x="0" y="5"/>
                      </a:cubicBezTo>
                      <a:cubicBezTo>
                        <a:pt x="0" y="7"/>
                        <a:pt x="1" y="8"/>
                        <a:pt x="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6" name="TextBox 45"/>
              <p:cNvSpPr txBox="1"/>
              <p:nvPr/>
            </p:nvSpPr>
            <p:spPr>
              <a:xfrm>
                <a:off x="6361081" y="1968354"/>
                <a:ext cx="923651" cy="3111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20" dirty="0">
                    <a:solidFill>
                      <a:prstClr val="white"/>
                    </a:solidFill>
                    <a:latin typeface="Impact" panose="020B0806030902050204" pitchFamily="34" charset="0"/>
                  </a:rPr>
                  <a:t>KEY WORD</a:t>
                </a:r>
                <a:endParaRPr lang="zh-CN" altLang="en-US" sz="1420" dirty="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8" name="组合 52"/>
          <p:cNvGrpSpPr/>
          <p:nvPr/>
        </p:nvGrpSpPr>
        <p:grpSpPr>
          <a:xfrm>
            <a:off x="2613716" y="3368617"/>
            <a:ext cx="2025537" cy="643216"/>
            <a:chOff x="2613712" y="3440667"/>
            <a:chExt cx="2025537" cy="643251"/>
          </a:xfrm>
        </p:grpSpPr>
        <p:sp>
          <p:nvSpPr>
            <p:cNvPr id="54" name="Freeform 7"/>
            <p:cNvSpPr/>
            <p:nvPr/>
          </p:nvSpPr>
          <p:spPr bwMode="auto">
            <a:xfrm>
              <a:off x="2613712" y="3440667"/>
              <a:ext cx="2025537" cy="643251"/>
            </a:xfrm>
            <a:custGeom>
              <a:avLst/>
              <a:gdLst>
                <a:gd name="T0" fmla="*/ 1984 w 2305"/>
                <a:gd name="T1" fmla="*/ 732 h 732"/>
                <a:gd name="T2" fmla="*/ 0 w 2305"/>
                <a:gd name="T3" fmla="*/ 732 h 732"/>
                <a:gd name="T4" fmla="*/ 321 w 2305"/>
                <a:gd name="T5" fmla="*/ 366 h 732"/>
                <a:gd name="T6" fmla="*/ 0 w 2305"/>
                <a:gd name="T7" fmla="*/ 0 h 732"/>
                <a:gd name="T8" fmla="*/ 1984 w 2305"/>
                <a:gd name="T9" fmla="*/ 0 h 732"/>
                <a:gd name="T10" fmla="*/ 2305 w 2305"/>
                <a:gd name="T11" fmla="*/ 366 h 732"/>
                <a:gd name="T12" fmla="*/ 1984 w 2305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5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5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prstClr val="black"/>
                </a:solidFill>
              </a:endParaRPr>
            </a:p>
          </p:txBody>
        </p:sp>
        <p:grpSp>
          <p:nvGrpSpPr>
            <p:cNvPr id="9" name="组合 54"/>
            <p:cNvGrpSpPr/>
            <p:nvPr/>
          </p:nvGrpSpPr>
          <p:grpSpPr>
            <a:xfrm>
              <a:off x="2973796" y="3605948"/>
              <a:ext cx="1333977" cy="346537"/>
              <a:chOff x="1641394" y="3123021"/>
              <a:chExt cx="1333977" cy="346537"/>
            </a:xfrm>
          </p:grpSpPr>
          <p:grpSp>
            <p:nvGrpSpPr>
              <p:cNvPr id="10" name="Group 20"/>
              <p:cNvGrpSpPr>
                <a:grpSpLocks noChangeAspect="1"/>
              </p:cNvGrpSpPr>
              <p:nvPr/>
            </p:nvGrpSpPr>
            <p:grpSpPr bwMode="auto">
              <a:xfrm>
                <a:off x="1641394" y="3123021"/>
                <a:ext cx="433721" cy="332887"/>
                <a:chOff x="1066" y="1895"/>
                <a:chExt cx="314" cy="241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Freeform 21"/>
                <p:cNvSpPr/>
                <p:nvPr/>
              </p:nvSpPr>
              <p:spPr bwMode="auto">
                <a:xfrm>
                  <a:off x="1066" y="2128"/>
                  <a:ext cx="314" cy="8"/>
                </a:xfrm>
                <a:custGeom>
                  <a:avLst/>
                  <a:gdLst>
                    <a:gd name="T0" fmla="*/ 2 w 76"/>
                    <a:gd name="T1" fmla="*/ 2 h 2"/>
                    <a:gd name="T2" fmla="*/ 0 w 76"/>
                    <a:gd name="T3" fmla="*/ 1 h 2"/>
                    <a:gd name="T4" fmla="*/ 2 w 76"/>
                    <a:gd name="T5" fmla="*/ 0 h 2"/>
                    <a:gd name="T6" fmla="*/ 75 w 76"/>
                    <a:gd name="T7" fmla="*/ 0 h 2"/>
                    <a:gd name="T8" fmla="*/ 76 w 76"/>
                    <a:gd name="T9" fmla="*/ 1 h 2"/>
                    <a:gd name="T10" fmla="*/ 75 w 76"/>
                    <a:gd name="T11" fmla="*/ 2 h 2"/>
                    <a:gd name="T12" fmla="*/ 2 w 76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2">
                      <a:moveTo>
                        <a:pt x="2" y="2"/>
                      </a:move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0"/>
                        <a:pt x="76" y="0"/>
                        <a:pt x="76" y="1"/>
                      </a:cubicBezTo>
                      <a:cubicBezTo>
                        <a:pt x="76" y="2"/>
                        <a:pt x="75" y="2"/>
                        <a:pt x="75" y="2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" name="Rectangle 22"/>
                <p:cNvSpPr>
                  <a:spLocks noChangeArrowheads="1"/>
                </p:cNvSpPr>
                <p:nvPr/>
              </p:nvSpPr>
              <p:spPr bwMode="auto">
                <a:xfrm>
                  <a:off x="1107" y="1949"/>
                  <a:ext cx="46" cy="15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" name="Rectangle 23"/>
                <p:cNvSpPr>
                  <a:spLocks noChangeArrowheads="1"/>
                </p:cNvSpPr>
                <p:nvPr/>
              </p:nvSpPr>
              <p:spPr bwMode="auto">
                <a:xfrm>
                  <a:off x="1173" y="1895"/>
                  <a:ext cx="46" cy="20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" name="Rectangle 24"/>
                <p:cNvSpPr>
                  <a:spLocks noChangeArrowheads="1"/>
                </p:cNvSpPr>
                <p:nvPr/>
              </p:nvSpPr>
              <p:spPr bwMode="auto">
                <a:xfrm>
                  <a:off x="1235" y="1961"/>
                  <a:ext cx="46" cy="14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" name="Rectangle 25"/>
                <p:cNvSpPr>
                  <a:spLocks noChangeArrowheads="1"/>
                </p:cNvSpPr>
                <p:nvPr/>
              </p:nvSpPr>
              <p:spPr bwMode="auto">
                <a:xfrm>
                  <a:off x="1306" y="2007"/>
                  <a:ext cx="45" cy="9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7" name="TextBox 56"/>
              <p:cNvSpPr txBox="1"/>
              <p:nvPr/>
            </p:nvSpPr>
            <p:spPr>
              <a:xfrm>
                <a:off x="2051720" y="3158366"/>
                <a:ext cx="923651" cy="3111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20" dirty="0">
                    <a:solidFill>
                      <a:prstClr val="white"/>
                    </a:solidFill>
                    <a:latin typeface="Impact" panose="020B0806030902050204" pitchFamily="34" charset="0"/>
                  </a:rPr>
                  <a:t>KEY WORD</a:t>
                </a:r>
                <a:endParaRPr lang="zh-CN" altLang="en-US" sz="1420" dirty="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11" name="组合 68"/>
          <p:cNvGrpSpPr/>
          <p:nvPr/>
        </p:nvGrpSpPr>
        <p:grpSpPr>
          <a:xfrm>
            <a:off x="632405" y="3368617"/>
            <a:ext cx="2026416" cy="643216"/>
            <a:chOff x="632405" y="3440667"/>
            <a:chExt cx="2026416" cy="643251"/>
          </a:xfrm>
        </p:grpSpPr>
        <p:sp>
          <p:nvSpPr>
            <p:cNvPr id="70" name="Freeform 6"/>
            <p:cNvSpPr/>
            <p:nvPr/>
          </p:nvSpPr>
          <p:spPr bwMode="auto">
            <a:xfrm>
              <a:off x="632405" y="3440667"/>
              <a:ext cx="2026416" cy="643251"/>
            </a:xfrm>
            <a:custGeom>
              <a:avLst/>
              <a:gdLst>
                <a:gd name="T0" fmla="*/ 1984 w 2306"/>
                <a:gd name="T1" fmla="*/ 732 h 732"/>
                <a:gd name="T2" fmla="*/ 0 w 2306"/>
                <a:gd name="T3" fmla="*/ 732 h 732"/>
                <a:gd name="T4" fmla="*/ 321 w 2306"/>
                <a:gd name="T5" fmla="*/ 366 h 732"/>
                <a:gd name="T6" fmla="*/ 0 w 2306"/>
                <a:gd name="T7" fmla="*/ 0 h 732"/>
                <a:gd name="T8" fmla="*/ 1984 w 2306"/>
                <a:gd name="T9" fmla="*/ 0 h 732"/>
                <a:gd name="T10" fmla="*/ 2306 w 2306"/>
                <a:gd name="T11" fmla="*/ 366 h 732"/>
                <a:gd name="T12" fmla="*/ 1984 w 2306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6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6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prstClr val="black"/>
                </a:solidFill>
              </a:endParaRPr>
            </a:p>
          </p:txBody>
        </p:sp>
        <p:grpSp>
          <p:nvGrpSpPr>
            <p:cNvPr id="12" name="组合 70"/>
            <p:cNvGrpSpPr/>
            <p:nvPr/>
          </p:nvGrpSpPr>
          <p:grpSpPr>
            <a:xfrm>
              <a:off x="1072594" y="3573700"/>
              <a:ext cx="1354406" cy="355215"/>
              <a:chOff x="6008914" y="3093443"/>
              <a:chExt cx="1354406" cy="355215"/>
            </a:xfrm>
          </p:grpSpPr>
          <p:grpSp>
            <p:nvGrpSpPr>
              <p:cNvPr id="13" name="Group 14"/>
              <p:cNvGrpSpPr>
                <a:grpSpLocks noChangeAspect="1"/>
              </p:cNvGrpSpPr>
              <p:nvPr/>
            </p:nvGrpSpPr>
            <p:grpSpPr bwMode="auto">
              <a:xfrm>
                <a:off x="6008914" y="3093443"/>
                <a:ext cx="390557" cy="351799"/>
                <a:chOff x="4645" y="1318"/>
                <a:chExt cx="262" cy="236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4" name="Freeform 15"/>
                <p:cNvSpPr/>
                <p:nvPr/>
              </p:nvSpPr>
              <p:spPr bwMode="auto">
                <a:xfrm>
                  <a:off x="4645" y="1425"/>
                  <a:ext cx="262" cy="129"/>
                </a:xfrm>
                <a:custGeom>
                  <a:avLst/>
                  <a:gdLst>
                    <a:gd name="T0" fmla="*/ 44 w 71"/>
                    <a:gd name="T1" fmla="*/ 6 h 35"/>
                    <a:gd name="T2" fmla="*/ 42 w 71"/>
                    <a:gd name="T3" fmla="*/ 8 h 35"/>
                    <a:gd name="T4" fmla="*/ 29 w 71"/>
                    <a:gd name="T5" fmla="*/ 8 h 35"/>
                    <a:gd name="T6" fmla="*/ 27 w 71"/>
                    <a:gd name="T7" fmla="*/ 6 h 35"/>
                    <a:gd name="T8" fmla="*/ 27 w 71"/>
                    <a:gd name="T9" fmla="*/ 0 h 35"/>
                    <a:gd name="T10" fmla="*/ 0 w 71"/>
                    <a:gd name="T11" fmla="*/ 0 h 35"/>
                    <a:gd name="T12" fmla="*/ 0 w 71"/>
                    <a:gd name="T13" fmla="*/ 28 h 35"/>
                    <a:gd name="T14" fmla="*/ 7 w 71"/>
                    <a:gd name="T15" fmla="*/ 35 h 35"/>
                    <a:gd name="T16" fmla="*/ 64 w 71"/>
                    <a:gd name="T17" fmla="*/ 35 h 35"/>
                    <a:gd name="T18" fmla="*/ 71 w 71"/>
                    <a:gd name="T19" fmla="*/ 28 h 35"/>
                    <a:gd name="T20" fmla="*/ 71 w 71"/>
                    <a:gd name="T21" fmla="*/ 0 h 35"/>
                    <a:gd name="T22" fmla="*/ 44 w 71"/>
                    <a:gd name="T23" fmla="*/ 0 h 35"/>
                    <a:gd name="T24" fmla="*/ 44 w 71"/>
                    <a:gd name="T25" fmla="*/ 6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35">
                      <a:moveTo>
                        <a:pt x="44" y="6"/>
                      </a:moveTo>
                      <a:cubicBezTo>
                        <a:pt x="44" y="7"/>
                        <a:pt x="43" y="8"/>
                        <a:pt x="42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8" y="8"/>
                        <a:pt x="27" y="7"/>
                        <a:pt x="27" y="6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1"/>
                        <a:pt x="3" y="35"/>
                        <a:pt x="7" y="35"/>
                      </a:cubicBezTo>
                      <a:cubicBezTo>
                        <a:pt x="64" y="35"/>
                        <a:pt x="64" y="35"/>
                        <a:pt x="64" y="35"/>
                      </a:cubicBezTo>
                      <a:cubicBezTo>
                        <a:pt x="68" y="35"/>
                        <a:pt x="71" y="31"/>
                        <a:pt x="71" y="28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lnTo>
                        <a:pt x="44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" name="Freeform 16"/>
                <p:cNvSpPr>
                  <a:spLocks noEditPoints="1"/>
                </p:cNvSpPr>
                <p:nvPr/>
              </p:nvSpPr>
              <p:spPr bwMode="auto">
                <a:xfrm>
                  <a:off x="4645" y="1318"/>
                  <a:ext cx="262" cy="100"/>
                </a:xfrm>
                <a:custGeom>
                  <a:avLst/>
                  <a:gdLst>
                    <a:gd name="T0" fmla="*/ 64 w 71"/>
                    <a:gd name="T1" fmla="*/ 12 h 27"/>
                    <a:gd name="T2" fmla="*/ 47 w 71"/>
                    <a:gd name="T3" fmla="*/ 12 h 27"/>
                    <a:gd name="T4" fmla="*/ 47 w 71"/>
                    <a:gd name="T5" fmla="*/ 5 h 27"/>
                    <a:gd name="T6" fmla="*/ 43 w 71"/>
                    <a:gd name="T7" fmla="*/ 0 h 27"/>
                    <a:gd name="T8" fmla="*/ 28 w 71"/>
                    <a:gd name="T9" fmla="*/ 0 h 27"/>
                    <a:gd name="T10" fmla="*/ 23 w 71"/>
                    <a:gd name="T11" fmla="*/ 5 h 27"/>
                    <a:gd name="T12" fmla="*/ 23 w 71"/>
                    <a:gd name="T13" fmla="*/ 12 h 27"/>
                    <a:gd name="T14" fmla="*/ 7 w 71"/>
                    <a:gd name="T15" fmla="*/ 12 h 27"/>
                    <a:gd name="T16" fmla="*/ 0 w 71"/>
                    <a:gd name="T17" fmla="*/ 19 h 27"/>
                    <a:gd name="T18" fmla="*/ 0 w 71"/>
                    <a:gd name="T19" fmla="*/ 27 h 27"/>
                    <a:gd name="T20" fmla="*/ 71 w 71"/>
                    <a:gd name="T21" fmla="*/ 27 h 27"/>
                    <a:gd name="T22" fmla="*/ 71 w 71"/>
                    <a:gd name="T23" fmla="*/ 19 h 27"/>
                    <a:gd name="T24" fmla="*/ 64 w 71"/>
                    <a:gd name="T25" fmla="*/ 12 h 27"/>
                    <a:gd name="T26" fmla="*/ 28 w 71"/>
                    <a:gd name="T27" fmla="*/ 5 h 27"/>
                    <a:gd name="T28" fmla="*/ 43 w 71"/>
                    <a:gd name="T29" fmla="*/ 5 h 27"/>
                    <a:gd name="T30" fmla="*/ 43 w 71"/>
                    <a:gd name="T31" fmla="*/ 12 h 27"/>
                    <a:gd name="T32" fmla="*/ 28 w 71"/>
                    <a:gd name="T33" fmla="*/ 12 h 27"/>
                    <a:gd name="T34" fmla="*/ 28 w 71"/>
                    <a:gd name="T35" fmla="*/ 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1" h="27">
                      <a:moveTo>
                        <a:pt x="64" y="12"/>
                      </a:move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47" y="5"/>
                        <a:pt x="47" y="5"/>
                        <a:pt x="47" y="5"/>
                      </a:cubicBezTo>
                      <a:cubicBezTo>
                        <a:pt x="47" y="2"/>
                        <a:pt x="45" y="0"/>
                        <a:pt x="43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3" y="2"/>
                        <a:pt x="23" y="5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3" y="12"/>
                        <a:pt x="0" y="15"/>
                        <a:pt x="0" y="19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71" y="27"/>
                        <a:pt x="71" y="27"/>
                        <a:pt x="71" y="27"/>
                      </a:cubicBezTo>
                      <a:cubicBezTo>
                        <a:pt x="71" y="19"/>
                        <a:pt x="71" y="19"/>
                        <a:pt x="71" y="19"/>
                      </a:cubicBezTo>
                      <a:cubicBezTo>
                        <a:pt x="71" y="15"/>
                        <a:pt x="68" y="12"/>
                        <a:pt x="64" y="12"/>
                      </a:cubicBezTo>
                      <a:close/>
                      <a:moveTo>
                        <a:pt x="28" y="5"/>
                      </a:move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lnTo>
                        <a:pt x="28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5024" tIns="32512" rIns="65024" bIns="32512" numCol="1" anchor="t" anchorCtr="0" compatLnSpc="1"/>
                <a:lstStyle/>
                <a:p>
                  <a:endParaRPr lang="zh-CN" altLang="en-US" sz="128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6439669" y="3137466"/>
                <a:ext cx="923651" cy="3111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20" dirty="0">
                    <a:solidFill>
                      <a:prstClr val="white"/>
                    </a:solidFill>
                    <a:latin typeface="Impact" panose="020B0806030902050204" pitchFamily="34" charset="0"/>
                  </a:rPr>
                  <a:t>KEY WORD</a:t>
                </a:r>
                <a:endParaRPr lang="zh-CN" altLang="en-US" sz="1420" dirty="0">
                  <a:solidFill>
                    <a:prstClr val="white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76" name="矩形 1"/>
          <p:cNvSpPr>
            <a:spLocks noChangeArrowheads="1"/>
          </p:cNvSpPr>
          <p:nvPr/>
        </p:nvSpPr>
        <p:spPr bwMode="auto">
          <a:xfrm>
            <a:off x="6756410" y="2179301"/>
            <a:ext cx="1632017" cy="74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7" tIns="45718" rIns="91437" bIns="45718">
            <a:spAutoFit/>
          </a:bodyPr>
          <a:lstStyle/>
          <a:p>
            <a:pPr algn="just">
              <a:defRPr/>
            </a:pPr>
            <a:r>
              <a:rPr lang="zh-CN" altLang="en-US" sz="85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随着计算机技术的发展及印刷技术进步，平面设计在视觉感观领域表现也越来越丰富，这真正的对今天的平面设计都提出问题。</a:t>
            </a:r>
            <a:endParaRPr lang="zh-CN" altLang="en-US" sz="855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1"/>
          <p:cNvSpPr>
            <a:spLocks noChangeArrowheads="1"/>
          </p:cNvSpPr>
          <p:nvPr/>
        </p:nvSpPr>
        <p:spPr bwMode="auto">
          <a:xfrm>
            <a:off x="4764188" y="2179301"/>
            <a:ext cx="1632017" cy="74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7" tIns="45718" rIns="91437" bIns="45718">
            <a:spAutoFit/>
          </a:bodyPr>
          <a:lstStyle/>
          <a:p>
            <a:pPr algn="just">
              <a:defRPr/>
            </a:pPr>
            <a:r>
              <a:rPr lang="zh-CN" altLang="en-US" sz="85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随着计算机技术的发展及印刷技术进步，平面设计在视觉感观领域表现也越来越丰富，这真正的对今天的平面设计都提出问题。</a:t>
            </a:r>
            <a:endParaRPr lang="zh-CN" altLang="en-US" sz="855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1"/>
          <p:cNvSpPr>
            <a:spLocks noChangeArrowheads="1"/>
          </p:cNvSpPr>
          <p:nvPr/>
        </p:nvSpPr>
        <p:spPr bwMode="auto">
          <a:xfrm>
            <a:off x="2771967" y="2179301"/>
            <a:ext cx="1632017" cy="74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7" tIns="45718" rIns="91437" bIns="45718">
            <a:spAutoFit/>
          </a:bodyPr>
          <a:lstStyle/>
          <a:p>
            <a:pPr algn="just">
              <a:defRPr/>
            </a:pPr>
            <a:r>
              <a:rPr lang="zh-CN" altLang="en-US" sz="85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随着计算机技术的发展及印刷技术进步，平面设计在视觉感观领域表现也越来越丰富，这真正的对今天的平面设计都提出问题。</a:t>
            </a:r>
            <a:endParaRPr lang="zh-CN" altLang="en-US" sz="855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1"/>
          <p:cNvSpPr>
            <a:spLocks noChangeArrowheads="1"/>
          </p:cNvSpPr>
          <p:nvPr/>
        </p:nvSpPr>
        <p:spPr bwMode="auto">
          <a:xfrm>
            <a:off x="779746" y="2179301"/>
            <a:ext cx="1632017" cy="74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7" tIns="45718" rIns="91437" bIns="45718">
            <a:spAutoFit/>
          </a:bodyPr>
          <a:lstStyle/>
          <a:p>
            <a:pPr algn="just">
              <a:defRPr/>
            </a:pPr>
            <a:r>
              <a:rPr lang="zh-CN" altLang="en-US" sz="85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随着计算机技术的发展及印刷技术进步，平面设计在视觉感观领域表现也越来越丰富，这真正的对今天的平面设计都提出问题。</a:t>
            </a:r>
            <a:endParaRPr lang="zh-CN" altLang="en-US" sz="855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734" y="1067914"/>
            <a:ext cx="3478213" cy="356739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grpSp>
        <p:nvGrpSpPr>
          <p:cNvPr id="2" name="组合 8"/>
          <p:cNvGrpSpPr/>
          <p:nvPr/>
        </p:nvGrpSpPr>
        <p:grpSpPr>
          <a:xfrm>
            <a:off x="3707904" y="1072960"/>
            <a:ext cx="4914603" cy="3537613"/>
            <a:chOff x="4943871" y="1701800"/>
            <a:chExt cx="6552804" cy="4390504"/>
          </a:xfrm>
        </p:grpSpPr>
        <p:sp>
          <p:nvSpPr>
            <p:cNvPr id="4" name="矩形 3"/>
            <p:cNvSpPr/>
            <p:nvPr/>
          </p:nvSpPr>
          <p:spPr>
            <a:xfrm>
              <a:off x="5447928" y="1701800"/>
              <a:ext cx="6048747" cy="43905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6" name="任意多边形 25"/>
            <p:cNvSpPr/>
            <p:nvPr/>
          </p:nvSpPr>
          <p:spPr>
            <a:xfrm rot="16200000">
              <a:off x="3000647" y="3645024"/>
              <a:ext cx="4390504" cy="504056"/>
            </a:xfrm>
            <a:custGeom>
              <a:avLst/>
              <a:gdLst>
                <a:gd name="connsiteX0" fmla="*/ 4390504 w 4390504"/>
                <a:gd name="connsiteY0" fmla="*/ 216024 h 504056"/>
                <a:gd name="connsiteX1" fmla="*/ 4390504 w 4390504"/>
                <a:gd name="connsiteY1" fmla="*/ 504056 h 504056"/>
                <a:gd name="connsiteX2" fmla="*/ 0 w 4390504"/>
                <a:gd name="connsiteY2" fmla="*/ 504056 h 504056"/>
                <a:gd name="connsiteX3" fmla="*/ 0 w 4390504"/>
                <a:gd name="connsiteY3" fmla="*/ 216024 h 504056"/>
                <a:gd name="connsiteX4" fmla="*/ 1985629 w 4390504"/>
                <a:gd name="connsiteY4" fmla="*/ 216024 h 504056"/>
                <a:gd name="connsiteX5" fmla="*/ 2195252 w 4390504"/>
                <a:gd name="connsiteY5" fmla="*/ 0 h 504056"/>
                <a:gd name="connsiteX6" fmla="*/ 2404874 w 4390504"/>
                <a:gd name="connsiteY6" fmla="*/ 216024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0504" h="504056">
                  <a:moveTo>
                    <a:pt x="4390504" y="216024"/>
                  </a:moveTo>
                  <a:lnTo>
                    <a:pt x="4390504" y="504056"/>
                  </a:lnTo>
                  <a:lnTo>
                    <a:pt x="0" y="504056"/>
                  </a:lnTo>
                  <a:lnTo>
                    <a:pt x="0" y="216024"/>
                  </a:lnTo>
                  <a:lnTo>
                    <a:pt x="1985629" y="216024"/>
                  </a:lnTo>
                  <a:lnTo>
                    <a:pt x="2195252" y="0"/>
                  </a:lnTo>
                  <a:lnTo>
                    <a:pt x="2404874" y="216024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</p:grpSp>
      <p:sp>
        <p:nvSpPr>
          <p:cNvPr id="11" name="TextBox 19"/>
          <p:cNvSpPr txBox="1"/>
          <p:nvPr/>
        </p:nvSpPr>
        <p:spPr>
          <a:xfrm>
            <a:off x="4511986" y="1472127"/>
            <a:ext cx="3173267" cy="1969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基本情况简介</a:t>
            </a:r>
            <a:endParaRPr lang="zh-CN" altLang="en-US" sz="128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06"/>
          <p:cNvSpPr txBox="1"/>
          <p:nvPr/>
        </p:nvSpPr>
        <p:spPr>
          <a:xfrm>
            <a:off x="4511986" y="2019300"/>
            <a:ext cx="3624410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点击输入简要文字内容，文字内容需概括精炼，言简意赅的说明该分项内容</a:t>
            </a:r>
            <a:r>
              <a:rPr lang="en-US" altLang="zh-CN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输入简要文字内容，文字内容需概括精炼，言简意赅的说明该分项内容。</a:t>
            </a:r>
            <a:endParaRPr lang="en-US" altLang="zh-CN" sz="10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9"/>
          <p:cNvSpPr txBox="1"/>
          <p:nvPr/>
        </p:nvSpPr>
        <p:spPr>
          <a:xfrm>
            <a:off x="4511986" y="3068163"/>
            <a:ext cx="3173267" cy="1969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活动开展原因</a:t>
            </a:r>
            <a:endParaRPr lang="zh-CN" altLang="en-US" sz="128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06"/>
          <p:cNvSpPr txBox="1"/>
          <p:nvPr/>
        </p:nvSpPr>
        <p:spPr>
          <a:xfrm>
            <a:off x="4511986" y="3558414"/>
            <a:ext cx="3624410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点击输入简要文字内容，文字内容需概括精炼，言简意赅的说明该分项内容</a:t>
            </a:r>
            <a:r>
              <a:rPr lang="en-US" altLang="zh-CN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输入简要文字内容，文字内容需概括精炼，言简意赅的说明该分项内容。</a:t>
            </a:r>
            <a:endParaRPr lang="en-US" altLang="zh-CN" sz="10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511985" y="1867307"/>
            <a:ext cx="3618402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511985" y="3486080"/>
            <a:ext cx="3618402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224"/>
            <a:ext cx="9144000" cy="4286250"/>
          </a:xfrm>
          <a:prstGeom prst="rect">
            <a:avLst/>
          </a:prstGeom>
        </p:spPr>
      </p:pic>
      <p:sp>
        <p:nvSpPr>
          <p:cNvPr id="13" name="直角三角形 12"/>
          <p:cNvSpPr/>
          <p:nvPr/>
        </p:nvSpPr>
        <p:spPr>
          <a:xfrm>
            <a:off x="251" y="1650048"/>
            <a:ext cx="9143498" cy="3493311"/>
          </a:xfrm>
          <a:prstGeom prst="rtTriangle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/>
          </a:p>
        </p:txBody>
      </p:sp>
      <p:sp>
        <p:nvSpPr>
          <p:cNvPr id="18" name="直角三角形 17"/>
          <p:cNvSpPr/>
          <p:nvPr/>
        </p:nvSpPr>
        <p:spPr>
          <a:xfrm>
            <a:off x="251" y="2573605"/>
            <a:ext cx="9143498" cy="256975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/>
          </a:p>
        </p:txBody>
      </p:sp>
      <p:sp>
        <p:nvSpPr>
          <p:cNvPr id="19" name="直角三角形 18"/>
          <p:cNvSpPr/>
          <p:nvPr/>
        </p:nvSpPr>
        <p:spPr>
          <a:xfrm flipH="1">
            <a:off x="4367177" y="2570615"/>
            <a:ext cx="4776569" cy="2572744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/>
          </a:p>
        </p:txBody>
      </p:sp>
      <p:sp>
        <p:nvSpPr>
          <p:cNvPr id="20" name="文本框 19"/>
          <p:cNvSpPr txBox="1"/>
          <p:nvPr/>
        </p:nvSpPr>
        <p:spPr>
          <a:xfrm>
            <a:off x="2826849" y="1244334"/>
            <a:ext cx="5522666" cy="7848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cs typeface="经典综艺体简" panose="02010609000101010101" pitchFamily="49" charset="-122"/>
              </a:rPr>
              <a:t>演讲完毕，谢谢观看</a:t>
            </a:r>
            <a:endParaRPr lang="zh-CN" alt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悦黑演示版常规体" pitchFamily="50" charset="-122"/>
              <a:ea typeface="造字工房悦黑演示版常规体" pitchFamily="50" charset="-122"/>
              <a:cs typeface="经典综艺体简" panose="0201060900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830945" y="2123263"/>
            <a:ext cx="15144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454458" y="2269021"/>
            <a:ext cx="626744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经典综艺体简" panose="02010609000101010101" pitchFamily="49" charset="-122"/>
              </a:rPr>
              <a:t>The user can demonstrate on a projector or computer, or print the presentation and make it into a film to be used in a wider field</a:t>
            </a:r>
            <a:endParaRPr lang="en-US" altLang="zh-CN" sz="12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经典综艺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wipe/>
      </p:transition>
    </mc:Choice>
    <mc:Fallback>
      <p:transition spd="slow" advClick="0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99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99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9" grpId="0" animBg="1"/>
      <p:bldP spid="20" grpId="0"/>
      <p:bldP spid="22" grpId="0"/>
    </p:bldLst>
  </p:timing>
</p:sld>
</file>

<file path=ppt/tags/tag1.xml><?xml version="1.0" encoding="utf-8"?>
<p:tagLst xmlns:p="http://schemas.openxmlformats.org/presentationml/2006/main">
  <p:tag name="MH" val="20160830110855"/>
  <p:tag name="MH_LIBRARY" val="CONTENTS"/>
  <p:tag name="MH_TYPE" val="OTHERS"/>
  <p:tag name="ID" val="545820"/>
</p:tagLst>
</file>

<file path=ppt/tags/tag2.xml><?xml version="1.0" encoding="utf-8"?>
<p:tagLst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3.xml><?xml version="1.0" encoding="utf-8"?>
<p:tagLst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4.xml><?xml version="1.0" encoding="utf-8"?>
<p:tagLst xmlns:p="http://schemas.openxmlformats.org/presentationml/2006/main">
  <p:tag name="MH" val="20160830110855"/>
  <p:tag name="MH_LIBRARY" val="CONTENTS"/>
  <p:tag name="MH_TYPE" val="ENTRY"/>
  <p:tag name="ID" val="545820"/>
  <p:tag name="MH_ORDER" val="2"/>
</p:tagLst>
</file>

<file path=ppt/tags/tag5.xml><?xml version="1.0" encoding="utf-8"?>
<p:tagLst xmlns:p="http://schemas.openxmlformats.org/presentationml/2006/main">
  <p:tag name="MH" val="20160830110855"/>
  <p:tag name="MH_LIBRARY" val="CONTENTS"/>
  <p:tag name="MH_TYPE" val="NUMBER"/>
  <p:tag name="ID" val="545820"/>
  <p:tag name="MH_ORDER" val="2"/>
</p:tagLst>
</file>

<file path=ppt/tags/tag6.xml><?xml version="1.0" encoding="utf-8"?>
<p:tagLst xmlns:p="http://schemas.openxmlformats.org/presentationml/2006/main">
  <p:tag name="MH" val="20160830110855"/>
  <p:tag name="MH_LIBRARY" val="CONTENTS"/>
  <p:tag name="MH_TYPE" val="ENTRY"/>
  <p:tag name="ID" val="545820"/>
  <p:tag name="MH_ORDER" val="3"/>
</p:tagLst>
</file>

<file path=ppt/tags/tag7.xml><?xml version="1.0" encoding="utf-8"?>
<p:tagLst xmlns:p="http://schemas.openxmlformats.org/presentationml/2006/main">
  <p:tag name="MH" val="20160830110855"/>
  <p:tag name="MH_LIBRARY" val="CONTENTS"/>
  <p:tag name="MH_TYPE" val="NUMBER"/>
  <p:tag name="ID" val="545820"/>
  <p:tag name="MH_ORDER" val="3"/>
</p:tagLst>
</file>

<file path=ppt/tags/tag8.xml><?xml version="1.0" encoding="utf-8"?>
<p:tagLst xmlns:p="http://schemas.openxmlformats.org/presentationml/2006/main">
  <p:tag name="MH" val="20160830110855"/>
  <p:tag name="MH_LIBRARY" val="CONTENTS"/>
  <p:tag name="MH_TYPE" val="ENTRY"/>
  <p:tag name="ID" val="545820"/>
  <p:tag name="MH_ORDER" val="4"/>
</p:tagLst>
</file>

<file path=ppt/tags/tag9.xml><?xml version="1.0" encoding="utf-8"?>
<p:tagLst xmlns:p="http://schemas.openxmlformats.org/presentationml/2006/main">
  <p:tag name="MH" val="20160830110855"/>
  <p:tag name="MH_LIBRARY" val="CONTENTS"/>
  <p:tag name="MH_TYPE" val="NUMBER"/>
  <p:tag name="ID" val="545820"/>
  <p:tag name="MH_ORDER" val="4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p="http://schemas.openxmlformats.org/presentationml/2006/main">
  <p:tag name="MH" val="20160830110855"/>
  <p:tag name="MH_LIBRARY" val="CONTENTS"/>
  <p:tag name="MH_AUTOCOLOR" val="TRUE"/>
  <p:tag name="MH_TYPE" val="CONTENTS"/>
  <p:tag name="ID" val="545820"/>
</p:tagLst>
</file>

<file path=ppt/tags/tag13.xml><?xml version="1.0" encoding="utf-8"?>
<p:tagLst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14.xml><?xml version="1.0" encoding="utf-8"?>
<p:tagLst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15.xml><?xml version="1.0" encoding="utf-8"?>
<p:tagLst xmlns:p="http://schemas.openxmlformats.org/presentationml/2006/main">
  <p:tag name="MH" val="20161022204503"/>
  <p:tag name="MH_LIBRARY" val="GRAPHIC"/>
</p:tagLst>
</file>

<file path=ppt/tags/tag16.xml><?xml version="1.0" encoding="utf-8"?>
<p:tagLst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17.xml><?xml version="1.0" encoding="utf-8"?>
<p:tagLst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18.xml><?xml version="1.0" encoding="utf-8"?>
<p:tagLst xmlns:p="http://schemas.openxmlformats.org/presentationml/2006/main">
  <p:tag name="MH" val="20161022204503"/>
  <p:tag name="MH_LIBRARY" val="GRAPHIC"/>
</p:tagLst>
</file>

<file path=ppt/tags/tag19.xml><?xml version="1.0" encoding="utf-8"?>
<p:tagLst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20.xml><?xml version="1.0" encoding="utf-8"?>
<p:tagLst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21.xml><?xml version="1.0" encoding="utf-8"?>
<p:tagLst xmlns:p="http://schemas.openxmlformats.org/presentationml/2006/main">
  <p:tag name="MH" val="20161022204503"/>
  <p:tag name="MH_LIBRARY" val="GRAPHIC"/>
</p:tagLst>
</file>

<file path=ppt/tags/tag22.xml><?xml version="1.0" encoding="utf-8"?>
<p:tagLst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23.xml><?xml version="1.0" encoding="utf-8"?>
<p:tagLst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24.xml><?xml version="1.0" encoding="utf-8"?>
<p:tagLst xmlns:p="http://schemas.openxmlformats.org/presentationml/2006/main">
  <p:tag name="MH" val="20161022204503"/>
  <p:tag name="MH_LIBRARY" val="GRAPHIC"/>
</p:tagLst>
</file>

<file path=ppt/theme/theme1.xml><?xml version="1.0" encoding="utf-8"?>
<a:theme xmlns:a="http://schemas.openxmlformats.org/drawingml/2006/main" name="Office 主题​​">
  <a:themeElements>
    <a:clrScheme name="自定义 155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A1628"/>
      </a:accent1>
      <a:accent2>
        <a:srgbClr val="3F3F3F"/>
      </a:accent2>
      <a:accent3>
        <a:srgbClr val="AA1628"/>
      </a:accent3>
      <a:accent4>
        <a:srgbClr val="3F3F3F"/>
      </a:accent4>
      <a:accent5>
        <a:srgbClr val="AA1628"/>
      </a:accent5>
      <a:accent6>
        <a:srgbClr val="3F3F3F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7378</Words>
  <Application>WPS 演示</Application>
  <PresentationFormat>全屏显示(16:9)</PresentationFormat>
  <Paragraphs>367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8" baseType="lpstr">
      <vt:lpstr>Arial</vt:lpstr>
      <vt:lpstr>宋体</vt:lpstr>
      <vt:lpstr>Wingdings</vt:lpstr>
      <vt:lpstr>Yuanti SC</vt:lpstr>
      <vt:lpstr>Calibri Light</vt:lpstr>
      <vt:lpstr>Lato Light</vt:lpstr>
      <vt:lpstr>Arial</vt:lpstr>
      <vt:lpstr>Lato Regular</vt:lpstr>
      <vt:lpstr>Open Sans</vt:lpstr>
      <vt:lpstr>冬青黑体简体中文 W3</vt:lpstr>
      <vt:lpstr>微软雅黑</vt:lpstr>
      <vt:lpstr>造字工房悦黑演示版常规体</vt:lpstr>
      <vt:lpstr>经典综艺体简</vt:lpstr>
      <vt:lpstr>张海山锐线体简</vt:lpstr>
      <vt:lpstr>Arial Narrow</vt:lpstr>
      <vt:lpstr>Calibri</vt:lpstr>
      <vt:lpstr>Gill Sans</vt:lpstr>
      <vt:lpstr>Lato</vt:lpstr>
      <vt:lpstr>MS PGothic</vt:lpstr>
      <vt:lpstr>Calibri</vt:lpstr>
      <vt:lpstr>方正兰亭黑_GBK</vt:lpstr>
      <vt:lpstr>Impact</vt:lpstr>
      <vt:lpstr>Calibri Light</vt:lpstr>
      <vt:lpstr>方正宋刻本秀楷简体</vt:lpstr>
      <vt:lpstr>黑体</vt:lpstr>
      <vt:lpstr>Arial Unicode MS</vt:lpstr>
      <vt:lpstr>Helvetica</vt:lpstr>
      <vt:lpstr>STIXGeneral-Bold</vt:lpstr>
      <vt:lpstr>Sosa</vt:lpstr>
      <vt:lpstr>League Gothic Regular</vt:lpstr>
      <vt:lpstr>Source Sans Pro Light</vt:lpstr>
      <vt:lpstr>Segoe Print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</dc:title>
  <dc:creator>USER</dc:creator>
  <cp:lastModifiedBy>拉普耶鲁</cp:lastModifiedBy>
  <cp:revision>684</cp:revision>
  <dcterms:created xsi:type="dcterms:W3CDTF">2014-11-09T01:07:00Z</dcterms:created>
  <dcterms:modified xsi:type="dcterms:W3CDTF">2018-01-22T07:40:02Z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