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6" r:id="rId3"/>
    <p:sldId id="263" r:id="rId4"/>
    <p:sldId id="264" r:id="rId5"/>
    <p:sldId id="275" r:id="rId6"/>
    <p:sldId id="267" r:id="rId7"/>
    <p:sldId id="271" r:id="rId8"/>
    <p:sldId id="273" r:id="rId9"/>
    <p:sldId id="270" r:id="rId10"/>
    <p:sldId id="302" r:id="rId11"/>
    <p:sldId id="300" r:id="rId12"/>
    <p:sldId id="299" r:id="rId13"/>
    <p:sldId id="301" r:id="rId14"/>
    <p:sldId id="281" r:id="rId15"/>
    <p:sldId id="303" r:id="rId16"/>
    <p:sldId id="280" r:id="rId17"/>
    <p:sldId id="282" r:id="rId18"/>
    <p:sldId id="284" r:id="rId19"/>
    <p:sldId id="285" r:id="rId20"/>
    <p:sldId id="304" r:id="rId21"/>
    <p:sldId id="276" r:id="rId22"/>
    <p:sldId id="286" r:id="rId23"/>
    <p:sldId id="277" r:id="rId24"/>
    <p:sldId id="297" r:id="rId25"/>
    <p:sldId id="309" r:id="rId26"/>
    <p:sldId id="310" r:id="rId27"/>
    <p:sldId id="30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BCD2"/>
    <a:srgbClr val="247CAE"/>
    <a:srgbClr val="1D668F"/>
    <a:srgbClr val="35A6C1"/>
    <a:srgbClr val="BFBFBF"/>
    <a:srgbClr val="FFFFFF"/>
    <a:srgbClr val="D71A21"/>
    <a:srgbClr val="FEFEFE"/>
    <a:srgbClr val="FDFDFD"/>
    <a:srgbClr val="1F6B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4660"/>
  </p:normalViewPr>
  <p:slideViewPr>
    <p:cSldViewPr snapToGrid="0">
      <p:cViewPr varScale="1">
        <p:scale>
          <a:sx n="92" d="100"/>
          <a:sy n="92" d="100"/>
        </p:scale>
        <p:origin x="714" y="84"/>
      </p:cViewPr>
      <p:guideLst>
        <p:guide orient="horz" pos="2160"/>
        <p:guide pos="3840"/>
      </p:guideLst>
    </p:cSldViewPr>
  </p:slideViewPr>
  <p:notesTextViewPr>
    <p:cViewPr>
      <p:scale>
        <a:sx n="1" d="1"/>
        <a:sy n="1" d="1"/>
      </p:scale>
      <p:origin x="0" y="0"/>
    </p:cViewPr>
  </p:notesTextViewPr>
  <p:sorterViewPr>
    <p:cViewPr>
      <p:scale>
        <a:sx n="91" d="100"/>
        <a:sy n="91" d="100"/>
      </p:scale>
      <p:origin x="0" y="63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A819F0-EF35-4D9E-9BFA-CB356826315D}" type="datetimeFigureOut">
              <a:rPr lang="zh-CN" altLang="en-US" smtClean="0"/>
              <a:t>2019/5/15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819F8-A4CB-48C2-AA45-0E4078537C1C}" type="slidenum">
              <a:rPr lang="zh-CN" altLang="en-US" smtClean="0"/>
              <a:t>‹#›</a:t>
            </a:fld>
            <a:endParaRPr lang="zh-CN" altLang="en-US"/>
          </a:p>
        </p:txBody>
      </p:sp>
    </p:spTree>
    <p:extLst>
      <p:ext uri="{BB962C8B-B14F-4D97-AF65-F5344CB8AC3E}">
        <p14:creationId xmlns:p14="http://schemas.microsoft.com/office/powerpoint/2010/main" val="402468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a:t>
            </a:fld>
            <a:endParaRPr lang="zh-CN" altLang="en-US"/>
          </a:p>
        </p:txBody>
      </p:sp>
    </p:spTree>
    <p:extLst>
      <p:ext uri="{BB962C8B-B14F-4D97-AF65-F5344CB8AC3E}">
        <p14:creationId xmlns:p14="http://schemas.microsoft.com/office/powerpoint/2010/main" val="654605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a:t>
            </a:fld>
            <a:endParaRPr lang="zh-CN" altLang="en-US"/>
          </a:p>
        </p:txBody>
      </p:sp>
    </p:spTree>
    <p:extLst>
      <p:ext uri="{BB962C8B-B14F-4D97-AF65-F5344CB8AC3E}">
        <p14:creationId xmlns:p14="http://schemas.microsoft.com/office/powerpoint/2010/main" val="2777504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3</a:t>
            </a:fld>
            <a:endParaRPr lang="zh-CN" altLang="en-US"/>
          </a:p>
        </p:txBody>
      </p:sp>
    </p:spTree>
    <p:extLst>
      <p:ext uri="{BB962C8B-B14F-4D97-AF65-F5344CB8AC3E}">
        <p14:creationId xmlns:p14="http://schemas.microsoft.com/office/powerpoint/2010/main" val="380172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4</a:t>
            </a:fld>
            <a:endParaRPr lang="zh-CN" altLang="en-US"/>
          </a:p>
        </p:txBody>
      </p:sp>
    </p:spTree>
    <p:extLst>
      <p:ext uri="{BB962C8B-B14F-4D97-AF65-F5344CB8AC3E}">
        <p14:creationId xmlns:p14="http://schemas.microsoft.com/office/powerpoint/2010/main" val="217901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5</a:t>
            </a:fld>
            <a:endParaRPr lang="zh-CN" altLang="en-US"/>
          </a:p>
        </p:txBody>
      </p:sp>
    </p:spTree>
    <p:extLst>
      <p:ext uri="{BB962C8B-B14F-4D97-AF65-F5344CB8AC3E}">
        <p14:creationId xmlns:p14="http://schemas.microsoft.com/office/powerpoint/2010/main" val="289969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6</a:t>
            </a:fld>
            <a:endParaRPr lang="zh-CN" altLang="en-US"/>
          </a:p>
        </p:txBody>
      </p:sp>
    </p:spTree>
    <p:extLst>
      <p:ext uri="{BB962C8B-B14F-4D97-AF65-F5344CB8AC3E}">
        <p14:creationId xmlns:p14="http://schemas.microsoft.com/office/powerpoint/2010/main" val="1653535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7</a:t>
            </a:fld>
            <a:endParaRPr lang="zh-CN" altLang="en-US"/>
          </a:p>
        </p:txBody>
      </p:sp>
    </p:spTree>
    <p:extLst>
      <p:ext uri="{BB962C8B-B14F-4D97-AF65-F5344CB8AC3E}">
        <p14:creationId xmlns:p14="http://schemas.microsoft.com/office/powerpoint/2010/main" val="580133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8</a:t>
            </a:fld>
            <a:endParaRPr lang="zh-CN" altLang="en-US"/>
          </a:p>
        </p:txBody>
      </p:sp>
    </p:spTree>
    <p:extLst>
      <p:ext uri="{BB962C8B-B14F-4D97-AF65-F5344CB8AC3E}">
        <p14:creationId xmlns:p14="http://schemas.microsoft.com/office/powerpoint/2010/main" val="379367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9</a:t>
            </a:fld>
            <a:endParaRPr lang="zh-CN" altLang="en-US"/>
          </a:p>
        </p:txBody>
      </p:sp>
    </p:spTree>
    <p:extLst>
      <p:ext uri="{BB962C8B-B14F-4D97-AF65-F5344CB8AC3E}">
        <p14:creationId xmlns:p14="http://schemas.microsoft.com/office/powerpoint/2010/main" val="257562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10</a:t>
            </a:fld>
            <a:endParaRPr lang="zh-CN" altLang="en-US"/>
          </a:p>
        </p:txBody>
      </p:sp>
    </p:spTree>
    <p:extLst>
      <p:ext uri="{BB962C8B-B14F-4D97-AF65-F5344CB8AC3E}">
        <p14:creationId xmlns:p14="http://schemas.microsoft.com/office/powerpoint/2010/main" val="656095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11</a:t>
            </a:fld>
            <a:endParaRPr lang="zh-CN" altLang="en-US"/>
          </a:p>
        </p:txBody>
      </p:sp>
    </p:spTree>
    <p:extLst>
      <p:ext uri="{BB962C8B-B14F-4D97-AF65-F5344CB8AC3E}">
        <p14:creationId xmlns:p14="http://schemas.microsoft.com/office/powerpoint/2010/main" val="337251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12</a:t>
            </a:fld>
            <a:endParaRPr lang="zh-CN" altLang="en-US"/>
          </a:p>
        </p:txBody>
      </p:sp>
    </p:spTree>
    <p:extLst>
      <p:ext uri="{BB962C8B-B14F-4D97-AF65-F5344CB8AC3E}">
        <p14:creationId xmlns:p14="http://schemas.microsoft.com/office/powerpoint/2010/main" val="239872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13</a:t>
            </a:fld>
            <a:endParaRPr lang="zh-CN" altLang="en-US"/>
          </a:p>
        </p:txBody>
      </p:sp>
    </p:spTree>
    <p:extLst>
      <p:ext uri="{BB962C8B-B14F-4D97-AF65-F5344CB8AC3E}">
        <p14:creationId xmlns:p14="http://schemas.microsoft.com/office/powerpoint/2010/main" val="335558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14</a:t>
            </a:fld>
            <a:endParaRPr lang="zh-CN" altLang="en-US"/>
          </a:p>
        </p:txBody>
      </p:sp>
    </p:spTree>
    <p:extLst>
      <p:ext uri="{BB962C8B-B14F-4D97-AF65-F5344CB8AC3E}">
        <p14:creationId xmlns:p14="http://schemas.microsoft.com/office/powerpoint/2010/main" val="315130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15</a:t>
            </a:fld>
            <a:endParaRPr lang="zh-CN" altLang="en-US"/>
          </a:p>
        </p:txBody>
      </p:sp>
    </p:spTree>
    <p:extLst>
      <p:ext uri="{BB962C8B-B14F-4D97-AF65-F5344CB8AC3E}">
        <p14:creationId xmlns:p14="http://schemas.microsoft.com/office/powerpoint/2010/main" val="3515134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16</a:t>
            </a:fld>
            <a:endParaRPr lang="zh-CN" altLang="en-US"/>
          </a:p>
        </p:txBody>
      </p:sp>
    </p:spTree>
    <p:extLst>
      <p:ext uri="{BB962C8B-B14F-4D97-AF65-F5344CB8AC3E}">
        <p14:creationId xmlns:p14="http://schemas.microsoft.com/office/powerpoint/2010/main" val="2916527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17</a:t>
            </a:fld>
            <a:endParaRPr lang="zh-CN" altLang="en-US"/>
          </a:p>
        </p:txBody>
      </p:sp>
    </p:spTree>
    <p:extLst>
      <p:ext uri="{BB962C8B-B14F-4D97-AF65-F5344CB8AC3E}">
        <p14:creationId xmlns:p14="http://schemas.microsoft.com/office/powerpoint/2010/main" val="1621640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18</a:t>
            </a:fld>
            <a:endParaRPr lang="zh-CN" altLang="en-US"/>
          </a:p>
        </p:txBody>
      </p:sp>
    </p:spTree>
    <p:extLst>
      <p:ext uri="{BB962C8B-B14F-4D97-AF65-F5344CB8AC3E}">
        <p14:creationId xmlns:p14="http://schemas.microsoft.com/office/powerpoint/2010/main" val="3203344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19</a:t>
            </a:fld>
            <a:endParaRPr lang="zh-CN" altLang="en-US"/>
          </a:p>
        </p:txBody>
      </p:sp>
    </p:spTree>
    <p:extLst>
      <p:ext uri="{BB962C8B-B14F-4D97-AF65-F5344CB8AC3E}">
        <p14:creationId xmlns:p14="http://schemas.microsoft.com/office/powerpoint/2010/main" val="1174744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20</a:t>
            </a:fld>
            <a:endParaRPr lang="zh-CN" altLang="en-US"/>
          </a:p>
        </p:txBody>
      </p:sp>
    </p:spTree>
    <p:extLst>
      <p:ext uri="{BB962C8B-B14F-4D97-AF65-F5344CB8AC3E}">
        <p14:creationId xmlns:p14="http://schemas.microsoft.com/office/powerpoint/2010/main" val="3281420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21</a:t>
            </a:fld>
            <a:endParaRPr lang="zh-CN" altLang="en-US"/>
          </a:p>
        </p:txBody>
      </p:sp>
    </p:spTree>
    <p:extLst>
      <p:ext uri="{BB962C8B-B14F-4D97-AF65-F5344CB8AC3E}">
        <p14:creationId xmlns:p14="http://schemas.microsoft.com/office/powerpoint/2010/main" val="2421855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22</a:t>
            </a:fld>
            <a:endParaRPr lang="zh-CN" altLang="en-US"/>
          </a:p>
        </p:txBody>
      </p:sp>
    </p:spTree>
    <p:extLst>
      <p:ext uri="{BB962C8B-B14F-4D97-AF65-F5344CB8AC3E}">
        <p14:creationId xmlns:p14="http://schemas.microsoft.com/office/powerpoint/2010/main" val="1116127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23</a:t>
            </a:fld>
            <a:endParaRPr lang="zh-CN" altLang="en-US"/>
          </a:p>
        </p:txBody>
      </p:sp>
    </p:spTree>
    <p:extLst>
      <p:ext uri="{BB962C8B-B14F-4D97-AF65-F5344CB8AC3E}">
        <p14:creationId xmlns:p14="http://schemas.microsoft.com/office/powerpoint/2010/main" val="983994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24</a:t>
            </a:fld>
            <a:endParaRPr lang="zh-CN" altLang="en-US"/>
          </a:p>
        </p:txBody>
      </p:sp>
    </p:spTree>
    <p:extLst>
      <p:ext uri="{BB962C8B-B14F-4D97-AF65-F5344CB8AC3E}">
        <p14:creationId xmlns:p14="http://schemas.microsoft.com/office/powerpoint/2010/main" val="4149278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25</a:t>
            </a:fld>
            <a:endParaRPr lang="zh-CN" altLang="en-US"/>
          </a:p>
        </p:txBody>
      </p:sp>
    </p:spTree>
    <p:extLst>
      <p:ext uri="{BB962C8B-B14F-4D97-AF65-F5344CB8AC3E}">
        <p14:creationId xmlns:p14="http://schemas.microsoft.com/office/powerpoint/2010/main" val="2364551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26</a:t>
            </a:fld>
            <a:endParaRPr lang="zh-CN" altLang="en-US"/>
          </a:p>
        </p:txBody>
      </p:sp>
    </p:spTree>
    <p:extLst>
      <p:ext uri="{BB962C8B-B14F-4D97-AF65-F5344CB8AC3E}">
        <p14:creationId xmlns:p14="http://schemas.microsoft.com/office/powerpoint/2010/main" val="3540092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C819F8-A4CB-48C2-AA45-0E4078537C1C}" type="slidenum">
              <a:rPr lang="zh-CN" altLang="en-US" smtClean="0"/>
              <a:t>27</a:t>
            </a:fld>
            <a:endParaRPr lang="zh-CN" altLang="en-US"/>
          </a:p>
        </p:txBody>
      </p:sp>
    </p:spTree>
    <p:extLst>
      <p:ext uri="{BB962C8B-B14F-4D97-AF65-F5344CB8AC3E}">
        <p14:creationId xmlns:p14="http://schemas.microsoft.com/office/powerpoint/2010/main" val="31394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558815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212973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48442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502026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726459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868452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328216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608533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177908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18060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4048015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98941-A1AA-4137-92C8-E3C1D01BAF5B}" type="datetimeFigureOut">
              <a:rPr lang="zh-CN" altLang="en-US" smtClean="0"/>
              <a:t>2019/5/15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B6570-B805-427A-AEB2-1D7965D4CFEA}" type="slidenum">
              <a:rPr lang="zh-CN" altLang="en-US" smtClean="0"/>
              <a:t>‹#›</a:t>
            </a:fld>
            <a:endParaRPr lang="zh-CN" altLang="en-US"/>
          </a:p>
        </p:txBody>
      </p:sp>
    </p:spTree>
    <p:extLst>
      <p:ext uri="{BB962C8B-B14F-4D97-AF65-F5344CB8AC3E}">
        <p14:creationId xmlns:p14="http://schemas.microsoft.com/office/powerpoint/2010/main" val="361084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9.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9.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9.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26.jpeg"/></Relationships>
</file>

<file path=ppt/slides/_rels/slide1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5.jpeg"/><Relationship Id="rId7"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62551" y="4220321"/>
            <a:ext cx="2347027" cy="2270328"/>
          </a:xfrm>
          <a:prstGeom prst="rect">
            <a:avLst/>
          </a:prstGeom>
        </p:spPr>
      </p:pic>
      <p:sp>
        <p:nvSpPr>
          <p:cNvPr id="16" name="文本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3385291" y="3392855"/>
            <a:ext cx="5057795" cy="707886"/>
          </a:xfrm>
          <a:prstGeom prst="rect">
            <a:avLst/>
          </a:prstGeom>
          <a:noFill/>
        </p:spPr>
        <p:txBody>
          <a:bodyPr wrap="none" rtlCol="0">
            <a:spAutoFit/>
          </a:bodyPr>
          <a:lstStyle/>
          <a:p>
            <a:pPr defTabSz="1218804">
              <a:defRPr/>
            </a:pPr>
            <a:r>
              <a:rPr lang="zh-CN" altLang="en-US" sz="4000" kern="0" dirty="0">
                <a:solidFill>
                  <a:srgbClr val="297BB3"/>
                </a:solidFill>
                <a:latin typeface="汉仪中圆简" panose="02010609000101010101" pitchFamily="49" charset="-122"/>
                <a:ea typeface="汉仪中圆简" panose="02010609000101010101" pitchFamily="49" charset="-122"/>
              </a:rPr>
              <a:t>班级建设总结</a:t>
            </a:r>
            <a:r>
              <a:rPr lang="en-US" altLang="zh-CN" sz="4000" kern="0" dirty="0" err="1">
                <a:solidFill>
                  <a:srgbClr val="297BB3"/>
                </a:solidFill>
                <a:latin typeface="汉仪中圆简" panose="02010609000101010101" pitchFamily="49" charset="-122"/>
                <a:ea typeface="汉仪中圆简" panose="02010609000101010101" pitchFamily="49" charset="-122"/>
              </a:rPr>
              <a:t>ppt</a:t>
            </a:r>
            <a:r>
              <a:rPr lang="zh-CN" altLang="en-US" sz="4000" kern="0" dirty="0">
                <a:solidFill>
                  <a:srgbClr val="297BB3"/>
                </a:solidFill>
                <a:latin typeface="汉仪中圆简" panose="02010609000101010101" pitchFamily="49" charset="-122"/>
                <a:ea typeface="汉仪中圆简" panose="02010609000101010101" pitchFamily="49" charset="-122"/>
              </a:rPr>
              <a:t>模板</a:t>
            </a:r>
            <a:endParaRPr lang="en-US" altLang="zh-CN" sz="8000" dirty="0">
              <a:solidFill>
                <a:srgbClr val="40A1DB"/>
              </a:solidFill>
              <a:latin typeface="汉仪中圆简" panose="02010609000101010101" pitchFamily="49" charset="-122"/>
              <a:ea typeface="汉仪中圆简" panose="02010609000101010101" pitchFamily="49" charset="-122"/>
              <a:cs typeface="Kartika" panose="02020503030404060203" pitchFamily="18" charset="0"/>
            </a:endParaRPr>
          </a:p>
        </p:txBody>
      </p:sp>
      <p:pic>
        <p:nvPicPr>
          <p:cNvPr id="14" name="图片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18965" y="2258298"/>
            <a:ext cx="1963038" cy="1614054"/>
          </a:xfrm>
          <a:prstGeom prst="rect">
            <a:avLst/>
          </a:prstGeom>
        </p:spPr>
      </p:pic>
    </p:spTree>
    <p:extLst>
      <p:ext uri="{BB962C8B-B14F-4D97-AF65-F5344CB8AC3E}">
        <p14:creationId xmlns:p14="http://schemas.microsoft.com/office/powerpoint/2010/main" val="381514386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childTnLst>
                          </p:cTn>
                        </p:par>
                        <p:par>
                          <p:cTn id="26" fill="hold">
                            <p:stCondLst>
                              <p:cond delay="6000"/>
                            </p:stCondLst>
                            <p:childTnLst>
                              <p:par>
                                <p:cTn id="27" presetID="2" presetClass="entr" presetSubtype="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000" fill="hold"/>
                                        <p:tgtEl>
                                          <p:spTgt spid="15"/>
                                        </p:tgtEl>
                                        <p:attrNameLst>
                                          <p:attrName>ppt_x</p:attrName>
                                        </p:attrNameLst>
                                      </p:cBhvr>
                                      <p:tavLst>
                                        <p:tav tm="0">
                                          <p:val>
                                            <p:strVal val="#ppt_x"/>
                                          </p:val>
                                        </p:tav>
                                        <p:tav tm="100000">
                                          <p:val>
                                            <p:strVal val="#ppt_x"/>
                                          </p:val>
                                        </p:tav>
                                      </p:tavLst>
                                    </p:anim>
                                    <p:anim calcmode="lin" valueType="num">
                                      <p:cBhvr additive="base">
                                        <p:cTn id="30" dur="2000" fill="hold"/>
                                        <p:tgtEl>
                                          <p:spTgt spid="15"/>
                                        </p:tgtEl>
                                        <p:attrNameLst>
                                          <p:attrName>ppt_y</p:attrName>
                                        </p:attrNameLst>
                                      </p:cBhvr>
                                      <p:tavLst>
                                        <p:tav tm="0">
                                          <p:val>
                                            <p:strVal val="0-#ppt_h/2"/>
                                          </p:val>
                                        </p:tav>
                                        <p:tav tm="100000">
                                          <p:val>
                                            <p:strVal val="#ppt_y"/>
                                          </p:val>
                                        </p:tav>
                                      </p:tavLst>
                                    </p:anim>
                                  </p:childTnLst>
                                </p:cTn>
                              </p:par>
                              <p:par>
                                <p:cTn id="31" presetID="8" presetClass="emph" presetSubtype="0" fill="hold" nodeType="withEffect">
                                  <p:stCondLst>
                                    <p:cond delay="0"/>
                                  </p:stCondLst>
                                  <p:childTnLst>
                                    <p:animRot by="21600000">
                                      <p:cBhvr>
                                        <p:cTn id="32" dur="2000" fill="hold"/>
                                        <p:tgtEl>
                                          <p:spTgt spid="15"/>
                                        </p:tgtEl>
                                        <p:attrNameLst>
                                          <p:attrName>r</p:attrName>
                                        </p:attrNameLst>
                                      </p:cBhvr>
                                    </p:animRot>
                                  </p:childTnLst>
                                </p:cTn>
                              </p:par>
                            </p:childTnLst>
                          </p:cTn>
                        </p:par>
                        <p:par>
                          <p:cTn id="33" fill="hold">
                            <p:stCondLst>
                              <p:cond delay="8000"/>
                            </p:stCondLst>
                            <p:childTnLst>
                              <p:par>
                                <p:cTn id="34" presetID="26" presetClass="emph" presetSubtype="0" fill="hold" nodeType="afterEffect">
                                  <p:stCondLst>
                                    <p:cond delay="0"/>
                                  </p:stCondLst>
                                  <p:childTnLst>
                                    <p:animEffect transition="out" filter="fade">
                                      <p:cBhvr>
                                        <p:cTn id="35" dur="500" tmFilter="0, 0; .2, .5; .8, .5; 1, 0"/>
                                        <p:tgtEl>
                                          <p:spTgt spid="15"/>
                                        </p:tgtEl>
                                      </p:cBhvr>
                                    </p:animEffect>
                                    <p:animScale>
                                      <p:cBhvr>
                                        <p:cTn id="3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86079" y="1277155"/>
            <a:ext cx="6460247" cy="4350779"/>
          </a:xfrm>
          <a:prstGeom prst="rect">
            <a:avLst/>
          </a:prstGeom>
        </p:spPr>
      </p:pic>
      <p:pic>
        <p:nvPicPr>
          <p:cNvPr id="21" name="图片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99024" y="1945152"/>
            <a:ext cx="4034358" cy="3506992"/>
          </a:xfrm>
          <a:prstGeom prst="rect">
            <a:avLst/>
          </a:prstGeom>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346498" y="2548940"/>
            <a:ext cx="4869357" cy="2742309"/>
          </a:xfrm>
          <a:prstGeom prst="rect">
            <a:avLst/>
          </a:prstGeom>
        </p:spPr>
      </p:pic>
      <p:pic>
        <p:nvPicPr>
          <p:cNvPr id="24" name="图片 2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05648" y="3954561"/>
            <a:ext cx="1488976" cy="1440317"/>
          </a:xfrm>
          <a:prstGeom prst="rect">
            <a:avLst/>
          </a:prstGeom>
        </p:spPr>
      </p:pic>
      <p:pic>
        <p:nvPicPr>
          <p:cNvPr id="15" name="图片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15028" y="1114923"/>
            <a:ext cx="1250652" cy="984624"/>
          </a:xfrm>
          <a:prstGeom prst="rect">
            <a:avLst/>
          </a:prstGeom>
        </p:spPr>
      </p:pic>
      <p:pic>
        <p:nvPicPr>
          <p:cNvPr id="26" name="图片 2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15028" y="2347114"/>
            <a:ext cx="1250652" cy="984624"/>
          </a:xfrm>
          <a:prstGeom prst="rect">
            <a:avLst/>
          </a:prstGeom>
        </p:spPr>
      </p:pic>
      <p:pic>
        <p:nvPicPr>
          <p:cNvPr id="27" name="图片 2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36199" y="3579304"/>
            <a:ext cx="1250652" cy="984624"/>
          </a:xfrm>
          <a:prstGeom prst="rect">
            <a:avLst/>
          </a:prstGeom>
        </p:spPr>
      </p:pic>
      <p:pic>
        <p:nvPicPr>
          <p:cNvPr id="28" name="图片 2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936199" y="4811495"/>
            <a:ext cx="1250652" cy="984624"/>
          </a:xfrm>
          <a:prstGeom prst="rect">
            <a:avLst/>
          </a:prstGeom>
        </p:spPr>
      </p:pic>
      <p:sp>
        <p:nvSpPr>
          <p:cNvPr id="29" name="文本框 28"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744823"/>
            <a:ext cx="2242922" cy="1200329"/>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0" name="文本框 29"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2450760"/>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1" name="文本框 30"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76724" y="3664254"/>
            <a:ext cx="2242922"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2" name="文本框 31"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8534382" y="4920048"/>
            <a:ext cx="2246128" cy="707886"/>
          </a:xfrm>
          <a:prstGeom prst="rect">
            <a:avLst/>
          </a:prstGeom>
          <a:noFill/>
        </p:spPr>
        <p:txBody>
          <a:bodyPr wrap="none" rtlCol="0">
            <a:spAutoFit/>
          </a:bodyPr>
          <a:lstStyle/>
          <a:p>
            <a:pPr defTabSz="1218804">
              <a:defRPr/>
            </a:pPr>
            <a:r>
              <a:rPr lang="zh-CN" altLang="en-US" sz="4000" b="1" kern="0" dirty="0" smtClean="0">
                <a:solidFill>
                  <a:srgbClr val="59A0C2"/>
                </a:solidFill>
                <a:latin typeface="幼圆" panose="02010509060101010101" pitchFamily="49" charset="-122"/>
                <a:ea typeface="幼圆" panose="02010509060101010101" pitchFamily="49" charset="-122"/>
              </a:rPr>
              <a:t>添加标题</a:t>
            </a:r>
            <a:endParaRPr lang="zh-CN" altLang="en-US" sz="4000" b="1" kern="0" dirty="0">
              <a:solidFill>
                <a:srgbClr val="59A0C2"/>
              </a:solidFill>
              <a:latin typeface="幼圆" panose="02010509060101010101" pitchFamily="49" charset="-122"/>
              <a:ea typeface="幼圆" panose="02010509060101010101" pitchFamily="49" charset="-122"/>
            </a:endParaRPr>
          </a:p>
        </p:txBody>
      </p:sp>
      <p:sp>
        <p:nvSpPr>
          <p:cNvPr id="34" name="文本框 33"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241550">
            <a:off x="1753339" y="2270485"/>
            <a:ext cx="2505814" cy="1508105"/>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pPr defTabSz="1218804">
              <a:defRPr/>
            </a:pPr>
            <a:r>
              <a:rPr lang="zh-CN" altLang="en-US" sz="6000" b="1" kern="0" dirty="0" smtClean="0">
                <a:solidFill>
                  <a:srgbClr val="59A0C2"/>
                </a:solidFill>
                <a:latin typeface="幼圆" panose="02010509060101010101" pitchFamily="49" charset="-122"/>
                <a:ea typeface="幼圆" panose="02010509060101010101" pitchFamily="49" charset="-122"/>
              </a:rPr>
              <a:t>目  录</a:t>
            </a:r>
            <a:endParaRPr lang="zh-CN" altLang="en-US" sz="6000" b="1" kern="0" dirty="0">
              <a:solidFill>
                <a:srgbClr val="59A0C2"/>
              </a:solidFill>
              <a:latin typeface="幼圆" panose="02010509060101010101" pitchFamily="49" charset="-122"/>
              <a:ea typeface="幼圆" panose="02010509060101010101" pitchFamily="49" charset="-122"/>
            </a:endParaRPr>
          </a:p>
        </p:txBody>
      </p:sp>
      <p:sp>
        <p:nvSpPr>
          <p:cNvPr id="35" name="矩形 34"/>
          <p:cNvSpPr/>
          <p:nvPr/>
        </p:nvSpPr>
        <p:spPr>
          <a:xfrm rot="21244539" flipH="1">
            <a:off x="1726732" y="3755742"/>
            <a:ext cx="2924198" cy="707886"/>
          </a:xfrm>
          <a:prstGeom prst="rect">
            <a:avLst/>
          </a:prstGeom>
        </p:spPr>
        <p:txBody>
          <a:bodyPr wrap="none">
            <a:spAutoFit/>
          </a:bodyPr>
          <a:lstStyle/>
          <a:p>
            <a:r>
              <a:rPr lang="en-US" altLang="zh-CN" sz="4000" b="1" dirty="0" smtClean="0">
                <a:solidFill>
                  <a:srgbClr val="59A0C2"/>
                </a:solidFill>
                <a:latin typeface="Bradley Hand ITC" panose="03070402050302030203" pitchFamily="66" charset="0"/>
                <a:ea typeface="叶根友小京楷简体" panose="02010601030101010101" pitchFamily="2" charset="-122"/>
              </a:rPr>
              <a:t>CONCENTS</a:t>
            </a:r>
            <a:endParaRPr lang="zh-CN" altLang="en-US" sz="4000" dirty="0">
              <a:solidFill>
                <a:srgbClr val="59A0C2"/>
              </a:solidFill>
            </a:endParaRPr>
          </a:p>
        </p:txBody>
      </p:sp>
      <p:pic>
        <p:nvPicPr>
          <p:cNvPr id="23" name="图片 2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681661" y="2624244"/>
            <a:ext cx="1245369" cy="1023971"/>
          </a:xfrm>
          <a:prstGeom prst="rect">
            <a:avLst/>
          </a:prstGeom>
        </p:spPr>
      </p:pic>
    </p:spTree>
    <p:extLst>
      <p:ext uri="{BB962C8B-B14F-4D97-AF65-F5344CB8AC3E}">
        <p14:creationId xmlns:p14="http://schemas.microsoft.com/office/powerpoint/2010/main" val="2030539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1000"/>
                                        <p:tgtEl>
                                          <p:spTgt spid="2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1000"/>
                                        <p:tgtEl>
                                          <p:spTgt spid="21"/>
                                        </p:tgtEl>
                                      </p:cBhvr>
                                    </p:animEffect>
                                  </p:childTnLst>
                                </p:cTn>
                              </p:par>
                              <p:par>
                                <p:cTn id="12" presetID="10" presetClass="entr" presetSubtype="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2500"/>
                            </p:stCondLst>
                            <p:childTnLst>
                              <p:par>
                                <p:cTn id="20" presetID="0" presetClass="path" presetSubtype="0" accel="50000" decel="50000" fill="hold" nodeType="afterEffect">
                                  <p:stCondLst>
                                    <p:cond delay="0"/>
                                  </p:stCondLst>
                                  <p:childTnLst>
                                    <p:animMotion origin="layout" path="M 4.375E-6 -8.14815E-6 L 4.375E-6 -8.14815E-6 C 0.00325 0.003 0.00638 0.00624 0.00976 0.00879 C 0.01992 0.01712 0.03815 0.00925 0.04414 0.00879 C 0.04752 0.0074 0.05078 0.00648 0.05403 0.00439 C 0.05521 0.0037 0.05651 0.003 0.05768 0.00231 C 0.05937 0.00138 0.06107 0.00092 0.06263 -8.14815E-6 C 0.0651 -0.00116 0.07005 -0.00417 0.07005 -0.00417 C 0.07578 -0.00348 0.08151 -0.00325 0.08724 -0.00209 C 0.08854 -0.00186 0.08971 -0.00047 0.09088 -8.14815E-6 C 0.09297 0.00092 0.09505 0.00161 0.097 0.00231 C 0.11198 0.00648 0.10195 0.00231 0.11185 0.00671 C 0.14245 0.0037 0.12487 0.00995 0.14258 -0.00209 C 0.14831 -0.00602 0.15469 -0.00695 0.15976 -0.01297 C 0.16367 -0.0176 0.16289 -0.0176 0.16719 -0.01968 C 0.17044 -0.02107 0.17695 -0.02385 0.17695 -0.02385 C 0.17864 -0.02315 0.18151 -0.02477 0.1819 -0.02177 C 0.18229 -0.01829 0.17995 -0.01505 0.17825 -0.01297 C 0.17448 -0.00834 0.17044 -0.00371 0.16588 -0.00209 C 0.16237 -0.00093 0.15833 0.00046 0.15482 0.00231 C 0.14857 0.00555 0.14818 0.00671 0.14258 0.00879 C 0.13971 0.00995 0.12903 0.01273 0.12656 0.01319 C 0.12161 0.01411 0.11679 0.01458 0.11185 0.0155 C 0.10976 0.0162 0.10768 0.01712 0.10573 0.01759 C 0.10117 0.01851 0.09661 0.01898 0.09219 0.01967 C 0.0888 0.02036 0.08554 0.02129 0.08229 0.02198 C 0.07526 0.02615 0.08138 0.02291 0.07005 0.02638 C 0.06797 0.02685 0.06588 0.028 0.06393 0.02847 C 0.04101 0.03472 0.06302 0.02731 0.04909 0.03286 C 0.04518 0.03448 0.04284 0.03448 0.03932 0.03726 C 0.03685 0.03911 0.03281 0.04282 0.03073 0.04606 C 0.02929 0.04791 0.02812 0.05023 0.02695 0.05254 C 0.02565 0.05532 0.02461 0.05856 0.02331 0.06134 C 0.02213 0.06365 0.0207 0.0655 0.01966 0.06782 C 0.01862 0.0699 0.0181 0.07245 0.01719 0.07453 C 0.01484 0.07916 0.01224 0.0831 0.00976 0.08749 C 0.00898 0.08911 0.00794 0.09027 0.00729 0.09189 L 0.00482 0.09837 C 0.00403 0.10277 -0.00013 0.11273 0.00234 0.11157 C 0.0082 0.10902 0.01458 0.10648 0.01966 0.10069 C 0.02083 0.0993 0.02187 0.09698 0.02331 0.09629 C 0.02604 0.0949 0.02903 0.0949 0.0319 0.09421 C 0.03307 0.09328 0.03437 0.09259 0.03554 0.09189 C 0.03945 0.09027 0.04284 0.08981 0.04661 0.08749 C 0.0487 0.08634 0.05065 0.08379 0.05286 0.0831 C 0.05807 0.08171 0.06341 0.08194 0.06875 0.08101 C 0.07161 0.08055 0.07448 0.07962 0.07734 0.0787 C 0.0819 0.07962 0.08646 0.08009 0.09088 0.08101 C 0.09661 0.08217 0.09818 0.0831 0.10325 0.08541 C 0.10443 0.0868 0.10547 0.08958 0.1069 0.08981 C 0.11549 0.09027 0.12409 0.08865 0.13268 0.08749 C 0.13437 0.08726 0.13594 0.08564 0.13763 0.08541 C 0.14375 0.08425 0.14987 0.08379 0.15612 0.0831 C 0.16614 0.0787 0.15651 0.08263 0.17331 0.0787 C 0.17578 0.07823 0.17825 0.07731 0.18073 0.07661 C 0.19713 0.06689 0.18307 0.07453 0.225 0.07453 L 0.225 0.07453 " pathEditMode="relative" ptsTypes="AAAAAAAAAAAAAAAAAAAAAAAAAAAAAAAAAAAAAAAAAAAAAAAAAAAAAAAAA">
                                      <p:cBhvr>
                                        <p:cTn id="21" dur="2500" fill="hold"/>
                                        <p:tgtEl>
                                          <p:spTgt spid="23"/>
                                        </p:tgtEl>
                                        <p:attrNameLst>
                                          <p:attrName>ppt_x</p:attrName>
                                          <p:attrName>ppt_y</p:attrName>
                                        </p:attrNameLst>
                                      </p:cBhvr>
                                    </p:animMotion>
                                  </p:childTnLst>
                                </p:cTn>
                              </p:par>
                              <p:par>
                                <p:cTn id="22" presetID="22" presetClass="entr" presetSubtype="8"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1500"/>
                                        <p:tgtEl>
                                          <p:spTgt spid="34"/>
                                        </p:tgtEl>
                                      </p:cBhvr>
                                    </p:animEffect>
                                  </p:childTnLst>
                                </p:cTn>
                              </p:par>
                              <p:par>
                                <p:cTn id="25" presetID="22" presetClass="entr" presetSubtype="8"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1500"/>
                                        <p:tgtEl>
                                          <p:spTgt spid="35"/>
                                        </p:tgtEl>
                                      </p:cBhvr>
                                    </p:animEffect>
                                  </p:childTnLst>
                                </p:cTn>
                              </p:par>
                            </p:childTnLst>
                          </p:cTn>
                        </p:par>
                        <p:par>
                          <p:cTn id="28" fill="hold">
                            <p:stCondLst>
                              <p:cond delay="5250"/>
                            </p:stCondLst>
                            <p:childTnLst>
                              <p:par>
                                <p:cTn id="29" presetID="9"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childTnLst>
                          </p:cTn>
                        </p:par>
                        <p:par>
                          <p:cTn id="32" fill="hold">
                            <p:stCondLst>
                              <p:cond delay="575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2000" fill="hold"/>
                                        <p:tgtEl>
                                          <p:spTgt spid="15"/>
                                        </p:tgtEl>
                                        <p:attrNameLst>
                                          <p:attrName>ppt_x</p:attrName>
                                        </p:attrNameLst>
                                      </p:cBhvr>
                                      <p:tavLst>
                                        <p:tav tm="0">
                                          <p:val>
                                            <p:strVal val="1+#ppt_w/2"/>
                                          </p:val>
                                        </p:tav>
                                        <p:tav tm="100000">
                                          <p:val>
                                            <p:strVal val="#ppt_x"/>
                                          </p:val>
                                        </p:tav>
                                      </p:tavLst>
                                    </p:anim>
                                    <p:anim calcmode="lin" valueType="num">
                                      <p:cBhvr additive="base">
                                        <p:cTn id="36" dur="2000" fill="hold"/>
                                        <p:tgtEl>
                                          <p:spTgt spid="15"/>
                                        </p:tgtEl>
                                        <p:attrNameLst>
                                          <p:attrName>ppt_y</p:attrName>
                                        </p:attrNameLst>
                                      </p:cBhvr>
                                      <p:tavLst>
                                        <p:tav tm="0">
                                          <p:val>
                                            <p:strVal val="#ppt_y"/>
                                          </p:val>
                                        </p:tav>
                                        <p:tav tm="100000">
                                          <p:val>
                                            <p:strVal val="#ppt_y"/>
                                          </p:val>
                                        </p:tav>
                                      </p:tavLst>
                                    </p:anim>
                                  </p:childTnLst>
                                </p:cTn>
                              </p:par>
                              <p:par>
                                <p:cTn id="37" presetID="8" presetClass="emph" presetSubtype="0" fill="hold" nodeType="withEffect">
                                  <p:stCondLst>
                                    <p:cond delay="0"/>
                                  </p:stCondLst>
                                  <p:childTnLst>
                                    <p:animRot by="-21600000">
                                      <p:cBhvr>
                                        <p:cTn id="38" dur="2000" fill="hold"/>
                                        <p:tgtEl>
                                          <p:spTgt spid="15"/>
                                        </p:tgtEl>
                                        <p:attrNameLst>
                                          <p:attrName>r</p:attrName>
                                        </p:attrNameLst>
                                      </p:cBhvr>
                                    </p:animRot>
                                  </p:childTnLst>
                                </p:cTn>
                              </p:par>
                            </p:childTnLst>
                          </p:cTn>
                        </p:par>
                        <p:par>
                          <p:cTn id="39" fill="hold">
                            <p:stCondLst>
                              <p:cond delay="7750"/>
                            </p:stCondLst>
                            <p:childTnLst>
                              <p:par>
                                <p:cTn id="40" presetID="26" presetClass="emph" presetSubtype="0" fill="hold" nodeType="afterEffect">
                                  <p:stCondLst>
                                    <p:cond delay="0"/>
                                  </p:stCondLst>
                                  <p:childTnLst>
                                    <p:animEffect transition="out" filter="fade">
                                      <p:cBhvr>
                                        <p:cTn id="41" dur="500" tmFilter="0, 0; .2, .5; .8, .5; 1, 0"/>
                                        <p:tgtEl>
                                          <p:spTgt spid="15"/>
                                        </p:tgtEl>
                                      </p:cBhvr>
                                    </p:animEffect>
                                    <p:animScale>
                                      <p:cBhvr>
                                        <p:cTn id="42" dur="250" autoRev="1" fill="hold"/>
                                        <p:tgtEl>
                                          <p:spTgt spid="15"/>
                                        </p:tgtEl>
                                      </p:cBhvr>
                                      <p:by x="105000" y="105000"/>
                                    </p:animScale>
                                  </p:childTnLst>
                                </p:cTn>
                              </p:par>
                            </p:childTnLst>
                          </p:cTn>
                        </p:par>
                        <p:par>
                          <p:cTn id="43" fill="hold">
                            <p:stCondLst>
                              <p:cond delay="825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8750"/>
                            </p:stCondLst>
                            <p:childTnLst>
                              <p:par>
                                <p:cTn id="48" presetID="2" presetClass="entr" presetSubtype="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2000" fill="hold"/>
                                        <p:tgtEl>
                                          <p:spTgt spid="26"/>
                                        </p:tgtEl>
                                        <p:attrNameLst>
                                          <p:attrName>ppt_x</p:attrName>
                                        </p:attrNameLst>
                                      </p:cBhvr>
                                      <p:tavLst>
                                        <p:tav tm="0">
                                          <p:val>
                                            <p:strVal val="1+#ppt_w/2"/>
                                          </p:val>
                                        </p:tav>
                                        <p:tav tm="100000">
                                          <p:val>
                                            <p:strVal val="#ppt_x"/>
                                          </p:val>
                                        </p:tav>
                                      </p:tavLst>
                                    </p:anim>
                                    <p:anim calcmode="lin" valueType="num">
                                      <p:cBhvr additive="base">
                                        <p:cTn id="51" dur="2000" fill="hold"/>
                                        <p:tgtEl>
                                          <p:spTgt spid="26"/>
                                        </p:tgtEl>
                                        <p:attrNameLst>
                                          <p:attrName>ppt_y</p:attrName>
                                        </p:attrNameLst>
                                      </p:cBhvr>
                                      <p:tavLst>
                                        <p:tav tm="0">
                                          <p:val>
                                            <p:strVal val="#ppt_y"/>
                                          </p:val>
                                        </p:tav>
                                        <p:tav tm="100000">
                                          <p:val>
                                            <p:strVal val="#ppt_y"/>
                                          </p:val>
                                        </p:tav>
                                      </p:tavLst>
                                    </p:anim>
                                  </p:childTnLst>
                                </p:cTn>
                              </p:par>
                              <p:par>
                                <p:cTn id="52" presetID="8" presetClass="emph" presetSubtype="0" fill="hold" nodeType="withEffect">
                                  <p:stCondLst>
                                    <p:cond delay="0"/>
                                  </p:stCondLst>
                                  <p:childTnLst>
                                    <p:animRot by="-21600000">
                                      <p:cBhvr>
                                        <p:cTn id="53" dur="2000" fill="hold"/>
                                        <p:tgtEl>
                                          <p:spTgt spid="26"/>
                                        </p:tgtEl>
                                        <p:attrNameLst>
                                          <p:attrName>r</p:attrName>
                                        </p:attrNameLst>
                                      </p:cBhvr>
                                    </p:animRot>
                                  </p:childTnLst>
                                </p:cTn>
                              </p:par>
                            </p:childTnLst>
                          </p:cTn>
                        </p:par>
                        <p:par>
                          <p:cTn id="54" fill="hold">
                            <p:stCondLst>
                              <p:cond delay="10750"/>
                            </p:stCondLst>
                            <p:childTnLst>
                              <p:par>
                                <p:cTn id="55" presetID="26" presetClass="emph" presetSubtype="0" fill="hold" nodeType="afterEffect">
                                  <p:stCondLst>
                                    <p:cond delay="0"/>
                                  </p:stCondLst>
                                  <p:childTnLst>
                                    <p:animEffect transition="out" filter="fade">
                                      <p:cBhvr>
                                        <p:cTn id="56" dur="500" tmFilter="0, 0; .2, .5; .8, .5; 1, 0"/>
                                        <p:tgtEl>
                                          <p:spTgt spid="26"/>
                                        </p:tgtEl>
                                      </p:cBhvr>
                                    </p:animEffect>
                                    <p:animScale>
                                      <p:cBhvr>
                                        <p:cTn id="57" dur="250" autoRev="1" fill="hold"/>
                                        <p:tgtEl>
                                          <p:spTgt spid="26"/>
                                        </p:tgtEl>
                                      </p:cBhvr>
                                      <p:by x="105000" y="105000"/>
                                    </p:animScale>
                                  </p:childTnLst>
                                </p:cTn>
                              </p:par>
                            </p:childTnLst>
                          </p:cTn>
                        </p:par>
                        <p:par>
                          <p:cTn id="58" fill="hold">
                            <p:stCondLst>
                              <p:cond delay="11250"/>
                            </p:stCondLst>
                            <p:childTnLst>
                              <p:par>
                                <p:cTn id="59" presetID="22" presetClass="entr" presetSubtype="8"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11750"/>
                            </p:stCondLst>
                            <p:childTnLst>
                              <p:par>
                                <p:cTn id="63" presetID="2" presetClass="entr" presetSubtype="2"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2000" fill="hold"/>
                                        <p:tgtEl>
                                          <p:spTgt spid="27"/>
                                        </p:tgtEl>
                                        <p:attrNameLst>
                                          <p:attrName>ppt_x</p:attrName>
                                        </p:attrNameLst>
                                      </p:cBhvr>
                                      <p:tavLst>
                                        <p:tav tm="0">
                                          <p:val>
                                            <p:strVal val="1+#ppt_w/2"/>
                                          </p:val>
                                        </p:tav>
                                        <p:tav tm="100000">
                                          <p:val>
                                            <p:strVal val="#ppt_x"/>
                                          </p:val>
                                        </p:tav>
                                      </p:tavLst>
                                    </p:anim>
                                    <p:anim calcmode="lin" valueType="num">
                                      <p:cBhvr additive="base">
                                        <p:cTn id="66" dur="2000" fill="hold"/>
                                        <p:tgtEl>
                                          <p:spTgt spid="27"/>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2000" fill="hold"/>
                                        <p:tgtEl>
                                          <p:spTgt spid="27"/>
                                        </p:tgtEl>
                                        <p:attrNameLst>
                                          <p:attrName>r</p:attrName>
                                        </p:attrNameLst>
                                      </p:cBhvr>
                                    </p:animRot>
                                  </p:childTnLst>
                                </p:cTn>
                              </p:par>
                            </p:childTnLst>
                          </p:cTn>
                        </p:par>
                        <p:par>
                          <p:cTn id="69" fill="hold">
                            <p:stCondLst>
                              <p:cond delay="13750"/>
                            </p:stCondLst>
                            <p:childTnLst>
                              <p:par>
                                <p:cTn id="70" presetID="26" presetClass="emph" presetSubtype="0" fill="hold" nodeType="afterEffect">
                                  <p:stCondLst>
                                    <p:cond delay="0"/>
                                  </p:stCondLst>
                                  <p:childTnLst>
                                    <p:animEffect transition="out" filter="fade">
                                      <p:cBhvr>
                                        <p:cTn id="71" dur="500" tmFilter="0, 0; .2, .5; .8, .5; 1, 0"/>
                                        <p:tgtEl>
                                          <p:spTgt spid="27"/>
                                        </p:tgtEl>
                                      </p:cBhvr>
                                    </p:animEffect>
                                    <p:animScale>
                                      <p:cBhvr>
                                        <p:cTn id="72" dur="250" autoRev="1" fill="hold"/>
                                        <p:tgtEl>
                                          <p:spTgt spid="27"/>
                                        </p:tgtEl>
                                      </p:cBhvr>
                                      <p:by x="105000" y="105000"/>
                                    </p:animScale>
                                  </p:childTnLst>
                                </p:cTn>
                              </p:par>
                            </p:childTnLst>
                          </p:cTn>
                        </p:par>
                        <p:par>
                          <p:cTn id="73" fill="hold">
                            <p:stCondLst>
                              <p:cond delay="14250"/>
                            </p:stCondLst>
                            <p:childTnLst>
                              <p:par>
                                <p:cTn id="74" presetID="22" presetClass="entr" presetSubtype="8" fill="hold" grpId="0" nodeType="after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14750"/>
                            </p:stCondLst>
                            <p:childTnLst>
                              <p:par>
                                <p:cTn id="78" presetID="2" presetClass="entr" presetSubtype="2" fill="hold"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additive="base">
                                        <p:cTn id="80" dur="2000" fill="hold"/>
                                        <p:tgtEl>
                                          <p:spTgt spid="28"/>
                                        </p:tgtEl>
                                        <p:attrNameLst>
                                          <p:attrName>ppt_x</p:attrName>
                                        </p:attrNameLst>
                                      </p:cBhvr>
                                      <p:tavLst>
                                        <p:tav tm="0">
                                          <p:val>
                                            <p:strVal val="1+#ppt_w/2"/>
                                          </p:val>
                                        </p:tav>
                                        <p:tav tm="100000">
                                          <p:val>
                                            <p:strVal val="#ppt_x"/>
                                          </p:val>
                                        </p:tav>
                                      </p:tavLst>
                                    </p:anim>
                                    <p:anim calcmode="lin" valueType="num">
                                      <p:cBhvr additive="base">
                                        <p:cTn id="81" dur="2000" fill="hold"/>
                                        <p:tgtEl>
                                          <p:spTgt spid="28"/>
                                        </p:tgtEl>
                                        <p:attrNameLst>
                                          <p:attrName>ppt_y</p:attrName>
                                        </p:attrNameLst>
                                      </p:cBhvr>
                                      <p:tavLst>
                                        <p:tav tm="0">
                                          <p:val>
                                            <p:strVal val="#ppt_y"/>
                                          </p:val>
                                        </p:tav>
                                        <p:tav tm="100000">
                                          <p:val>
                                            <p:strVal val="#ppt_y"/>
                                          </p:val>
                                        </p:tav>
                                      </p:tavLst>
                                    </p:anim>
                                  </p:childTnLst>
                                </p:cTn>
                              </p:par>
                              <p:par>
                                <p:cTn id="82" presetID="8" presetClass="emph" presetSubtype="0" fill="hold" nodeType="withEffect">
                                  <p:stCondLst>
                                    <p:cond delay="0"/>
                                  </p:stCondLst>
                                  <p:childTnLst>
                                    <p:animRot by="-21600000">
                                      <p:cBhvr>
                                        <p:cTn id="83" dur="2000" fill="hold"/>
                                        <p:tgtEl>
                                          <p:spTgt spid="28"/>
                                        </p:tgtEl>
                                        <p:attrNameLst>
                                          <p:attrName>r</p:attrName>
                                        </p:attrNameLst>
                                      </p:cBhvr>
                                    </p:animRot>
                                  </p:childTnLst>
                                </p:cTn>
                              </p:par>
                            </p:childTnLst>
                          </p:cTn>
                        </p:par>
                        <p:par>
                          <p:cTn id="84" fill="hold">
                            <p:stCondLst>
                              <p:cond delay="16750"/>
                            </p:stCondLst>
                            <p:childTnLst>
                              <p:par>
                                <p:cTn id="85" presetID="26" presetClass="emph" presetSubtype="0" fill="hold" nodeType="afterEffect">
                                  <p:stCondLst>
                                    <p:cond delay="0"/>
                                  </p:stCondLst>
                                  <p:childTnLst>
                                    <p:animEffect transition="out" filter="fade">
                                      <p:cBhvr>
                                        <p:cTn id="86" dur="500" tmFilter="0, 0; .2, .5; .8, .5; 1, 0"/>
                                        <p:tgtEl>
                                          <p:spTgt spid="28"/>
                                        </p:tgtEl>
                                      </p:cBhvr>
                                    </p:animEffect>
                                    <p:animScale>
                                      <p:cBhvr>
                                        <p:cTn id="87" dur="250" autoRev="1" fill="hold"/>
                                        <p:tgtEl>
                                          <p:spTgt spid="28"/>
                                        </p:tgtEl>
                                      </p:cBhvr>
                                      <p:by x="105000" y="105000"/>
                                    </p:animScale>
                                  </p:childTnLst>
                                </p:cTn>
                              </p:par>
                            </p:childTnLst>
                          </p:cTn>
                        </p:par>
                        <p:par>
                          <p:cTn id="88" fill="hold">
                            <p:stCondLst>
                              <p:cond delay="17250"/>
                            </p:stCondLst>
                            <p:childTnLst>
                              <p:par>
                                <p:cTn id="89" presetID="22" presetClass="entr" presetSubtype="8"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25862"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01</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25861" y="3358006"/>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6920956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10" name="矩形 9"/>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90971" y="1672201"/>
            <a:ext cx="3928418" cy="4897921"/>
            <a:chOff x="890971" y="1672201"/>
            <a:chExt cx="3485660" cy="4897921"/>
          </a:xfrm>
        </p:grpSpPr>
        <p:sp>
          <p:nvSpPr>
            <p:cNvPr id="37"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矩形 37"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5574806" y="4137344"/>
            <a:ext cx="1373963" cy="1373933"/>
            <a:chOff x="5574806" y="4137344"/>
            <a:chExt cx="1373963" cy="1373933"/>
          </a:xfrm>
        </p:grpSpPr>
        <p:grpSp>
          <p:nvGrpSpPr>
            <p:cNvPr id="40" name="组合 3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42" name="Picture 7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3" name="矩形 42"/>
              <p:cNvSpPr/>
              <p:nvPr/>
            </p:nvSpPr>
            <p:spPr>
              <a:xfrm rot="20723693">
                <a:off x="4816832" y="3465869"/>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626713" y="4115670"/>
            <a:ext cx="1373933" cy="1373933"/>
            <a:chOff x="7626713" y="4115670"/>
            <a:chExt cx="1373933" cy="1373933"/>
          </a:xfrm>
        </p:grpSpPr>
        <p:grpSp>
          <p:nvGrpSpPr>
            <p:cNvPr id="45" name="组合 4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47" name="Picture 7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48" name="矩形 47"/>
              <p:cNvSpPr/>
              <p:nvPr/>
            </p:nvSpPr>
            <p:spPr>
              <a:xfrm rot="20723693">
                <a:off x="6867882" y="3444804"/>
                <a:ext cx="1372279" cy="1342028"/>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678619" y="4149353"/>
            <a:ext cx="1373933" cy="1373933"/>
            <a:chOff x="9678619" y="4149353"/>
            <a:chExt cx="1373933" cy="1373933"/>
          </a:xfrm>
        </p:grpSpPr>
        <p:grpSp>
          <p:nvGrpSpPr>
            <p:cNvPr id="50" name="组合 4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52" name="Picture 7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00000">
                <a:off x="8918961" y="3462536"/>
                <a:ext cx="1373933" cy="1373933"/>
              </a:xfrm>
              <a:prstGeom prst="rect">
                <a:avLst/>
              </a:prstGeom>
              <a:blipFill>
                <a:blip r:embed="rId8" cstate="screen">
                  <a:extLst>
                    <a:ext uri="{28A0092B-C50C-407E-A947-70E740481C1C}">
                      <a14:useLocalDpi xmlns:a14="http://schemas.microsoft.com/office/drawing/2010/main"/>
                    </a:ext>
                  </a:extLst>
                </a:blip>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53" name="矩形 52"/>
              <p:cNvSpPr/>
              <p:nvPr/>
            </p:nvSpPr>
            <p:spPr>
              <a:xfrm rot="20723693">
                <a:off x="8919787" y="3465868"/>
                <a:ext cx="1372279" cy="134202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54"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2327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trips(downRight)">
                                      <p:cBhvr>
                                        <p:cTn id="7" dur="500"/>
                                        <p:tgtEl>
                                          <p:spTgt spid="3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900" decel="100000" fill="hold"/>
                                        <p:tgtEl>
                                          <p:spTgt spid="39"/>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900" decel="100000" fill="hold"/>
                                        <p:tgtEl>
                                          <p:spTgt spid="4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57388" y="4587407"/>
            <a:ext cx="6201625" cy="1558242"/>
            <a:chOff x="657388" y="4587407"/>
            <a:chExt cx="6201625" cy="1558242"/>
          </a:xfrm>
        </p:grpSpPr>
        <p:sp>
          <p:nvSpPr>
            <p:cNvPr id="19" name="五边形 18"/>
            <p:cNvSpPr/>
            <p:nvPr/>
          </p:nvSpPr>
          <p:spPr>
            <a:xfrm>
              <a:off x="4965422" y="4601454"/>
              <a:ext cx="1893591" cy="86765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4553880" y="4587407"/>
              <a:ext cx="1188356" cy="1558242"/>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任意多边形 26"/>
            <p:cNvSpPr/>
            <p:nvPr/>
          </p:nvSpPr>
          <p:spPr>
            <a:xfrm>
              <a:off x="657388" y="5031587"/>
              <a:ext cx="4559896" cy="1105939"/>
            </a:xfrm>
            <a:custGeom>
              <a:avLst/>
              <a:gdLst>
                <a:gd name="connsiteX0" fmla="*/ 637828 w 4197406"/>
                <a:gd name="connsiteY0" fmla="*/ 0 h 1018022"/>
                <a:gd name="connsiteX1" fmla="*/ 3615517 w 4197406"/>
                <a:gd name="connsiteY1" fmla="*/ 0 h 1018022"/>
                <a:gd name="connsiteX2" fmla="*/ 4197406 w 4197406"/>
                <a:gd name="connsiteY2" fmla="*/ 1018022 h 1018022"/>
                <a:gd name="connsiteX3" fmla="*/ 0 w 4197406"/>
                <a:gd name="connsiteY3" fmla="*/ 1018022 h 1018022"/>
                <a:gd name="connsiteX4" fmla="*/ 637828 w 4197406"/>
                <a:gd name="connsiteY4" fmla="*/ 0 h 1018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7406" h="1018022">
                  <a:moveTo>
                    <a:pt x="637828" y="0"/>
                  </a:moveTo>
                  <a:lnTo>
                    <a:pt x="3615517" y="0"/>
                  </a:lnTo>
                  <a:lnTo>
                    <a:pt x="4197406" y="1018022"/>
                  </a:lnTo>
                  <a:lnTo>
                    <a:pt x="0" y="1018022"/>
                  </a:lnTo>
                  <a:lnTo>
                    <a:pt x="6378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p:cNvSpPr/>
            <p:nvPr/>
          </p:nvSpPr>
          <p:spPr>
            <a:xfrm>
              <a:off x="2403474" y="5266107"/>
              <a:ext cx="1126967" cy="646331"/>
            </a:xfrm>
            <a:prstGeom prst="rect">
              <a:avLst/>
            </a:prstGeom>
          </p:spPr>
          <p:txBody>
            <a:bodyPr wrap="square">
              <a:spAutoFit/>
            </a:bodyPr>
            <a:lstStyle/>
            <a:p>
              <a:pPr algn="ctr"/>
              <a:r>
                <a:rPr lang="en-US" altLang="zh-CN" sz="3600" dirty="0" smtClean="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46" name="Freeform 22"/>
            <p:cNvSpPr>
              <a:spLocks noEditPoints="1"/>
            </p:cNvSpPr>
            <p:nvPr/>
          </p:nvSpPr>
          <p:spPr bwMode="auto">
            <a:xfrm>
              <a:off x="5932779" y="4850828"/>
              <a:ext cx="307944" cy="36163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972682" y="3088249"/>
            <a:ext cx="3610762" cy="949971"/>
            <a:chOff x="1972682" y="3088249"/>
            <a:chExt cx="3610762" cy="949971"/>
          </a:xfrm>
        </p:grpSpPr>
        <p:sp>
          <p:nvSpPr>
            <p:cNvPr id="16" name="五边形 15"/>
            <p:cNvSpPr/>
            <p:nvPr/>
          </p:nvSpPr>
          <p:spPr>
            <a:xfrm>
              <a:off x="3689853" y="3093770"/>
              <a:ext cx="1893591" cy="663043"/>
            </a:xfrm>
            <a:prstGeom prst="homePlat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3538777" y="3088249"/>
              <a:ext cx="747205" cy="949970"/>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solidFill>
              <a:srgbClr val="35A6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72682" y="3218204"/>
              <a:ext cx="2044666" cy="820016"/>
            </a:xfrm>
            <a:custGeom>
              <a:avLst/>
              <a:gdLst>
                <a:gd name="connsiteX0" fmla="*/ 472928 w 1882125"/>
                <a:gd name="connsiteY0" fmla="*/ 0 h 754829"/>
                <a:gd name="connsiteX1" fmla="*/ 1450674 w 1882125"/>
                <a:gd name="connsiteY1" fmla="*/ 0 h 754829"/>
                <a:gd name="connsiteX2" fmla="*/ 1882125 w 1882125"/>
                <a:gd name="connsiteY2" fmla="*/ 754829 h 754829"/>
                <a:gd name="connsiteX3" fmla="*/ 0 w 1882125"/>
                <a:gd name="connsiteY3" fmla="*/ 754829 h 754829"/>
                <a:gd name="connsiteX4" fmla="*/ 472928 w 1882125"/>
                <a:gd name="connsiteY4" fmla="*/ 0 h 754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2125" h="754829">
                  <a:moveTo>
                    <a:pt x="472928" y="0"/>
                  </a:moveTo>
                  <a:lnTo>
                    <a:pt x="1450674" y="0"/>
                  </a:lnTo>
                  <a:lnTo>
                    <a:pt x="1882125" y="754829"/>
                  </a:lnTo>
                  <a:lnTo>
                    <a:pt x="0" y="754829"/>
                  </a:lnTo>
                  <a:lnTo>
                    <a:pt x="472928"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2283057" y="3416355"/>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7" name="Freeform 14"/>
            <p:cNvSpPr>
              <a:spLocks noEditPoints="1"/>
            </p:cNvSpPr>
            <p:nvPr/>
          </p:nvSpPr>
          <p:spPr bwMode="auto">
            <a:xfrm>
              <a:off x="4749338" y="3267244"/>
              <a:ext cx="348290" cy="346887"/>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2308228" y="2331661"/>
            <a:ext cx="2626051" cy="782839"/>
            <a:chOff x="2308228" y="2331661"/>
            <a:chExt cx="2626051" cy="782839"/>
          </a:xfrm>
        </p:grpSpPr>
        <p:sp>
          <p:nvSpPr>
            <p:cNvPr id="17" name="五边形 16"/>
            <p:cNvSpPr/>
            <p:nvPr/>
          </p:nvSpPr>
          <p:spPr>
            <a:xfrm>
              <a:off x="3040688" y="2331661"/>
              <a:ext cx="1893591" cy="680797"/>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3045564" y="2368929"/>
              <a:ext cx="584508" cy="745571"/>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551426" y="2331663"/>
              <a:ext cx="937934" cy="782836"/>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2308228" y="2566559"/>
              <a:ext cx="1474671" cy="461665"/>
            </a:xfrm>
            <a:prstGeom prst="rect">
              <a:avLst/>
            </a:prstGeom>
          </p:spPr>
          <p:txBody>
            <a:bodyPr wrap="square">
              <a:spAutoFit/>
            </a:bodyPr>
            <a:lstStyle/>
            <a:p>
              <a:pPr algn="ctr"/>
              <a:r>
                <a:rPr lang="en-US" altLang="zh-CN" sz="2400" dirty="0" smtClean="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8" name="Freeform 26"/>
            <p:cNvSpPr>
              <a:spLocks noEditPoints="1"/>
            </p:cNvSpPr>
            <p:nvPr/>
          </p:nvSpPr>
          <p:spPr bwMode="auto">
            <a:xfrm>
              <a:off x="4029339" y="2497211"/>
              <a:ext cx="332843" cy="34969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8" name="组合 57"/>
          <p:cNvGrpSpPr/>
          <p:nvPr/>
        </p:nvGrpSpPr>
        <p:grpSpPr>
          <a:xfrm>
            <a:off x="1411186" y="3843401"/>
            <a:ext cx="4822373" cy="1091009"/>
            <a:chOff x="1411186" y="3843401"/>
            <a:chExt cx="4822373" cy="1091009"/>
          </a:xfrm>
        </p:grpSpPr>
        <p:sp>
          <p:nvSpPr>
            <p:cNvPr id="18" name="五边形 17"/>
            <p:cNvSpPr/>
            <p:nvPr/>
          </p:nvSpPr>
          <p:spPr>
            <a:xfrm>
              <a:off x="4339968" y="3848151"/>
              <a:ext cx="1893591" cy="643561"/>
            </a:xfrm>
            <a:prstGeom prst="homePlat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4064909" y="3843401"/>
              <a:ext cx="858574" cy="109100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solidFill>
              <a:srgbClr val="1D6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任意多边形 25"/>
            <p:cNvSpPr/>
            <p:nvPr/>
          </p:nvSpPr>
          <p:spPr>
            <a:xfrm>
              <a:off x="1411186" y="4141835"/>
              <a:ext cx="3118412" cy="792574"/>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2257679" y="4244252"/>
              <a:ext cx="1474671" cy="523220"/>
            </a:xfrm>
            <a:prstGeom prst="rect">
              <a:avLst/>
            </a:prstGeom>
          </p:spPr>
          <p:txBody>
            <a:bodyPr wrap="square">
              <a:spAutoFit/>
            </a:bodyPr>
            <a:lstStyle/>
            <a:p>
              <a:pPr algn="ctr"/>
              <a:r>
                <a:rPr lang="en-US" altLang="zh-CN" sz="2800" dirty="0" smtClean="0">
                  <a:solidFill>
                    <a:prstClr val="white"/>
                  </a:solidFill>
                  <a:latin typeface="Haettenschweiler" panose="020B0706040902060204" pitchFamily="34" charset="0"/>
                  <a:ea typeface="微软雅黑" panose="020B0503020204020204" pitchFamily="34" charset="-122"/>
                </a:rPr>
                <a:t>03</a:t>
              </a:r>
              <a:endParaRPr lang="zh-CN" altLang="en-US" sz="2800" dirty="0">
                <a:solidFill>
                  <a:prstClr val="white"/>
                </a:solidFill>
                <a:latin typeface="Haettenschweiler" panose="020B0706040902060204" pitchFamily="34" charset="0"/>
                <a:ea typeface="微软雅黑" panose="020B0503020204020204" pitchFamily="34" charset="-122"/>
              </a:endParaRPr>
            </a:p>
          </p:txBody>
        </p:sp>
        <p:sp>
          <p:nvSpPr>
            <p:cNvPr id="49" name="Freeform 33"/>
            <p:cNvSpPr>
              <a:spLocks noEditPoints="1"/>
            </p:cNvSpPr>
            <p:nvPr/>
          </p:nvSpPr>
          <p:spPr bwMode="auto">
            <a:xfrm>
              <a:off x="5298445" y="4019231"/>
              <a:ext cx="369355" cy="346886"/>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0" name="矩形 49"/>
          <p:cNvSpPr/>
          <p:nvPr/>
        </p:nvSpPr>
        <p:spPr>
          <a:xfrm>
            <a:off x="7526564" y="204594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矩形 50"/>
          <p:cNvSpPr/>
          <p:nvPr/>
        </p:nvSpPr>
        <p:spPr>
          <a:xfrm>
            <a:off x="7526564" y="3266985"/>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矩形 51"/>
          <p:cNvSpPr/>
          <p:nvPr/>
        </p:nvSpPr>
        <p:spPr>
          <a:xfrm>
            <a:off x="7526564" y="4538502"/>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矩形 47"/>
          <p:cNvSpPr>
            <a:spLocks noChangeArrowheads="1"/>
          </p:cNvSpPr>
          <p:nvPr/>
        </p:nvSpPr>
        <p:spPr bwMode="auto">
          <a:xfrm>
            <a:off x="8200073" y="183002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170395" y="429368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5" name="矩形 47"/>
          <p:cNvSpPr>
            <a:spLocks noChangeArrowheads="1"/>
          </p:cNvSpPr>
          <p:nvPr/>
        </p:nvSpPr>
        <p:spPr bwMode="auto">
          <a:xfrm>
            <a:off x="8200072" y="303661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矩形 55"/>
          <p:cNvSpPr/>
          <p:nvPr/>
        </p:nvSpPr>
        <p:spPr>
          <a:xfrm>
            <a:off x="7526564" y="5781123"/>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47"/>
          <p:cNvSpPr>
            <a:spLocks noChangeArrowheads="1"/>
          </p:cNvSpPr>
          <p:nvPr/>
        </p:nvSpPr>
        <p:spPr bwMode="auto">
          <a:xfrm>
            <a:off x="8200072" y="555075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文本框 3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64772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6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30667"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750" fill="hold"/>
                                        <p:tgtEl>
                                          <p:spTgt spid="58"/>
                                        </p:tgtEl>
                                        <p:attrNameLst>
                                          <p:attrName>ppt_x</p:attrName>
                                        </p:attrNameLst>
                                      </p:cBhvr>
                                      <p:tavLst>
                                        <p:tav tm="0">
                                          <p:val>
                                            <p:strVal val="0-#ppt_w/2"/>
                                          </p:val>
                                        </p:tav>
                                        <p:tav tm="100000">
                                          <p:val>
                                            <p:strVal val="#ppt_x"/>
                                          </p:val>
                                        </p:tav>
                                      </p:tavLst>
                                    </p:anim>
                                    <p:anim calcmode="lin" valueType="num">
                                      <p:cBhvr additive="base">
                                        <p:cTn id="16" dur="75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750" fill="hold"/>
                                        <p:tgtEl>
                                          <p:spTgt spid="59"/>
                                        </p:tgtEl>
                                        <p:attrNameLst>
                                          <p:attrName>ppt_x</p:attrName>
                                        </p:attrNameLst>
                                      </p:cBhvr>
                                      <p:tavLst>
                                        <p:tav tm="0">
                                          <p:val>
                                            <p:strVal val="0-#ppt_w/2"/>
                                          </p:val>
                                        </p:tav>
                                        <p:tav tm="100000">
                                          <p:val>
                                            <p:strVal val="#ppt_x"/>
                                          </p:val>
                                        </p:tav>
                                      </p:tavLst>
                                    </p:anim>
                                    <p:anim calcmode="lin" valueType="num">
                                      <p:cBhvr additive="base">
                                        <p:cTn id="20" dur="750" fill="hold"/>
                                        <p:tgtEl>
                                          <p:spTgt spid="5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500"/>
                                        <p:tgtEl>
                                          <p:spTgt spid="5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childTnLst>
                          </p:cTn>
                        </p:par>
                        <p:par>
                          <p:cTn id="34" fill="hold">
                            <p:stCondLst>
                              <p:cond delay="2750"/>
                            </p:stCondLst>
                            <p:childTnLst>
                              <p:par>
                                <p:cTn id="35" presetID="22" presetClass="entr" presetSubtype="8"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left)">
                                      <p:cBhvr>
                                        <p:cTn id="37" dur="500"/>
                                        <p:tgtEl>
                                          <p:spTgt spid="53"/>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par>
                                <p:cTn id="41" presetID="22" presetClass="entr" presetSubtype="8"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par>
                                <p:cTn id="44" presetID="22" presetClass="entr" presetSubtype="8" fill="hold" grpId="0" nodeType="withEffect">
                                  <p:stCondLst>
                                    <p:cond delay="75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p:bldP spid="54" grpId="0"/>
      <p:bldP spid="55" grpId="0"/>
      <p:bldP spid="56" grpId="0" animBg="1"/>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a:spLocks noChangeArrowheads="1"/>
          </p:cNvSpPr>
          <p:nvPr/>
        </p:nvSpPr>
        <p:spPr bwMode="auto">
          <a:xfrm>
            <a:off x="34869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2" name="任意多边形 14"/>
          <p:cNvSpPr>
            <a:spLocks noChangeArrowheads="1"/>
          </p:cNvSpPr>
          <p:nvPr/>
        </p:nvSpPr>
        <p:spPr bwMode="auto">
          <a:xfrm>
            <a:off x="4782340"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3" name="任意多边形 18"/>
          <p:cNvSpPr>
            <a:spLocks noChangeArrowheads="1"/>
          </p:cNvSpPr>
          <p:nvPr/>
        </p:nvSpPr>
        <p:spPr bwMode="auto">
          <a:xfrm flipH="1">
            <a:off x="6306340" y="2992661"/>
            <a:ext cx="2419350" cy="3686175"/>
          </a:xfrm>
          <a:custGeom>
            <a:avLst/>
            <a:gdLst>
              <a:gd name="T0" fmla="*/ 1028700 w 2419350"/>
              <a:gd name="T1" fmla="*/ 542925 h 3686175"/>
              <a:gd name="T2" fmla="*/ 819150 w 2419350"/>
              <a:gd name="T3" fmla="*/ 657225 h 3686175"/>
              <a:gd name="T4" fmla="*/ 1019175 w 2419350"/>
              <a:gd name="T5" fmla="*/ 0 h 3686175"/>
              <a:gd name="T6" fmla="*/ 1647825 w 2419350"/>
              <a:gd name="T7" fmla="*/ 190500 h 3686175"/>
              <a:gd name="T8" fmla="*/ 1485900 w 2419350"/>
              <a:gd name="T9" fmla="*/ 295275 h 3686175"/>
              <a:gd name="T10" fmla="*/ 2419350 w 2419350"/>
              <a:gd name="T11" fmla="*/ 2000250 h 3686175"/>
              <a:gd name="T12" fmla="*/ 1295400 w 2419350"/>
              <a:gd name="T13" fmla="*/ 3686175 h 3686175"/>
              <a:gd name="T14" fmla="*/ 0 w 2419350"/>
              <a:gd name="T15" fmla="*/ 3686175 h 3686175"/>
              <a:gd name="T16" fmla="*/ 2209800 w 2419350"/>
              <a:gd name="T17" fmla="*/ 2000250 h 3686175"/>
              <a:gd name="T18" fmla="*/ 1028700 w 2419350"/>
              <a:gd name="T19" fmla="*/ 542925 h 3686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19350"/>
              <a:gd name="T31" fmla="*/ 0 h 3686175"/>
              <a:gd name="T32" fmla="*/ 2419350 w 2419350"/>
              <a:gd name="T33" fmla="*/ 3686175 h 3686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19350" h="3686175">
                <a:moveTo>
                  <a:pt x="1028700" y="542925"/>
                </a:moveTo>
                <a:lnTo>
                  <a:pt x="819150" y="657225"/>
                </a:lnTo>
                <a:lnTo>
                  <a:pt x="1019175" y="0"/>
                </a:lnTo>
                <a:lnTo>
                  <a:pt x="1647825" y="190500"/>
                </a:lnTo>
                <a:lnTo>
                  <a:pt x="1485900" y="295275"/>
                </a:lnTo>
                <a:lnTo>
                  <a:pt x="2419350" y="2000250"/>
                </a:lnTo>
                <a:lnTo>
                  <a:pt x="1295400" y="3686175"/>
                </a:lnTo>
                <a:lnTo>
                  <a:pt x="0" y="3686175"/>
                </a:lnTo>
                <a:lnTo>
                  <a:pt x="2209800" y="2000250"/>
                </a:lnTo>
                <a:lnTo>
                  <a:pt x="1028700" y="542925"/>
                </a:lnTo>
                <a:close/>
              </a:path>
            </a:pathLst>
          </a:custGeom>
          <a:solidFill>
            <a:srgbClr val="5ABCD2"/>
          </a:solidFill>
          <a:ln w="12700" cap="flat" cmpd="sng">
            <a:noFill/>
            <a:bevel/>
            <a:headEnd/>
            <a:tailEnd/>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sp>
        <p:nvSpPr>
          <p:cNvPr id="14" name="任意多边形 19"/>
          <p:cNvSpPr>
            <a:spLocks noChangeArrowheads="1"/>
          </p:cNvSpPr>
          <p:nvPr/>
        </p:nvSpPr>
        <p:spPr bwMode="auto">
          <a:xfrm flipH="1">
            <a:off x="6106315" y="2383061"/>
            <a:ext cx="1323975" cy="4295775"/>
          </a:xfrm>
          <a:custGeom>
            <a:avLst/>
            <a:gdLst>
              <a:gd name="T0" fmla="*/ 1257300 w 1323975"/>
              <a:gd name="T1" fmla="*/ 352425 h 4295775"/>
              <a:gd name="T2" fmla="*/ 733425 w 1323975"/>
              <a:gd name="T3" fmla="*/ 0 h 4295775"/>
              <a:gd name="T4" fmla="*/ 352425 w 1323975"/>
              <a:gd name="T5" fmla="*/ 552450 h 4295775"/>
              <a:gd name="T6" fmla="*/ 542925 w 1323975"/>
              <a:gd name="T7" fmla="*/ 523875 h 4295775"/>
              <a:gd name="T8" fmla="*/ 1123950 w 1323975"/>
              <a:gd name="T9" fmla="*/ 2609850 h 4295775"/>
              <a:gd name="T10" fmla="*/ 0 w 1323975"/>
              <a:gd name="T11" fmla="*/ 4295775 h 4295775"/>
              <a:gd name="T12" fmla="*/ 1323975 w 1323975"/>
              <a:gd name="T13" fmla="*/ 4295775 h 4295775"/>
              <a:gd name="T14" fmla="*/ 1323975 w 1323975"/>
              <a:gd name="T15" fmla="*/ 2600325 h 4295775"/>
              <a:gd name="T16" fmla="*/ 1085850 w 1323975"/>
              <a:gd name="T17" fmla="*/ 390525 h 4295775"/>
              <a:gd name="T18" fmla="*/ 1257300 w 1323975"/>
              <a:gd name="T19" fmla="*/ 352425 h 4295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23975"/>
              <a:gd name="T31" fmla="*/ 0 h 4295775"/>
              <a:gd name="T32" fmla="*/ 1323975 w 1323975"/>
              <a:gd name="T33" fmla="*/ 4295775 h 4295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23975" h="4295775">
                <a:moveTo>
                  <a:pt x="1257300" y="352425"/>
                </a:moveTo>
                <a:lnTo>
                  <a:pt x="733425" y="0"/>
                </a:lnTo>
                <a:lnTo>
                  <a:pt x="352425" y="552450"/>
                </a:lnTo>
                <a:lnTo>
                  <a:pt x="542925" y="523875"/>
                </a:lnTo>
                <a:lnTo>
                  <a:pt x="1123950" y="2609850"/>
                </a:lnTo>
                <a:lnTo>
                  <a:pt x="0" y="4295775"/>
                </a:lnTo>
                <a:lnTo>
                  <a:pt x="1323975" y="4295775"/>
                </a:lnTo>
                <a:lnTo>
                  <a:pt x="1323975" y="2600325"/>
                </a:lnTo>
                <a:lnTo>
                  <a:pt x="1085850" y="390525"/>
                </a:lnTo>
                <a:lnTo>
                  <a:pt x="1257300" y="352425"/>
                </a:lnTo>
                <a:close/>
              </a:path>
            </a:pathLst>
          </a:custGeom>
          <a:solidFill>
            <a:srgbClr val="247CAE"/>
          </a:solidFill>
          <a:ln>
            <a:noFill/>
          </a:ln>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endParaRPr lang="zh-CN" altLang="zh-CN">
              <a:solidFill>
                <a:srgbClr val="FFFFFF"/>
              </a:solidFill>
              <a:latin typeface="Calibri" panose="020F0502020204030204" pitchFamily="34" charset="0"/>
              <a:sym typeface="Calibri" panose="020F0502020204030204" pitchFamily="34" charset="0"/>
            </a:endParaRPr>
          </a:p>
        </p:txBody>
      </p:sp>
      <p:grpSp>
        <p:nvGrpSpPr>
          <p:cNvPr id="15" name="组合 20"/>
          <p:cNvGrpSpPr>
            <a:grpSpLocks/>
          </p:cNvGrpSpPr>
          <p:nvPr/>
        </p:nvGrpSpPr>
        <p:grpSpPr bwMode="auto">
          <a:xfrm>
            <a:off x="4282277" y="6224811"/>
            <a:ext cx="466725" cy="354013"/>
            <a:chOff x="0" y="0"/>
            <a:chExt cx="509646" cy="387231"/>
          </a:xfrm>
          <a:solidFill>
            <a:srgbClr val="FFFFFF"/>
          </a:solidFill>
        </p:grpSpPr>
        <p:sp>
          <p:nvSpPr>
            <p:cNvPr id="16"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17"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18" name="组合 23"/>
          <p:cNvGrpSpPr>
            <a:grpSpLocks/>
          </p:cNvGrpSpPr>
          <p:nvPr/>
        </p:nvGrpSpPr>
        <p:grpSpPr bwMode="auto">
          <a:xfrm>
            <a:off x="7674765" y="6231161"/>
            <a:ext cx="339725" cy="334963"/>
            <a:chOff x="0" y="0"/>
            <a:chExt cx="453105" cy="448433"/>
          </a:xfrm>
          <a:solidFill>
            <a:srgbClr val="FFFFFF"/>
          </a:solidFill>
        </p:grpSpPr>
        <p:sp>
          <p:nvSpPr>
            <p:cNvPr id="19"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0"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1" name="组合 26"/>
          <p:cNvGrpSpPr>
            <a:grpSpLocks/>
          </p:cNvGrpSpPr>
          <p:nvPr/>
        </p:nvGrpSpPr>
        <p:grpSpPr bwMode="auto">
          <a:xfrm>
            <a:off x="5385590" y="6245449"/>
            <a:ext cx="349250" cy="333375"/>
            <a:chOff x="0" y="0"/>
            <a:chExt cx="2438400" cy="2332038"/>
          </a:xfrm>
          <a:solidFill>
            <a:srgbClr val="FFFFFF"/>
          </a:solidFill>
        </p:grpSpPr>
        <p:sp>
          <p:nvSpPr>
            <p:cNvPr id="22"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sp>
          <p:nvSpPr>
            <p:cNvPr id="23" name="任意多边形 2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000">
                <a:solidFill>
                  <a:srgbClr val="000000"/>
                </a:solidFill>
                <a:latin typeface="Calibri" panose="020F0502020204030204" pitchFamily="34" charset="0"/>
                <a:sym typeface="宋体" panose="02010600030101010101" pitchFamily="2" charset="-122"/>
              </a:endParaRPr>
            </a:p>
          </p:txBody>
        </p:sp>
      </p:grpSp>
      <p:grpSp>
        <p:nvGrpSpPr>
          <p:cNvPr id="24" name="组合 31"/>
          <p:cNvGrpSpPr>
            <a:grpSpLocks/>
          </p:cNvGrpSpPr>
          <p:nvPr/>
        </p:nvGrpSpPr>
        <p:grpSpPr bwMode="auto">
          <a:xfrm>
            <a:off x="6509540" y="6177186"/>
            <a:ext cx="303212" cy="388938"/>
            <a:chOff x="0" y="0"/>
            <a:chExt cx="563562" cy="720725"/>
          </a:xfrm>
          <a:solidFill>
            <a:srgbClr val="FFFFFF"/>
          </a:solidFill>
        </p:grpSpPr>
        <p:sp>
          <p:nvSpPr>
            <p:cNvPr id="25"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28" name="文本框 27"/>
          <p:cNvSpPr txBox="1"/>
          <p:nvPr/>
        </p:nvSpPr>
        <p:spPr>
          <a:xfrm>
            <a:off x="1523650" y="2535622"/>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76330" y="2600942"/>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376330" y="4675357"/>
            <a:ext cx="2339102" cy="1277273"/>
          </a:xfrm>
          <a:prstGeom prst="rect">
            <a:avLst/>
          </a:prstGeom>
          <a:noFill/>
          <a:effectLst/>
        </p:spPr>
        <p:txBody>
          <a:bodyPr wrap="none" rtlCol="0">
            <a:spAutoFit/>
          </a:bodyPr>
          <a:lstStyle/>
          <a:p>
            <a:r>
              <a:rPr lang="zh-CN" altLang="en-US" sz="2100" dirty="0" smtClean="0">
                <a:solidFill>
                  <a:srgbClr val="247CAE"/>
                </a:solidFill>
                <a:latin typeface="微软雅黑" panose="020B0503020204020204" pitchFamily="34" charset="-122"/>
                <a:ea typeface="微软雅黑" panose="020B0503020204020204" pitchFamily="34" charset="-122"/>
              </a:rPr>
              <a:t>单击</a:t>
            </a:r>
            <a:r>
              <a:rPr lang="zh-CN" altLang="en-US" sz="2100" dirty="0">
                <a:solidFill>
                  <a:srgbClr val="247CAE"/>
                </a:solidFill>
                <a:latin typeface="微软雅黑" panose="020B0503020204020204" pitchFamily="34" charset="-122"/>
                <a:ea typeface="微软雅黑" panose="020B0503020204020204" pitchFamily="34" charset="-122"/>
              </a:rPr>
              <a:t>此处输入标题</a:t>
            </a:r>
            <a:endParaRPr lang="en-US" altLang="zh-CN" sz="21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23650" y="4619204"/>
            <a:ext cx="2339102" cy="1277273"/>
          </a:xfrm>
          <a:prstGeom prst="rect">
            <a:avLst/>
          </a:prstGeom>
          <a:noFill/>
          <a:effectLst/>
        </p:spPr>
        <p:txBody>
          <a:bodyPr wrap="none" rtlCol="0">
            <a:spAutoFit/>
          </a:bodyPr>
          <a:lstStyle/>
          <a:p>
            <a:r>
              <a:rPr lang="zh-CN" altLang="en-US" sz="2100" dirty="0" smtClean="0">
                <a:solidFill>
                  <a:srgbClr val="5ABCD2"/>
                </a:solidFill>
                <a:latin typeface="微软雅黑" panose="020B0503020204020204" pitchFamily="34" charset="-122"/>
                <a:ea typeface="微软雅黑" panose="020B0503020204020204" pitchFamily="34" charset="-122"/>
              </a:rPr>
              <a:t>单击</a:t>
            </a:r>
            <a:r>
              <a:rPr lang="zh-CN" altLang="en-US" sz="2100" dirty="0">
                <a:solidFill>
                  <a:srgbClr val="5ABCD2"/>
                </a:solidFill>
                <a:latin typeface="微软雅黑" panose="020B0503020204020204" pitchFamily="34" charset="-122"/>
                <a:ea typeface="微软雅黑" panose="020B0503020204020204" pitchFamily="34" charset="-122"/>
              </a:rPr>
              <a:t>此处输入标题</a:t>
            </a:r>
            <a:endParaRPr lang="en-US" altLang="zh-CN" sz="21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167332" y="275604"/>
            <a:ext cx="2031325" cy="646331"/>
          </a:xfrm>
          <a:prstGeom prst="rect">
            <a:avLst/>
          </a:prstGeom>
          <a:noFill/>
        </p:spPr>
        <p:txBody>
          <a:bodyPr wrap="none" rtlCol="0">
            <a:spAutoFit/>
          </a:bodyPr>
          <a:lstStyle/>
          <a:p>
            <a:r>
              <a:rPr lang="zh-CN" altLang="en-US" sz="3600" dirty="0" smtClean="0">
                <a:solidFill>
                  <a:srgbClr val="247CAE"/>
                </a:solidFill>
                <a:latin typeface="微软雅黑" panose="020B0503020204020204" pitchFamily="34" charset="-122"/>
                <a:ea typeface="微软雅黑" panose="020B0503020204020204" pitchFamily="34" charset="-122"/>
              </a:rPr>
              <a:t>添加标题</a:t>
            </a:r>
            <a:endParaRPr lang="zh-CN" altLang="en-US" sz="36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6749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10" presetClass="entr" presetSubtype="0" fill="hold" nodeType="withEffect">
                                  <p:stCondLst>
                                    <p:cond delay="75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75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nodeType="withEffect">
                                  <p:stCondLst>
                                    <p:cond delay="75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75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par>
                          <p:cTn id="33" fill="hold">
                            <p:stCondLst>
                              <p:cond delay="1750"/>
                            </p:stCondLst>
                            <p:childTnLst>
                              <p:par>
                                <p:cTn id="34" presetID="10" presetClass="entr" presetSubtype="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104642" y="2246909"/>
            <a:ext cx="3852667" cy="4611092"/>
          </a:xfrm>
          <a:custGeom>
            <a:avLst/>
            <a:gdLst>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181707 w 4181707"/>
              <a:gd name="connsiteY0" fmla="*/ 5107259 h 5107259"/>
              <a:gd name="connsiteX1" fmla="*/ 1817648 w 4181707"/>
              <a:gd name="connsiteY1" fmla="*/ 5107259 h 5107259"/>
              <a:gd name="connsiteX2" fmla="*/ 1405053 w 4181707"/>
              <a:gd name="connsiteY2" fmla="*/ 4371279 h 5107259"/>
              <a:gd name="connsiteX3" fmla="*/ 267629 w 4181707"/>
              <a:gd name="connsiteY3" fmla="*/ 3925230 h 5107259"/>
              <a:gd name="connsiteX4" fmla="*/ 289931 w 4181707"/>
              <a:gd name="connsiteY4" fmla="*/ 3568391 h 5107259"/>
              <a:gd name="connsiteX5" fmla="*/ 178419 w 4181707"/>
              <a:gd name="connsiteY5" fmla="*/ 3144644 h 5107259"/>
              <a:gd name="connsiteX6" fmla="*/ 0 w 4181707"/>
              <a:gd name="connsiteY6" fmla="*/ 2631688 h 5107259"/>
              <a:gd name="connsiteX7" fmla="*/ 323385 w 4181707"/>
              <a:gd name="connsiteY7" fmla="*/ 2018371 h 5107259"/>
              <a:gd name="connsiteX8" fmla="*/ 3066585 w 4181707"/>
              <a:gd name="connsiteY8" fmla="*/ 0 h 5107259"/>
              <a:gd name="connsiteX9" fmla="*/ 3958683 w 4181707"/>
              <a:gd name="connsiteY9" fmla="*/ 2620537 h 5107259"/>
              <a:gd name="connsiteX10" fmla="*/ 4181707 w 4181707"/>
              <a:gd name="connsiteY10" fmla="*/ 5107259 h 5107259"/>
              <a:gd name="connsiteX0" fmla="*/ 4248384 w 4248384"/>
              <a:gd name="connsiteY0" fmla="*/ 5107259 h 5107259"/>
              <a:gd name="connsiteX1" fmla="*/ 1884325 w 4248384"/>
              <a:gd name="connsiteY1" fmla="*/ 5107259 h 5107259"/>
              <a:gd name="connsiteX2" fmla="*/ 1471730 w 4248384"/>
              <a:gd name="connsiteY2" fmla="*/ 4371279 h 5107259"/>
              <a:gd name="connsiteX3" fmla="*/ 334306 w 4248384"/>
              <a:gd name="connsiteY3" fmla="*/ 3925230 h 5107259"/>
              <a:gd name="connsiteX4" fmla="*/ 356608 w 4248384"/>
              <a:gd name="connsiteY4" fmla="*/ 3568391 h 5107259"/>
              <a:gd name="connsiteX5" fmla="*/ 245096 w 4248384"/>
              <a:gd name="connsiteY5" fmla="*/ 3144644 h 5107259"/>
              <a:gd name="connsiteX6" fmla="*/ 66677 w 4248384"/>
              <a:gd name="connsiteY6" fmla="*/ 2631688 h 5107259"/>
              <a:gd name="connsiteX7" fmla="*/ 390062 w 4248384"/>
              <a:gd name="connsiteY7" fmla="*/ 2018371 h 5107259"/>
              <a:gd name="connsiteX8" fmla="*/ 3133262 w 4248384"/>
              <a:gd name="connsiteY8" fmla="*/ 0 h 5107259"/>
              <a:gd name="connsiteX9" fmla="*/ 4025360 w 4248384"/>
              <a:gd name="connsiteY9" fmla="*/ 2620537 h 5107259"/>
              <a:gd name="connsiteX10" fmla="*/ 4248384 w 4248384"/>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107259 h 5107259"/>
              <a:gd name="connsiteX1" fmla="*/ 1950177 w 4314236"/>
              <a:gd name="connsiteY1" fmla="*/ 5107259 h 5107259"/>
              <a:gd name="connsiteX2" fmla="*/ 1537582 w 4314236"/>
              <a:gd name="connsiteY2" fmla="*/ 4371279 h 5107259"/>
              <a:gd name="connsiteX3" fmla="*/ 400158 w 4314236"/>
              <a:gd name="connsiteY3" fmla="*/ 3925230 h 5107259"/>
              <a:gd name="connsiteX4" fmla="*/ 422460 w 4314236"/>
              <a:gd name="connsiteY4" fmla="*/ 3568391 h 5107259"/>
              <a:gd name="connsiteX5" fmla="*/ 310948 w 4314236"/>
              <a:gd name="connsiteY5" fmla="*/ 3144644 h 5107259"/>
              <a:gd name="connsiteX6" fmla="*/ 132529 w 4314236"/>
              <a:gd name="connsiteY6" fmla="*/ 2631688 h 5107259"/>
              <a:gd name="connsiteX7" fmla="*/ 455914 w 4314236"/>
              <a:gd name="connsiteY7" fmla="*/ 2018371 h 5107259"/>
              <a:gd name="connsiteX8" fmla="*/ 3199114 w 4314236"/>
              <a:gd name="connsiteY8" fmla="*/ 0 h 5107259"/>
              <a:gd name="connsiteX9" fmla="*/ 4091212 w 4314236"/>
              <a:gd name="connsiteY9" fmla="*/ 2620537 h 5107259"/>
              <a:gd name="connsiteX10" fmla="*/ 4314236 w 4314236"/>
              <a:gd name="connsiteY10" fmla="*/ 5107259 h 5107259"/>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314236"/>
              <a:gd name="connsiteY0" fmla="*/ 5266175 h 5266175"/>
              <a:gd name="connsiteX1" fmla="*/ 1950177 w 4314236"/>
              <a:gd name="connsiteY1" fmla="*/ 5266175 h 5266175"/>
              <a:gd name="connsiteX2" fmla="*/ 1537582 w 4314236"/>
              <a:gd name="connsiteY2" fmla="*/ 4530195 h 5266175"/>
              <a:gd name="connsiteX3" fmla="*/ 400158 w 4314236"/>
              <a:gd name="connsiteY3" fmla="*/ 4084146 h 5266175"/>
              <a:gd name="connsiteX4" fmla="*/ 422460 w 4314236"/>
              <a:gd name="connsiteY4" fmla="*/ 3727307 h 5266175"/>
              <a:gd name="connsiteX5" fmla="*/ 310948 w 4314236"/>
              <a:gd name="connsiteY5" fmla="*/ 3303560 h 5266175"/>
              <a:gd name="connsiteX6" fmla="*/ 132529 w 4314236"/>
              <a:gd name="connsiteY6" fmla="*/ 2790604 h 5266175"/>
              <a:gd name="connsiteX7" fmla="*/ 455914 w 4314236"/>
              <a:gd name="connsiteY7" fmla="*/ 2177287 h 5266175"/>
              <a:gd name="connsiteX8" fmla="*/ 3199114 w 4314236"/>
              <a:gd name="connsiteY8" fmla="*/ 158916 h 5266175"/>
              <a:gd name="connsiteX9" fmla="*/ 4091212 w 4314236"/>
              <a:gd name="connsiteY9" fmla="*/ 2779453 h 5266175"/>
              <a:gd name="connsiteX10" fmla="*/ 4314236 w 4314236"/>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 name="connsiteX0" fmla="*/ 4314236 w 4400003"/>
              <a:gd name="connsiteY0" fmla="*/ 5266175 h 5266175"/>
              <a:gd name="connsiteX1" fmla="*/ 1950177 w 4400003"/>
              <a:gd name="connsiteY1" fmla="*/ 5266175 h 5266175"/>
              <a:gd name="connsiteX2" fmla="*/ 1537582 w 4400003"/>
              <a:gd name="connsiteY2" fmla="*/ 4530195 h 5266175"/>
              <a:gd name="connsiteX3" fmla="*/ 400158 w 4400003"/>
              <a:gd name="connsiteY3" fmla="*/ 4084146 h 5266175"/>
              <a:gd name="connsiteX4" fmla="*/ 422460 w 4400003"/>
              <a:gd name="connsiteY4" fmla="*/ 3727307 h 5266175"/>
              <a:gd name="connsiteX5" fmla="*/ 310948 w 4400003"/>
              <a:gd name="connsiteY5" fmla="*/ 3303560 h 5266175"/>
              <a:gd name="connsiteX6" fmla="*/ 132529 w 4400003"/>
              <a:gd name="connsiteY6" fmla="*/ 2790604 h 5266175"/>
              <a:gd name="connsiteX7" fmla="*/ 455914 w 4400003"/>
              <a:gd name="connsiteY7" fmla="*/ 2177287 h 5266175"/>
              <a:gd name="connsiteX8" fmla="*/ 3199114 w 4400003"/>
              <a:gd name="connsiteY8" fmla="*/ 158916 h 5266175"/>
              <a:gd name="connsiteX9" fmla="*/ 4091212 w 4400003"/>
              <a:gd name="connsiteY9" fmla="*/ 2779453 h 5266175"/>
              <a:gd name="connsiteX10" fmla="*/ 4314236 w 4400003"/>
              <a:gd name="connsiteY10" fmla="*/ 5266175 h 526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00003" h="5266175">
                <a:moveTo>
                  <a:pt x="4314236" y="5266175"/>
                </a:moveTo>
                <a:lnTo>
                  <a:pt x="1950177" y="5266175"/>
                </a:lnTo>
                <a:lnTo>
                  <a:pt x="1537582" y="4530195"/>
                </a:lnTo>
                <a:cubicBezTo>
                  <a:pt x="355553" y="4838712"/>
                  <a:pt x="199436" y="4533912"/>
                  <a:pt x="400158" y="4084146"/>
                </a:cubicBezTo>
                <a:cubicBezTo>
                  <a:pt x="262627" y="3864839"/>
                  <a:pt x="303514" y="3823951"/>
                  <a:pt x="422460" y="3727307"/>
                </a:cubicBezTo>
                <a:cubicBezTo>
                  <a:pt x="117660" y="3742175"/>
                  <a:pt x="348119" y="3444809"/>
                  <a:pt x="310948" y="3303560"/>
                </a:cubicBezTo>
                <a:cubicBezTo>
                  <a:pt x="-149969" y="3188331"/>
                  <a:pt x="2431" y="2983891"/>
                  <a:pt x="132529" y="2790604"/>
                </a:cubicBezTo>
                <a:cubicBezTo>
                  <a:pt x="262626" y="2597316"/>
                  <a:pt x="392724" y="2404028"/>
                  <a:pt x="455914" y="2177287"/>
                </a:cubicBezTo>
                <a:cubicBezTo>
                  <a:pt x="-123949" y="645853"/>
                  <a:pt x="2061690" y="-417230"/>
                  <a:pt x="3199114" y="158916"/>
                </a:cubicBezTo>
                <a:cubicBezTo>
                  <a:pt x="4254763" y="653286"/>
                  <a:pt x="4775154" y="1749824"/>
                  <a:pt x="4091212" y="2779453"/>
                </a:cubicBezTo>
                <a:cubicBezTo>
                  <a:pt x="3797563" y="3441092"/>
                  <a:pt x="3793846" y="4849863"/>
                  <a:pt x="4314236" y="5266175"/>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2"/>
          <p:cNvGrpSpPr/>
          <p:nvPr/>
        </p:nvGrpSpPr>
        <p:grpSpPr>
          <a:xfrm>
            <a:off x="4973638" y="2233535"/>
            <a:ext cx="1757758" cy="1757758"/>
            <a:chOff x="4973638" y="2233535"/>
            <a:chExt cx="1757758" cy="1757758"/>
          </a:xfrm>
        </p:grpSpPr>
        <p:sp>
          <p:nvSpPr>
            <p:cNvPr id="12" name="椭圆 11"/>
            <p:cNvSpPr/>
            <p:nvPr/>
          </p:nvSpPr>
          <p:spPr>
            <a:xfrm>
              <a:off x="4973638" y="2233535"/>
              <a:ext cx="1757758" cy="1757758"/>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Freeform 22"/>
            <p:cNvSpPr>
              <a:spLocks noEditPoints="1"/>
            </p:cNvSpPr>
            <p:nvPr/>
          </p:nvSpPr>
          <p:spPr bwMode="auto">
            <a:xfrm>
              <a:off x="5557910" y="2721122"/>
              <a:ext cx="591758" cy="694926"/>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6653172" y="5081840"/>
            <a:ext cx="1016921" cy="1016921"/>
            <a:chOff x="6653172" y="5081840"/>
            <a:chExt cx="1016921" cy="1016921"/>
          </a:xfrm>
        </p:grpSpPr>
        <p:sp>
          <p:nvSpPr>
            <p:cNvPr id="14" name="椭圆 13"/>
            <p:cNvSpPr/>
            <p:nvPr/>
          </p:nvSpPr>
          <p:spPr>
            <a:xfrm>
              <a:off x="6653172" y="5081840"/>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14"/>
            <p:cNvSpPr>
              <a:spLocks noEditPoints="1"/>
            </p:cNvSpPr>
            <p:nvPr/>
          </p:nvSpPr>
          <p:spPr bwMode="auto">
            <a:xfrm>
              <a:off x="6929992" y="5359593"/>
              <a:ext cx="463280" cy="461414"/>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5180327" y="4216765"/>
            <a:ext cx="1472465" cy="1472465"/>
            <a:chOff x="5180327" y="4216765"/>
            <a:chExt cx="1472465" cy="1472465"/>
          </a:xfrm>
        </p:grpSpPr>
        <p:sp>
          <p:nvSpPr>
            <p:cNvPr id="16" name="椭圆 15"/>
            <p:cNvSpPr/>
            <p:nvPr/>
          </p:nvSpPr>
          <p:spPr>
            <a:xfrm>
              <a:off x="5180327" y="4216765"/>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Freeform 26"/>
            <p:cNvSpPr>
              <a:spLocks noEditPoints="1"/>
            </p:cNvSpPr>
            <p:nvPr/>
          </p:nvSpPr>
          <p:spPr bwMode="auto">
            <a:xfrm>
              <a:off x="5701829" y="4723813"/>
              <a:ext cx="429459" cy="45120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1" name="组合 40"/>
          <p:cNvGrpSpPr/>
          <p:nvPr/>
        </p:nvGrpSpPr>
        <p:grpSpPr>
          <a:xfrm>
            <a:off x="6620582" y="3503539"/>
            <a:ext cx="1472465" cy="1472465"/>
            <a:chOff x="6620582" y="3503539"/>
            <a:chExt cx="1472465" cy="1472465"/>
          </a:xfrm>
        </p:grpSpPr>
        <p:sp>
          <p:nvSpPr>
            <p:cNvPr id="15" name="椭圆 14"/>
            <p:cNvSpPr/>
            <p:nvPr/>
          </p:nvSpPr>
          <p:spPr>
            <a:xfrm>
              <a:off x="6620582" y="3503539"/>
              <a:ext cx="1472465" cy="1472465"/>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33"/>
            <p:cNvSpPr>
              <a:spLocks noEditPoints="1"/>
            </p:cNvSpPr>
            <p:nvPr/>
          </p:nvSpPr>
          <p:spPr bwMode="auto">
            <a:xfrm>
              <a:off x="7070412" y="3971112"/>
              <a:ext cx="583900" cy="548381"/>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814223" y="2297958"/>
            <a:ext cx="1016921" cy="1016921"/>
            <a:chOff x="6814223" y="2297958"/>
            <a:chExt cx="1016921" cy="1016921"/>
          </a:xfrm>
        </p:grpSpPr>
        <p:sp>
          <p:nvSpPr>
            <p:cNvPr id="13" name="椭圆 12"/>
            <p:cNvSpPr/>
            <p:nvPr/>
          </p:nvSpPr>
          <p:spPr>
            <a:xfrm>
              <a:off x="6814223" y="2297958"/>
              <a:ext cx="1016921" cy="1016921"/>
            </a:xfrm>
            <a:prstGeom prst="ellipse">
              <a:avLst/>
            </a:prstGeom>
            <a:solidFill>
              <a:srgbClr val="247CAE"/>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2"/>
            <p:cNvSpPr>
              <a:spLocks noEditPoints="1"/>
            </p:cNvSpPr>
            <p:nvPr/>
          </p:nvSpPr>
          <p:spPr bwMode="auto">
            <a:xfrm>
              <a:off x="7143829" y="2567948"/>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文本框 36"/>
          <p:cNvSpPr txBox="1"/>
          <p:nvPr/>
        </p:nvSpPr>
        <p:spPr>
          <a:xfrm>
            <a:off x="998567"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8" name="文本框 37"/>
          <p:cNvSpPr txBox="1"/>
          <p:nvPr/>
        </p:nvSpPr>
        <p:spPr>
          <a:xfrm>
            <a:off x="1003592"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39" name="文本框 38"/>
          <p:cNvSpPr txBox="1"/>
          <p:nvPr/>
        </p:nvSpPr>
        <p:spPr>
          <a:xfrm>
            <a:off x="8909934" y="1993769"/>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5ABCD2"/>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5ABCD2"/>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40" name="文本框 39"/>
          <p:cNvSpPr txBox="1"/>
          <p:nvPr/>
        </p:nvSpPr>
        <p:spPr>
          <a:xfrm>
            <a:off x="8914959" y="4855334"/>
            <a:ext cx="2339102" cy="1323439"/>
          </a:xfrm>
          <a:prstGeom prst="rect">
            <a:avLst/>
          </a:prstGeom>
          <a:noFill/>
          <a:effectLst/>
        </p:spPr>
        <p:txBody>
          <a:bodyPr wrap="none" rtlCol="0">
            <a:spAutoFit/>
          </a:bodyPr>
          <a:lstStyle/>
          <a:p>
            <a:r>
              <a:rPr lang="zh-CN" altLang="en-US" sz="2400" b="1" dirty="0" smtClean="0">
                <a:solidFill>
                  <a:srgbClr val="FCDB1F"/>
                </a:solidFill>
                <a:latin typeface="Microsoft YaHei" panose="020B0503020204020204" pitchFamily="34" charset="-122"/>
                <a:ea typeface="Microsoft YaHei" panose="020B0503020204020204" pitchFamily="34" charset="-122"/>
              </a:rPr>
              <a:t>  </a:t>
            </a:r>
            <a:r>
              <a:rPr lang="zh-CN" altLang="en-US" b="1" dirty="0" smtClean="0">
                <a:solidFill>
                  <a:srgbClr val="247CAE"/>
                </a:solidFill>
                <a:latin typeface="Microsoft YaHei" panose="020B0503020204020204" pitchFamily="34" charset="-122"/>
                <a:ea typeface="Microsoft YaHei" panose="020B0503020204020204" pitchFamily="34" charset="-122"/>
              </a:rPr>
              <a:t>单击此处输入标题</a:t>
            </a:r>
            <a:endParaRPr lang="en-US" altLang="zh-CN" b="1" dirty="0" smtClean="0">
              <a:solidFill>
                <a:srgbClr val="247CAE"/>
              </a:solidFill>
              <a:latin typeface="Microsoft YaHei" panose="020B0503020204020204" pitchFamily="34" charset="-122"/>
              <a:ea typeface="Microsoft YaHei" panose="020B0503020204020204" pitchFamily="34" charset="-122"/>
            </a:endParaRPr>
          </a:p>
          <a:p>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请</a:t>
            </a:r>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在这里输入您的主要叙述</a:t>
            </a:r>
            <a:r>
              <a:rPr lang="zh-CN" altLang="en-US" sz="1200" dirty="0" smtClean="0">
                <a:solidFill>
                  <a:schemeClr val="tx1">
                    <a:lumMod val="75000"/>
                    <a:lumOff val="25000"/>
                  </a:schemeClr>
                </a:solidFill>
                <a:latin typeface="Microsoft YaHei" panose="020B0503020204020204" pitchFamily="34" charset="-122"/>
                <a:ea typeface="Microsoft YaHei" panose="020B0503020204020204" pitchFamily="34" charset="-122"/>
              </a:rPr>
              <a:t>内容</a:t>
            </a:r>
            <a:endParaRPr lang="en-US" altLang="zh-CN" sz="1200" dirty="0" smtClean="0">
              <a:solidFill>
                <a:schemeClr val="tx1">
                  <a:lumMod val="75000"/>
                  <a:lumOff val="25000"/>
                </a:schemeClr>
              </a:solidFill>
              <a:latin typeface="Microsoft YaHei" panose="020B0503020204020204" pitchFamily="34" charset="-122"/>
              <a:ea typeface="Microsoft YaHei" panose="020B0503020204020204" pitchFamily="34" charset="-122"/>
            </a:endParaRPr>
          </a:p>
          <a:p>
            <a:r>
              <a:rPr lang="zh-CN" altLang="en-US" sz="1200" dirty="0">
                <a:solidFill>
                  <a:schemeClr val="tx1">
                    <a:lumMod val="75000"/>
                    <a:lumOff val="25000"/>
                  </a:schemeClr>
                </a:solidFill>
                <a:latin typeface="Microsoft YaHei" panose="020B0503020204020204" pitchFamily="34" charset="-122"/>
                <a:ea typeface="Microsoft YaHei" panose="020B0503020204020204" pitchFamily="34" charset="-122"/>
              </a:rPr>
              <a:t>请在这里输入您的主要叙述内容</a:t>
            </a:r>
            <a:endParaRPr lang="en-US" altLang="zh-CN" sz="12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a:p>
            <a:endParaRPr lang="en-US" altLang="zh-CN" sz="1600" dirty="0">
              <a:solidFill>
                <a:schemeClr val="tx1">
                  <a:lumMod val="75000"/>
                  <a:lumOff val="25000"/>
                </a:schemeClr>
              </a:solidFill>
              <a:latin typeface="Microsoft YaHei" panose="020B0503020204020204" pitchFamily="34" charset="-122"/>
              <a:ea typeface="Microsoft YaHei" panose="020B0503020204020204" pitchFamily="34" charset="-122"/>
            </a:endParaRPr>
          </a:p>
        </p:txBody>
      </p:sp>
      <p:sp>
        <p:nvSpPr>
          <p:cNvPr id="28" name="文本框 27"/>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6044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par>
                                <p:cTn id="12" presetID="9" presetClass="entr" presetSubtype="0"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par>
                                <p:cTn id="15" presetID="9" presetClass="entr" presetSubtype="0" fill="hold" nodeType="withEffect">
                                  <p:stCondLst>
                                    <p:cond delay="50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par>
                                <p:cTn id="18" presetID="9" presetClass="entr" presetSubtype="0" fill="hold" nodeType="withEffect">
                                  <p:stCondLst>
                                    <p:cond delay="750"/>
                                  </p:stCondLst>
                                  <p:childTnLst>
                                    <p:set>
                                      <p:cBhvr>
                                        <p:cTn id="19" dur="1" fill="hold">
                                          <p:stCondLst>
                                            <p:cond delay="0"/>
                                          </p:stCondLst>
                                        </p:cTn>
                                        <p:tgtEl>
                                          <p:spTgt spid="41"/>
                                        </p:tgtEl>
                                        <p:attrNameLst>
                                          <p:attrName>style.visibility</p:attrName>
                                        </p:attrNameLst>
                                      </p:cBhvr>
                                      <p:to>
                                        <p:strVal val="visible"/>
                                      </p:to>
                                    </p:set>
                                    <p:animEffect transition="in" filter="dissolve">
                                      <p:cBhvr>
                                        <p:cTn id="20" dur="500"/>
                                        <p:tgtEl>
                                          <p:spTgt spid="41"/>
                                        </p:tgtEl>
                                      </p:cBhvr>
                                    </p:animEffect>
                                  </p:childTnLst>
                                </p:cTn>
                              </p:par>
                              <p:par>
                                <p:cTn id="21" presetID="9" presetClass="entr" presetSubtype="0" fill="hold" nodeType="withEffect">
                                  <p:stCondLst>
                                    <p:cond delay="1000"/>
                                  </p:stCondLst>
                                  <p:childTnLst>
                                    <p:set>
                                      <p:cBhvr>
                                        <p:cTn id="22" dur="1" fill="hold">
                                          <p:stCondLst>
                                            <p:cond delay="0"/>
                                          </p:stCondLst>
                                        </p:cTn>
                                        <p:tgtEl>
                                          <p:spTgt spid="43"/>
                                        </p:tgtEl>
                                        <p:attrNameLst>
                                          <p:attrName>style.visibility</p:attrName>
                                        </p:attrNameLst>
                                      </p:cBhvr>
                                      <p:to>
                                        <p:strVal val="visible"/>
                                      </p:to>
                                    </p:set>
                                    <p:animEffect transition="in" filter="dissolve">
                                      <p:cBhvr>
                                        <p:cTn id="23" dur="500"/>
                                        <p:tgtEl>
                                          <p:spTgt spid="4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7"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4427198" y="3092063"/>
            <a:ext cx="1883672" cy="3271080"/>
            <a:chOff x="4427198" y="3092063"/>
            <a:chExt cx="1883672" cy="3271080"/>
          </a:xfrm>
        </p:grpSpPr>
        <p:sp>
          <p:nvSpPr>
            <p:cNvPr id="11" name="任意多边形 10"/>
            <p:cNvSpPr/>
            <p:nvPr/>
          </p:nvSpPr>
          <p:spPr>
            <a:xfrm>
              <a:off x="4427198" y="3092063"/>
              <a:ext cx="1883672" cy="1654289"/>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 name="组合 25"/>
            <p:cNvGrpSpPr/>
            <p:nvPr/>
          </p:nvGrpSpPr>
          <p:grpSpPr>
            <a:xfrm>
              <a:off x="4652603" y="4689055"/>
              <a:ext cx="835266" cy="1674088"/>
              <a:chOff x="1647825" y="4345931"/>
              <a:chExt cx="816298" cy="1636071"/>
            </a:xfrm>
            <a:solidFill>
              <a:srgbClr val="5ABCD2"/>
            </a:solidFill>
          </p:grpSpPr>
          <p:sp>
            <p:nvSpPr>
              <p:cNvPr id="27" name="椭圆 26"/>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任意多边形 28"/>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任意多边形 29"/>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7" name="Freeform 22"/>
            <p:cNvSpPr>
              <a:spLocks noEditPoints="1"/>
            </p:cNvSpPr>
            <p:nvPr/>
          </p:nvSpPr>
          <p:spPr bwMode="auto">
            <a:xfrm>
              <a:off x="5144917" y="3279834"/>
              <a:ext cx="441812" cy="518838"/>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4673816" y="3855249"/>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4" name="组合 3"/>
          <p:cNvGrpSpPr/>
          <p:nvPr/>
        </p:nvGrpSpPr>
        <p:grpSpPr>
          <a:xfrm>
            <a:off x="739870" y="2676669"/>
            <a:ext cx="2171198" cy="3725210"/>
            <a:chOff x="739870" y="2676669"/>
            <a:chExt cx="2171198" cy="3725210"/>
          </a:xfrm>
        </p:grpSpPr>
        <p:sp>
          <p:nvSpPr>
            <p:cNvPr id="8" name="任意多边形 7"/>
            <p:cNvSpPr/>
            <p:nvPr/>
          </p:nvSpPr>
          <p:spPr>
            <a:xfrm>
              <a:off x="739870" y="2676669"/>
              <a:ext cx="2171198" cy="1906801"/>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组合 11"/>
            <p:cNvGrpSpPr/>
            <p:nvPr/>
          </p:nvGrpSpPr>
          <p:grpSpPr>
            <a:xfrm>
              <a:off x="1456308" y="4647468"/>
              <a:ext cx="875343" cy="1754411"/>
              <a:chOff x="1647825" y="4345931"/>
              <a:chExt cx="816298" cy="1636071"/>
            </a:xfrm>
            <a:solidFill>
              <a:srgbClr val="5ABCD2"/>
            </a:solidFill>
          </p:grpSpPr>
          <p:sp>
            <p:nvSpPr>
              <p:cNvPr id="13" name="椭圆 12"/>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任意多边形 14"/>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17"/>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 name="Freeform 33"/>
            <p:cNvSpPr>
              <a:spLocks noEditPoints="1"/>
            </p:cNvSpPr>
            <p:nvPr/>
          </p:nvSpPr>
          <p:spPr bwMode="auto">
            <a:xfrm>
              <a:off x="1472989" y="2861978"/>
              <a:ext cx="529919" cy="497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文本框 53"/>
            <p:cNvSpPr txBox="1"/>
            <p:nvPr/>
          </p:nvSpPr>
          <p:spPr>
            <a:xfrm>
              <a:off x="1015882" y="3624416"/>
              <a:ext cx="1422184" cy="461665"/>
            </a:xfrm>
            <a:prstGeom prst="rect">
              <a:avLst/>
            </a:prstGeom>
            <a:noFill/>
          </p:spPr>
          <p:txBody>
            <a:bodyPr wrap="non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您的标题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grpSp>
        <p:nvGrpSpPr>
          <p:cNvPr id="3" name="组合 2"/>
          <p:cNvGrpSpPr/>
          <p:nvPr/>
        </p:nvGrpSpPr>
        <p:grpSpPr>
          <a:xfrm>
            <a:off x="2234687" y="1851368"/>
            <a:ext cx="2868176" cy="4797274"/>
            <a:chOff x="2234687" y="1851368"/>
            <a:chExt cx="2868176" cy="4797274"/>
          </a:xfrm>
        </p:grpSpPr>
        <p:sp>
          <p:nvSpPr>
            <p:cNvPr id="10" name="任意多边形 9"/>
            <p:cNvSpPr/>
            <p:nvPr/>
          </p:nvSpPr>
          <p:spPr>
            <a:xfrm flipH="1">
              <a:off x="2234687" y="1851368"/>
              <a:ext cx="2868176" cy="2518905"/>
            </a:xfrm>
            <a:custGeom>
              <a:avLst/>
              <a:gdLst>
                <a:gd name="connsiteX0" fmla="*/ 1012372 w 2024744"/>
                <a:gd name="connsiteY0" fmla="*/ 0 h 1778181"/>
                <a:gd name="connsiteX1" fmla="*/ 2024744 w 2024744"/>
                <a:gd name="connsiteY1" fmla="*/ 803366 h 1778181"/>
                <a:gd name="connsiteX2" fmla="*/ 1578399 w 2024744"/>
                <a:gd name="connsiteY2" fmla="*/ 1469530 h 1778181"/>
                <a:gd name="connsiteX3" fmla="*/ 1571378 w 2024744"/>
                <a:gd name="connsiteY3" fmla="*/ 1472554 h 1778181"/>
                <a:gd name="connsiteX4" fmla="*/ 1526368 w 2024744"/>
                <a:gd name="connsiteY4" fmla="*/ 1533011 h 1778181"/>
                <a:gd name="connsiteX5" fmla="*/ 1258661 w 2024744"/>
                <a:gd name="connsiteY5" fmla="*/ 1778181 h 1778181"/>
                <a:gd name="connsiteX6" fmla="*/ 1331080 w 2024744"/>
                <a:gd name="connsiteY6" fmla="*/ 1576978 h 1778181"/>
                <a:gd name="connsiteX7" fmla="*/ 1333637 w 2024744"/>
                <a:gd name="connsiteY7" fmla="*/ 1564743 h 1778181"/>
                <a:gd name="connsiteX8" fmla="*/ 1313421 w 2024744"/>
                <a:gd name="connsiteY8" fmla="*/ 1570614 h 1778181"/>
                <a:gd name="connsiteX9" fmla="*/ 1012372 w 2024744"/>
                <a:gd name="connsiteY9" fmla="*/ 1606732 h 1778181"/>
                <a:gd name="connsiteX10" fmla="*/ 0 w 2024744"/>
                <a:gd name="connsiteY10" fmla="*/ 803366 h 1778181"/>
                <a:gd name="connsiteX11" fmla="*/ 1012372 w 2024744"/>
                <a:gd name="connsiteY11" fmla="*/ 0 h 177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4744" h="1778181">
                  <a:moveTo>
                    <a:pt x="1012372" y="0"/>
                  </a:moveTo>
                  <a:cubicBezTo>
                    <a:pt x="1571490" y="0"/>
                    <a:pt x="2024744" y="359679"/>
                    <a:pt x="2024744" y="803366"/>
                  </a:cubicBezTo>
                  <a:cubicBezTo>
                    <a:pt x="2024744" y="1080670"/>
                    <a:pt x="1847692" y="1325159"/>
                    <a:pt x="1578399" y="1469530"/>
                  </a:cubicBezTo>
                  <a:lnTo>
                    <a:pt x="1571378" y="1472554"/>
                  </a:lnTo>
                  <a:lnTo>
                    <a:pt x="1526368" y="1533011"/>
                  </a:lnTo>
                  <a:cubicBezTo>
                    <a:pt x="1453040" y="1624455"/>
                    <a:pt x="1358502" y="1720761"/>
                    <a:pt x="1258661" y="1778181"/>
                  </a:cubicBezTo>
                  <a:cubicBezTo>
                    <a:pt x="1290264" y="1709935"/>
                    <a:pt x="1314011" y="1643260"/>
                    <a:pt x="1331080" y="1576978"/>
                  </a:cubicBezTo>
                  <a:lnTo>
                    <a:pt x="1333637" y="1564743"/>
                  </a:lnTo>
                  <a:lnTo>
                    <a:pt x="1313421" y="1570614"/>
                  </a:lnTo>
                  <a:cubicBezTo>
                    <a:pt x="1218319" y="1594087"/>
                    <a:pt x="1117207" y="1606732"/>
                    <a:pt x="1012372" y="1606732"/>
                  </a:cubicBezTo>
                  <a:cubicBezTo>
                    <a:pt x="453254" y="1606732"/>
                    <a:pt x="0" y="1247053"/>
                    <a:pt x="0" y="803366"/>
                  </a:cubicBezTo>
                  <a:cubicBezTo>
                    <a:pt x="0" y="359679"/>
                    <a:pt x="453254" y="0"/>
                    <a:pt x="1012372"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9" name="组合 18"/>
            <p:cNvGrpSpPr/>
            <p:nvPr/>
          </p:nvGrpSpPr>
          <p:grpSpPr>
            <a:xfrm>
              <a:off x="3061007" y="4574617"/>
              <a:ext cx="1034810" cy="2074025"/>
              <a:chOff x="1647825" y="4345931"/>
              <a:chExt cx="816298" cy="1636071"/>
            </a:xfrm>
            <a:solidFill>
              <a:srgbClr val="247CAE"/>
            </a:solidFill>
          </p:grpSpPr>
          <p:sp>
            <p:nvSpPr>
              <p:cNvPr id="20" name="椭圆 19"/>
              <p:cNvSpPr/>
              <p:nvPr/>
            </p:nvSpPr>
            <p:spPr>
              <a:xfrm>
                <a:off x="1888535" y="4345931"/>
                <a:ext cx="275698" cy="2756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1663381" y="4650115"/>
                <a:ext cx="771956" cy="611131"/>
              </a:xfrm>
              <a:custGeom>
                <a:avLst/>
                <a:gdLst>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4595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 name="connsiteX0" fmla="*/ 101089 w 771956"/>
                  <a:gd name="connsiteY0" fmla="*/ 592751 h 611131"/>
                  <a:gd name="connsiteX1" fmla="*/ 0 w 771956"/>
                  <a:gd name="connsiteY1" fmla="*/ 583561 h 611131"/>
                  <a:gd name="connsiteX2" fmla="*/ 133254 w 771956"/>
                  <a:gd name="connsiteY2" fmla="*/ 87304 h 611131"/>
                  <a:gd name="connsiteX3" fmla="*/ 349218 w 771956"/>
                  <a:gd name="connsiteY3" fmla="*/ 0 h 611131"/>
                  <a:gd name="connsiteX4" fmla="*/ 422738 w 771956"/>
                  <a:gd name="connsiteY4" fmla="*/ 2214 h 611131"/>
                  <a:gd name="connsiteX5" fmla="*/ 634106 w 771956"/>
                  <a:gd name="connsiteY5" fmla="*/ 68924 h 611131"/>
                  <a:gd name="connsiteX6" fmla="*/ 771956 w 771956"/>
                  <a:gd name="connsiteY6" fmla="*/ 588156 h 611131"/>
                  <a:gd name="connsiteX7" fmla="*/ 684651 w 771956"/>
                  <a:gd name="connsiteY7" fmla="*/ 611131 h 611131"/>
                  <a:gd name="connsiteX8" fmla="*/ 583562 w 771956"/>
                  <a:gd name="connsiteY8" fmla="*/ 220558 h 611131"/>
                  <a:gd name="connsiteX9" fmla="*/ 537612 w 771956"/>
                  <a:gd name="connsiteY9" fmla="*/ 238938 h 611131"/>
                  <a:gd name="connsiteX10" fmla="*/ 537612 w 771956"/>
                  <a:gd name="connsiteY10" fmla="*/ 555992 h 611131"/>
                  <a:gd name="connsiteX11" fmla="*/ 225154 w 771956"/>
                  <a:gd name="connsiteY11" fmla="*/ 555992 h 611131"/>
                  <a:gd name="connsiteX12" fmla="*/ 225154 w 771956"/>
                  <a:gd name="connsiteY12" fmla="*/ 229748 h 611131"/>
                  <a:gd name="connsiteX13" fmla="*/ 188394 w 771956"/>
                  <a:gd name="connsiteY13" fmla="*/ 234343 h 611131"/>
                  <a:gd name="connsiteX14" fmla="*/ 101089 w 771956"/>
                  <a:gd name="connsiteY14" fmla="*/ 592751 h 61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956" h="611131">
                    <a:moveTo>
                      <a:pt x="101089" y="592751"/>
                    </a:moveTo>
                    <a:lnTo>
                      <a:pt x="0" y="583561"/>
                    </a:lnTo>
                    <a:lnTo>
                      <a:pt x="133254" y="87304"/>
                    </a:lnTo>
                    <a:cubicBezTo>
                      <a:pt x="145711" y="62965"/>
                      <a:pt x="277230" y="29101"/>
                      <a:pt x="349218" y="0"/>
                    </a:cubicBezTo>
                    <a:lnTo>
                      <a:pt x="422738" y="2214"/>
                    </a:lnTo>
                    <a:cubicBezTo>
                      <a:pt x="493194" y="23657"/>
                      <a:pt x="625562" y="47481"/>
                      <a:pt x="634106" y="68924"/>
                    </a:cubicBezTo>
                    <a:lnTo>
                      <a:pt x="771956" y="588156"/>
                    </a:lnTo>
                    <a:lnTo>
                      <a:pt x="684651" y="611131"/>
                    </a:lnTo>
                    <a:lnTo>
                      <a:pt x="583562" y="220558"/>
                    </a:lnTo>
                    <a:cubicBezTo>
                      <a:pt x="573008" y="193347"/>
                      <a:pt x="552929" y="232811"/>
                      <a:pt x="537612" y="238938"/>
                    </a:cubicBezTo>
                    <a:lnTo>
                      <a:pt x="537612" y="555992"/>
                    </a:lnTo>
                    <a:lnTo>
                      <a:pt x="225154" y="555992"/>
                    </a:lnTo>
                    <a:lnTo>
                      <a:pt x="225154" y="229748"/>
                    </a:lnTo>
                    <a:cubicBezTo>
                      <a:pt x="212901" y="231280"/>
                      <a:pt x="198266" y="213761"/>
                      <a:pt x="188394" y="234343"/>
                    </a:cubicBezTo>
                    <a:lnTo>
                      <a:pt x="101089" y="5927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21"/>
              <p:cNvSpPr/>
              <p:nvPr/>
            </p:nvSpPr>
            <p:spPr>
              <a:xfrm>
                <a:off x="1647825"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flipH="1">
                <a:off x="2344848" y="5272089"/>
                <a:ext cx="107156" cy="76972"/>
              </a:xfrm>
              <a:custGeom>
                <a:avLst/>
                <a:gdLst>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200"/>
                  <a:gd name="connsiteX1" fmla="*/ 0 w 107156"/>
                  <a:gd name="connsiteY1" fmla="*/ 0 h 76200"/>
                  <a:gd name="connsiteX2" fmla="*/ 42863 w 107156"/>
                  <a:gd name="connsiteY2" fmla="*/ 76200 h 76200"/>
                  <a:gd name="connsiteX3" fmla="*/ 107156 w 107156"/>
                  <a:gd name="connsiteY3" fmla="*/ 23812 h 76200"/>
                  <a:gd name="connsiteX0" fmla="*/ 107156 w 107156"/>
                  <a:gd name="connsiteY0" fmla="*/ 23812 h 76857"/>
                  <a:gd name="connsiteX1" fmla="*/ 0 w 107156"/>
                  <a:gd name="connsiteY1" fmla="*/ 0 h 76857"/>
                  <a:gd name="connsiteX2" fmla="*/ 42863 w 107156"/>
                  <a:gd name="connsiteY2" fmla="*/ 76200 h 76857"/>
                  <a:gd name="connsiteX3" fmla="*/ 107156 w 107156"/>
                  <a:gd name="connsiteY3" fmla="*/ 23812 h 76857"/>
                  <a:gd name="connsiteX0" fmla="*/ 107156 w 107156"/>
                  <a:gd name="connsiteY0" fmla="*/ 23812 h 76972"/>
                  <a:gd name="connsiteX1" fmla="*/ 0 w 107156"/>
                  <a:gd name="connsiteY1" fmla="*/ 0 h 76972"/>
                  <a:gd name="connsiteX2" fmla="*/ 42863 w 107156"/>
                  <a:gd name="connsiteY2" fmla="*/ 76200 h 76972"/>
                  <a:gd name="connsiteX3" fmla="*/ 107156 w 107156"/>
                  <a:gd name="connsiteY3" fmla="*/ 23812 h 76972"/>
                </a:gdLst>
                <a:ahLst/>
                <a:cxnLst>
                  <a:cxn ang="0">
                    <a:pos x="connsiteX0" y="connsiteY0"/>
                  </a:cxn>
                  <a:cxn ang="0">
                    <a:pos x="connsiteX1" y="connsiteY1"/>
                  </a:cxn>
                  <a:cxn ang="0">
                    <a:pos x="connsiteX2" y="connsiteY2"/>
                  </a:cxn>
                  <a:cxn ang="0">
                    <a:pos x="connsiteX3" y="connsiteY3"/>
                  </a:cxn>
                </a:cxnLst>
                <a:rect l="l" t="t" r="r" b="b"/>
                <a:pathLst>
                  <a:path w="107156" h="76972">
                    <a:moveTo>
                      <a:pt x="107156" y="23812"/>
                    </a:moveTo>
                    <a:lnTo>
                      <a:pt x="0" y="0"/>
                    </a:lnTo>
                    <a:cubicBezTo>
                      <a:pt x="1" y="56356"/>
                      <a:pt x="16668" y="67469"/>
                      <a:pt x="42863" y="76200"/>
                    </a:cubicBezTo>
                    <a:cubicBezTo>
                      <a:pt x="73819" y="82549"/>
                      <a:pt x="95250" y="48419"/>
                      <a:pt x="107156" y="238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任意多边形 23"/>
              <p:cNvSpPr/>
              <p:nvPr/>
            </p:nvSpPr>
            <p:spPr>
              <a:xfrm>
                <a:off x="2350293" y="5366534"/>
                <a:ext cx="113830" cy="412760"/>
              </a:xfrm>
              <a:custGeom>
                <a:avLst/>
                <a:gdLst>
                  <a:gd name="connsiteX0" fmla="*/ 34055 w 113830"/>
                  <a:gd name="connsiteY0" fmla="*/ 0 h 412760"/>
                  <a:gd name="connsiteX1" fmla="*/ 79774 w 113830"/>
                  <a:gd name="connsiteY1" fmla="*/ 0 h 412760"/>
                  <a:gd name="connsiteX2" fmla="*/ 79774 w 113830"/>
                  <a:gd name="connsiteY2" fmla="*/ 17472 h 412760"/>
                  <a:gd name="connsiteX3" fmla="*/ 94858 w 113830"/>
                  <a:gd name="connsiteY3" fmla="*/ 17472 h 412760"/>
                  <a:gd name="connsiteX4" fmla="*/ 113830 w 113830"/>
                  <a:gd name="connsiteY4" fmla="*/ 36444 h 412760"/>
                  <a:gd name="connsiteX5" fmla="*/ 113830 w 113830"/>
                  <a:gd name="connsiteY5" fmla="*/ 393788 h 412760"/>
                  <a:gd name="connsiteX6" fmla="*/ 94858 w 113830"/>
                  <a:gd name="connsiteY6" fmla="*/ 412760 h 412760"/>
                  <a:gd name="connsiteX7" fmla="*/ 18972 w 113830"/>
                  <a:gd name="connsiteY7" fmla="*/ 412760 h 412760"/>
                  <a:gd name="connsiteX8" fmla="*/ 0 w 113830"/>
                  <a:gd name="connsiteY8" fmla="*/ 393788 h 412760"/>
                  <a:gd name="connsiteX9" fmla="*/ 0 w 113830"/>
                  <a:gd name="connsiteY9" fmla="*/ 36444 h 412760"/>
                  <a:gd name="connsiteX10" fmla="*/ 18972 w 113830"/>
                  <a:gd name="connsiteY10" fmla="*/ 17472 h 412760"/>
                  <a:gd name="connsiteX11" fmla="*/ 34055 w 113830"/>
                  <a:gd name="connsiteY11" fmla="*/ 17472 h 412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830" h="412760">
                    <a:moveTo>
                      <a:pt x="34055" y="0"/>
                    </a:moveTo>
                    <a:lnTo>
                      <a:pt x="79774" y="0"/>
                    </a:lnTo>
                    <a:lnTo>
                      <a:pt x="79774" y="17472"/>
                    </a:lnTo>
                    <a:lnTo>
                      <a:pt x="94858" y="17472"/>
                    </a:lnTo>
                    <a:cubicBezTo>
                      <a:pt x="105336" y="17472"/>
                      <a:pt x="113830" y="25966"/>
                      <a:pt x="113830" y="36444"/>
                    </a:cubicBezTo>
                    <a:lnTo>
                      <a:pt x="113830" y="393788"/>
                    </a:lnTo>
                    <a:cubicBezTo>
                      <a:pt x="113830" y="404266"/>
                      <a:pt x="105336" y="412760"/>
                      <a:pt x="94858" y="412760"/>
                    </a:cubicBezTo>
                    <a:lnTo>
                      <a:pt x="18972" y="412760"/>
                    </a:lnTo>
                    <a:cubicBezTo>
                      <a:pt x="8494" y="412760"/>
                      <a:pt x="0" y="404266"/>
                      <a:pt x="0" y="393788"/>
                    </a:cubicBezTo>
                    <a:lnTo>
                      <a:pt x="0" y="36444"/>
                    </a:lnTo>
                    <a:cubicBezTo>
                      <a:pt x="0" y="25966"/>
                      <a:pt x="8494" y="17472"/>
                      <a:pt x="18972" y="17472"/>
                    </a:cubicBezTo>
                    <a:lnTo>
                      <a:pt x="34055" y="174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任意多边形 24"/>
              <p:cNvSpPr/>
              <p:nvPr/>
            </p:nvSpPr>
            <p:spPr>
              <a:xfrm>
                <a:off x="1900234" y="5253040"/>
                <a:ext cx="311951" cy="728962"/>
              </a:xfrm>
              <a:custGeom>
                <a:avLst/>
                <a:gdLst>
                  <a:gd name="connsiteX0" fmla="*/ 311943 w 311943"/>
                  <a:gd name="connsiteY0" fmla="*/ 647700 h 669131"/>
                  <a:gd name="connsiteX1" fmla="*/ 311943 w 311943"/>
                  <a:gd name="connsiteY1" fmla="*/ 0 h 669131"/>
                  <a:gd name="connsiteX2" fmla="*/ 0 w 311943"/>
                  <a:gd name="connsiteY2" fmla="*/ 0 h 669131"/>
                  <a:gd name="connsiteX3" fmla="*/ 0 w 311943"/>
                  <a:gd name="connsiteY3" fmla="*/ 669131 h 669131"/>
                  <a:gd name="connsiteX4" fmla="*/ 111918 w 311943"/>
                  <a:gd name="connsiteY4" fmla="*/ 669131 h 669131"/>
                  <a:gd name="connsiteX5" fmla="*/ 111918 w 311943"/>
                  <a:gd name="connsiteY5" fmla="*/ 92868 h 669131"/>
                  <a:gd name="connsiteX6" fmla="*/ 192881 w 311943"/>
                  <a:gd name="connsiteY6" fmla="*/ 92868 h 669131"/>
                  <a:gd name="connsiteX7" fmla="*/ 192881 w 311943"/>
                  <a:gd name="connsiteY7" fmla="*/ 652462 h 669131"/>
                  <a:gd name="connsiteX8" fmla="*/ 311943 w 311943"/>
                  <a:gd name="connsiteY8" fmla="*/ 647700 h 669131"/>
                  <a:gd name="connsiteX0" fmla="*/ 312037 w 312037"/>
                  <a:gd name="connsiteY0" fmla="*/ 647700 h 695589"/>
                  <a:gd name="connsiteX1" fmla="*/ 312037 w 312037"/>
                  <a:gd name="connsiteY1" fmla="*/ 0 h 695589"/>
                  <a:gd name="connsiteX2" fmla="*/ 94 w 312037"/>
                  <a:gd name="connsiteY2" fmla="*/ 0 h 695589"/>
                  <a:gd name="connsiteX3" fmla="*/ 94 w 312037"/>
                  <a:gd name="connsiteY3" fmla="*/ 669131 h 695589"/>
                  <a:gd name="connsiteX4" fmla="*/ 112012 w 312037"/>
                  <a:gd name="connsiteY4" fmla="*/ 669131 h 695589"/>
                  <a:gd name="connsiteX5" fmla="*/ 112012 w 312037"/>
                  <a:gd name="connsiteY5" fmla="*/ 92868 h 695589"/>
                  <a:gd name="connsiteX6" fmla="*/ 192975 w 312037"/>
                  <a:gd name="connsiteY6" fmla="*/ 92868 h 695589"/>
                  <a:gd name="connsiteX7" fmla="*/ 192975 w 312037"/>
                  <a:gd name="connsiteY7" fmla="*/ 652462 h 695589"/>
                  <a:gd name="connsiteX8" fmla="*/ 312037 w 312037"/>
                  <a:gd name="connsiteY8" fmla="*/ 647700 h 695589"/>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0"/>
                  <a:gd name="connsiteY0" fmla="*/ 647700 h 712012"/>
                  <a:gd name="connsiteX1" fmla="*/ 312010 w 312010"/>
                  <a:gd name="connsiteY1" fmla="*/ 0 h 712012"/>
                  <a:gd name="connsiteX2" fmla="*/ 67 w 312010"/>
                  <a:gd name="connsiteY2" fmla="*/ 0 h 712012"/>
                  <a:gd name="connsiteX3" fmla="*/ 67 w 312010"/>
                  <a:gd name="connsiteY3" fmla="*/ 669131 h 712012"/>
                  <a:gd name="connsiteX4" fmla="*/ 111985 w 312010"/>
                  <a:gd name="connsiteY4" fmla="*/ 669131 h 712012"/>
                  <a:gd name="connsiteX5" fmla="*/ 111985 w 312010"/>
                  <a:gd name="connsiteY5" fmla="*/ 92868 h 712012"/>
                  <a:gd name="connsiteX6" fmla="*/ 192948 w 312010"/>
                  <a:gd name="connsiteY6" fmla="*/ 92868 h 712012"/>
                  <a:gd name="connsiteX7" fmla="*/ 192948 w 312010"/>
                  <a:gd name="connsiteY7" fmla="*/ 652462 h 712012"/>
                  <a:gd name="connsiteX8" fmla="*/ 312010 w 312010"/>
                  <a:gd name="connsiteY8" fmla="*/ 647700 h 712012"/>
                  <a:gd name="connsiteX0" fmla="*/ 312010 w 312013"/>
                  <a:gd name="connsiteY0" fmla="*/ 647700 h 719108"/>
                  <a:gd name="connsiteX1" fmla="*/ 312010 w 312013"/>
                  <a:gd name="connsiteY1" fmla="*/ 0 h 719108"/>
                  <a:gd name="connsiteX2" fmla="*/ 67 w 312013"/>
                  <a:gd name="connsiteY2" fmla="*/ 0 h 719108"/>
                  <a:gd name="connsiteX3" fmla="*/ 67 w 312013"/>
                  <a:gd name="connsiteY3" fmla="*/ 669131 h 719108"/>
                  <a:gd name="connsiteX4" fmla="*/ 111985 w 312013"/>
                  <a:gd name="connsiteY4" fmla="*/ 669131 h 719108"/>
                  <a:gd name="connsiteX5" fmla="*/ 111985 w 312013"/>
                  <a:gd name="connsiteY5" fmla="*/ 92868 h 719108"/>
                  <a:gd name="connsiteX6" fmla="*/ 192948 w 312013"/>
                  <a:gd name="connsiteY6" fmla="*/ 92868 h 719108"/>
                  <a:gd name="connsiteX7" fmla="*/ 192948 w 312013"/>
                  <a:gd name="connsiteY7" fmla="*/ 652462 h 719108"/>
                  <a:gd name="connsiteX8" fmla="*/ 312010 w 312013"/>
                  <a:gd name="connsiteY8" fmla="*/ 647700 h 719108"/>
                  <a:gd name="connsiteX0" fmla="*/ 311948 w 311951"/>
                  <a:gd name="connsiteY0" fmla="*/ 647700 h 720495"/>
                  <a:gd name="connsiteX1" fmla="*/ 311948 w 311951"/>
                  <a:gd name="connsiteY1" fmla="*/ 0 h 720495"/>
                  <a:gd name="connsiteX2" fmla="*/ 5 w 311951"/>
                  <a:gd name="connsiteY2" fmla="*/ 0 h 720495"/>
                  <a:gd name="connsiteX3" fmla="*/ 5 w 311951"/>
                  <a:gd name="connsiteY3" fmla="*/ 669131 h 720495"/>
                  <a:gd name="connsiteX4" fmla="*/ 111923 w 311951"/>
                  <a:gd name="connsiteY4" fmla="*/ 669131 h 720495"/>
                  <a:gd name="connsiteX5" fmla="*/ 111923 w 311951"/>
                  <a:gd name="connsiteY5" fmla="*/ 92868 h 720495"/>
                  <a:gd name="connsiteX6" fmla="*/ 192886 w 311951"/>
                  <a:gd name="connsiteY6" fmla="*/ 92868 h 720495"/>
                  <a:gd name="connsiteX7" fmla="*/ 192886 w 311951"/>
                  <a:gd name="connsiteY7" fmla="*/ 652462 h 720495"/>
                  <a:gd name="connsiteX8" fmla="*/ 311948 w 311951"/>
                  <a:gd name="connsiteY8" fmla="*/ 647700 h 720495"/>
                  <a:gd name="connsiteX0" fmla="*/ 311948 w 311951"/>
                  <a:gd name="connsiteY0" fmla="*/ 647700 h 728962"/>
                  <a:gd name="connsiteX1" fmla="*/ 311948 w 311951"/>
                  <a:gd name="connsiteY1" fmla="*/ 0 h 728962"/>
                  <a:gd name="connsiteX2" fmla="*/ 5 w 311951"/>
                  <a:gd name="connsiteY2" fmla="*/ 0 h 728962"/>
                  <a:gd name="connsiteX3" fmla="*/ 5 w 311951"/>
                  <a:gd name="connsiteY3" fmla="*/ 669131 h 728962"/>
                  <a:gd name="connsiteX4" fmla="*/ 111923 w 311951"/>
                  <a:gd name="connsiteY4" fmla="*/ 669131 h 728962"/>
                  <a:gd name="connsiteX5" fmla="*/ 111923 w 311951"/>
                  <a:gd name="connsiteY5" fmla="*/ 92868 h 728962"/>
                  <a:gd name="connsiteX6" fmla="*/ 192886 w 311951"/>
                  <a:gd name="connsiteY6" fmla="*/ 92868 h 728962"/>
                  <a:gd name="connsiteX7" fmla="*/ 192886 w 311951"/>
                  <a:gd name="connsiteY7" fmla="*/ 652462 h 728962"/>
                  <a:gd name="connsiteX8" fmla="*/ 311948 w 311951"/>
                  <a:gd name="connsiteY8" fmla="*/ 647700 h 72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951" h="728962">
                    <a:moveTo>
                      <a:pt x="311948" y="647700"/>
                    </a:moveTo>
                    <a:lnTo>
                      <a:pt x="311948" y="0"/>
                    </a:lnTo>
                    <a:lnTo>
                      <a:pt x="5" y="0"/>
                    </a:lnTo>
                    <a:lnTo>
                      <a:pt x="5" y="669131"/>
                    </a:lnTo>
                    <a:cubicBezTo>
                      <a:pt x="-789" y="750093"/>
                      <a:pt x="107955" y="747712"/>
                      <a:pt x="111923" y="669131"/>
                    </a:cubicBezTo>
                    <a:lnTo>
                      <a:pt x="111923" y="92868"/>
                    </a:lnTo>
                    <a:lnTo>
                      <a:pt x="192886" y="92868"/>
                    </a:lnTo>
                    <a:lnTo>
                      <a:pt x="192886" y="652462"/>
                    </a:lnTo>
                    <a:cubicBezTo>
                      <a:pt x="192091" y="750888"/>
                      <a:pt x="312742" y="732630"/>
                      <a:pt x="311948" y="647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Freeform 14"/>
            <p:cNvSpPr>
              <a:spLocks noEditPoints="1"/>
            </p:cNvSpPr>
            <p:nvPr/>
          </p:nvSpPr>
          <p:spPr bwMode="auto">
            <a:xfrm>
              <a:off x="3372767" y="2178986"/>
              <a:ext cx="499696" cy="49768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2" name="文本框 51"/>
            <p:cNvSpPr txBox="1"/>
            <p:nvPr/>
          </p:nvSpPr>
          <p:spPr>
            <a:xfrm>
              <a:off x="2706338" y="2877792"/>
              <a:ext cx="1832553"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您的标题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55" name="矩形 54"/>
          <p:cNvSpPr/>
          <p:nvPr/>
        </p:nvSpPr>
        <p:spPr>
          <a:xfrm>
            <a:off x="7506745" y="238015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a:off x="7506745" y="3765852"/>
            <a:ext cx="341391" cy="34139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7536422" y="5245126"/>
            <a:ext cx="341391" cy="34139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47"/>
          <p:cNvSpPr>
            <a:spLocks noChangeArrowheads="1"/>
          </p:cNvSpPr>
          <p:nvPr/>
        </p:nvSpPr>
        <p:spPr bwMode="auto">
          <a:xfrm>
            <a:off x="8180254" y="216423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9" name="矩形 47"/>
          <p:cNvSpPr>
            <a:spLocks noChangeArrowheads="1"/>
          </p:cNvSpPr>
          <p:nvPr/>
        </p:nvSpPr>
        <p:spPr bwMode="auto">
          <a:xfrm>
            <a:off x="8180253" y="500030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0" name="矩形 47"/>
          <p:cNvSpPr>
            <a:spLocks noChangeArrowheads="1"/>
          </p:cNvSpPr>
          <p:nvPr/>
        </p:nvSpPr>
        <p:spPr bwMode="auto">
          <a:xfrm>
            <a:off x="8180253" y="353548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1" name="矩形 60"/>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914520" y="179390"/>
            <a:ext cx="2441694" cy="769441"/>
          </a:xfrm>
          <a:prstGeom prst="rect">
            <a:avLst/>
          </a:prstGeom>
          <a:noFill/>
        </p:spPr>
        <p:txBody>
          <a:bodyPr wrap="none" rtlCol="0">
            <a:spAutoFit/>
          </a:bodyPr>
          <a:lstStyle/>
          <a:p>
            <a:r>
              <a:rPr lang="zh-CN" altLang="en-US" sz="4400" dirty="0" smtClean="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rPr>
              <a:t>添加标题</a:t>
            </a:r>
            <a:endParaRPr lang="zh-CN" altLang="en-US" sz="4400" dirty="0">
              <a:gradFill>
                <a:gsLst>
                  <a:gs pos="0">
                    <a:srgbClr val="E2D9EF"/>
                  </a:gs>
                  <a:gs pos="100000">
                    <a:srgbClr val="8960A2"/>
                  </a:gs>
                </a:gsLst>
                <a:lin ang="5400000" scaled="1"/>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5499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1000" fill="hold"/>
                                        <p:tgtEl>
                                          <p:spTgt spid="6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7533861" y="1982824"/>
            <a:ext cx="4658139" cy="442992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8" name="组合 107"/>
          <p:cNvGrpSpPr/>
          <p:nvPr/>
        </p:nvGrpSpPr>
        <p:grpSpPr>
          <a:xfrm>
            <a:off x="0" y="1975649"/>
            <a:ext cx="7533861" cy="1325768"/>
            <a:chOff x="0" y="1975649"/>
            <a:chExt cx="7533861" cy="1325768"/>
          </a:xfrm>
        </p:grpSpPr>
        <p:grpSp>
          <p:nvGrpSpPr>
            <p:cNvPr id="2" name="组合 1"/>
            <p:cNvGrpSpPr/>
            <p:nvPr/>
          </p:nvGrpSpPr>
          <p:grpSpPr>
            <a:xfrm>
              <a:off x="0" y="1975649"/>
              <a:ext cx="7533861" cy="1325768"/>
              <a:chOff x="0" y="1975649"/>
              <a:chExt cx="7533861" cy="1325768"/>
            </a:xfrm>
          </p:grpSpPr>
          <p:sp>
            <p:nvSpPr>
              <p:cNvPr id="56" name="矩形 55"/>
              <p:cNvSpPr/>
              <p:nvPr/>
            </p:nvSpPr>
            <p:spPr>
              <a:xfrm>
                <a:off x="0" y="23720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矩形 59"/>
              <p:cNvSpPr/>
              <p:nvPr/>
            </p:nvSpPr>
            <p:spPr>
              <a:xfrm>
                <a:off x="6046304" y="1975649"/>
                <a:ext cx="1487557" cy="110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平行四边形 20"/>
              <p:cNvSpPr/>
              <p:nvPr/>
            </p:nvSpPr>
            <p:spPr>
              <a:xfrm rot="16200000" flipH="1">
                <a:off x="5170436" y="2425550"/>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Freeform 26"/>
              <p:cNvSpPr>
                <a:spLocks noEditPoints="1"/>
              </p:cNvSpPr>
              <p:nvPr/>
            </p:nvSpPr>
            <p:spPr bwMode="auto">
              <a:xfrm>
                <a:off x="6579160" y="2325074"/>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2" name="矩形 91"/>
            <p:cNvSpPr/>
            <p:nvPr/>
          </p:nvSpPr>
          <p:spPr>
            <a:xfrm>
              <a:off x="203340" y="251070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01</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3" name="TextBox 4"/>
            <p:cNvSpPr txBox="1"/>
            <p:nvPr/>
          </p:nvSpPr>
          <p:spPr>
            <a:xfrm>
              <a:off x="1297196" y="2559009"/>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0" y="3069920"/>
            <a:ext cx="7533861" cy="1131570"/>
            <a:chOff x="0" y="3069920"/>
            <a:chExt cx="7533861" cy="1131570"/>
          </a:xfrm>
        </p:grpSpPr>
        <p:grpSp>
          <p:nvGrpSpPr>
            <p:cNvPr id="3" name="组合 2"/>
            <p:cNvGrpSpPr/>
            <p:nvPr/>
          </p:nvGrpSpPr>
          <p:grpSpPr>
            <a:xfrm>
              <a:off x="0" y="3069920"/>
              <a:ext cx="7533861" cy="1131570"/>
              <a:chOff x="0" y="3069920"/>
              <a:chExt cx="7533861" cy="1131570"/>
            </a:xfrm>
          </p:grpSpPr>
          <p:sp>
            <p:nvSpPr>
              <p:cNvPr id="55" name="任意多边形 54"/>
              <p:cNvSpPr/>
              <p:nvPr/>
            </p:nvSpPr>
            <p:spPr>
              <a:xfrm>
                <a:off x="5611235" y="3069920"/>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p:cNvSpPr/>
              <p:nvPr/>
            </p:nvSpPr>
            <p:spPr>
              <a:xfrm>
                <a:off x="0" y="32864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p:cNvSpPr/>
              <p:nvPr/>
            </p:nvSpPr>
            <p:spPr>
              <a:xfrm>
                <a:off x="6046304" y="3085520"/>
                <a:ext cx="1487557"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Freeform 14"/>
              <p:cNvSpPr>
                <a:spLocks noEditPoints="1"/>
              </p:cNvSpPr>
              <p:nvPr/>
            </p:nvSpPr>
            <p:spPr bwMode="auto">
              <a:xfrm>
                <a:off x="6552118" y="3430223"/>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3" name="矩形 92"/>
            <p:cNvSpPr/>
            <p:nvPr/>
          </p:nvSpPr>
          <p:spPr>
            <a:xfrm>
              <a:off x="213982" y="339516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02</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4" name="TextBox 4"/>
            <p:cNvSpPr txBox="1"/>
            <p:nvPr/>
          </p:nvSpPr>
          <p:spPr>
            <a:xfrm>
              <a:off x="1281470" y="3476535"/>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0" y="4188649"/>
            <a:ext cx="7533861" cy="1143084"/>
            <a:chOff x="0" y="4188649"/>
            <a:chExt cx="7533861" cy="1143084"/>
          </a:xfrm>
        </p:grpSpPr>
        <p:grpSp>
          <p:nvGrpSpPr>
            <p:cNvPr id="4" name="组合 3"/>
            <p:cNvGrpSpPr/>
            <p:nvPr/>
          </p:nvGrpSpPr>
          <p:grpSpPr>
            <a:xfrm>
              <a:off x="0" y="4188649"/>
              <a:ext cx="7533861" cy="1143084"/>
              <a:chOff x="0" y="4188649"/>
              <a:chExt cx="7533861" cy="1143084"/>
            </a:xfrm>
          </p:grpSpPr>
          <p:sp>
            <p:nvSpPr>
              <p:cNvPr id="54" name="任意多边形 53"/>
              <p:cNvSpPr/>
              <p:nvPr/>
            </p:nvSpPr>
            <p:spPr>
              <a:xfrm flipV="1">
                <a:off x="5611235" y="4200163"/>
                <a:ext cx="458095" cy="1131570"/>
              </a:xfrm>
              <a:custGeom>
                <a:avLst/>
                <a:gdLst>
                  <a:gd name="connsiteX0" fmla="*/ 434340 w 453390"/>
                  <a:gd name="connsiteY0" fmla="*/ 0 h 1131570"/>
                  <a:gd name="connsiteX1" fmla="*/ 0 w 453390"/>
                  <a:gd name="connsiteY1" fmla="*/ 209550 h 1131570"/>
                  <a:gd name="connsiteX2" fmla="*/ 0 w 453390"/>
                  <a:gd name="connsiteY2" fmla="*/ 1131570 h 1131570"/>
                  <a:gd name="connsiteX3" fmla="*/ 453390 w 453390"/>
                  <a:gd name="connsiteY3" fmla="*/ 1131570 h 1131570"/>
                  <a:gd name="connsiteX4" fmla="*/ 434340 w 453390"/>
                  <a:gd name="connsiteY4" fmla="*/ 0 h 1131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390" h="1131570">
                    <a:moveTo>
                      <a:pt x="434340" y="0"/>
                    </a:moveTo>
                    <a:lnTo>
                      <a:pt x="0" y="209550"/>
                    </a:lnTo>
                    <a:lnTo>
                      <a:pt x="0" y="1131570"/>
                    </a:lnTo>
                    <a:lnTo>
                      <a:pt x="453390" y="1131570"/>
                    </a:lnTo>
                    <a:lnTo>
                      <a:pt x="434340" y="0"/>
                    </a:lnTo>
                    <a:close/>
                  </a:path>
                </a:pathLst>
              </a:custGeom>
              <a:solidFill>
                <a:srgbClr val="1F6B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p:cNvSpPr/>
              <p:nvPr/>
            </p:nvSpPr>
            <p:spPr>
              <a:xfrm>
                <a:off x="0" y="4200827"/>
                <a:ext cx="5613162" cy="914400"/>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p:cNvSpPr/>
              <p:nvPr/>
            </p:nvSpPr>
            <p:spPr>
              <a:xfrm>
                <a:off x="6046304" y="4188649"/>
                <a:ext cx="1487557" cy="1141594"/>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Freeform 33"/>
              <p:cNvSpPr>
                <a:spLocks noEditPoints="1"/>
              </p:cNvSpPr>
              <p:nvPr/>
            </p:nvSpPr>
            <p:spPr bwMode="auto">
              <a:xfrm>
                <a:off x="6606545" y="4533891"/>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94" name="矩形 93"/>
            <p:cNvSpPr/>
            <p:nvPr/>
          </p:nvSpPr>
          <p:spPr>
            <a:xfrm>
              <a:off x="213983" y="4300456"/>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03</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5" name="TextBox 4"/>
            <p:cNvSpPr txBox="1"/>
            <p:nvPr/>
          </p:nvSpPr>
          <p:spPr>
            <a:xfrm>
              <a:off x="1318480" y="4375944"/>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0" y="5103395"/>
            <a:ext cx="7533861" cy="1318593"/>
            <a:chOff x="0" y="5103395"/>
            <a:chExt cx="7533861" cy="1318593"/>
          </a:xfrm>
        </p:grpSpPr>
        <p:grpSp>
          <p:nvGrpSpPr>
            <p:cNvPr id="107" name="组合 106"/>
            <p:cNvGrpSpPr/>
            <p:nvPr/>
          </p:nvGrpSpPr>
          <p:grpSpPr>
            <a:xfrm>
              <a:off x="0" y="5103395"/>
              <a:ext cx="7533861" cy="1318593"/>
              <a:chOff x="0" y="5103395"/>
              <a:chExt cx="7533861" cy="1318593"/>
            </a:xfrm>
          </p:grpSpPr>
          <p:sp>
            <p:nvSpPr>
              <p:cNvPr id="59" name="矩形 58"/>
              <p:cNvSpPr/>
              <p:nvPr/>
            </p:nvSpPr>
            <p:spPr>
              <a:xfrm>
                <a:off x="0" y="5115227"/>
                <a:ext cx="5613162" cy="914400"/>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p:cNvSpPr/>
              <p:nvPr/>
            </p:nvSpPr>
            <p:spPr>
              <a:xfrm>
                <a:off x="6036365" y="5302882"/>
                <a:ext cx="1497496" cy="110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平行四边形 20"/>
              <p:cNvSpPr/>
              <p:nvPr/>
            </p:nvSpPr>
            <p:spPr>
              <a:xfrm rot="5400000" flipH="1" flipV="1">
                <a:off x="5168510" y="5546121"/>
                <a:ext cx="1318593" cy="433142"/>
              </a:xfrm>
              <a:custGeom>
                <a:avLst/>
                <a:gdLst>
                  <a:gd name="connsiteX0" fmla="*/ 0 w 1338472"/>
                  <a:gd name="connsiteY0" fmla="*/ 433142 h 433142"/>
                  <a:gd name="connsiteX1" fmla="*/ 406460 w 1338472"/>
                  <a:gd name="connsiteY1" fmla="*/ 0 h 433142"/>
                  <a:gd name="connsiteX2" fmla="*/ 1338472 w 1338472"/>
                  <a:gd name="connsiteY2" fmla="*/ 0 h 433142"/>
                  <a:gd name="connsiteX3" fmla="*/ 932012 w 1338472"/>
                  <a:gd name="connsiteY3" fmla="*/ 433142 h 433142"/>
                  <a:gd name="connsiteX4" fmla="*/ 0 w 1338472"/>
                  <a:gd name="connsiteY4" fmla="*/ 433142 h 433142"/>
                  <a:gd name="connsiteX0" fmla="*/ 0 w 1338472"/>
                  <a:gd name="connsiteY0" fmla="*/ 433142 h 433142"/>
                  <a:gd name="connsiteX1" fmla="*/ 406460 w 1338472"/>
                  <a:gd name="connsiteY1" fmla="*/ 0 h 433142"/>
                  <a:gd name="connsiteX2" fmla="*/ 1338472 w 1338472"/>
                  <a:gd name="connsiteY2" fmla="*/ 0 h 433142"/>
                  <a:gd name="connsiteX3" fmla="*/ 1120856 w 1338472"/>
                  <a:gd name="connsiteY3" fmla="*/ 433142 h 433142"/>
                  <a:gd name="connsiteX4" fmla="*/ 0 w 1338472"/>
                  <a:gd name="connsiteY4" fmla="*/ 433142 h 433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72" h="433142">
                    <a:moveTo>
                      <a:pt x="0" y="433142"/>
                    </a:moveTo>
                    <a:lnTo>
                      <a:pt x="406460" y="0"/>
                    </a:lnTo>
                    <a:lnTo>
                      <a:pt x="1338472" y="0"/>
                    </a:lnTo>
                    <a:lnTo>
                      <a:pt x="1120856" y="433142"/>
                    </a:lnTo>
                    <a:lnTo>
                      <a:pt x="0" y="433142"/>
                    </a:lnTo>
                    <a:close/>
                  </a:path>
                </a:pathLst>
              </a:custGeom>
              <a:solidFill>
                <a:srgbClr val="3EA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Freeform 22"/>
              <p:cNvSpPr>
                <a:spLocks noEditPoints="1"/>
              </p:cNvSpPr>
              <p:nvPr/>
            </p:nvSpPr>
            <p:spPr bwMode="auto">
              <a:xfrm>
                <a:off x="6612472" y="5624556"/>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5" name="矩形 94"/>
            <p:cNvSpPr/>
            <p:nvPr/>
          </p:nvSpPr>
          <p:spPr>
            <a:xfrm>
              <a:off x="213982" y="5209189"/>
              <a:ext cx="890516" cy="646331"/>
            </a:xfrm>
            <a:prstGeom prst="rect">
              <a:avLst/>
            </a:prstGeom>
          </p:spPr>
          <p:txBody>
            <a:bodyPr wrap="square">
              <a:spAutoFit/>
            </a:bodyPr>
            <a:lstStyle/>
            <a:p>
              <a:pPr algn="ctr"/>
              <a:r>
                <a:rPr lang="en-US" altLang="zh-CN" sz="3600" dirty="0">
                  <a:solidFill>
                    <a:prstClr val="white"/>
                  </a:solidFill>
                  <a:latin typeface="Haettenschweiler" panose="020B0706040902060204" pitchFamily="34" charset="0"/>
                  <a:ea typeface="微软雅黑" panose="020B0503020204020204" pitchFamily="34" charset="-122"/>
                </a:rPr>
                <a:t>04</a:t>
              </a:r>
              <a:endParaRPr lang="zh-CN" altLang="en-US" sz="3600" dirty="0">
                <a:solidFill>
                  <a:prstClr val="white"/>
                </a:solidFill>
                <a:latin typeface="Haettenschweiler" panose="020B0706040902060204" pitchFamily="34" charset="0"/>
                <a:ea typeface="微软雅黑" panose="020B0503020204020204" pitchFamily="34" charset="-122"/>
              </a:endParaRPr>
            </a:p>
          </p:txBody>
        </p:sp>
        <p:sp>
          <p:nvSpPr>
            <p:cNvPr id="106" name="TextBox 4"/>
            <p:cNvSpPr txBox="1"/>
            <p:nvPr/>
          </p:nvSpPr>
          <p:spPr>
            <a:xfrm>
              <a:off x="1302754" y="5293470"/>
              <a:ext cx="3905032" cy="615553"/>
            </a:xfrm>
            <a:prstGeom prst="rect">
              <a:avLst/>
            </a:prstGeom>
            <a:noFill/>
          </p:spPr>
          <p:txBody>
            <a:bodyPr wrap="square" lIns="0" tIns="0" rIns="0" bIns="0" rtlCol="0">
              <a:spAutoFit/>
            </a:bodyPr>
            <a:lstStyle/>
            <a:p>
              <a:r>
                <a:rPr lang="zh-CN" altLang="en-US" sz="2000" dirty="0">
                  <a:solidFill>
                    <a:srgbClr val="FEFEFE"/>
                  </a:solidFill>
                  <a:latin typeface="微软雅黑" panose="020B0503020204020204" pitchFamily="34" charset="-122"/>
                  <a:ea typeface="微软雅黑" panose="020B0503020204020204" pitchFamily="34" charset="-122"/>
                </a:rPr>
                <a:t>请在这里输入您的主要叙述内容请在这里输入您的主要叙述</a:t>
              </a:r>
              <a:r>
                <a:rPr lang="zh-CN" altLang="en-US" sz="2000" dirty="0" smtClean="0">
                  <a:solidFill>
                    <a:srgbClr val="FEFEFE"/>
                  </a:solidFill>
                  <a:latin typeface="微软雅黑" panose="020B0503020204020204" pitchFamily="34" charset="-122"/>
                  <a:ea typeface="微软雅黑" panose="020B0503020204020204" pitchFamily="34" charset="-122"/>
                </a:rPr>
                <a:t>内容</a:t>
              </a:r>
              <a:endParaRPr lang="en-US" altLang="zh-CN" sz="2000" dirty="0">
                <a:solidFill>
                  <a:srgbClr val="FEFEFE"/>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009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strips(downLeft)">
                                      <p:cBhvr>
                                        <p:cTn id="7" dur="500"/>
                                        <p:tgtEl>
                                          <p:spTgt spid="9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wipe(right)">
                                      <p:cBhvr>
                                        <p:cTn id="11" dur="750"/>
                                        <p:tgtEl>
                                          <p:spTgt spid="108"/>
                                        </p:tgtEl>
                                      </p:cBhvr>
                                    </p:animEffect>
                                  </p:childTnLst>
                                </p:cTn>
                              </p:par>
                            </p:childTnLst>
                          </p:cTn>
                        </p:par>
                        <p:par>
                          <p:cTn id="12" fill="hold">
                            <p:stCondLst>
                              <p:cond delay="1250"/>
                            </p:stCondLst>
                            <p:childTnLst>
                              <p:par>
                                <p:cTn id="13" presetID="22" presetClass="entr" presetSubtype="2" fill="hold"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wipe(right)">
                                      <p:cBhvr>
                                        <p:cTn id="15" dur="750"/>
                                        <p:tgtEl>
                                          <p:spTgt spid="109"/>
                                        </p:tgtEl>
                                      </p:cBhvr>
                                    </p:animEffect>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750"/>
                                        <p:tgtEl>
                                          <p:spTgt spid="110"/>
                                        </p:tgtEl>
                                      </p:cBhvr>
                                    </p:animEffect>
                                  </p:childTnLst>
                                </p:cTn>
                              </p:par>
                            </p:childTnLst>
                          </p:cTn>
                        </p:par>
                        <p:par>
                          <p:cTn id="20" fill="hold">
                            <p:stCondLst>
                              <p:cond delay="2750"/>
                            </p:stCondLst>
                            <p:childTnLst>
                              <p:par>
                                <p:cTn id="21" presetID="22" presetClass="entr" presetSubtype="2" fill="hold" nodeType="after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right)">
                                      <p:cBhvr>
                                        <p:cTn id="23" dur="7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02</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3" y="3353875"/>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27120301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60"/>
          <p:cNvSpPr>
            <a:spLocks noEditPoints="1"/>
          </p:cNvSpPr>
          <p:nvPr/>
        </p:nvSpPr>
        <p:spPr bwMode="auto">
          <a:xfrm rot="898892">
            <a:off x="989235" y="3930449"/>
            <a:ext cx="1826997" cy="1860318"/>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247CAE"/>
          </a:solidFill>
          <a:ln w="44450">
            <a:noFill/>
          </a:ln>
          <a:effectLst>
            <a:outerShdw blurRad="76200" dist="12700" dir="2700000" sy="-23000" kx="-800400" algn="bl" rotWithShape="0">
              <a:prstClr val="black">
                <a:alpha val="20000"/>
              </a:prstClr>
            </a:outerShdw>
          </a:effectLst>
        </p:spPr>
        <p:txBody>
          <a:bodyPr vert="horz" wrap="square" lIns="91440" tIns="45720" rIns="91440" bIns="45720" numCol="1" anchor="t" anchorCtr="0" compatLnSpc="1">
            <a:prstTxWarp prst="textNoShape">
              <a:avLst/>
            </a:prstTxWarp>
          </a:bodyPr>
          <a:lstStyle/>
          <a:p>
            <a:endParaRPr lang="id-ID">
              <a:gradFill>
                <a:gsLst>
                  <a:gs pos="0">
                    <a:srgbClr val="5BA3EF"/>
                  </a:gs>
                  <a:gs pos="100000">
                    <a:srgbClr val="4661D6"/>
                  </a:gs>
                </a:gsLst>
                <a:lin ang="3600000" scaled="0"/>
              </a:gradFill>
            </a:endParaRPr>
          </a:p>
        </p:txBody>
      </p:sp>
      <p:grpSp>
        <p:nvGrpSpPr>
          <p:cNvPr id="12" name="组合 11"/>
          <p:cNvGrpSpPr/>
          <p:nvPr/>
        </p:nvGrpSpPr>
        <p:grpSpPr>
          <a:xfrm>
            <a:off x="2515083" y="3655584"/>
            <a:ext cx="1723549" cy="2671967"/>
            <a:chOff x="2556647" y="3460127"/>
            <a:chExt cx="1723549" cy="2671967"/>
          </a:xfrm>
        </p:grpSpPr>
        <p:cxnSp>
          <p:nvCxnSpPr>
            <p:cNvPr id="13" name="Straight Connector 33"/>
            <p:cNvCxnSpPr/>
            <p:nvPr/>
          </p:nvCxnSpPr>
          <p:spPr>
            <a:xfrm flipV="1">
              <a:off x="3329996" y="3460127"/>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34"/>
            <p:cNvCxnSpPr/>
            <p:nvPr/>
          </p:nvCxnSpPr>
          <p:spPr>
            <a:xfrm rot="5400000">
              <a:off x="3130118" y="4903583"/>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780331" y="5104060"/>
              <a:ext cx="1450032" cy="1028034"/>
              <a:chOff x="2780331" y="5104060"/>
              <a:chExt cx="1450032" cy="1028034"/>
            </a:xfrm>
          </p:grpSpPr>
          <p:sp>
            <p:nvSpPr>
              <p:cNvPr id="17" name="Parallelogram 31"/>
              <p:cNvSpPr/>
              <p:nvPr/>
            </p:nvSpPr>
            <p:spPr>
              <a:xfrm rot="20990454" flipV="1">
                <a:off x="2858732" y="5171494"/>
                <a:ext cx="1371631"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2"/>
              <p:cNvSpPr/>
              <p:nvPr/>
            </p:nvSpPr>
            <p:spPr>
              <a:xfrm>
                <a:off x="2780331" y="5104060"/>
                <a:ext cx="1099331"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16" name="矩形 15"/>
            <p:cNvSpPr/>
            <p:nvPr/>
          </p:nvSpPr>
          <p:spPr>
            <a:xfrm>
              <a:off x="2556647" y="418151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BF417E"/>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19" name="组合 18"/>
          <p:cNvGrpSpPr/>
          <p:nvPr/>
        </p:nvGrpSpPr>
        <p:grpSpPr>
          <a:xfrm>
            <a:off x="4118713" y="3225783"/>
            <a:ext cx="1723549" cy="2672806"/>
            <a:chOff x="4160277" y="3030326"/>
            <a:chExt cx="1723549" cy="2672806"/>
          </a:xfrm>
        </p:grpSpPr>
        <p:cxnSp>
          <p:nvCxnSpPr>
            <p:cNvPr id="20" name="Straight Connector 39"/>
            <p:cNvCxnSpPr/>
            <p:nvPr/>
          </p:nvCxnSpPr>
          <p:spPr>
            <a:xfrm flipV="1">
              <a:off x="4950289" y="3030326"/>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40"/>
            <p:cNvCxnSpPr/>
            <p:nvPr/>
          </p:nvCxnSpPr>
          <p:spPr>
            <a:xfrm rot="5400000">
              <a:off x="4750411" y="4473782"/>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400624" y="4674258"/>
              <a:ext cx="1451678" cy="1028874"/>
              <a:chOff x="4400624" y="4674258"/>
              <a:chExt cx="1451678" cy="1028874"/>
            </a:xfrm>
          </p:grpSpPr>
          <p:sp>
            <p:nvSpPr>
              <p:cNvPr id="24" name="Parallelogram 37"/>
              <p:cNvSpPr/>
              <p:nvPr/>
            </p:nvSpPr>
            <p:spPr>
              <a:xfrm rot="20990454" flipV="1">
                <a:off x="4480671" y="4742531"/>
                <a:ext cx="1371631" cy="960601"/>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8"/>
              <p:cNvSpPr/>
              <p:nvPr/>
            </p:nvSpPr>
            <p:spPr>
              <a:xfrm>
                <a:off x="4400624" y="4674258"/>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23" name="矩形 22"/>
            <p:cNvSpPr/>
            <p:nvPr/>
          </p:nvSpPr>
          <p:spPr>
            <a:xfrm>
              <a:off x="4160277" y="3700966"/>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26" name="组合 25"/>
          <p:cNvGrpSpPr/>
          <p:nvPr/>
        </p:nvGrpSpPr>
        <p:grpSpPr>
          <a:xfrm>
            <a:off x="5714207" y="2795981"/>
            <a:ext cx="1723549" cy="2675438"/>
            <a:chOff x="5755771" y="2600524"/>
            <a:chExt cx="1723549" cy="2675438"/>
          </a:xfrm>
        </p:grpSpPr>
        <p:cxnSp>
          <p:nvCxnSpPr>
            <p:cNvPr id="27" name="Straight Connector 45"/>
            <p:cNvCxnSpPr/>
            <p:nvPr/>
          </p:nvCxnSpPr>
          <p:spPr>
            <a:xfrm flipV="1">
              <a:off x="6560672" y="2600524"/>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46"/>
            <p:cNvCxnSpPr/>
            <p:nvPr/>
          </p:nvCxnSpPr>
          <p:spPr>
            <a:xfrm rot="5400000">
              <a:off x="6360794" y="4043981"/>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011007" y="4244457"/>
              <a:ext cx="1449697" cy="1031505"/>
              <a:chOff x="6011007" y="4244457"/>
              <a:chExt cx="1449697" cy="1031505"/>
            </a:xfrm>
          </p:grpSpPr>
          <p:sp>
            <p:nvSpPr>
              <p:cNvPr id="31" name="Parallelogram 43"/>
              <p:cNvSpPr/>
              <p:nvPr/>
            </p:nvSpPr>
            <p:spPr>
              <a:xfrm rot="20990454" flipV="1">
                <a:off x="6089074" y="4315361"/>
                <a:ext cx="1371630" cy="960601"/>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44"/>
              <p:cNvSpPr/>
              <p:nvPr/>
            </p:nvSpPr>
            <p:spPr>
              <a:xfrm>
                <a:off x="6011007" y="4244457"/>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0" name="矩形 29"/>
            <p:cNvSpPr/>
            <p:nvPr/>
          </p:nvSpPr>
          <p:spPr>
            <a:xfrm>
              <a:off x="5755771" y="3271165"/>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33" name="组合 32"/>
          <p:cNvGrpSpPr/>
          <p:nvPr/>
        </p:nvGrpSpPr>
        <p:grpSpPr>
          <a:xfrm>
            <a:off x="7478753" y="2366179"/>
            <a:ext cx="1723549" cy="2671131"/>
            <a:chOff x="7520317" y="2170722"/>
            <a:chExt cx="1723549" cy="2671131"/>
          </a:xfrm>
        </p:grpSpPr>
        <p:cxnSp>
          <p:nvCxnSpPr>
            <p:cNvPr id="34" name="Straight Connector 51"/>
            <p:cNvCxnSpPr/>
            <p:nvPr/>
          </p:nvCxnSpPr>
          <p:spPr>
            <a:xfrm flipV="1">
              <a:off x="8331959" y="2170722"/>
              <a:ext cx="0" cy="579393"/>
            </a:xfrm>
            <a:prstGeom prst="line">
              <a:avLst/>
            </a:prstGeom>
            <a:ln w="12700">
              <a:solidFill>
                <a:srgbClr val="5ABCD2"/>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52"/>
            <p:cNvCxnSpPr/>
            <p:nvPr/>
          </p:nvCxnSpPr>
          <p:spPr>
            <a:xfrm rot="5400000">
              <a:off x="8132080" y="3614178"/>
              <a:ext cx="399757" cy="2083"/>
            </a:xfrm>
            <a:prstGeom prst="line">
              <a:avLst/>
            </a:prstGeom>
            <a:ln w="12700">
              <a:solidFill>
                <a:srgbClr val="5ABCD2"/>
              </a:solidFill>
              <a:prstDash val="sys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7782293" y="3814654"/>
              <a:ext cx="1446084" cy="1027199"/>
              <a:chOff x="7782293" y="3814654"/>
              <a:chExt cx="1446084" cy="1027199"/>
            </a:xfrm>
          </p:grpSpPr>
          <p:sp>
            <p:nvSpPr>
              <p:cNvPr id="38" name="Parallelogram 49"/>
              <p:cNvSpPr/>
              <p:nvPr/>
            </p:nvSpPr>
            <p:spPr>
              <a:xfrm rot="20990454" flipV="1">
                <a:off x="7856746" y="3881253"/>
                <a:ext cx="1371631" cy="960600"/>
              </a:xfrm>
              <a:prstGeom prst="parallelogram">
                <a:avLst>
                  <a:gd name="adj" fmla="val 27315"/>
                </a:avLst>
              </a:prstGeom>
              <a:gradFill flip="none" rotWithShape="1">
                <a:gsLst>
                  <a:gs pos="14000">
                    <a:srgbClr val="5ABCD2">
                      <a:alpha val="0"/>
                    </a:srgbClr>
                  </a:gs>
                  <a:gs pos="100000">
                    <a:srgbClr val="5ABCD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50"/>
              <p:cNvSpPr/>
              <p:nvPr/>
            </p:nvSpPr>
            <p:spPr>
              <a:xfrm>
                <a:off x="7782293" y="3814654"/>
                <a:ext cx="1099331" cy="199878"/>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sp>
          <p:nvSpPr>
            <p:cNvPr id="37" name="矩形 36"/>
            <p:cNvSpPr/>
            <p:nvPr/>
          </p:nvSpPr>
          <p:spPr>
            <a:xfrm>
              <a:off x="7520317" y="2840232"/>
              <a:ext cx="1723549" cy="677108"/>
            </a:xfrm>
            <a:prstGeom prst="rect">
              <a:avLst/>
            </a:prstGeom>
          </p:spPr>
          <p:txBody>
            <a:bodyPr wrap="none">
              <a:spAutoFit/>
            </a:bodyPr>
            <a:lstStyle/>
            <a:p>
              <a:r>
                <a:rPr lang="zh-CN" altLang="en-US" sz="2000" dirty="0" smtClean="0">
                  <a:solidFill>
                    <a:srgbClr val="5ABCD2"/>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5ABCD2"/>
                </a:solidFill>
                <a:latin typeface="微软雅黑" panose="020B0503020204020204" pitchFamily="34" charset="-122"/>
                <a:ea typeface="微软雅黑" panose="020B0503020204020204" pitchFamily="34" charset="-122"/>
              </a:endParaRPr>
            </a:p>
            <a:p>
              <a:r>
                <a:rPr lang="en-US" altLang="zh-CN"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DA1F28"/>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grpSp>
        <p:nvGrpSpPr>
          <p:cNvPr id="40" name="组合 39"/>
          <p:cNvGrpSpPr/>
          <p:nvPr/>
        </p:nvGrpSpPr>
        <p:grpSpPr>
          <a:xfrm>
            <a:off x="9243299" y="1936376"/>
            <a:ext cx="1723549" cy="2672375"/>
            <a:chOff x="9284863" y="1740919"/>
            <a:chExt cx="1723549" cy="2672375"/>
          </a:xfrm>
        </p:grpSpPr>
        <p:grpSp>
          <p:nvGrpSpPr>
            <p:cNvPr id="41" name="组合 40"/>
            <p:cNvGrpSpPr/>
            <p:nvPr/>
          </p:nvGrpSpPr>
          <p:grpSpPr>
            <a:xfrm>
              <a:off x="9553580" y="3384852"/>
              <a:ext cx="1448716" cy="1028442"/>
              <a:chOff x="9553580" y="3384852"/>
              <a:chExt cx="1448716" cy="1028442"/>
            </a:xfrm>
          </p:grpSpPr>
          <p:sp>
            <p:nvSpPr>
              <p:cNvPr id="45" name="Parallelogram 55"/>
              <p:cNvSpPr/>
              <p:nvPr/>
            </p:nvSpPr>
            <p:spPr>
              <a:xfrm rot="20990454" flipV="1">
                <a:off x="9630666" y="3452694"/>
                <a:ext cx="1371630" cy="960600"/>
              </a:xfrm>
              <a:prstGeom prst="parallelogram">
                <a:avLst>
                  <a:gd name="adj" fmla="val 27315"/>
                </a:avLst>
              </a:prstGeom>
              <a:gradFill flip="none" rotWithShape="1">
                <a:gsLst>
                  <a:gs pos="14000">
                    <a:srgbClr val="0170C1">
                      <a:alpha val="0"/>
                    </a:srgbClr>
                  </a:gs>
                  <a:gs pos="100000">
                    <a:srgbClr val="0170C1"/>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6"/>
              <p:cNvSpPr/>
              <p:nvPr/>
            </p:nvSpPr>
            <p:spPr>
              <a:xfrm>
                <a:off x="9553580" y="3384852"/>
                <a:ext cx="1099330" cy="199878"/>
              </a:xfrm>
              <a:prstGeom prst="rect">
                <a:avLst/>
              </a:prstGeom>
              <a:solidFill>
                <a:srgbClr val="017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grpSp>
        <p:cxnSp>
          <p:nvCxnSpPr>
            <p:cNvPr id="42" name="Straight Connector 57"/>
            <p:cNvCxnSpPr/>
            <p:nvPr/>
          </p:nvCxnSpPr>
          <p:spPr>
            <a:xfrm flipV="1">
              <a:off x="10103245" y="1740919"/>
              <a:ext cx="0" cy="579393"/>
            </a:xfrm>
            <a:prstGeom prst="line">
              <a:avLst/>
            </a:prstGeom>
            <a:ln w="12700">
              <a:solidFill>
                <a:srgbClr val="0170C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58"/>
            <p:cNvCxnSpPr/>
            <p:nvPr/>
          </p:nvCxnSpPr>
          <p:spPr>
            <a:xfrm rot="5400000">
              <a:off x="9903367" y="3184375"/>
              <a:ext cx="399757" cy="2083"/>
            </a:xfrm>
            <a:prstGeom prst="line">
              <a:avLst/>
            </a:prstGeom>
            <a:ln w="12700">
              <a:solidFill>
                <a:srgbClr val="0170C1"/>
              </a:solidFill>
              <a:prstDash val="sysDash"/>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9284863" y="2442852"/>
              <a:ext cx="1723549" cy="677108"/>
            </a:xfrm>
            <a:prstGeom prst="rect">
              <a:avLst/>
            </a:prstGeom>
          </p:spPr>
          <p:txBody>
            <a:bodyPr wrap="none">
              <a:spAutoFit/>
            </a:bodyPr>
            <a:lstStyle/>
            <a:p>
              <a:r>
                <a:rPr lang="zh-CN" altLang="en-US" sz="2000" dirty="0" smtClean="0">
                  <a:solidFill>
                    <a:srgbClr val="0170C1"/>
                  </a:solidFill>
                  <a:latin typeface="微软雅黑" panose="020B0503020204020204" pitchFamily="34" charset="-122"/>
                  <a:ea typeface="微软雅黑" panose="020B0503020204020204" pitchFamily="34" charset="-122"/>
                </a:rPr>
                <a:t>此处输入标题</a:t>
              </a:r>
              <a:endParaRPr lang="en-US" altLang="zh-CN" sz="2000" dirty="0" smtClean="0">
                <a:solidFill>
                  <a:srgbClr val="0170C1"/>
                </a:solidFill>
                <a:latin typeface="微软雅黑" panose="020B0503020204020204" pitchFamily="34" charset="-122"/>
                <a:ea typeface="微软雅黑" panose="020B0503020204020204" pitchFamily="34" charset="-122"/>
              </a:endParaRPr>
            </a:p>
            <a:p>
              <a:r>
                <a:rPr lang="en-US" altLang="zh-CN"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rPr>
                <a:t>                      </a:t>
              </a:r>
              <a:endParaRPr lang="zh-CN" altLang="en-US" sz="1600" dirty="0" smtClean="0">
                <a:solidFill>
                  <a:srgbClr val="4BAF33"/>
                </a:solidFill>
                <a:effectLst>
                  <a:outerShdw blurRad="50800" dist="25400" dir="2700000" algn="tl" rotWithShape="0">
                    <a:prstClr val="black">
                      <a:alpha val="40000"/>
                    </a:prstClr>
                  </a:outerShdw>
                </a:effectLst>
                <a:latin typeface="Impact" panose="020B0806030902050204" pitchFamily="34" charset="0"/>
                <a:ea typeface="方正姚体" panose="02010601030101010101" pitchFamily="2" charset="-122"/>
              </a:endParaRPr>
            </a:p>
          </p:txBody>
        </p:sp>
      </p:grpSp>
      <p:sp>
        <p:nvSpPr>
          <p:cNvPr id="47" name="文本框 46"/>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18113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750" fill="hold"/>
                                        <p:tgtEl>
                                          <p:spTgt spid="12"/>
                                        </p:tgtEl>
                                        <p:attrNameLst>
                                          <p:attrName>ppt_x</p:attrName>
                                        </p:attrNameLst>
                                      </p:cBhvr>
                                      <p:tavLst>
                                        <p:tav tm="0">
                                          <p:val>
                                            <p:strVal val="#ppt_x"/>
                                          </p:val>
                                        </p:tav>
                                        <p:tav tm="100000">
                                          <p:val>
                                            <p:strVal val="#ppt_x"/>
                                          </p:val>
                                        </p:tav>
                                      </p:tavLst>
                                    </p:anim>
                                    <p:anim calcmode="lin" valueType="num">
                                      <p:cBhvr additive="base">
                                        <p:cTn id="13" dur="75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decel="100000"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750" fill="hold"/>
                                        <p:tgtEl>
                                          <p:spTgt spid="19"/>
                                        </p:tgtEl>
                                        <p:attrNameLst>
                                          <p:attrName>ppt_x</p:attrName>
                                        </p:attrNameLst>
                                      </p:cBhvr>
                                      <p:tavLst>
                                        <p:tav tm="0">
                                          <p:val>
                                            <p:strVal val="#ppt_x"/>
                                          </p:val>
                                        </p:tav>
                                        <p:tav tm="100000">
                                          <p:val>
                                            <p:strVal val="#ppt_x"/>
                                          </p:val>
                                        </p:tav>
                                      </p:tavLst>
                                    </p:anim>
                                    <p:anim calcmode="lin" valueType="num">
                                      <p:cBhvr additive="base">
                                        <p:cTn id="17" dur="75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1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750" fill="hold"/>
                                        <p:tgtEl>
                                          <p:spTgt spid="33"/>
                                        </p:tgtEl>
                                        <p:attrNameLst>
                                          <p:attrName>ppt_x</p:attrName>
                                        </p:attrNameLst>
                                      </p:cBhvr>
                                      <p:tavLst>
                                        <p:tav tm="0">
                                          <p:val>
                                            <p:strVal val="#ppt_x"/>
                                          </p:val>
                                        </p:tav>
                                        <p:tav tm="100000">
                                          <p:val>
                                            <p:strVal val="#ppt_x"/>
                                          </p:val>
                                        </p:tav>
                                      </p:tavLst>
                                    </p:anim>
                                    <p:anim calcmode="lin" valueType="num">
                                      <p:cBhvr additive="base">
                                        <p:cTn id="25" dur="75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0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750" fill="hold"/>
                                        <p:tgtEl>
                                          <p:spTgt spid="40"/>
                                        </p:tgtEl>
                                        <p:attrNameLst>
                                          <p:attrName>ppt_x</p:attrName>
                                        </p:attrNameLst>
                                      </p:cBhvr>
                                      <p:tavLst>
                                        <p:tav tm="0">
                                          <p:val>
                                            <p:strVal val="#ppt_x"/>
                                          </p:val>
                                        </p:tav>
                                        <p:tav tm="100000">
                                          <p:val>
                                            <p:strVal val="#ppt_x"/>
                                          </p:val>
                                        </p:tav>
                                      </p:tavLst>
                                    </p:anim>
                                    <p:anim calcmode="lin" valueType="num">
                                      <p:cBhvr additive="base">
                                        <p:cTn id="29" dur="75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双括号 10"/>
          <p:cNvSpPr/>
          <p:nvPr/>
        </p:nvSpPr>
        <p:spPr>
          <a:xfrm>
            <a:off x="74128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160141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69566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6939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双括号 14"/>
          <p:cNvSpPr/>
          <p:nvPr/>
        </p:nvSpPr>
        <p:spPr>
          <a:xfrm>
            <a:off x="9112078" y="1994839"/>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椭圆 15"/>
          <p:cNvSpPr/>
          <p:nvPr/>
        </p:nvSpPr>
        <p:spPr>
          <a:xfrm>
            <a:off x="9972208" y="4837716"/>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0066452" y="5586289"/>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140190" y="6137067"/>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双括号 18"/>
          <p:cNvSpPr/>
          <p:nvPr/>
        </p:nvSpPr>
        <p:spPr>
          <a:xfrm>
            <a:off x="3533370" y="2011168"/>
            <a:ext cx="2258986" cy="2286000"/>
          </a:xfrm>
          <a:prstGeom prst="bracketPair">
            <a:avLst/>
          </a:prstGeom>
          <a:ln w="19050">
            <a:solidFill>
              <a:srgbClr val="A08D7E"/>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nvSpPr>
        <p:spPr>
          <a:xfrm>
            <a:off x="4393500" y="4854045"/>
            <a:ext cx="594997" cy="594997"/>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487744" y="5602618"/>
            <a:ext cx="406508" cy="406508"/>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561482" y="6153396"/>
            <a:ext cx="259032" cy="25903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双括号 22"/>
          <p:cNvSpPr/>
          <p:nvPr/>
        </p:nvSpPr>
        <p:spPr>
          <a:xfrm>
            <a:off x="6330256" y="1994839"/>
            <a:ext cx="2258986" cy="2286000"/>
          </a:xfrm>
          <a:prstGeom prst="bracketPair">
            <a:avLst/>
          </a:prstGeom>
          <a:ln w="19050">
            <a:solidFill>
              <a:srgbClr val="56505A"/>
            </a:solidFill>
            <a:prstDash val="sysDash"/>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7190386" y="4837716"/>
            <a:ext cx="594997" cy="594997"/>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284630" y="5586289"/>
            <a:ext cx="406508" cy="406508"/>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58368" y="6137067"/>
            <a:ext cx="259032" cy="25903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7024331" y="3766671"/>
            <a:ext cx="928692" cy="928692"/>
            <a:chOff x="6898203" y="3766671"/>
            <a:chExt cx="928692" cy="928692"/>
          </a:xfrm>
        </p:grpSpPr>
        <p:sp>
          <p:nvSpPr>
            <p:cNvPr id="28" name="椭圆 27"/>
            <p:cNvSpPr/>
            <p:nvPr/>
          </p:nvSpPr>
          <p:spPr>
            <a:xfrm>
              <a:off x="689820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23"/>
            <p:cNvSpPr>
              <a:spLocks noChangeAspect="1"/>
            </p:cNvSpPr>
            <p:nvPr/>
          </p:nvSpPr>
          <p:spPr bwMode="auto">
            <a:xfrm>
              <a:off x="7121772" y="4023656"/>
              <a:ext cx="506471" cy="41075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0" name="组合 29"/>
          <p:cNvGrpSpPr/>
          <p:nvPr/>
        </p:nvGrpSpPr>
        <p:grpSpPr>
          <a:xfrm>
            <a:off x="1435361" y="3766671"/>
            <a:ext cx="928692" cy="928692"/>
            <a:chOff x="1309233" y="3766671"/>
            <a:chExt cx="928692" cy="928692"/>
          </a:xfrm>
        </p:grpSpPr>
        <p:sp>
          <p:nvSpPr>
            <p:cNvPr id="31" name="椭圆 30"/>
            <p:cNvSpPr/>
            <p:nvPr/>
          </p:nvSpPr>
          <p:spPr>
            <a:xfrm>
              <a:off x="1309233" y="3766671"/>
              <a:ext cx="928692" cy="928692"/>
            </a:xfrm>
            <a:prstGeom prst="ellipse">
              <a:avLst/>
            </a:prstGeom>
            <a:solidFill>
              <a:srgbClr val="247CAE"/>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6"/>
            <p:cNvSpPr>
              <a:spLocks noEditPoints="1"/>
            </p:cNvSpPr>
            <p:nvPr/>
          </p:nvSpPr>
          <p:spPr bwMode="auto">
            <a:xfrm>
              <a:off x="1608618" y="3981112"/>
              <a:ext cx="388536" cy="442080"/>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227445" y="3783000"/>
            <a:ext cx="928692" cy="928692"/>
            <a:chOff x="4101317" y="3783000"/>
            <a:chExt cx="928692" cy="928692"/>
          </a:xfrm>
        </p:grpSpPr>
        <p:sp>
          <p:nvSpPr>
            <p:cNvPr id="34" name="椭圆 33"/>
            <p:cNvSpPr/>
            <p:nvPr/>
          </p:nvSpPr>
          <p:spPr>
            <a:xfrm>
              <a:off x="4101317" y="3783000"/>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2"/>
            <p:cNvSpPr>
              <a:spLocks noEditPoints="1"/>
            </p:cNvSpPr>
            <p:nvPr/>
          </p:nvSpPr>
          <p:spPr bwMode="auto">
            <a:xfrm>
              <a:off x="4360340" y="4042718"/>
              <a:ext cx="463802" cy="34569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6" name="组合 35"/>
          <p:cNvGrpSpPr/>
          <p:nvPr/>
        </p:nvGrpSpPr>
        <p:grpSpPr>
          <a:xfrm>
            <a:off x="9806153" y="3766671"/>
            <a:ext cx="928692" cy="928692"/>
            <a:chOff x="9680025" y="3766671"/>
            <a:chExt cx="928692" cy="928692"/>
          </a:xfrm>
        </p:grpSpPr>
        <p:sp>
          <p:nvSpPr>
            <p:cNvPr id="37" name="椭圆 36"/>
            <p:cNvSpPr/>
            <p:nvPr/>
          </p:nvSpPr>
          <p:spPr>
            <a:xfrm>
              <a:off x="9680025" y="3766671"/>
              <a:ext cx="928692" cy="928692"/>
            </a:xfrm>
            <a:prstGeom prst="ellipse">
              <a:avLst/>
            </a:prstGeom>
            <a:solidFill>
              <a:srgbClr val="5ABCD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6"/>
            <p:cNvSpPr>
              <a:spLocks noEditPoints="1"/>
            </p:cNvSpPr>
            <p:nvPr/>
          </p:nvSpPr>
          <p:spPr bwMode="auto">
            <a:xfrm>
              <a:off x="9903123" y="4046694"/>
              <a:ext cx="486189" cy="387721"/>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9" name="矩形 47"/>
          <p:cNvSpPr>
            <a:spLocks noChangeArrowheads="1"/>
          </p:cNvSpPr>
          <p:nvPr/>
        </p:nvSpPr>
        <p:spPr bwMode="auto">
          <a:xfrm>
            <a:off x="1222012"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0" name="矩形 47"/>
          <p:cNvSpPr>
            <a:spLocks noChangeArrowheads="1"/>
          </p:cNvSpPr>
          <p:nvPr/>
        </p:nvSpPr>
        <p:spPr bwMode="auto">
          <a:xfrm>
            <a:off x="3969239" y="193925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1" name="矩形 40"/>
          <p:cNvSpPr>
            <a:spLocks noChangeArrowheads="1"/>
          </p:cNvSpPr>
          <p:nvPr/>
        </p:nvSpPr>
        <p:spPr bwMode="auto">
          <a:xfrm>
            <a:off x="6787059" y="1933560"/>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2" name="矩形 47"/>
          <p:cNvSpPr>
            <a:spLocks noChangeArrowheads="1"/>
          </p:cNvSpPr>
          <p:nvPr/>
        </p:nvSpPr>
        <p:spPr bwMode="auto">
          <a:xfrm>
            <a:off x="9519812" y="1934409"/>
            <a:ext cx="1443517" cy="17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0170C1"/>
                </a:solidFill>
              </a:rPr>
              <a:t>单击此处输入标题</a:t>
            </a:r>
            <a:endParaRPr lang="en-US" altLang="zh-CN" sz="2400" dirty="0">
              <a:solidFill>
                <a:srgbClr val="0170C1"/>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3" name="文本框 42"/>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36093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1250"/>
                            </p:stCondLst>
                            <p:childTnLst>
                              <p:par>
                                <p:cTn id="18" presetID="2" presetClass="entr" presetSubtype="1" decel="42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3750"/>
                            </p:stCondLst>
                            <p:childTnLst>
                              <p:par>
                                <p:cTn id="40" presetID="2" presetClass="entr" presetSubtype="1" decel="4200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750" fill="hold"/>
                                        <p:tgtEl>
                                          <p:spTgt spid="19"/>
                                        </p:tgtEl>
                                        <p:attrNameLst>
                                          <p:attrName>ppt_x</p:attrName>
                                        </p:attrNameLst>
                                      </p:cBhvr>
                                      <p:tavLst>
                                        <p:tav tm="0">
                                          <p:val>
                                            <p:strVal val="#ppt_x"/>
                                          </p:val>
                                        </p:tav>
                                        <p:tav tm="100000">
                                          <p:val>
                                            <p:strVal val="#ppt_x"/>
                                          </p:val>
                                        </p:tav>
                                      </p:tavLst>
                                    </p:anim>
                                    <p:anim calcmode="lin" valueType="num">
                                      <p:cBhvr additive="base">
                                        <p:cTn id="43" dur="750" fill="hold"/>
                                        <p:tgtEl>
                                          <p:spTgt spid="19"/>
                                        </p:tgtEl>
                                        <p:attrNameLst>
                                          <p:attrName>ppt_y</p:attrName>
                                        </p:attrNameLst>
                                      </p:cBhvr>
                                      <p:tavLst>
                                        <p:tav tm="0">
                                          <p:val>
                                            <p:strVal val="0-#ppt_h/2"/>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000"/>
                            </p:stCondLst>
                            <p:childTnLst>
                              <p:par>
                                <p:cTn id="49" presetID="10"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6250"/>
                            </p:stCondLst>
                            <p:childTnLst>
                              <p:par>
                                <p:cTn id="62" presetID="2" presetClass="entr" presetSubtype="1" decel="42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750" fill="hold"/>
                                        <p:tgtEl>
                                          <p:spTgt spid="23"/>
                                        </p:tgtEl>
                                        <p:attrNameLst>
                                          <p:attrName>ppt_x</p:attrName>
                                        </p:attrNameLst>
                                      </p:cBhvr>
                                      <p:tavLst>
                                        <p:tav tm="0">
                                          <p:val>
                                            <p:strVal val="#ppt_x"/>
                                          </p:val>
                                        </p:tav>
                                        <p:tav tm="100000">
                                          <p:val>
                                            <p:strVal val="#ppt_x"/>
                                          </p:val>
                                        </p:tav>
                                      </p:tavLst>
                                    </p:anim>
                                    <p:anim calcmode="lin" valueType="num">
                                      <p:cBhvr additive="base">
                                        <p:cTn id="65" dur="750" fill="hold"/>
                                        <p:tgtEl>
                                          <p:spTgt spid="23"/>
                                        </p:tgtEl>
                                        <p:attrNameLst>
                                          <p:attrName>ppt_y</p:attrName>
                                        </p:attrNameLst>
                                      </p:cBhvr>
                                      <p:tavLst>
                                        <p:tav tm="0">
                                          <p:val>
                                            <p:strVal val="0-#ppt_h/2"/>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par>
                                <p:cTn id="80" presetID="10" presetClass="entr" presetSubtype="0" fill="hold" grpId="0" nodeType="withEffect">
                                  <p:stCondLst>
                                    <p:cond delay="75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500"/>
                                        <p:tgtEl>
                                          <p:spTgt spid="18"/>
                                        </p:tgtEl>
                                      </p:cBhvr>
                                    </p:animEffect>
                                  </p:childTnLst>
                                </p:cTn>
                              </p:par>
                            </p:childTnLst>
                          </p:cTn>
                        </p:par>
                        <p:par>
                          <p:cTn id="83" fill="hold">
                            <p:stCondLst>
                              <p:cond delay="8750"/>
                            </p:stCondLst>
                            <p:childTnLst>
                              <p:par>
                                <p:cTn id="84" presetID="2" presetClass="entr" presetSubtype="1" decel="4200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750" fill="hold"/>
                                        <p:tgtEl>
                                          <p:spTgt spid="15"/>
                                        </p:tgtEl>
                                        <p:attrNameLst>
                                          <p:attrName>ppt_x</p:attrName>
                                        </p:attrNameLst>
                                      </p:cBhvr>
                                      <p:tavLst>
                                        <p:tav tm="0">
                                          <p:val>
                                            <p:strVal val="#ppt_x"/>
                                          </p:val>
                                        </p:tav>
                                        <p:tav tm="100000">
                                          <p:val>
                                            <p:strVal val="#ppt_x"/>
                                          </p:val>
                                        </p:tav>
                                      </p:tavLst>
                                    </p:anim>
                                    <p:anim calcmode="lin" valueType="num">
                                      <p:cBhvr additive="base">
                                        <p:cTn id="87" dur="750" fill="hold"/>
                                        <p:tgtEl>
                                          <p:spTgt spid="15"/>
                                        </p:tgtEl>
                                        <p:attrNameLst>
                                          <p:attrName>ppt_y</p:attrName>
                                        </p:attrNameLst>
                                      </p:cBhvr>
                                      <p:tavLst>
                                        <p:tav tm="0">
                                          <p:val>
                                            <p:strVal val="0-#ppt_h/2"/>
                                          </p:val>
                                        </p:tav>
                                        <p:tav tm="100000">
                                          <p:val>
                                            <p:strVal val="#ppt_y"/>
                                          </p:val>
                                        </p:tav>
                                      </p:tavLst>
                                    </p:anim>
                                  </p:childTnLst>
                                </p:cTn>
                              </p:par>
                            </p:childTnLst>
                          </p:cTn>
                        </p:par>
                        <p:par>
                          <p:cTn id="88" fill="hold">
                            <p:stCondLst>
                              <p:cond delay="9500"/>
                            </p:stCondLst>
                            <p:childTnLst>
                              <p:par>
                                <p:cTn id="89" presetID="10" presetClass="entr" presetSubtype="0"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63920" y="2070403"/>
            <a:ext cx="1439943" cy="1418743"/>
            <a:chOff x="4025900" y="2024063"/>
            <a:chExt cx="1401763" cy="1381125"/>
          </a:xfrm>
          <a:solidFill>
            <a:srgbClr val="247CAE"/>
          </a:solidFill>
        </p:grpSpPr>
        <p:sp>
          <p:nvSpPr>
            <p:cNvPr id="12"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4" name="组合 13"/>
          <p:cNvGrpSpPr/>
          <p:nvPr/>
        </p:nvGrpSpPr>
        <p:grpSpPr>
          <a:xfrm>
            <a:off x="6780207" y="2073664"/>
            <a:ext cx="1382867" cy="1425267"/>
            <a:chOff x="6767513" y="2027238"/>
            <a:chExt cx="1346200" cy="1387475"/>
          </a:xfrm>
          <a:solidFill>
            <a:srgbClr val="5ABCD2"/>
          </a:solidFill>
        </p:grpSpPr>
        <p:sp>
          <p:nvSpPr>
            <p:cNvPr id="1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7" name="组合 16"/>
          <p:cNvGrpSpPr/>
          <p:nvPr/>
        </p:nvGrpSpPr>
        <p:grpSpPr>
          <a:xfrm>
            <a:off x="6781837" y="4801893"/>
            <a:ext cx="1422005" cy="1417113"/>
            <a:chOff x="6769100" y="4683126"/>
            <a:chExt cx="1384300" cy="1379538"/>
          </a:xfrm>
          <a:solidFill>
            <a:srgbClr val="247CAE"/>
          </a:solidFill>
        </p:grpSpPr>
        <p:sp>
          <p:nvSpPr>
            <p:cNvPr id="18"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0" name="组合 19"/>
          <p:cNvGrpSpPr/>
          <p:nvPr/>
        </p:nvGrpSpPr>
        <p:grpSpPr>
          <a:xfrm>
            <a:off x="4019366" y="4783954"/>
            <a:ext cx="1384498" cy="1418743"/>
            <a:chOff x="4079875" y="4665663"/>
            <a:chExt cx="1347788" cy="1381125"/>
          </a:xfrm>
          <a:solidFill>
            <a:srgbClr val="5ABCD2"/>
          </a:solidFill>
        </p:grpSpPr>
        <p:sp>
          <p:nvSpPr>
            <p:cNvPr id="21"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3" name="Group 5"/>
          <p:cNvGrpSpPr>
            <a:grpSpLocks/>
          </p:cNvGrpSpPr>
          <p:nvPr/>
        </p:nvGrpSpPr>
        <p:grpSpPr bwMode="auto">
          <a:xfrm>
            <a:off x="5201444" y="3148321"/>
            <a:ext cx="1779553" cy="1781467"/>
            <a:chOff x="0" y="0"/>
            <a:chExt cx="11159" cy="11170"/>
          </a:xfrm>
          <a:solidFill>
            <a:srgbClr val="247CAE"/>
          </a:solidFill>
        </p:grpSpPr>
        <p:sp>
          <p:nvSpPr>
            <p:cNvPr id="24"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5"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6"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7"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9"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0"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1"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2"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3"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4"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5"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6"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7"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8"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7"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8"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9"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0"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Rectangle 38"/>
            <p:cNvSpPr>
              <a:spLocks/>
            </p:cNvSpPr>
            <p:nvPr/>
          </p:nvSpPr>
          <p:spPr bwMode="auto">
            <a:xfrm>
              <a:off x="11094" y="4528"/>
              <a:ext cx="8" cy="8"/>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7"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8"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9"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0"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1"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2"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3"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4"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5"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6"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7"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8"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9"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0"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1"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2"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3"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4"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5"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grpFill/>
            <a:ln>
              <a:noFill/>
            </a:ln>
            <a:extLst>
              <a:ext uri="{91240B29-F687-4F45-9708-019B960494DF}">
                <a14:hiddenLine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76" name="文本框 75"/>
          <p:cNvSpPr txBox="1"/>
          <p:nvPr/>
        </p:nvSpPr>
        <p:spPr>
          <a:xfrm>
            <a:off x="1462286" y="247826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1471109" y="520442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8773042" y="5204425"/>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247CAE"/>
                </a:solidFill>
                <a:latin typeface="微软雅黑" panose="020B0503020204020204" pitchFamily="34" charset="-122"/>
                <a:ea typeface="微软雅黑" panose="020B0503020204020204" pitchFamily="34" charset="-122"/>
              </a:rPr>
              <a:t>单击</a:t>
            </a:r>
            <a:r>
              <a:rPr lang="zh-CN" altLang="en-US" dirty="0">
                <a:solidFill>
                  <a:srgbClr val="247CAE"/>
                </a:solidFill>
                <a:latin typeface="微软雅黑" panose="020B0503020204020204" pitchFamily="34" charset="-122"/>
                <a:ea typeface="微软雅黑" panose="020B0503020204020204" pitchFamily="34" charset="-122"/>
              </a:rPr>
              <a:t>此处输入标题</a:t>
            </a:r>
            <a:endParaRPr lang="en-US" altLang="zh-CN" dirty="0">
              <a:solidFill>
                <a:srgbClr val="247CAE"/>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8773042" y="246249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rgbClr val="5ABCD2"/>
                </a:solidFill>
                <a:latin typeface="微软雅黑" panose="020B0503020204020204" pitchFamily="34" charset="-122"/>
                <a:ea typeface="微软雅黑" panose="020B0503020204020204" pitchFamily="34" charset="-122"/>
              </a:rPr>
              <a:t>单击</a:t>
            </a:r>
            <a:r>
              <a:rPr lang="zh-CN" altLang="en-US" dirty="0">
                <a:solidFill>
                  <a:srgbClr val="5ABCD2"/>
                </a:solidFill>
                <a:latin typeface="微软雅黑" panose="020B0503020204020204" pitchFamily="34" charset="-122"/>
                <a:ea typeface="微软雅黑" panose="020B0503020204020204" pitchFamily="34" charset="-122"/>
              </a:rPr>
              <a:t>此处输入标题</a:t>
            </a:r>
            <a:endParaRPr lang="en-US" altLang="zh-CN" dirty="0">
              <a:solidFill>
                <a:srgbClr val="5ABCD2"/>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94134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par>
                          <p:cTn id="10" fill="hold">
                            <p:stCondLst>
                              <p:cond delay="1000"/>
                            </p:stCondLst>
                            <p:childTnLst>
                              <p:par>
                                <p:cTn id="11" presetID="2" presetClass="entr" presetSubtype="9" decel="3600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750" fill="hold"/>
                                        <p:tgtEl>
                                          <p:spTgt spid="11"/>
                                        </p:tgtEl>
                                        <p:attrNameLst>
                                          <p:attrName>ppt_x</p:attrName>
                                        </p:attrNameLst>
                                      </p:cBhvr>
                                      <p:tavLst>
                                        <p:tav tm="0">
                                          <p:val>
                                            <p:strVal val="0-#ppt_w/2"/>
                                          </p:val>
                                        </p:tav>
                                        <p:tav tm="100000">
                                          <p:val>
                                            <p:strVal val="#ppt_x"/>
                                          </p:val>
                                        </p:tav>
                                      </p:tavLst>
                                    </p:anim>
                                    <p:anim calcmode="lin" valueType="num">
                                      <p:cBhvr additive="base">
                                        <p:cTn id="14" dur="750" fill="hold"/>
                                        <p:tgtEl>
                                          <p:spTgt spid="11"/>
                                        </p:tgtEl>
                                        <p:attrNameLst>
                                          <p:attrName>ppt_y</p:attrName>
                                        </p:attrNameLst>
                                      </p:cBhvr>
                                      <p:tavLst>
                                        <p:tav tm="0">
                                          <p:val>
                                            <p:strVal val="0-#ppt_h/2"/>
                                          </p:val>
                                        </p:tav>
                                        <p:tav tm="100000">
                                          <p:val>
                                            <p:strVal val="#ppt_y"/>
                                          </p:val>
                                        </p:tav>
                                      </p:tavLst>
                                    </p:anim>
                                  </p:childTnLst>
                                </p:cTn>
                              </p:par>
                              <p:par>
                                <p:cTn id="15" presetID="2" presetClass="entr" presetSubtype="3" decel="36000" fill="hold" nodeType="withEffect">
                                  <p:stCondLst>
                                    <p:cond delay="25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1+#ppt_w/2"/>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2" decel="3600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750" fill="hold"/>
                                        <p:tgtEl>
                                          <p:spTgt spid="20"/>
                                        </p:tgtEl>
                                        <p:attrNameLst>
                                          <p:attrName>ppt_x</p:attrName>
                                        </p:attrNameLst>
                                      </p:cBhvr>
                                      <p:tavLst>
                                        <p:tav tm="0">
                                          <p:val>
                                            <p:strVal val="0-#ppt_w/2"/>
                                          </p:val>
                                        </p:tav>
                                        <p:tav tm="100000">
                                          <p:val>
                                            <p:strVal val="#ppt_x"/>
                                          </p:val>
                                        </p:tav>
                                      </p:tavLst>
                                    </p:anim>
                                    <p:anim calcmode="lin" valueType="num">
                                      <p:cBhvr additive="base">
                                        <p:cTn id="22" dur="75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6" decel="36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7"/>
                                        </p:tgtEl>
                                        <p:attrNameLst>
                                          <p:attrName>style.visibility</p:attrName>
                                        </p:attrNameLst>
                                      </p:cBhvr>
                                      <p:to>
                                        <p:strVal val="visible"/>
                                      </p:to>
                                    </p:set>
                                    <p:animEffect transition="in" filter="fade">
                                      <p:cBhvr>
                                        <p:cTn id="36" dur="500"/>
                                        <p:tgtEl>
                                          <p:spTgt spid="77"/>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78"/>
                                        </p:tgtEl>
                                        <p:attrNameLst>
                                          <p:attrName>style.visibility</p:attrName>
                                        </p:attrNameLst>
                                      </p:cBhvr>
                                      <p:to>
                                        <p:strVal val="visible"/>
                                      </p:to>
                                    </p:set>
                                    <p:animEffect transition="in" filter="fade">
                                      <p:cBhvr>
                                        <p:cTn id="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4232026" y="2261430"/>
            <a:ext cx="2342025" cy="1807078"/>
            <a:chOff x="4232026" y="2261430"/>
            <a:chExt cx="2342025" cy="1807078"/>
          </a:xfrm>
        </p:grpSpPr>
        <p:sp>
          <p:nvSpPr>
            <p:cNvPr id="33" name="Freeform 7"/>
            <p:cNvSpPr>
              <a:spLocks/>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4" name="矩形 33"/>
            <p:cNvSpPr/>
            <p:nvPr/>
          </p:nvSpPr>
          <p:spPr>
            <a:xfrm>
              <a:off x="4879241" y="2826541"/>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5" name="组合 34"/>
          <p:cNvGrpSpPr/>
          <p:nvPr/>
        </p:nvGrpSpPr>
        <p:grpSpPr>
          <a:xfrm>
            <a:off x="6146093" y="2261430"/>
            <a:ext cx="1807078" cy="2315930"/>
            <a:chOff x="6146093" y="2261430"/>
            <a:chExt cx="1807078" cy="2315930"/>
          </a:xfrm>
        </p:grpSpPr>
        <p:sp>
          <p:nvSpPr>
            <p:cNvPr id="36" name="Freeform 6"/>
            <p:cNvSpPr>
              <a:spLocks/>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7" name="矩形 36"/>
            <p:cNvSpPr/>
            <p:nvPr/>
          </p:nvSpPr>
          <p:spPr>
            <a:xfrm>
              <a:off x="6836109" y="3030744"/>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38" name="组合 37"/>
          <p:cNvGrpSpPr/>
          <p:nvPr/>
        </p:nvGrpSpPr>
        <p:grpSpPr>
          <a:xfrm>
            <a:off x="5611146" y="4176802"/>
            <a:ext cx="2342025" cy="1805773"/>
            <a:chOff x="5611146" y="4176802"/>
            <a:chExt cx="2342025" cy="1805773"/>
          </a:xfrm>
        </p:grpSpPr>
        <p:sp>
          <p:nvSpPr>
            <p:cNvPr id="39" name="Freeform 5"/>
            <p:cNvSpPr>
              <a:spLocks/>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0" name="矩形 39"/>
            <p:cNvSpPr/>
            <p:nvPr/>
          </p:nvSpPr>
          <p:spPr>
            <a:xfrm>
              <a:off x="6636256" y="4950447"/>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41" name="组合 40"/>
          <p:cNvGrpSpPr/>
          <p:nvPr/>
        </p:nvGrpSpPr>
        <p:grpSpPr>
          <a:xfrm>
            <a:off x="4232026" y="3640550"/>
            <a:ext cx="1807078" cy="2342025"/>
            <a:chOff x="4232026" y="3640550"/>
            <a:chExt cx="1807078" cy="2342025"/>
          </a:xfrm>
        </p:grpSpPr>
        <p:sp>
          <p:nvSpPr>
            <p:cNvPr id="42" name="Freeform 8"/>
            <p:cNvSpPr>
              <a:spLocks/>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4576033" y="468628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44"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文本框 44"/>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关键技术</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8762691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33"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3" decel="25333"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1+#ppt_w/2"/>
                                          </p:val>
                                        </p:tav>
                                        <p:tav tm="100000">
                                          <p:val>
                                            <p:strVal val="#ppt_x"/>
                                          </p:val>
                                        </p:tav>
                                      </p:tavLst>
                                    </p:anim>
                                    <p:anim calcmode="lin" valueType="num">
                                      <p:cBhvr additive="base">
                                        <p:cTn id="12" dur="750" fill="hold"/>
                                        <p:tgtEl>
                                          <p:spTgt spid="35"/>
                                        </p:tgtEl>
                                        <p:attrNameLst>
                                          <p:attrName>ppt_y</p:attrName>
                                        </p:attrNameLst>
                                      </p:cBhvr>
                                      <p:tavLst>
                                        <p:tav tm="0">
                                          <p:val>
                                            <p:strVal val="0-#ppt_h/2"/>
                                          </p:val>
                                        </p:tav>
                                        <p:tav tm="100000">
                                          <p:val>
                                            <p:strVal val="#ppt_y"/>
                                          </p:val>
                                        </p:tav>
                                      </p:tavLst>
                                    </p:anim>
                                  </p:childTnLst>
                                </p:cTn>
                              </p:par>
                              <p:par>
                                <p:cTn id="13" presetID="2" presetClass="entr" presetSubtype="12" decel="25333"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0-#ppt_w/2"/>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6" decel="25333"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1+#ppt_w/2"/>
                                          </p:val>
                                        </p:tav>
                                        <p:tav tm="100000">
                                          <p:val>
                                            <p:strVal val="#ppt_x"/>
                                          </p:val>
                                        </p:tav>
                                      </p:tavLst>
                                    </p:anim>
                                    <p:anim calcmode="lin" valueType="num">
                                      <p:cBhvr additive="base">
                                        <p:cTn id="20" dur="75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125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500"/>
                                        <p:tgtEl>
                                          <p:spTgt spid="46"/>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64333"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03</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64332" y="3327914"/>
            <a:ext cx="389080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8411498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3885355" y="2107936"/>
            <a:ext cx="4427431" cy="4150032"/>
            <a:chOff x="3885355" y="2107936"/>
            <a:chExt cx="4427431" cy="4150032"/>
          </a:xfrm>
        </p:grpSpPr>
        <p:grpSp>
          <p:nvGrpSpPr>
            <p:cNvPr id="48" name="组合 47"/>
            <p:cNvGrpSpPr/>
            <p:nvPr/>
          </p:nvGrpSpPr>
          <p:grpSpPr>
            <a:xfrm>
              <a:off x="5191909" y="2107936"/>
              <a:ext cx="1787249" cy="850704"/>
              <a:chOff x="5191909" y="2107936"/>
              <a:chExt cx="1787249" cy="850704"/>
            </a:xfrm>
          </p:grpSpPr>
          <p:sp>
            <p:nvSpPr>
              <p:cNvPr id="41" name="任意多边形 40"/>
              <p:cNvSpPr/>
              <p:nvPr/>
            </p:nvSpPr>
            <p:spPr>
              <a:xfrm>
                <a:off x="5191909" y="2107936"/>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5722232" y="2190817"/>
                <a:ext cx="787242"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01</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9" name="组合 48"/>
            <p:cNvGrpSpPr/>
            <p:nvPr/>
          </p:nvGrpSpPr>
          <p:grpSpPr>
            <a:xfrm>
              <a:off x="7213709" y="3283907"/>
              <a:ext cx="1099077" cy="1787249"/>
              <a:chOff x="7213709" y="3283907"/>
              <a:chExt cx="1099077" cy="1787249"/>
            </a:xfrm>
          </p:grpSpPr>
          <p:sp>
            <p:nvSpPr>
              <p:cNvPr id="39" name="任意多边形 38"/>
              <p:cNvSpPr/>
              <p:nvPr/>
            </p:nvSpPr>
            <p:spPr>
              <a:xfrm rot="5400000">
                <a:off x="6835061" y="3752180"/>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p:nvSpPr>
            <p:spPr>
              <a:xfrm>
                <a:off x="7213709" y="3826422"/>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02</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50" name="组合 49"/>
            <p:cNvGrpSpPr/>
            <p:nvPr/>
          </p:nvGrpSpPr>
          <p:grpSpPr>
            <a:xfrm>
              <a:off x="5199855" y="5407264"/>
              <a:ext cx="1787249" cy="850704"/>
              <a:chOff x="5199855" y="5407264"/>
              <a:chExt cx="1787249" cy="850704"/>
            </a:xfrm>
          </p:grpSpPr>
          <p:sp>
            <p:nvSpPr>
              <p:cNvPr id="37" name="任意多边形 36"/>
              <p:cNvSpPr/>
              <p:nvPr/>
            </p:nvSpPr>
            <p:spPr>
              <a:xfrm rot="10800000">
                <a:off x="5199855" y="540726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矩形 17"/>
              <p:cNvSpPr/>
              <p:nvPr/>
            </p:nvSpPr>
            <p:spPr>
              <a:xfrm>
                <a:off x="5504829" y="5490894"/>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03</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7" name="组合 46"/>
            <p:cNvGrpSpPr/>
            <p:nvPr/>
          </p:nvGrpSpPr>
          <p:grpSpPr>
            <a:xfrm>
              <a:off x="3885355" y="3300211"/>
              <a:ext cx="1099077" cy="1787249"/>
              <a:chOff x="3885355" y="3300211"/>
              <a:chExt cx="1099077" cy="1787249"/>
            </a:xfrm>
          </p:grpSpPr>
          <p:sp>
            <p:nvSpPr>
              <p:cNvPr id="35" name="任意多边形 34"/>
              <p:cNvSpPr/>
              <p:nvPr/>
            </p:nvSpPr>
            <p:spPr>
              <a:xfrm rot="16200000">
                <a:off x="3551071" y="3768484"/>
                <a:ext cx="1787249" cy="850704"/>
              </a:xfrm>
              <a:custGeom>
                <a:avLst/>
                <a:gdLst>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62087 w 1674829"/>
                  <a:gd name="connsiteY0" fmla="*/ 644165 h 644165"/>
                  <a:gd name="connsiteX1" fmla="*/ 653592 w 1674829"/>
                  <a:gd name="connsiteY1" fmla="*/ 644165 h 644165"/>
                  <a:gd name="connsiteX2" fmla="*/ 518474 w 1674829"/>
                  <a:gd name="connsiteY2" fmla="*/ 590746 h 644165"/>
                  <a:gd name="connsiteX3" fmla="*/ 0 w 1674829"/>
                  <a:gd name="connsiteY3" fmla="*/ 78557 h 644165"/>
                  <a:gd name="connsiteX4" fmla="*/ 21996 w 1674829"/>
                  <a:gd name="connsiteY4" fmla="*/ 0 h 644165"/>
                  <a:gd name="connsiteX5" fmla="*/ 1621410 w 1674829"/>
                  <a:gd name="connsiteY5" fmla="*/ 0 h 644165"/>
                  <a:gd name="connsiteX6" fmla="*/ 1674829 w 1674829"/>
                  <a:gd name="connsiteY6" fmla="*/ 59703 h 644165"/>
                  <a:gd name="connsiteX7" fmla="*/ 1134359 w 1674829"/>
                  <a:gd name="connsiteY7" fmla="*/ 609600 h 644165"/>
                  <a:gd name="connsiteX8" fmla="*/ 1062087 w 1674829"/>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84284"/>
                  <a:gd name="connsiteY0" fmla="*/ 644165 h 644165"/>
                  <a:gd name="connsiteX1" fmla="*/ 663047 w 1684284"/>
                  <a:gd name="connsiteY1" fmla="*/ 644165 h 644165"/>
                  <a:gd name="connsiteX2" fmla="*/ 527929 w 1684284"/>
                  <a:gd name="connsiteY2" fmla="*/ 590746 h 644165"/>
                  <a:gd name="connsiteX3" fmla="*/ 9455 w 1684284"/>
                  <a:gd name="connsiteY3" fmla="*/ 78557 h 644165"/>
                  <a:gd name="connsiteX4" fmla="*/ 31451 w 1684284"/>
                  <a:gd name="connsiteY4" fmla="*/ 0 h 644165"/>
                  <a:gd name="connsiteX5" fmla="*/ 1630865 w 1684284"/>
                  <a:gd name="connsiteY5" fmla="*/ 0 h 644165"/>
                  <a:gd name="connsiteX6" fmla="*/ 1684284 w 1684284"/>
                  <a:gd name="connsiteY6" fmla="*/ 59703 h 644165"/>
                  <a:gd name="connsiteX7" fmla="*/ 1143814 w 1684284"/>
                  <a:gd name="connsiteY7" fmla="*/ 609600 h 644165"/>
                  <a:gd name="connsiteX8" fmla="*/ 1071542 w 1684284"/>
                  <a:gd name="connsiteY8" fmla="*/ 644165 h 644165"/>
                  <a:gd name="connsiteX0" fmla="*/ 1071542 w 1690194"/>
                  <a:gd name="connsiteY0" fmla="*/ 644165 h 644165"/>
                  <a:gd name="connsiteX1" fmla="*/ 663047 w 1690194"/>
                  <a:gd name="connsiteY1" fmla="*/ 644165 h 644165"/>
                  <a:gd name="connsiteX2" fmla="*/ 527929 w 1690194"/>
                  <a:gd name="connsiteY2" fmla="*/ 590746 h 644165"/>
                  <a:gd name="connsiteX3" fmla="*/ 9455 w 1690194"/>
                  <a:gd name="connsiteY3" fmla="*/ 78557 h 644165"/>
                  <a:gd name="connsiteX4" fmla="*/ 31451 w 1690194"/>
                  <a:gd name="connsiteY4" fmla="*/ 0 h 644165"/>
                  <a:gd name="connsiteX5" fmla="*/ 1630865 w 1690194"/>
                  <a:gd name="connsiteY5" fmla="*/ 0 h 644165"/>
                  <a:gd name="connsiteX6" fmla="*/ 1684284 w 1690194"/>
                  <a:gd name="connsiteY6" fmla="*/ 59703 h 644165"/>
                  <a:gd name="connsiteX7" fmla="*/ 1143814 w 1690194"/>
                  <a:gd name="connsiteY7" fmla="*/ 609600 h 644165"/>
                  <a:gd name="connsiteX8" fmla="*/ 1071542 w 1690194"/>
                  <a:gd name="connsiteY8" fmla="*/ 644165 h 644165"/>
                  <a:gd name="connsiteX0" fmla="*/ 1071542 w 1690194"/>
                  <a:gd name="connsiteY0" fmla="*/ 736338 h 736338"/>
                  <a:gd name="connsiteX1" fmla="*/ 663047 w 1690194"/>
                  <a:gd name="connsiteY1" fmla="*/ 736338 h 736338"/>
                  <a:gd name="connsiteX2" fmla="*/ 527929 w 1690194"/>
                  <a:gd name="connsiteY2" fmla="*/ 682919 h 736338"/>
                  <a:gd name="connsiteX3" fmla="*/ 9455 w 1690194"/>
                  <a:gd name="connsiteY3" fmla="*/ 170730 h 736338"/>
                  <a:gd name="connsiteX4" fmla="*/ 31451 w 1690194"/>
                  <a:gd name="connsiteY4" fmla="*/ 92173 h 736338"/>
                  <a:gd name="connsiteX5" fmla="*/ 1630865 w 1690194"/>
                  <a:gd name="connsiteY5" fmla="*/ 92173 h 736338"/>
                  <a:gd name="connsiteX6" fmla="*/ 1684284 w 1690194"/>
                  <a:gd name="connsiteY6" fmla="*/ 151876 h 736338"/>
                  <a:gd name="connsiteX7" fmla="*/ 1143814 w 1690194"/>
                  <a:gd name="connsiteY7" fmla="*/ 701773 h 736338"/>
                  <a:gd name="connsiteX8" fmla="*/ 1071542 w 1690194"/>
                  <a:gd name="connsiteY8" fmla="*/ 736338 h 736338"/>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455"/>
                  <a:gd name="connsiteX1" fmla="*/ 663047 w 1690194"/>
                  <a:gd name="connsiteY1" fmla="*/ 804455 h 804455"/>
                  <a:gd name="connsiteX2" fmla="*/ 527929 w 1690194"/>
                  <a:gd name="connsiteY2" fmla="*/ 751036 h 804455"/>
                  <a:gd name="connsiteX3" fmla="*/ 9455 w 1690194"/>
                  <a:gd name="connsiteY3" fmla="*/ 238847 h 804455"/>
                  <a:gd name="connsiteX4" fmla="*/ 31451 w 1690194"/>
                  <a:gd name="connsiteY4" fmla="*/ 160290 h 804455"/>
                  <a:gd name="connsiteX5" fmla="*/ 1630865 w 1690194"/>
                  <a:gd name="connsiteY5" fmla="*/ 160290 h 804455"/>
                  <a:gd name="connsiteX6" fmla="*/ 1684284 w 1690194"/>
                  <a:gd name="connsiteY6" fmla="*/ 219993 h 804455"/>
                  <a:gd name="connsiteX7" fmla="*/ 1143814 w 1690194"/>
                  <a:gd name="connsiteY7" fmla="*/ 769890 h 804455"/>
                  <a:gd name="connsiteX8" fmla="*/ 1071542 w 1690194"/>
                  <a:gd name="connsiteY8" fmla="*/ 804455 h 804455"/>
                  <a:gd name="connsiteX0" fmla="*/ 1071542 w 1690194"/>
                  <a:gd name="connsiteY0" fmla="*/ 804455 h 804507"/>
                  <a:gd name="connsiteX1" fmla="*/ 663047 w 1690194"/>
                  <a:gd name="connsiteY1" fmla="*/ 804455 h 804507"/>
                  <a:gd name="connsiteX2" fmla="*/ 527929 w 1690194"/>
                  <a:gd name="connsiteY2" fmla="*/ 751036 h 804507"/>
                  <a:gd name="connsiteX3" fmla="*/ 9455 w 1690194"/>
                  <a:gd name="connsiteY3" fmla="*/ 238847 h 804507"/>
                  <a:gd name="connsiteX4" fmla="*/ 31451 w 1690194"/>
                  <a:gd name="connsiteY4" fmla="*/ 160290 h 804507"/>
                  <a:gd name="connsiteX5" fmla="*/ 1630865 w 1690194"/>
                  <a:gd name="connsiteY5" fmla="*/ 160290 h 804507"/>
                  <a:gd name="connsiteX6" fmla="*/ 1684284 w 1690194"/>
                  <a:gd name="connsiteY6" fmla="*/ 219993 h 804507"/>
                  <a:gd name="connsiteX7" fmla="*/ 1143814 w 1690194"/>
                  <a:gd name="connsiteY7" fmla="*/ 769890 h 804507"/>
                  <a:gd name="connsiteX8" fmla="*/ 1071542 w 1690194"/>
                  <a:gd name="connsiteY8" fmla="*/ 804455 h 80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194" h="804507">
                    <a:moveTo>
                      <a:pt x="1071542" y="804455"/>
                    </a:moveTo>
                    <a:lnTo>
                      <a:pt x="663047" y="804455"/>
                    </a:lnTo>
                    <a:cubicBezTo>
                      <a:pt x="608581" y="805503"/>
                      <a:pt x="566684" y="790837"/>
                      <a:pt x="527929" y="751036"/>
                    </a:cubicBezTo>
                    <a:lnTo>
                      <a:pt x="9455" y="238847"/>
                    </a:lnTo>
                    <a:cubicBezTo>
                      <a:pt x="-11493" y="212661"/>
                      <a:pt x="5265" y="167623"/>
                      <a:pt x="31451" y="160290"/>
                    </a:cubicBezTo>
                    <a:cubicBezTo>
                      <a:pt x="526881" y="-47100"/>
                      <a:pt x="1129150" y="-59668"/>
                      <a:pt x="1630865" y="160290"/>
                    </a:cubicBezTo>
                    <a:cubicBezTo>
                      <a:pt x="1670667" y="167622"/>
                      <a:pt x="1704185" y="196950"/>
                      <a:pt x="1684284" y="219993"/>
                    </a:cubicBezTo>
                    <a:lnTo>
                      <a:pt x="1143814" y="769890"/>
                    </a:lnTo>
                    <a:cubicBezTo>
                      <a:pt x="1119723" y="797124"/>
                      <a:pt x="1095633" y="792933"/>
                      <a:pt x="1071542" y="804455"/>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3885355" y="3840129"/>
                <a:ext cx="1099077" cy="683445"/>
              </a:xfrm>
              <a:prstGeom prst="rect">
                <a:avLst/>
              </a:prstGeom>
            </p:spPr>
            <p:txBody>
              <a:bodyPr wrap="square">
                <a:spAutoFit/>
              </a:bodyPr>
              <a:lstStyle/>
              <a:p>
                <a:pPr algn="ctr"/>
                <a:r>
                  <a:rPr lang="en-US" altLang="zh-CN" sz="3600" b="1" dirty="0">
                    <a:solidFill>
                      <a:prstClr val="white"/>
                    </a:solidFill>
                    <a:latin typeface="Agency FB" panose="020B0503020202020204" pitchFamily="34" charset="0"/>
                    <a:ea typeface="微软雅黑" panose="020B0503020204020204" pitchFamily="34" charset="-122"/>
                  </a:rPr>
                  <a:t>04</a:t>
                </a:r>
                <a:endParaRPr lang="zh-CN" altLang="en-US" sz="3600" b="1" dirty="0">
                  <a:solidFill>
                    <a:prstClr val="white"/>
                  </a:solidFill>
                  <a:latin typeface="Agency FB" panose="020B0503020202020204" pitchFamily="34" charset="0"/>
                  <a:ea typeface="微软雅黑" panose="020B0503020204020204" pitchFamily="34" charset="-122"/>
                </a:endParaRPr>
              </a:p>
            </p:txBody>
          </p:sp>
        </p:grpSp>
        <p:grpSp>
          <p:nvGrpSpPr>
            <p:cNvPr id="4" name="组合 3"/>
            <p:cNvGrpSpPr/>
            <p:nvPr/>
          </p:nvGrpSpPr>
          <p:grpSpPr>
            <a:xfrm>
              <a:off x="6444590" y="4547145"/>
              <a:ext cx="1422231" cy="1432643"/>
              <a:chOff x="6444590" y="4547145"/>
              <a:chExt cx="1422231" cy="1432643"/>
            </a:xfrm>
          </p:grpSpPr>
          <p:sp>
            <p:nvSpPr>
              <p:cNvPr id="36" name="任意多边形 35"/>
              <p:cNvSpPr/>
              <p:nvPr/>
            </p:nvSpPr>
            <p:spPr>
              <a:xfrm rot="10800000">
                <a:off x="6444590" y="454714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Freeform 22"/>
              <p:cNvSpPr>
                <a:spLocks noEditPoints="1"/>
              </p:cNvSpPr>
              <p:nvPr/>
            </p:nvSpPr>
            <p:spPr bwMode="auto">
              <a:xfrm>
                <a:off x="6664182" y="4748985"/>
                <a:ext cx="386804" cy="4542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312192" y="2386116"/>
              <a:ext cx="1422231" cy="1432643"/>
              <a:chOff x="4312192" y="2386116"/>
              <a:chExt cx="1422231" cy="1432643"/>
            </a:xfrm>
          </p:grpSpPr>
          <p:sp>
            <p:nvSpPr>
              <p:cNvPr id="40" name="任意多边形 39"/>
              <p:cNvSpPr/>
              <p:nvPr/>
            </p:nvSpPr>
            <p:spPr>
              <a:xfrm>
                <a:off x="4312192" y="2386116"/>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Freeform 14"/>
              <p:cNvSpPr>
                <a:spLocks noEditPoints="1"/>
              </p:cNvSpPr>
              <p:nvPr/>
            </p:nvSpPr>
            <p:spPr bwMode="auto">
              <a:xfrm>
                <a:off x="5038832" y="3175864"/>
                <a:ext cx="437483" cy="435720"/>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4297524" y="4544947"/>
              <a:ext cx="1432643" cy="1422231"/>
              <a:chOff x="4297524" y="4544947"/>
              <a:chExt cx="1432643" cy="1422231"/>
            </a:xfrm>
          </p:grpSpPr>
          <p:sp>
            <p:nvSpPr>
              <p:cNvPr id="34" name="任意多边形 33"/>
              <p:cNvSpPr/>
              <p:nvPr/>
            </p:nvSpPr>
            <p:spPr>
              <a:xfrm rot="16200000">
                <a:off x="4302730" y="4539741"/>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Freeform 26"/>
              <p:cNvSpPr>
                <a:spLocks noEditPoints="1"/>
              </p:cNvSpPr>
              <p:nvPr/>
            </p:nvSpPr>
            <p:spPr bwMode="auto">
              <a:xfrm>
                <a:off x="5177203" y="4801539"/>
                <a:ext cx="337720" cy="35481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 name="组合 2"/>
            <p:cNvGrpSpPr/>
            <p:nvPr/>
          </p:nvGrpSpPr>
          <p:grpSpPr>
            <a:xfrm>
              <a:off x="6443214" y="2404191"/>
              <a:ext cx="1432643" cy="1422231"/>
              <a:chOff x="6443214" y="2404191"/>
              <a:chExt cx="1432643" cy="1422231"/>
            </a:xfrm>
          </p:grpSpPr>
          <p:sp>
            <p:nvSpPr>
              <p:cNvPr id="38" name="任意多边形 37"/>
              <p:cNvSpPr/>
              <p:nvPr/>
            </p:nvSpPr>
            <p:spPr>
              <a:xfrm rot="5400000">
                <a:off x="6448420" y="2398985"/>
                <a:ext cx="1422231" cy="1432643"/>
              </a:xfrm>
              <a:custGeom>
                <a:avLst/>
                <a:gdLst>
                  <a:gd name="connsiteX0" fmla="*/ 1275184 w 1331168"/>
                  <a:gd name="connsiteY0" fmla="*/ 1331167 h 1337387"/>
                  <a:gd name="connsiteX1" fmla="*/ 678025 w 1331168"/>
                  <a:gd name="connsiteY1" fmla="*/ 1337387 h 1337387"/>
                  <a:gd name="connsiteX2" fmla="*/ 566057 w 1331168"/>
                  <a:gd name="connsiteY2" fmla="*/ 1312506 h 1337387"/>
                  <a:gd name="connsiteX3" fmla="*/ 6221 w 1331168"/>
                  <a:gd name="connsiteY3" fmla="*/ 740228 h 1337387"/>
                  <a:gd name="connsiteX4" fmla="*/ 0 w 1331168"/>
                  <a:gd name="connsiteY4" fmla="*/ 634481 h 1337387"/>
                  <a:gd name="connsiteX5" fmla="*/ 622041 w 1331168"/>
                  <a:gd name="connsiteY5" fmla="*/ 0 h 1337387"/>
                  <a:gd name="connsiteX6" fmla="*/ 715347 w 1331168"/>
                  <a:gd name="connsiteY6" fmla="*/ 6220 h 1337387"/>
                  <a:gd name="connsiteX7" fmla="*/ 1256523 w 1331168"/>
                  <a:gd name="connsiteY7" fmla="*/ 553616 h 1337387"/>
                  <a:gd name="connsiteX8" fmla="*/ 1318727 w 1331168"/>
                  <a:gd name="connsiteY8" fmla="*/ 653143 h 1337387"/>
                  <a:gd name="connsiteX9" fmla="*/ 1331168 w 1331168"/>
                  <a:gd name="connsiteY9" fmla="*/ 1268963 h 1337387"/>
                  <a:gd name="connsiteX10" fmla="*/ 1275184 w 1331168"/>
                  <a:gd name="connsiteY10" fmla="*/ 1331167 h 1337387"/>
                  <a:gd name="connsiteX0" fmla="*/ 1284406 w 1340390"/>
                  <a:gd name="connsiteY0" fmla="*/ 1331167 h 1337387"/>
                  <a:gd name="connsiteX1" fmla="*/ 687247 w 1340390"/>
                  <a:gd name="connsiteY1" fmla="*/ 1337387 h 1337387"/>
                  <a:gd name="connsiteX2" fmla="*/ 575279 w 1340390"/>
                  <a:gd name="connsiteY2" fmla="*/ 1312506 h 1337387"/>
                  <a:gd name="connsiteX3" fmla="*/ 15443 w 1340390"/>
                  <a:gd name="connsiteY3" fmla="*/ 740228 h 1337387"/>
                  <a:gd name="connsiteX4" fmla="*/ 9222 w 1340390"/>
                  <a:gd name="connsiteY4" fmla="*/ 634481 h 1337387"/>
                  <a:gd name="connsiteX5" fmla="*/ 631263 w 1340390"/>
                  <a:gd name="connsiteY5" fmla="*/ 0 h 1337387"/>
                  <a:gd name="connsiteX6" fmla="*/ 724569 w 1340390"/>
                  <a:gd name="connsiteY6" fmla="*/ 6220 h 1337387"/>
                  <a:gd name="connsiteX7" fmla="*/ 1265745 w 1340390"/>
                  <a:gd name="connsiteY7" fmla="*/ 553616 h 1337387"/>
                  <a:gd name="connsiteX8" fmla="*/ 1327949 w 1340390"/>
                  <a:gd name="connsiteY8" fmla="*/ 653143 h 1337387"/>
                  <a:gd name="connsiteX9" fmla="*/ 1340390 w 1340390"/>
                  <a:gd name="connsiteY9" fmla="*/ 1268963 h 1337387"/>
                  <a:gd name="connsiteX10" fmla="*/ 1284406 w 1340390"/>
                  <a:gd name="connsiteY10" fmla="*/ 1331167 h 1337387"/>
                  <a:gd name="connsiteX0" fmla="*/ 1289013 w 1344997"/>
                  <a:gd name="connsiteY0" fmla="*/ 1331167 h 1337387"/>
                  <a:gd name="connsiteX1" fmla="*/ 691854 w 1344997"/>
                  <a:gd name="connsiteY1" fmla="*/ 1337387 h 1337387"/>
                  <a:gd name="connsiteX2" fmla="*/ 579886 w 1344997"/>
                  <a:gd name="connsiteY2" fmla="*/ 1312506 h 1337387"/>
                  <a:gd name="connsiteX3" fmla="*/ 20050 w 1344997"/>
                  <a:gd name="connsiteY3" fmla="*/ 740228 h 1337387"/>
                  <a:gd name="connsiteX4" fmla="*/ 13829 w 1344997"/>
                  <a:gd name="connsiteY4" fmla="*/ 634481 h 1337387"/>
                  <a:gd name="connsiteX5" fmla="*/ 635870 w 1344997"/>
                  <a:gd name="connsiteY5" fmla="*/ 0 h 1337387"/>
                  <a:gd name="connsiteX6" fmla="*/ 729176 w 1344997"/>
                  <a:gd name="connsiteY6" fmla="*/ 6220 h 1337387"/>
                  <a:gd name="connsiteX7" fmla="*/ 1270352 w 1344997"/>
                  <a:gd name="connsiteY7" fmla="*/ 553616 h 1337387"/>
                  <a:gd name="connsiteX8" fmla="*/ 1332556 w 1344997"/>
                  <a:gd name="connsiteY8" fmla="*/ 653143 h 1337387"/>
                  <a:gd name="connsiteX9" fmla="*/ 1344997 w 1344997"/>
                  <a:gd name="connsiteY9" fmla="*/ 1268963 h 1337387"/>
                  <a:gd name="connsiteX10" fmla="*/ 1289013 w 1344997"/>
                  <a:gd name="connsiteY10" fmla="*/ 1331167 h 1337387"/>
                  <a:gd name="connsiteX0" fmla="*/ 1289013 w 1344997"/>
                  <a:gd name="connsiteY0" fmla="*/ 1343158 h 1349378"/>
                  <a:gd name="connsiteX1" fmla="*/ 691854 w 1344997"/>
                  <a:gd name="connsiteY1" fmla="*/ 1349378 h 1349378"/>
                  <a:gd name="connsiteX2" fmla="*/ 579886 w 1344997"/>
                  <a:gd name="connsiteY2" fmla="*/ 1324497 h 1349378"/>
                  <a:gd name="connsiteX3" fmla="*/ 20050 w 1344997"/>
                  <a:gd name="connsiteY3" fmla="*/ 752219 h 1349378"/>
                  <a:gd name="connsiteX4" fmla="*/ 13829 w 1344997"/>
                  <a:gd name="connsiteY4" fmla="*/ 646472 h 1349378"/>
                  <a:gd name="connsiteX5" fmla="*/ 635870 w 1344997"/>
                  <a:gd name="connsiteY5" fmla="*/ 11991 h 1349378"/>
                  <a:gd name="connsiteX6" fmla="*/ 729176 w 1344997"/>
                  <a:gd name="connsiteY6" fmla="*/ 18211 h 1349378"/>
                  <a:gd name="connsiteX7" fmla="*/ 1270352 w 1344997"/>
                  <a:gd name="connsiteY7" fmla="*/ 565607 h 1349378"/>
                  <a:gd name="connsiteX8" fmla="*/ 1332556 w 1344997"/>
                  <a:gd name="connsiteY8" fmla="*/ 665134 h 1349378"/>
                  <a:gd name="connsiteX9" fmla="*/ 1344997 w 1344997"/>
                  <a:gd name="connsiteY9" fmla="*/ 1280954 h 1349378"/>
                  <a:gd name="connsiteX10" fmla="*/ 1289013 w 1344997"/>
                  <a:gd name="connsiteY10" fmla="*/ 1343158 h 1349378"/>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7"/>
                  <a:gd name="connsiteY0" fmla="*/ 1348624 h 1354844"/>
                  <a:gd name="connsiteX1" fmla="*/ 691854 w 1344997"/>
                  <a:gd name="connsiteY1" fmla="*/ 1354844 h 1354844"/>
                  <a:gd name="connsiteX2" fmla="*/ 579886 w 1344997"/>
                  <a:gd name="connsiteY2" fmla="*/ 1329963 h 1354844"/>
                  <a:gd name="connsiteX3" fmla="*/ 20050 w 1344997"/>
                  <a:gd name="connsiteY3" fmla="*/ 757685 h 1354844"/>
                  <a:gd name="connsiteX4" fmla="*/ 13829 w 1344997"/>
                  <a:gd name="connsiteY4" fmla="*/ 651938 h 1354844"/>
                  <a:gd name="connsiteX5" fmla="*/ 635870 w 1344997"/>
                  <a:gd name="connsiteY5" fmla="*/ 17457 h 1354844"/>
                  <a:gd name="connsiteX6" fmla="*/ 729176 w 1344997"/>
                  <a:gd name="connsiteY6" fmla="*/ 23677 h 1354844"/>
                  <a:gd name="connsiteX7" fmla="*/ 1270352 w 1344997"/>
                  <a:gd name="connsiteY7" fmla="*/ 571073 h 1354844"/>
                  <a:gd name="connsiteX8" fmla="*/ 1332556 w 1344997"/>
                  <a:gd name="connsiteY8" fmla="*/ 670600 h 1354844"/>
                  <a:gd name="connsiteX9" fmla="*/ 1344997 w 1344997"/>
                  <a:gd name="connsiteY9" fmla="*/ 1286420 h 1354844"/>
                  <a:gd name="connsiteX10" fmla="*/ 1289013 w 1344997"/>
                  <a:gd name="connsiteY10" fmla="*/ 1348624 h 1354844"/>
                  <a:gd name="connsiteX0" fmla="*/ 1289013 w 1344998"/>
                  <a:gd name="connsiteY0" fmla="*/ 1348624 h 1354844"/>
                  <a:gd name="connsiteX1" fmla="*/ 691854 w 1344998"/>
                  <a:gd name="connsiteY1" fmla="*/ 1354844 h 1354844"/>
                  <a:gd name="connsiteX2" fmla="*/ 579886 w 1344998"/>
                  <a:gd name="connsiteY2" fmla="*/ 1329963 h 1354844"/>
                  <a:gd name="connsiteX3" fmla="*/ 20050 w 1344998"/>
                  <a:gd name="connsiteY3" fmla="*/ 757685 h 1354844"/>
                  <a:gd name="connsiteX4" fmla="*/ 13829 w 1344998"/>
                  <a:gd name="connsiteY4" fmla="*/ 651938 h 1354844"/>
                  <a:gd name="connsiteX5" fmla="*/ 635870 w 1344998"/>
                  <a:gd name="connsiteY5" fmla="*/ 17457 h 1354844"/>
                  <a:gd name="connsiteX6" fmla="*/ 729176 w 1344998"/>
                  <a:gd name="connsiteY6" fmla="*/ 23677 h 1354844"/>
                  <a:gd name="connsiteX7" fmla="*/ 1270352 w 1344998"/>
                  <a:gd name="connsiteY7" fmla="*/ 571073 h 1354844"/>
                  <a:gd name="connsiteX8" fmla="*/ 1332556 w 1344998"/>
                  <a:gd name="connsiteY8" fmla="*/ 670600 h 1354844"/>
                  <a:gd name="connsiteX9" fmla="*/ 1344997 w 1344998"/>
                  <a:gd name="connsiteY9" fmla="*/ 1286420 h 1354844"/>
                  <a:gd name="connsiteX10" fmla="*/ 1289013 w 1344998"/>
                  <a:gd name="connsiteY10" fmla="*/ 1348624 h 13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44998" h="1354844">
                    <a:moveTo>
                      <a:pt x="1289013" y="1348624"/>
                    </a:moveTo>
                    <a:lnTo>
                      <a:pt x="691854" y="1354844"/>
                    </a:lnTo>
                    <a:cubicBezTo>
                      <a:pt x="660816" y="1352835"/>
                      <a:pt x="604640" y="1353968"/>
                      <a:pt x="579886" y="1329963"/>
                    </a:cubicBezTo>
                    <a:lnTo>
                      <a:pt x="20050" y="757685"/>
                    </a:lnTo>
                    <a:cubicBezTo>
                      <a:pt x="-878" y="722436"/>
                      <a:pt x="-9235" y="684045"/>
                      <a:pt x="13829" y="651938"/>
                    </a:cubicBezTo>
                    <a:lnTo>
                      <a:pt x="635870" y="17457"/>
                    </a:lnTo>
                    <a:cubicBezTo>
                      <a:pt x="666972" y="-11892"/>
                      <a:pt x="704358" y="-392"/>
                      <a:pt x="729176" y="23677"/>
                    </a:cubicBezTo>
                    <a:lnTo>
                      <a:pt x="1270352" y="571073"/>
                    </a:lnTo>
                    <a:cubicBezTo>
                      <a:pt x="1297372" y="601107"/>
                      <a:pt x="1324390" y="634281"/>
                      <a:pt x="1332556" y="670600"/>
                    </a:cubicBezTo>
                    <a:lnTo>
                      <a:pt x="1344997" y="1286420"/>
                    </a:lnTo>
                    <a:cubicBezTo>
                      <a:pt x="1345189" y="1319725"/>
                      <a:pt x="1320243" y="1349885"/>
                      <a:pt x="1289013" y="1348624"/>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Freeform 33"/>
              <p:cNvSpPr>
                <a:spLocks noEditPoints="1"/>
              </p:cNvSpPr>
              <p:nvPr/>
            </p:nvSpPr>
            <p:spPr bwMode="auto">
              <a:xfrm>
                <a:off x="6664182" y="3203673"/>
                <a:ext cx="463942" cy="435719"/>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sp>
        <p:nvSpPr>
          <p:cNvPr id="51" name="矩形 47"/>
          <p:cNvSpPr>
            <a:spLocks noChangeArrowheads="1"/>
          </p:cNvSpPr>
          <p:nvPr/>
        </p:nvSpPr>
        <p:spPr bwMode="auto">
          <a:xfrm>
            <a:off x="8902632" y="2658059"/>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2" name="矩形 47"/>
          <p:cNvSpPr>
            <a:spLocks noChangeArrowheads="1"/>
          </p:cNvSpPr>
          <p:nvPr/>
        </p:nvSpPr>
        <p:spPr bwMode="auto">
          <a:xfrm>
            <a:off x="1006920" y="270139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3" name="矩形 47"/>
          <p:cNvSpPr>
            <a:spLocks noChangeArrowheads="1"/>
          </p:cNvSpPr>
          <p:nvPr/>
        </p:nvSpPr>
        <p:spPr bwMode="auto">
          <a:xfrm>
            <a:off x="1037197" y="500529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4" name="矩形 47"/>
          <p:cNvSpPr>
            <a:spLocks noChangeArrowheads="1"/>
          </p:cNvSpPr>
          <p:nvPr/>
        </p:nvSpPr>
        <p:spPr bwMode="auto">
          <a:xfrm>
            <a:off x="8902631" y="49619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文本框 5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62629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1000" fill="hold"/>
                                        <p:tgtEl>
                                          <p:spTgt spid="55"/>
                                        </p:tgtEl>
                                        <p:attrNameLst>
                                          <p:attrName>ppt_w</p:attrName>
                                        </p:attrNameLst>
                                      </p:cBhvr>
                                      <p:tavLst>
                                        <p:tav tm="0">
                                          <p:val>
                                            <p:fltVal val="0"/>
                                          </p:val>
                                        </p:tav>
                                        <p:tav tm="100000">
                                          <p:val>
                                            <p:strVal val="#ppt_w"/>
                                          </p:val>
                                        </p:tav>
                                      </p:tavLst>
                                    </p:anim>
                                    <p:anim calcmode="lin" valueType="num">
                                      <p:cBhvr>
                                        <p:cTn id="8" dur="1000" fill="hold"/>
                                        <p:tgtEl>
                                          <p:spTgt spid="55"/>
                                        </p:tgtEl>
                                        <p:attrNameLst>
                                          <p:attrName>ppt_h</p:attrName>
                                        </p:attrNameLst>
                                      </p:cBhvr>
                                      <p:tavLst>
                                        <p:tav tm="0">
                                          <p:val>
                                            <p:fltVal val="0"/>
                                          </p:val>
                                        </p:tav>
                                        <p:tav tm="100000">
                                          <p:val>
                                            <p:strVal val="#ppt_h"/>
                                          </p:val>
                                        </p:tav>
                                      </p:tavLst>
                                    </p:anim>
                                    <p:anim calcmode="lin" valueType="num">
                                      <p:cBhvr>
                                        <p:cTn id="9" dur="1000" fill="hold"/>
                                        <p:tgtEl>
                                          <p:spTgt spid="55"/>
                                        </p:tgtEl>
                                        <p:attrNameLst>
                                          <p:attrName>style.rotation</p:attrName>
                                        </p:attrNameLst>
                                      </p:cBhvr>
                                      <p:tavLst>
                                        <p:tav tm="0">
                                          <p:val>
                                            <p:fltVal val="90"/>
                                          </p:val>
                                        </p:tav>
                                        <p:tav tm="100000">
                                          <p:val>
                                            <p:fltVal val="0"/>
                                          </p:val>
                                        </p:tav>
                                      </p:tavLst>
                                    </p:anim>
                                    <p:animEffect transition="in" filter="fade">
                                      <p:cBhvr>
                                        <p:cTn id="10" dur="1000"/>
                                        <p:tgtEl>
                                          <p:spTgt spid="55"/>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flipH="1">
            <a:off x="1070572" y="2581956"/>
            <a:ext cx="4049161" cy="1575847"/>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flipH="1">
            <a:off x="7085872" y="2552371"/>
            <a:ext cx="4049161" cy="1575847"/>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337355" y="1931259"/>
            <a:ext cx="1988355" cy="1988355"/>
          </a:xfrm>
          <a:prstGeom prst="ellipse">
            <a:avLst/>
          </a:prstGeom>
          <a:blipFill>
            <a:blip r:embed="rId6"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352654" y="1931259"/>
            <a:ext cx="1988355" cy="1988355"/>
          </a:xfrm>
          <a:prstGeom prst="ellipse">
            <a:avLst/>
          </a:prstGeom>
          <a:blipFill>
            <a:blip r:embed="rId7"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7"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33720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outVertical)">
                                      <p:cBhvr>
                                        <p:cTn id="25" dur="500"/>
                                        <p:tgtEl>
                                          <p:spTgt spid="12"/>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out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6010295" y="4051459"/>
            <a:ext cx="2010634" cy="2010633"/>
          </a:xfrm>
          <a:prstGeom prst="ellipse">
            <a:avLst/>
          </a:prstGeom>
          <a:blipFill>
            <a:blip r:embed="rId6"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01770" y="2088465"/>
            <a:ext cx="2010634" cy="2010633"/>
          </a:xfrm>
          <a:prstGeom prst="ellipse">
            <a:avLst/>
          </a:prstGeom>
          <a:blipFill>
            <a:blip r:embed="rId7"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8023039" y="2088465"/>
            <a:ext cx="2010634" cy="2010633"/>
          </a:xfrm>
          <a:prstGeom prst="ellipse">
            <a:avLst/>
          </a:prstGeom>
          <a:blipFill>
            <a:blip r:embed="rId8"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031169" y="4099098"/>
            <a:ext cx="2010634" cy="2010633"/>
          </a:xfrm>
          <a:prstGeom prst="ellipse">
            <a:avLst/>
          </a:prstGeom>
          <a:blipFill>
            <a:blip r:embed="rId9"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2054912" y="2088465"/>
            <a:ext cx="2371909" cy="2010634"/>
            <a:chOff x="2054912" y="1992929"/>
            <a:chExt cx="2371909" cy="2010634"/>
          </a:xfrm>
        </p:grpSpPr>
        <p:sp>
          <p:nvSpPr>
            <p:cNvPr id="16" name="任意多边形 15"/>
            <p:cNvSpPr>
              <a:spLocks noChangeAspect="1"/>
            </p:cNvSpPr>
            <p:nvPr/>
          </p:nvSpPr>
          <p:spPr>
            <a:xfrm>
              <a:off x="2054912" y="1992929"/>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2795544" y="2358136"/>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47"/>
            <p:cNvSpPr>
              <a:spLocks noChangeArrowheads="1"/>
            </p:cNvSpPr>
            <p:nvPr/>
          </p:nvSpPr>
          <p:spPr bwMode="auto">
            <a:xfrm>
              <a:off x="2342279"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19" name="组合 18"/>
          <p:cNvGrpSpPr/>
          <p:nvPr/>
        </p:nvGrpSpPr>
        <p:grpSpPr>
          <a:xfrm>
            <a:off x="6012405" y="2088465"/>
            <a:ext cx="2010634" cy="2371909"/>
            <a:chOff x="6012405" y="1992929"/>
            <a:chExt cx="2010634" cy="2371909"/>
          </a:xfrm>
        </p:grpSpPr>
        <p:sp>
          <p:nvSpPr>
            <p:cNvPr id="20" name="任意多边形 19"/>
            <p:cNvSpPr>
              <a:spLocks noChangeAspect="1"/>
            </p:cNvSpPr>
            <p:nvPr/>
          </p:nvSpPr>
          <p:spPr>
            <a:xfrm rot="5400000">
              <a:off x="5831767" y="2173567"/>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2"/>
            <p:cNvSpPr>
              <a:spLocks noEditPoints="1"/>
            </p:cNvSpPr>
            <p:nvPr/>
          </p:nvSpPr>
          <p:spPr bwMode="auto">
            <a:xfrm>
              <a:off x="6797764" y="2358136"/>
              <a:ext cx="437805" cy="46787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47"/>
            <p:cNvSpPr>
              <a:spLocks noChangeArrowheads="1"/>
            </p:cNvSpPr>
            <p:nvPr/>
          </p:nvSpPr>
          <p:spPr bwMode="auto">
            <a:xfrm>
              <a:off x="6299330" y="3115751"/>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3" name="组合 22"/>
          <p:cNvGrpSpPr/>
          <p:nvPr/>
        </p:nvGrpSpPr>
        <p:grpSpPr>
          <a:xfrm>
            <a:off x="3614642" y="4079119"/>
            <a:ext cx="2371909" cy="2010634"/>
            <a:chOff x="3614642" y="3983583"/>
            <a:chExt cx="2371909" cy="2010634"/>
          </a:xfrm>
        </p:grpSpPr>
        <p:sp>
          <p:nvSpPr>
            <p:cNvPr id="24" name="任意多边形 23"/>
            <p:cNvSpPr>
              <a:spLocks noChangeAspect="1"/>
            </p:cNvSpPr>
            <p:nvPr/>
          </p:nvSpPr>
          <p:spPr>
            <a:xfrm flipH="1">
              <a:off x="3614642" y="3983583"/>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4"/>
            <p:cNvSpPr>
              <a:spLocks noEditPoints="1"/>
            </p:cNvSpPr>
            <p:nvPr/>
          </p:nvSpPr>
          <p:spPr bwMode="auto">
            <a:xfrm>
              <a:off x="4751514" y="4346055"/>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6" name="矩形 25"/>
            <p:cNvSpPr>
              <a:spLocks noChangeArrowheads="1"/>
            </p:cNvSpPr>
            <p:nvPr/>
          </p:nvSpPr>
          <p:spPr bwMode="auto">
            <a:xfrm>
              <a:off x="4269342"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grpSp>
        <p:nvGrpSpPr>
          <p:cNvPr id="27" name="组合 26"/>
          <p:cNvGrpSpPr/>
          <p:nvPr/>
        </p:nvGrpSpPr>
        <p:grpSpPr>
          <a:xfrm>
            <a:off x="8025149" y="3690183"/>
            <a:ext cx="2010634" cy="2371909"/>
            <a:chOff x="8025149" y="3594647"/>
            <a:chExt cx="2010634" cy="2371909"/>
          </a:xfrm>
        </p:grpSpPr>
        <p:sp>
          <p:nvSpPr>
            <p:cNvPr id="28" name="任意多边形 27"/>
            <p:cNvSpPr>
              <a:spLocks noChangeAspect="1"/>
            </p:cNvSpPr>
            <p:nvPr/>
          </p:nvSpPr>
          <p:spPr>
            <a:xfrm rot="16200000" flipV="1">
              <a:off x="7844511" y="3775285"/>
              <a:ext cx="2371909" cy="2010634"/>
            </a:xfrm>
            <a:custGeom>
              <a:avLst/>
              <a:gdLst>
                <a:gd name="connsiteX0" fmla="*/ 900000 w 2123428"/>
                <a:gd name="connsiteY0" fmla="*/ 0 h 1800000"/>
                <a:gd name="connsiteX1" fmla="*/ 1729274 w 2123428"/>
                <a:gd name="connsiteY1" fmla="*/ 549680 h 1800000"/>
                <a:gd name="connsiteX2" fmla="*/ 1775351 w 2123428"/>
                <a:gd name="connsiteY2" fmla="*/ 698116 h 1800000"/>
                <a:gd name="connsiteX3" fmla="*/ 2123428 w 2123428"/>
                <a:gd name="connsiteY3" fmla="*/ 900000 h 1800000"/>
                <a:gd name="connsiteX4" fmla="*/ 1775351 w 2123428"/>
                <a:gd name="connsiteY4" fmla="*/ 1101883 h 1800000"/>
                <a:gd name="connsiteX5" fmla="*/ 1729274 w 2123428"/>
                <a:gd name="connsiteY5" fmla="*/ 1250321 h 1800000"/>
                <a:gd name="connsiteX6" fmla="*/ 900000 w 2123428"/>
                <a:gd name="connsiteY6" fmla="*/ 1800000 h 1800000"/>
                <a:gd name="connsiteX7" fmla="*/ 0 w 2123428"/>
                <a:gd name="connsiteY7" fmla="*/ 900000 h 1800000"/>
                <a:gd name="connsiteX8" fmla="*/ 900000 w 2123428"/>
                <a:gd name="connsiteY8" fmla="*/ 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428" h="1800000">
                  <a:moveTo>
                    <a:pt x="900000" y="0"/>
                  </a:moveTo>
                  <a:cubicBezTo>
                    <a:pt x="1272792" y="0"/>
                    <a:pt x="1592646" y="226656"/>
                    <a:pt x="1729274" y="549680"/>
                  </a:cubicBezTo>
                  <a:lnTo>
                    <a:pt x="1775351" y="698116"/>
                  </a:lnTo>
                  <a:lnTo>
                    <a:pt x="2123428" y="900000"/>
                  </a:lnTo>
                  <a:lnTo>
                    <a:pt x="1775351" y="1101883"/>
                  </a:lnTo>
                  <a:lnTo>
                    <a:pt x="1729274" y="1250321"/>
                  </a:lnTo>
                  <a:cubicBezTo>
                    <a:pt x="1592646" y="1573344"/>
                    <a:pt x="1272792" y="1800000"/>
                    <a:pt x="900000" y="1800000"/>
                  </a:cubicBezTo>
                  <a:cubicBezTo>
                    <a:pt x="402944" y="1800000"/>
                    <a:pt x="0" y="1397056"/>
                    <a:pt x="0" y="900000"/>
                  </a:cubicBezTo>
                  <a:cubicBezTo>
                    <a:pt x="0" y="402944"/>
                    <a:pt x="402944" y="0"/>
                    <a:pt x="900000" y="0"/>
                  </a:cubicBezTo>
                  <a:close/>
                </a:path>
              </a:pathLst>
            </a:custGeom>
            <a:solidFill>
              <a:srgbClr val="5ABC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33"/>
            <p:cNvSpPr>
              <a:spLocks noEditPoints="1"/>
            </p:cNvSpPr>
            <p:nvPr/>
          </p:nvSpPr>
          <p:spPr bwMode="auto">
            <a:xfrm>
              <a:off x="8821025" y="4346056"/>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矩形 47"/>
            <p:cNvSpPr>
              <a:spLocks noChangeArrowheads="1"/>
            </p:cNvSpPr>
            <p:nvPr/>
          </p:nvSpPr>
          <p:spPr bwMode="auto">
            <a:xfrm>
              <a:off x="8304465" y="5081986"/>
              <a:ext cx="160680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smtClean="0">
                  <a:solidFill>
                    <a:srgbClr val="FEFEFE"/>
                  </a:solidFill>
                </a:rPr>
                <a:t>输入标题</a:t>
              </a:r>
              <a:endParaRPr lang="en-US" altLang="zh-CN" sz="2400" dirty="0">
                <a:solidFill>
                  <a:srgbClr val="FEFEFE"/>
                </a:solidFill>
              </a:endParaRPr>
            </a:p>
          </p:txBody>
        </p:sp>
      </p:grpSp>
      <p:sp>
        <p:nvSpPr>
          <p:cNvPr id="31" name="文本框 3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72576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750" fill="hold"/>
                                        <p:tgtEl>
                                          <p:spTgt spid="12"/>
                                        </p:tgtEl>
                                        <p:attrNameLst>
                                          <p:attrName>ppt_w</p:attrName>
                                        </p:attrNameLst>
                                      </p:cBhvr>
                                      <p:tavLst>
                                        <p:tav tm="0">
                                          <p:val>
                                            <p:fltVal val="0"/>
                                          </p:val>
                                        </p:tav>
                                        <p:tav tm="100000">
                                          <p:val>
                                            <p:strVal val="#ppt_w"/>
                                          </p:val>
                                        </p:tav>
                                      </p:tavLst>
                                    </p:anim>
                                    <p:anim calcmode="lin" valueType="num">
                                      <p:cBhvr>
                                        <p:cTn id="8" dur="750" fill="hold"/>
                                        <p:tgtEl>
                                          <p:spTgt spid="12"/>
                                        </p:tgtEl>
                                        <p:attrNameLst>
                                          <p:attrName>ppt_h</p:attrName>
                                        </p:attrNameLst>
                                      </p:cBhvr>
                                      <p:tavLst>
                                        <p:tav tm="0">
                                          <p:val>
                                            <p:fltVal val="0"/>
                                          </p:val>
                                        </p:tav>
                                        <p:tav tm="100000">
                                          <p:val>
                                            <p:strVal val="#ppt_h"/>
                                          </p:val>
                                        </p:tav>
                                      </p:tavLst>
                                    </p:anim>
                                    <p:animEffect transition="in" filter="fade">
                                      <p:cBhvr>
                                        <p:cTn id="9" dur="750"/>
                                        <p:tgtEl>
                                          <p:spTgt spid="1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fltVal val="0"/>
                                          </p:val>
                                        </p:tav>
                                        <p:tav tm="100000">
                                          <p:val>
                                            <p:strVal val="#ppt_w"/>
                                          </p:val>
                                        </p:tav>
                                      </p:tavLst>
                                    </p:anim>
                                    <p:anim calcmode="lin" valueType="num">
                                      <p:cBhvr>
                                        <p:cTn id="13" dur="750" fill="hold"/>
                                        <p:tgtEl>
                                          <p:spTgt spid="14"/>
                                        </p:tgtEl>
                                        <p:attrNameLst>
                                          <p:attrName>ppt_h</p:attrName>
                                        </p:attrNameLst>
                                      </p:cBhvr>
                                      <p:tavLst>
                                        <p:tav tm="0">
                                          <p:val>
                                            <p:fltVal val="0"/>
                                          </p:val>
                                        </p:tav>
                                        <p:tav tm="100000">
                                          <p:val>
                                            <p:strVal val="#ppt_h"/>
                                          </p:val>
                                        </p:tav>
                                      </p:tavLst>
                                    </p:anim>
                                    <p:animEffect transition="in" filter="fade">
                                      <p:cBhvr>
                                        <p:cTn id="14" dur="750"/>
                                        <p:tgtEl>
                                          <p:spTgt spid="14"/>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750" fill="hold"/>
                                        <p:tgtEl>
                                          <p:spTgt spid="11"/>
                                        </p:tgtEl>
                                        <p:attrNameLst>
                                          <p:attrName>ppt_w</p:attrName>
                                        </p:attrNameLst>
                                      </p:cBhvr>
                                      <p:tavLst>
                                        <p:tav tm="0">
                                          <p:val>
                                            <p:fltVal val="0"/>
                                          </p:val>
                                        </p:tav>
                                        <p:tav tm="100000">
                                          <p:val>
                                            <p:strVal val="#ppt_w"/>
                                          </p:val>
                                        </p:tav>
                                      </p:tavLst>
                                    </p:anim>
                                    <p:anim calcmode="lin" valueType="num">
                                      <p:cBhvr>
                                        <p:cTn id="18" dur="750" fill="hold"/>
                                        <p:tgtEl>
                                          <p:spTgt spid="11"/>
                                        </p:tgtEl>
                                        <p:attrNameLst>
                                          <p:attrName>ppt_h</p:attrName>
                                        </p:attrNameLst>
                                      </p:cBhvr>
                                      <p:tavLst>
                                        <p:tav tm="0">
                                          <p:val>
                                            <p:fltVal val="0"/>
                                          </p:val>
                                        </p:tav>
                                        <p:tav tm="100000">
                                          <p:val>
                                            <p:strVal val="#ppt_h"/>
                                          </p:val>
                                        </p:tav>
                                      </p:tavLst>
                                    </p:anim>
                                    <p:animEffect transition="in" filter="fade">
                                      <p:cBhvr>
                                        <p:cTn id="19" dur="750"/>
                                        <p:tgtEl>
                                          <p:spTgt spid="11"/>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750" fill="hold"/>
                                        <p:tgtEl>
                                          <p:spTgt spid="13"/>
                                        </p:tgtEl>
                                        <p:attrNameLst>
                                          <p:attrName>ppt_w</p:attrName>
                                        </p:attrNameLst>
                                      </p:cBhvr>
                                      <p:tavLst>
                                        <p:tav tm="0">
                                          <p:val>
                                            <p:fltVal val="0"/>
                                          </p:val>
                                        </p:tav>
                                        <p:tav tm="100000">
                                          <p:val>
                                            <p:strVal val="#ppt_w"/>
                                          </p:val>
                                        </p:tav>
                                      </p:tavLst>
                                    </p:anim>
                                    <p:anim calcmode="lin" valueType="num">
                                      <p:cBhvr>
                                        <p:cTn id="23" dur="750" fill="hold"/>
                                        <p:tgtEl>
                                          <p:spTgt spid="13"/>
                                        </p:tgtEl>
                                        <p:attrNameLst>
                                          <p:attrName>ppt_h</p:attrName>
                                        </p:attrNameLst>
                                      </p:cBhvr>
                                      <p:tavLst>
                                        <p:tav tm="0">
                                          <p:val>
                                            <p:fltVal val="0"/>
                                          </p:val>
                                        </p:tav>
                                        <p:tav tm="100000">
                                          <p:val>
                                            <p:strVal val="#ppt_h"/>
                                          </p:val>
                                        </p:tav>
                                      </p:tavLst>
                                    </p:anim>
                                    <p:animEffect transition="in" filter="fade">
                                      <p:cBhvr>
                                        <p:cTn id="24" dur="750"/>
                                        <p:tgtEl>
                                          <p:spTgt spid="13"/>
                                        </p:tgtEl>
                                      </p:cBhvr>
                                    </p:animEffect>
                                  </p:childTnLst>
                                </p:cTn>
                              </p:par>
                            </p:childTnLst>
                          </p:cTn>
                        </p:par>
                        <p:par>
                          <p:cTn id="25" fill="hold">
                            <p:stCondLst>
                              <p:cond delay="1500"/>
                            </p:stCondLst>
                            <p:childTnLst>
                              <p:par>
                                <p:cTn id="26" presetID="2" presetClass="entr" presetSubtype="8" decel="4200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750" fill="hold"/>
                                        <p:tgtEl>
                                          <p:spTgt spid="15"/>
                                        </p:tgtEl>
                                        <p:attrNameLst>
                                          <p:attrName>ppt_x</p:attrName>
                                        </p:attrNameLst>
                                      </p:cBhvr>
                                      <p:tavLst>
                                        <p:tav tm="0">
                                          <p:val>
                                            <p:strVal val="0-#ppt_w/2"/>
                                          </p:val>
                                        </p:tav>
                                        <p:tav tm="100000">
                                          <p:val>
                                            <p:strVal val="#ppt_x"/>
                                          </p:val>
                                        </p:tav>
                                      </p:tavLst>
                                    </p:anim>
                                    <p:anim calcmode="lin" valueType="num">
                                      <p:cBhvr additive="base">
                                        <p:cTn id="29" dur="75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1" decel="42000" fill="hold" nodeType="withEffect">
                                  <p:stCondLst>
                                    <p:cond delay="25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ppt_x"/>
                                          </p:val>
                                        </p:tav>
                                        <p:tav tm="100000">
                                          <p:val>
                                            <p:strVal val="#ppt_x"/>
                                          </p:val>
                                        </p:tav>
                                      </p:tavLst>
                                    </p:anim>
                                    <p:anim calcmode="lin" valueType="num">
                                      <p:cBhvr additive="base">
                                        <p:cTn id="33" dur="750" fill="hold"/>
                                        <p:tgtEl>
                                          <p:spTgt spid="19"/>
                                        </p:tgtEl>
                                        <p:attrNameLst>
                                          <p:attrName>ppt_y</p:attrName>
                                        </p:attrNameLst>
                                      </p:cBhvr>
                                      <p:tavLst>
                                        <p:tav tm="0">
                                          <p:val>
                                            <p:strVal val="0-#ppt_h/2"/>
                                          </p:val>
                                        </p:tav>
                                        <p:tav tm="100000">
                                          <p:val>
                                            <p:strVal val="#ppt_y"/>
                                          </p:val>
                                        </p:tav>
                                      </p:tavLst>
                                    </p:anim>
                                  </p:childTnLst>
                                </p:cTn>
                              </p:par>
                              <p:par>
                                <p:cTn id="34" presetID="2" presetClass="entr" presetSubtype="2" decel="42000" fill="hold" nodeType="withEffect">
                                  <p:stCondLst>
                                    <p:cond delay="5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1+#ppt_w/2"/>
                                          </p:val>
                                        </p:tav>
                                        <p:tav tm="100000">
                                          <p:val>
                                            <p:strVal val="#ppt_x"/>
                                          </p:val>
                                        </p:tav>
                                      </p:tavLst>
                                    </p:anim>
                                    <p:anim calcmode="lin" valueType="num">
                                      <p:cBhvr additive="base">
                                        <p:cTn id="37" dur="75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4" decel="42000" fill="hold" nodeType="withEffect">
                                  <p:stCondLst>
                                    <p:cond delay="75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750" fill="hold"/>
                                        <p:tgtEl>
                                          <p:spTgt spid="27"/>
                                        </p:tgtEl>
                                        <p:attrNameLst>
                                          <p:attrName>ppt_x</p:attrName>
                                        </p:attrNameLst>
                                      </p:cBhvr>
                                      <p:tavLst>
                                        <p:tav tm="0">
                                          <p:val>
                                            <p:strVal val="#ppt_x"/>
                                          </p:val>
                                        </p:tav>
                                        <p:tav tm="100000">
                                          <p:val>
                                            <p:strVal val="#ppt_x"/>
                                          </p:val>
                                        </p:tav>
                                      </p:tavLst>
                                    </p:anim>
                                    <p:anim calcmode="lin" valueType="num">
                                      <p:cBhvr additive="base">
                                        <p:cTn id="41"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14404" y="2415038"/>
            <a:ext cx="3541139" cy="3292929"/>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36521" y="4045173"/>
            <a:ext cx="2188513" cy="1662794"/>
          </a:xfrm>
          <a:prstGeom prst="rect">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806012" y="4045173"/>
            <a:ext cx="2188513" cy="1662794"/>
          </a:xfrm>
          <a:prstGeom prst="rect">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075502" y="4045173"/>
            <a:ext cx="2188513" cy="1662794"/>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36521" y="2415038"/>
            <a:ext cx="2188513" cy="1646464"/>
            <a:chOff x="4536521" y="2415038"/>
            <a:chExt cx="2188513" cy="1646464"/>
          </a:xfrm>
        </p:grpSpPr>
        <p:sp>
          <p:nvSpPr>
            <p:cNvPr id="16" name="矩形 15"/>
            <p:cNvSpPr/>
            <p:nvPr/>
          </p:nvSpPr>
          <p:spPr>
            <a:xfrm>
              <a:off x="4536521" y="2415038"/>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640762"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18" name="组合 17"/>
          <p:cNvGrpSpPr/>
          <p:nvPr/>
        </p:nvGrpSpPr>
        <p:grpSpPr>
          <a:xfrm>
            <a:off x="6806012" y="2415038"/>
            <a:ext cx="2188513" cy="1646464"/>
            <a:chOff x="6806012" y="2415038"/>
            <a:chExt cx="2188513" cy="1646464"/>
          </a:xfrm>
        </p:grpSpPr>
        <p:sp>
          <p:nvSpPr>
            <p:cNvPr id="19" name="矩形 18"/>
            <p:cNvSpPr/>
            <p:nvPr/>
          </p:nvSpPr>
          <p:spPr>
            <a:xfrm>
              <a:off x="6806012" y="2415038"/>
              <a:ext cx="2188513" cy="1559849"/>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910253"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grpSp>
        <p:nvGrpSpPr>
          <p:cNvPr id="21" name="组合 20"/>
          <p:cNvGrpSpPr/>
          <p:nvPr/>
        </p:nvGrpSpPr>
        <p:grpSpPr>
          <a:xfrm>
            <a:off x="9075503" y="2415037"/>
            <a:ext cx="2188513" cy="1646465"/>
            <a:chOff x="9075503" y="2415037"/>
            <a:chExt cx="2188513" cy="1646465"/>
          </a:xfrm>
        </p:grpSpPr>
        <p:sp>
          <p:nvSpPr>
            <p:cNvPr id="22" name="矩形 21"/>
            <p:cNvSpPr/>
            <p:nvPr/>
          </p:nvSpPr>
          <p:spPr>
            <a:xfrm>
              <a:off x="9075503" y="2415037"/>
              <a:ext cx="2188513" cy="1559849"/>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176924" y="2768840"/>
              <a:ext cx="1980029" cy="1292662"/>
            </a:xfrm>
            <a:prstGeom prst="rect">
              <a:avLst/>
            </a:prstGeom>
            <a:noFill/>
            <a:effectLst/>
          </p:spPr>
          <p:txBody>
            <a:bodyPr wrap="none" rtlCol="0">
              <a:spAutoFit/>
            </a:bodyPr>
            <a:lstStyle/>
            <a:p>
              <a:r>
                <a:rPr lang="zh-CN" altLang="en-US" b="1" dirty="0" smtClean="0">
                  <a:solidFill>
                    <a:srgbClr val="F8F8F8"/>
                  </a:solidFill>
                  <a:latin typeface="Microsoft YaHei" panose="020B0503020204020204" pitchFamily="34" charset="-122"/>
                  <a:ea typeface="Microsoft YaHei" panose="020B0503020204020204" pitchFamily="34" charset="-122"/>
                </a:rPr>
                <a:t>  </a:t>
              </a:r>
              <a:r>
                <a:rPr lang="zh-CN" altLang="en-US" sz="2000" b="1" dirty="0" smtClean="0">
                  <a:solidFill>
                    <a:schemeClr val="bg1"/>
                  </a:solidFill>
                  <a:latin typeface="Microsoft YaHei" panose="020B0503020204020204" pitchFamily="34" charset="-122"/>
                  <a:ea typeface="Microsoft YaHei" panose="020B0503020204020204" pitchFamily="34" charset="-122"/>
                </a:rPr>
                <a:t>此处输入标题</a:t>
              </a:r>
              <a:endParaRPr lang="en-US" altLang="zh-CN" sz="2000" b="1"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a:t>
              </a:r>
              <a:r>
                <a:rPr lang="zh-CN" altLang="en-US" sz="1400" dirty="0" smtClean="0">
                  <a:solidFill>
                    <a:schemeClr val="bg1"/>
                  </a:solidFill>
                  <a:latin typeface="Microsoft YaHei" panose="020B0503020204020204" pitchFamily="34" charset="-122"/>
                  <a:ea typeface="Microsoft YaHei" panose="020B0503020204020204" pitchFamily="34" charset="-122"/>
                </a:rPr>
                <a:t>内容</a:t>
              </a:r>
              <a:endParaRPr lang="en-US" altLang="zh-CN" sz="1400" dirty="0" smtClean="0">
                <a:solidFill>
                  <a:schemeClr val="bg1"/>
                </a:solidFill>
                <a:latin typeface="Microsoft YaHei" panose="020B0503020204020204" pitchFamily="34" charset="-122"/>
                <a:ea typeface="Microsoft YaHei" panose="020B0503020204020204" pitchFamily="34" charset="-122"/>
              </a:endParaRPr>
            </a:p>
            <a:p>
              <a:r>
                <a:rPr lang="zh-CN" altLang="en-US" sz="1400" dirty="0" smtClean="0">
                  <a:solidFill>
                    <a:schemeClr val="bg1"/>
                  </a:solidFill>
                  <a:latin typeface="Microsoft YaHei" panose="020B0503020204020204" pitchFamily="34" charset="-122"/>
                  <a:ea typeface="Microsoft YaHei" panose="020B0503020204020204" pitchFamily="34" charset="-122"/>
                </a:rPr>
                <a:t>这里输入主要</a:t>
              </a:r>
              <a:r>
                <a:rPr lang="zh-CN" altLang="en-US" sz="1400" dirty="0">
                  <a:solidFill>
                    <a:schemeClr val="bg1"/>
                  </a:solidFill>
                  <a:latin typeface="Microsoft YaHei" panose="020B0503020204020204" pitchFamily="34" charset="-122"/>
                  <a:ea typeface="Microsoft YaHei" panose="020B0503020204020204" pitchFamily="34" charset="-122"/>
                </a:rPr>
                <a:t>叙述内容</a:t>
              </a:r>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400" dirty="0">
                <a:solidFill>
                  <a:schemeClr val="bg1"/>
                </a:solidFill>
                <a:latin typeface="Microsoft YaHei" panose="020B0503020204020204" pitchFamily="34" charset="-122"/>
                <a:ea typeface="Microsoft YaHei" panose="020B0503020204020204" pitchFamily="34" charset="-122"/>
              </a:endParaRPr>
            </a:p>
            <a:p>
              <a:endParaRPr lang="en-US" altLang="zh-CN" sz="1600" dirty="0">
                <a:solidFill>
                  <a:schemeClr val="bg1"/>
                </a:solidFill>
                <a:latin typeface="Microsoft YaHei" panose="020B0503020204020204" pitchFamily="34" charset="-122"/>
                <a:ea typeface="Microsoft YaHei" panose="020B0503020204020204" pitchFamily="34" charset="-122"/>
              </a:endParaRPr>
            </a:p>
          </p:txBody>
        </p:sp>
      </p:grpSp>
      <p:sp>
        <p:nvSpPr>
          <p:cNvPr id="24" name="文本框 23"/>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82809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750"/>
                                        <p:tgtEl>
                                          <p:spTgt spid="15"/>
                                        </p:tgtEl>
                                      </p:cBhvr>
                                    </p:animEffect>
                                    <p:anim calcmode="lin" valueType="num">
                                      <p:cBhvr>
                                        <p:cTn id="12" dur="750" fill="hold"/>
                                        <p:tgtEl>
                                          <p:spTgt spid="15"/>
                                        </p:tgtEl>
                                        <p:attrNameLst>
                                          <p:attrName>ppt_x</p:attrName>
                                        </p:attrNameLst>
                                      </p:cBhvr>
                                      <p:tavLst>
                                        <p:tav tm="0">
                                          <p:val>
                                            <p:strVal val="#ppt_x"/>
                                          </p:val>
                                        </p:tav>
                                        <p:tav tm="100000">
                                          <p:val>
                                            <p:strVal val="#ppt_x"/>
                                          </p:val>
                                        </p:tav>
                                      </p:tavLst>
                                    </p:anim>
                                    <p:anim calcmode="lin" valueType="num">
                                      <p:cBhvr>
                                        <p:cTn id="13" dur="75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750"/>
                                        <p:tgtEl>
                                          <p:spTgt spid="18"/>
                                        </p:tgtEl>
                                      </p:cBhvr>
                                    </p:animEffect>
                                    <p:anim calcmode="lin" valueType="num">
                                      <p:cBhvr>
                                        <p:cTn id="23" dur="750" fill="hold"/>
                                        <p:tgtEl>
                                          <p:spTgt spid="18"/>
                                        </p:tgtEl>
                                        <p:attrNameLst>
                                          <p:attrName>ppt_x</p:attrName>
                                        </p:attrNameLst>
                                      </p:cBhvr>
                                      <p:tavLst>
                                        <p:tav tm="0">
                                          <p:val>
                                            <p:strVal val="#ppt_x"/>
                                          </p:val>
                                        </p:tav>
                                        <p:tav tm="100000">
                                          <p:val>
                                            <p:strVal val="#ppt_x"/>
                                          </p:val>
                                        </p:tav>
                                      </p:tavLst>
                                    </p:anim>
                                    <p:anim calcmode="lin" valueType="num">
                                      <p:cBhvr>
                                        <p:cTn id="24" dur="75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750"/>
                                        <p:tgtEl>
                                          <p:spTgt spid="13"/>
                                        </p:tgtEl>
                                      </p:cBhvr>
                                    </p:animEffect>
                                    <p:anim calcmode="lin" valueType="num">
                                      <p:cBhvr>
                                        <p:cTn id="28" dur="750" fill="hold"/>
                                        <p:tgtEl>
                                          <p:spTgt spid="13"/>
                                        </p:tgtEl>
                                        <p:attrNameLst>
                                          <p:attrName>ppt_x</p:attrName>
                                        </p:attrNameLst>
                                      </p:cBhvr>
                                      <p:tavLst>
                                        <p:tav tm="0">
                                          <p:val>
                                            <p:strVal val="#ppt_x"/>
                                          </p:val>
                                        </p:tav>
                                        <p:tav tm="100000">
                                          <p:val>
                                            <p:strVal val="#ppt_x"/>
                                          </p:val>
                                        </p:tav>
                                      </p:tavLst>
                                    </p:anim>
                                    <p:anim calcmode="lin" valueType="num">
                                      <p:cBhvr>
                                        <p:cTn id="29" dur="750" fill="hold"/>
                                        <p:tgtEl>
                                          <p:spTgt spid="1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750"/>
                                        <p:tgtEl>
                                          <p:spTgt spid="21"/>
                                        </p:tgtEl>
                                      </p:cBhvr>
                                    </p:animEffect>
                                    <p:anim calcmode="lin" valueType="num">
                                      <p:cBhvr>
                                        <p:cTn id="34" dur="750" fill="hold"/>
                                        <p:tgtEl>
                                          <p:spTgt spid="21"/>
                                        </p:tgtEl>
                                        <p:attrNameLst>
                                          <p:attrName>ppt_x</p:attrName>
                                        </p:attrNameLst>
                                      </p:cBhvr>
                                      <p:tavLst>
                                        <p:tav tm="0">
                                          <p:val>
                                            <p:strVal val="#ppt_x"/>
                                          </p:val>
                                        </p:tav>
                                        <p:tav tm="100000">
                                          <p:val>
                                            <p:strVal val="#ppt_x"/>
                                          </p:val>
                                        </p:tav>
                                      </p:tavLst>
                                    </p:anim>
                                    <p:anim calcmode="lin" valueType="num">
                                      <p:cBhvr>
                                        <p:cTn id="35" dur="75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anim calcmode="lin" valueType="num">
                                      <p:cBhvr>
                                        <p:cTn id="39" dur="750" fill="hold"/>
                                        <p:tgtEl>
                                          <p:spTgt spid="14"/>
                                        </p:tgtEl>
                                        <p:attrNameLst>
                                          <p:attrName>ppt_x</p:attrName>
                                        </p:attrNameLst>
                                      </p:cBhvr>
                                      <p:tavLst>
                                        <p:tav tm="0">
                                          <p:val>
                                            <p:strVal val="#ppt_x"/>
                                          </p:val>
                                        </p:tav>
                                        <p:tav tm="100000">
                                          <p:val>
                                            <p:strVal val="#ppt_x"/>
                                          </p:val>
                                        </p:tav>
                                      </p:tavLst>
                                    </p:anim>
                                    <p:anim calcmode="lin" valueType="num">
                                      <p:cBhvr>
                                        <p:cTn id="40"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2545" b="15152"/>
          <a:stretch/>
        </p:blipFill>
        <p:spPr>
          <a:xfrm>
            <a:off x="4973782" y="1"/>
            <a:ext cx="7218217" cy="4744368"/>
          </a:xfrm>
          <a:prstGeom prst="rect">
            <a:avLst/>
          </a:prstGeom>
        </p:spPr>
      </p:pic>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文本框 21"/>
          <p:cNvSpPr>
            <a:spLocks noChangeArrowheads="1"/>
          </p:cNvSpPr>
          <p:nvPr/>
        </p:nvSpPr>
        <p:spPr bwMode="auto">
          <a:xfrm>
            <a:off x="3496394" y="3346123"/>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cxnSp>
        <p:nvCxnSpPr>
          <p:cNvPr id="15" name="直接连接符 14"/>
          <p:cNvCxnSpPr/>
          <p:nvPr/>
        </p:nvCxnSpPr>
        <p:spPr>
          <a:xfrm flipH="1">
            <a:off x="3069738" y="3285762"/>
            <a:ext cx="4680000" cy="0"/>
          </a:xfrm>
          <a:prstGeom prst="line">
            <a:avLst/>
          </a:prstGeom>
          <a:ln w="19050">
            <a:solidFill>
              <a:srgbClr val="40A1DB"/>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3425862" y="2362432"/>
            <a:ext cx="3967753" cy="923330"/>
          </a:xfrm>
          <a:prstGeom prst="rect">
            <a:avLst/>
          </a:prstGeom>
          <a:noFill/>
          <a:effectLst/>
        </p:spPr>
        <p:txBody>
          <a:bodyPr wrap="none" rtlCol="0">
            <a:spAutoFit/>
          </a:bodyPr>
          <a:lstStyle/>
          <a:p>
            <a:r>
              <a:rPr lang="en-US" altLang="zh-CN"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rPr>
              <a:t>PART     04</a:t>
            </a:r>
            <a:endParaRPr lang="zh-CN" altLang="en-US" sz="5400" b="1" dirty="0" smtClean="0">
              <a:solidFill>
                <a:srgbClr val="59A0C2"/>
              </a:solidFill>
              <a:latin typeface="Kartika" panose="02020503030404060203" pitchFamily="18" charset="0"/>
              <a:ea typeface="方正兰亭超细黑简体" panose="02000000000000000000" pitchFamily="2" charset="-122"/>
              <a:cs typeface="Kartika" panose="02020503030404060203" pitchFamily="18" charset="0"/>
            </a:endParaRPr>
          </a:p>
        </p:txBody>
      </p:sp>
      <p:sp>
        <p:nvSpPr>
          <p:cNvPr id="17" name="文本框 21"/>
          <p:cNvSpPr>
            <a:spLocks noChangeArrowheads="1"/>
          </p:cNvSpPr>
          <p:nvPr/>
        </p:nvSpPr>
        <p:spPr bwMode="auto">
          <a:xfrm>
            <a:off x="3496394" y="3351795"/>
            <a:ext cx="38972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804">
              <a:defRPr/>
            </a:pPr>
            <a:r>
              <a:rPr lang="zh-CN" altLang="en-US" sz="7200" b="1" kern="0" dirty="0" smtClean="0">
                <a:solidFill>
                  <a:srgbClr val="59A0C2"/>
                </a:solidFill>
                <a:latin typeface="幼圆" panose="02010509060101010101" pitchFamily="49" charset="-122"/>
                <a:ea typeface="幼圆" panose="02010509060101010101" pitchFamily="49" charset="-122"/>
              </a:rPr>
              <a:t>添加标题</a:t>
            </a:r>
            <a:endParaRPr lang="zh-CN" altLang="en-US" sz="7200" b="1" kern="0" dirty="0">
              <a:solidFill>
                <a:srgbClr val="59A0C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771408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1000"/>
                                        <p:tgtEl>
                                          <p:spTgt spid="10"/>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500"/>
                            </p:stCondLst>
                            <p:childTnLst>
                              <p:par>
                                <p:cTn id="13" presetID="5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Scale>
                                      <p:cBhvr>
                                        <p:cTn id="1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6"/>
                                        </p:tgtEl>
                                        <p:attrNameLst>
                                          <p:attrName>ppt_x</p:attrName>
                                          <p:attrName>ppt_y</p:attrName>
                                        </p:attrNameLst>
                                      </p:cBhvr>
                                    </p:animMotion>
                                    <p:animEffect transition="in" filter="fade">
                                      <p:cBhvr>
                                        <p:cTn id="17" dur="1000"/>
                                        <p:tgtEl>
                                          <p:spTgt spid="16"/>
                                        </p:tgtEl>
                                      </p:cBhvr>
                                    </p:animEffect>
                                  </p:childTnLst>
                                </p:cTn>
                              </p:par>
                            </p:childTnLst>
                          </p:cTn>
                        </p:par>
                        <p:par>
                          <p:cTn id="18" fill="hold">
                            <p:stCondLst>
                              <p:cond delay="25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3000"/>
                            </p:stCondLst>
                            <p:childTnLst>
                              <p:par>
                                <p:cTn id="23" presetID="16" presetClass="entr" presetSubtype="37"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500"/>
                            </p:stCondLst>
                            <p:childTnLst>
                              <p:par>
                                <p:cTn id="27" presetID="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0-#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6" presetClass="emph" presetSubtype="0" fill="hold" grpId="1" nodeType="afterEffect">
                                  <p:stCondLst>
                                    <p:cond delay="0"/>
                                  </p:stCondLst>
                                  <p:childTnLst>
                                    <p:animScale>
                                      <p:cBhvr>
                                        <p:cTn id="37" dur="500" fill="hold"/>
                                        <p:tgtEl>
                                          <p:spTgt spid="14"/>
                                        </p:tgtEl>
                                      </p:cBhvr>
                                      <p:by x="150000" y="150000"/>
                                    </p:animScale>
                                  </p:childTnLst>
                                </p:cTn>
                              </p:par>
                              <p:par>
                                <p:cTn id="38" presetID="10" presetClass="exit" presetSubtype="0" fill="hold" grpId="2" nodeType="withEffect">
                                  <p:stCondLst>
                                    <p:cond delay="0"/>
                                  </p:stCondLst>
                                  <p:childTnLst>
                                    <p:animEffect transition="out" filter="fade">
                                      <p:cBhvr>
                                        <p:cTn id="39" dur="500"/>
                                        <p:tgtEl>
                                          <p:spTgt spid="14"/>
                                        </p:tgtEl>
                                      </p:cBhvr>
                                    </p:animEffect>
                                    <p:set>
                                      <p:cBhvr>
                                        <p:cTn id="4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6" grpId="0"/>
      <p:bldP spid="16" grpId="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5338907" y="1942131"/>
            <a:ext cx="1525912" cy="2682996"/>
            <a:chOff x="5338907" y="1942131"/>
            <a:chExt cx="1525912" cy="2682996"/>
          </a:xfrm>
        </p:grpSpPr>
        <p:sp>
          <p:nvSpPr>
            <p:cNvPr id="11" name="任意多边形 10"/>
            <p:cNvSpPr/>
            <p:nvPr/>
          </p:nvSpPr>
          <p:spPr>
            <a:xfrm flipH="1">
              <a:off x="5741392"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a:off x="5627001" y="3433570"/>
              <a:ext cx="981867" cy="283250"/>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rot="5400000">
              <a:off x="5673947" y="4015840"/>
              <a:ext cx="909227" cy="309348"/>
            </a:xfrm>
            <a:prstGeom prst="roundRect">
              <a:avLst>
                <a:gd name="adj" fmla="val 50000"/>
              </a:avLst>
            </a:prstGeom>
            <a:noFill/>
            <a:ln w="762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任意多边形 13"/>
            <p:cNvSpPr/>
            <p:nvPr/>
          </p:nvSpPr>
          <p:spPr>
            <a:xfrm>
              <a:off x="5338907" y="1942131"/>
              <a:ext cx="1123427" cy="1611873"/>
            </a:xfrm>
            <a:custGeom>
              <a:avLst/>
              <a:gdLst>
                <a:gd name="connsiteX0" fmla="*/ 1261872 w 1261872"/>
                <a:gd name="connsiteY0" fmla="*/ 1810512 h 1810512"/>
                <a:gd name="connsiteX1" fmla="*/ 475488 w 1261872"/>
                <a:gd name="connsiteY1" fmla="*/ 1810512 h 1810512"/>
                <a:gd name="connsiteX2" fmla="*/ 0 w 1261872"/>
                <a:gd name="connsiteY2" fmla="*/ 0 h 1810512"/>
                <a:gd name="connsiteX3" fmla="*/ 749808 w 1261872"/>
                <a:gd name="connsiteY3" fmla="*/ 0 h 1810512"/>
                <a:gd name="connsiteX4" fmla="*/ 1261872 w 1261872"/>
                <a:gd name="connsiteY4" fmla="*/ 1810512 h 181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1872" h="1810512">
                  <a:moveTo>
                    <a:pt x="1261872" y="1810512"/>
                  </a:moveTo>
                  <a:lnTo>
                    <a:pt x="475488" y="1810512"/>
                  </a:lnTo>
                  <a:lnTo>
                    <a:pt x="0" y="0"/>
                  </a:lnTo>
                  <a:lnTo>
                    <a:pt x="749808" y="0"/>
                  </a:lnTo>
                  <a:lnTo>
                    <a:pt x="1261872" y="1810512"/>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40"/>
          <p:cNvGrpSpPr/>
          <p:nvPr/>
        </p:nvGrpSpPr>
        <p:grpSpPr>
          <a:xfrm>
            <a:off x="6096000" y="5140776"/>
            <a:ext cx="1288268" cy="1288268"/>
            <a:chOff x="6096000" y="5140776"/>
            <a:chExt cx="1288268" cy="1288268"/>
          </a:xfrm>
        </p:grpSpPr>
        <p:sp>
          <p:nvSpPr>
            <p:cNvPr id="18" name="任意多边形 17"/>
            <p:cNvSpPr/>
            <p:nvPr/>
          </p:nvSpPr>
          <p:spPr>
            <a:xfrm>
              <a:off x="6096000" y="5140776"/>
              <a:ext cx="1288268" cy="1288268"/>
            </a:xfrm>
            <a:custGeom>
              <a:avLst/>
              <a:gdLst>
                <a:gd name="connsiteX0" fmla="*/ 0 w 1447027"/>
                <a:gd name="connsiteY0" fmla="*/ 0 h 1447027"/>
                <a:gd name="connsiteX1" fmla="*/ 1447027 w 1447027"/>
                <a:gd name="connsiteY1" fmla="*/ 0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cubicBezTo>
                    <a:pt x="1447027" y="799171"/>
                    <a:pt x="799171" y="1447027"/>
                    <a:pt x="0" y="1447027"/>
                  </a:cubicBezTo>
                  <a:lnTo>
                    <a:pt x="0" y="0"/>
                  </a:ln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Freeform 22"/>
            <p:cNvSpPr>
              <a:spLocks noEditPoints="1"/>
            </p:cNvSpPr>
            <p:nvPr/>
          </p:nvSpPr>
          <p:spPr bwMode="auto">
            <a:xfrm>
              <a:off x="6477536" y="5446696"/>
              <a:ext cx="343851" cy="403799"/>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DFDFD"/>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4807732" y="3852509"/>
            <a:ext cx="1288268" cy="1288268"/>
            <a:chOff x="4807732" y="3852509"/>
            <a:chExt cx="1288268" cy="1288268"/>
          </a:xfrm>
        </p:grpSpPr>
        <p:sp>
          <p:nvSpPr>
            <p:cNvPr id="15" name="任意多边形 14"/>
            <p:cNvSpPr/>
            <p:nvPr/>
          </p:nvSpPr>
          <p:spPr>
            <a:xfrm>
              <a:off x="4807732" y="3852509"/>
              <a:ext cx="1288268" cy="1288268"/>
            </a:xfrm>
            <a:custGeom>
              <a:avLst/>
              <a:gdLst>
                <a:gd name="connsiteX0" fmla="*/ 1447027 w 1447027"/>
                <a:gd name="connsiteY0" fmla="*/ 0 h 1447027"/>
                <a:gd name="connsiteX1" fmla="*/ 1447027 w 1447027"/>
                <a:gd name="connsiteY1" fmla="*/ 1447027 h 1447027"/>
                <a:gd name="connsiteX2" fmla="*/ 0 w 1447027"/>
                <a:gd name="connsiteY2" fmla="*/ 1447027 h 1447027"/>
                <a:gd name="connsiteX3" fmla="*/ 1447027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1447027" y="0"/>
                  </a:moveTo>
                  <a:lnTo>
                    <a:pt x="1447027" y="1447027"/>
                  </a:lnTo>
                  <a:lnTo>
                    <a:pt x="0" y="1447027"/>
                  </a:lnTo>
                  <a:cubicBezTo>
                    <a:pt x="0" y="647856"/>
                    <a:pt x="647856" y="0"/>
                    <a:pt x="1447027" y="0"/>
                  </a:cubicBezTo>
                  <a:close/>
                </a:path>
              </a:pathLst>
            </a:cu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4" name="Freeform 14"/>
            <p:cNvSpPr>
              <a:spLocks noEditPoints="1"/>
            </p:cNvSpPr>
            <p:nvPr/>
          </p:nvSpPr>
          <p:spPr bwMode="auto">
            <a:xfrm>
              <a:off x="5352490" y="4371218"/>
              <a:ext cx="388902" cy="38733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2" name="组合 41"/>
          <p:cNvGrpSpPr/>
          <p:nvPr/>
        </p:nvGrpSpPr>
        <p:grpSpPr>
          <a:xfrm>
            <a:off x="4807732" y="5140776"/>
            <a:ext cx="1288268" cy="1288268"/>
            <a:chOff x="4807732" y="5140776"/>
            <a:chExt cx="1288268" cy="1288268"/>
          </a:xfrm>
        </p:grpSpPr>
        <p:sp>
          <p:nvSpPr>
            <p:cNvPr id="17" name="任意多边形 16"/>
            <p:cNvSpPr/>
            <p:nvPr/>
          </p:nvSpPr>
          <p:spPr>
            <a:xfrm>
              <a:off x="4807732" y="5140776"/>
              <a:ext cx="1288268" cy="1288268"/>
            </a:xfrm>
            <a:custGeom>
              <a:avLst/>
              <a:gdLst>
                <a:gd name="connsiteX0" fmla="*/ 0 w 1447027"/>
                <a:gd name="connsiteY0" fmla="*/ 0 h 1447027"/>
                <a:gd name="connsiteX1" fmla="*/ 1447027 w 1447027"/>
                <a:gd name="connsiteY1" fmla="*/ 0 h 1447027"/>
                <a:gd name="connsiteX2" fmla="*/ 1447027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lnTo>
                    <a:pt x="1447027" y="0"/>
                  </a:lnTo>
                  <a:lnTo>
                    <a:pt x="1447027" y="1447027"/>
                  </a:lnTo>
                  <a:cubicBezTo>
                    <a:pt x="647856" y="1447027"/>
                    <a:pt x="0" y="799171"/>
                    <a:pt x="0" y="0"/>
                  </a:cubicBez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26"/>
            <p:cNvSpPr>
              <a:spLocks noEditPoints="1"/>
            </p:cNvSpPr>
            <p:nvPr/>
          </p:nvSpPr>
          <p:spPr bwMode="auto">
            <a:xfrm>
              <a:off x="5492525" y="5490887"/>
              <a:ext cx="300218" cy="315418"/>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 name="组合 3"/>
          <p:cNvGrpSpPr/>
          <p:nvPr/>
        </p:nvGrpSpPr>
        <p:grpSpPr>
          <a:xfrm>
            <a:off x="6096000" y="3852509"/>
            <a:ext cx="1288268" cy="1288268"/>
            <a:chOff x="6096000" y="3852509"/>
            <a:chExt cx="1288268" cy="1288268"/>
          </a:xfrm>
        </p:grpSpPr>
        <p:sp>
          <p:nvSpPr>
            <p:cNvPr id="16" name="任意多边形 15"/>
            <p:cNvSpPr/>
            <p:nvPr/>
          </p:nvSpPr>
          <p:spPr>
            <a:xfrm>
              <a:off x="6096000" y="3852509"/>
              <a:ext cx="1288268" cy="1288268"/>
            </a:xfrm>
            <a:custGeom>
              <a:avLst/>
              <a:gdLst>
                <a:gd name="connsiteX0" fmla="*/ 0 w 1447027"/>
                <a:gd name="connsiteY0" fmla="*/ 0 h 1447027"/>
                <a:gd name="connsiteX1" fmla="*/ 1447027 w 1447027"/>
                <a:gd name="connsiteY1" fmla="*/ 1447027 h 1447027"/>
                <a:gd name="connsiteX2" fmla="*/ 0 w 1447027"/>
                <a:gd name="connsiteY2" fmla="*/ 1447027 h 1447027"/>
                <a:gd name="connsiteX3" fmla="*/ 0 w 1447027"/>
                <a:gd name="connsiteY3" fmla="*/ 0 h 1447027"/>
              </a:gdLst>
              <a:ahLst/>
              <a:cxnLst>
                <a:cxn ang="0">
                  <a:pos x="connsiteX0" y="connsiteY0"/>
                </a:cxn>
                <a:cxn ang="0">
                  <a:pos x="connsiteX1" y="connsiteY1"/>
                </a:cxn>
                <a:cxn ang="0">
                  <a:pos x="connsiteX2" y="connsiteY2"/>
                </a:cxn>
                <a:cxn ang="0">
                  <a:pos x="connsiteX3" y="connsiteY3"/>
                </a:cxn>
              </a:cxnLst>
              <a:rect l="l" t="t" r="r" b="b"/>
              <a:pathLst>
                <a:path w="1447027" h="1447027">
                  <a:moveTo>
                    <a:pt x="0" y="0"/>
                  </a:moveTo>
                  <a:cubicBezTo>
                    <a:pt x="799171" y="0"/>
                    <a:pt x="1447027" y="647856"/>
                    <a:pt x="1447027" y="1447027"/>
                  </a:cubicBezTo>
                  <a:lnTo>
                    <a:pt x="0" y="1447027"/>
                  </a:lnTo>
                  <a:lnTo>
                    <a:pt x="0" y="0"/>
                  </a:lnTo>
                  <a:close/>
                </a:path>
              </a:pathLst>
            </a:cu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33"/>
            <p:cNvSpPr>
              <a:spLocks noEditPoints="1"/>
            </p:cNvSpPr>
            <p:nvPr/>
          </p:nvSpPr>
          <p:spPr bwMode="auto">
            <a:xfrm>
              <a:off x="6402655" y="4410523"/>
              <a:ext cx="412423" cy="387334"/>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DFDFD"/>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37" name="矩形 47"/>
          <p:cNvSpPr>
            <a:spLocks noChangeArrowheads="1"/>
          </p:cNvSpPr>
          <p:nvPr/>
        </p:nvSpPr>
        <p:spPr bwMode="auto">
          <a:xfrm>
            <a:off x="8353536"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8" name="矩形 47"/>
          <p:cNvSpPr>
            <a:spLocks noChangeArrowheads="1"/>
          </p:cNvSpPr>
          <p:nvPr/>
        </p:nvSpPr>
        <p:spPr bwMode="auto">
          <a:xfrm>
            <a:off x="1516585" y="2872600"/>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39" name="矩形 47"/>
          <p:cNvSpPr>
            <a:spLocks noChangeArrowheads="1"/>
          </p:cNvSpPr>
          <p:nvPr/>
        </p:nvSpPr>
        <p:spPr bwMode="auto">
          <a:xfrm>
            <a:off x="1546862"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8353535" y="517650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9" name="文本框 28"/>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16470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9" decel="30667"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750" fill="hold"/>
                                        <p:tgtEl>
                                          <p:spTgt spid="3"/>
                                        </p:tgtEl>
                                        <p:attrNameLst>
                                          <p:attrName>ppt_x</p:attrName>
                                        </p:attrNameLst>
                                      </p:cBhvr>
                                      <p:tavLst>
                                        <p:tav tm="0">
                                          <p:val>
                                            <p:strVal val="0-#ppt_w/2"/>
                                          </p:val>
                                        </p:tav>
                                        <p:tav tm="100000">
                                          <p:val>
                                            <p:strVal val="#ppt_x"/>
                                          </p:val>
                                        </p:tav>
                                      </p:tavLst>
                                    </p:anim>
                                    <p:anim calcmode="lin" valueType="num">
                                      <p:cBhvr additive="base">
                                        <p:cTn id="14" dur="750" fill="hold"/>
                                        <p:tgtEl>
                                          <p:spTgt spid="3"/>
                                        </p:tgtEl>
                                        <p:attrNameLst>
                                          <p:attrName>ppt_y</p:attrName>
                                        </p:attrNameLst>
                                      </p:cBhvr>
                                      <p:tavLst>
                                        <p:tav tm="0">
                                          <p:val>
                                            <p:strVal val="0-#ppt_h/2"/>
                                          </p:val>
                                        </p:tav>
                                        <p:tav tm="100000">
                                          <p:val>
                                            <p:strVal val="#ppt_y"/>
                                          </p:val>
                                        </p:tav>
                                      </p:tavLst>
                                    </p:anim>
                                  </p:childTnLst>
                                </p:cTn>
                              </p:par>
                              <p:par>
                                <p:cTn id="15" presetID="2" presetClass="entr" presetSubtype="3" decel="30667"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750" fill="hold"/>
                                        <p:tgtEl>
                                          <p:spTgt spid="4"/>
                                        </p:tgtEl>
                                        <p:attrNameLst>
                                          <p:attrName>ppt_x</p:attrName>
                                        </p:attrNameLst>
                                      </p:cBhvr>
                                      <p:tavLst>
                                        <p:tav tm="0">
                                          <p:val>
                                            <p:strVal val="1+#ppt_w/2"/>
                                          </p:val>
                                        </p:tav>
                                        <p:tav tm="100000">
                                          <p:val>
                                            <p:strVal val="#ppt_x"/>
                                          </p:val>
                                        </p:tav>
                                      </p:tavLst>
                                    </p:anim>
                                    <p:anim calcmode="lin" valueType="num">
                                      <p:cBhvr additive="base">
                                        <p:cTn id="18" dur="750" fill="hold"/>
                                        <p:tgtEl>
                                          <p:spTgt spid="4"/>
                                        </p:tgtEl>
                                        <p:attrNameLst>
                                          <p:attrName>ppt_y</p:attrName>
                                        </p:attrNameLst>
                                      </p:cBhvr>
                                      <p:tavLst>
                                        <p:tav tm="0">
                                          <p:val>
                                            <p:strVal val="0-#ppt_h/2"/>
                                          </p:val>
                                        </p:tav>
                                        <p:tav tm="100000">
                                          <p:val>
                                            <p:strVal val="#ppt_y"/>
                                          </p:val>
                                        </p:tav>
                                      </p:tavLst>
                                    </p:anim>
                                  </p:childTnLst>
                                </p:cTn>
                              </p:par>
                              <p:par>
                                <p:cTn id="19" presetID="2" presetClass="entr" presetSubtype="12" decel="30667"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750" fill="hold"/>
                                        <p:tgtEl>
                                          <p:spTgt spid="42"/>
                                        </p:tgtEl>
                                        <p:attrNameLst>
                                          <p:attrName>ppt_x</p:attrName>
                                        </p:attrNameLst>
                                      </p:cBhvr>
                                      <p:tavLst>
                                        <p:tav tm="0">
                                          <p:val>
                                            <p:strVal val="0-#ppt_w/2"/>
                                          </p:val>
                                        </p:tav>
                                        <p:tav tm="100000">
                                          <p:val>
                                            <p:strVal val="#ppt_x"/>
                                          </p:val>
                                        </p:tav>
                                      </p:tavLst>
                                    </p:anim>
                                    <p:anim calcmode="lin" valueType="num">
                                      <p:cBhvr additive="base">
                                        <p:cTn id="22" dur="750" fill="hold"/>
                                        <p:tgtEl>
                                          <p:spTgt spid="42"/>
                                        </p:tgtEl>
                                        <p:attrNameLst>
                                          <p:attrName>ppt_y</p:attrName>
                                        </p:attrNameLst>
                                      </p:cBhvr>
                                      <p:tavLst>
                                        <p:tav tm="0">
                                          <p:val>
                                            <p:strVal val="1+#ppt_h/2"/>
                                          </p:val>
                                        </p:tav>
                                        <p:tav tm="100000">
                                          <p:val>
                                            <p:strVal val="#ppt_y"/>
                                          </p:val>
                                        </p:tav>
                                      </p:tavLst>
                                    </p:anim>
                                  </p:childTnLst>
                                </p:cTn>
                              </p:par>
                              <p:par>
                                <p:cTn id="23" presetID="2" presetClass="entr" presetSubtype="6" decel="30667"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750" fill="hold"/>
                                        <p:tgtEl>
                                          <p:spTgt spid="41"/>
                                        </p:tgtEl>
                                        <p:attrNameLst>
                                          <p:attrName>ppt_x</p:attrName>
                                        </p:attrNameLst>
                                      </p:cBhvr>
                                      <p:tavLst>
                                        <p:tav tm="0">
                                          <p:val>
                                            <p:strVal val="1+#ppt_w/2"/>
                                          </p:val>
                                        </p:tav>
                                        <p:tav tm="100000">
                                          <p:val>
                                            <p:strVal val="#ppt_x"/>
                                          </p:val>
                                        </p:tav>
                                      </p:tavLst>
                                    </p:anim>
                                    <p:anim calcmode="lin" valueType="num">
                                      <p:cBhvr additive="base">
                                        <p:cTn id="26" dur="750" fill="hold"/>
                                        <p:tgtEl>
                                          <p:spTgt spid="41"/>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10134" y="1634539"/>
            <a:ext cx="2873098" cy="4842236"/>
            <a:chOff x="4960262" y="1937581"/>
            <a:chExt cx="2620409" cy="4416361"/>
          </a:xfrm>
        </p:grpSpPr>
        <p:sp>
          <p:nvSpPr>
            <p:cNvPr id="12" name="Oval 5"/>
            <p:cNvSpPr>
              <a:spLocks noChangeArrowheads="1"/>
            </p:cNvSpPr>
            <p:nvPr/>
          </p:nvSpPr>
          <p:spPr bwMode="auto">
            <a:xfrm>
              <a:off x="4960262" y="2615001"/>
              <a:ext cx="533009" cy="531697"/>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6"/>
            <p:cNvSpPr>
              <a:spLocks noChangeArrowheads="1"/>
            </p:cNvSpPr>
            <p:nvPr/>
          </p:nvSpPr>
          <p:spPr bwMode="auto">
            <a:xfrm>
              <a:off x="5200510" y="2183081"/>
              <a:ext cx="727308" cy="727308"/>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7"/>
            <p:cNvSpPr>
              <a:spLocks noChangeArrowheads="1"/>
            </p:cNvSpPr>
            <p:nvPr/>
          </p:nvSpPr>
          <p:spPr bwMode="auto">
            <a:xfrm>
              <a:off x="5691509" y="1937581"/>
              <a:ext cx="1098839" cy="1097526"/>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Oval 8"/>
            <p:cNvSpPr>
              <a:spLocks noChangeArrowheads="1"/>
            </p:cNvSpPr>
            <p:nvPr/>
          </p:nvSpPr>
          <p:spPr bwMode="auto">
            <a:xfrm>
              <a:off x="6485771" y="2257912"/>
              <a:ext cx="817894" cy="813955"/>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6" name="Oval 9"/>
            <p:cNvSpPr>
              <a:spLocks noChangeArrowheads="1"/>
            </p:cNvSpPr>
            <p:nvPr/>
          </p:nvSpPr>
          <p:spPr bwMode="auto">
            <a:xfrm>
              <a:off x="6672193" y="2730530"/>
              <a:ext cx="908478" cy="904540"/>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10"/>
            <p:cNvSpPr>
              <a:spLocks noChangeArrowheads="1"/>
            </p:cNvSpPr>
            <p:nvPr/>
          </p:nvSpPr>
          <p:spPr bwMode="auto">
            <a:xfrm>
              <a:off x="6485771" y="3467029"/>
              <a:ext cx="743062" cy="74306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Oval 11"/>
            <p:cNvSpPr>
              <a:spLocks noChangeArrowheads="1"/>
            </p:cNvSpPr>
            <p:nvPr/>
          </p:nvSpPr>
          <p:spPr bwMode="auto">
            <a:xfrm>
              <a:off x="6136558" y="3837247"/>
              <a:ext cx="569768" cy="57108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12"/>
            <p:cNvSpPr>
              <a:spLocks noChangeArrowheads="1"/>
            </p:cNvSpPr>
            <p:nvPr/>
          </p:nvSpPr>
          <p:spPr bwMode="auto">
            <a:xfrm>
              <a:off x="5788658" y="4122131"/>
              <a:ext cx="693174" cy="697113"/>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13"/>
            <p:cNvSpPr>
              <a:spLocks noChangeArrowheads="1"/>
            </p:cNvSpPr>
            <p:nvPr/>
          </p:nvSpPr>
          <p:spPr bwMode="auto">
            <a:xfrm>
              <a:off x="5772904" y="4660391"/>
              <a:ext cx="531697" cy="534322"/>
            </a:xfrm>
            <a:prstGeom prst="ellipse">
              <a:avLst/>
            </a:prstGeom>
            <a:solidFill>
              <a:srgbClr val="5ABCD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14"/>
            <p:cNvSpPr>
              <a:spLocks noChangeArrowheads="1"/>
            </p:cNvSpPr>
            <p:nvPr/>
          </p:nvSpPr>
          <p:spPr bwMode="auto">
            <a:xfrm>
              <a:off x="5657375" y="5592500"/>
              <a:ext cx="762755" cy="761442"/>
            </a:xfrm>
            <a:prstGeom prst="ellipse">
              <a:avLst/>
            </a:prstGeom>
            <a:solidFill>
              <a:srgbClr val="247C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 name="矩形 21"/>
            <p:cNvSpPr/>
            <p:nvPr/>
          </p:nvSpPr>
          <p:spPr>
            <a:xfrm>
              <a:off x="5129272" y="2382331"/>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3" name="矩形 22"/>
            <p:cNvSpPr/>
            <p:nvPr/>
          </p:nvSpPr>
          <p:spPr>
            <a:xfrm>
              <a:off x="6489082" y="2424107"/>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4" name="矩形 23"/>
            <p:cNvSpPr/>
            <p:nvPr/>
          </p:nvSpPr>
          <p:spPr>
            <a:xfrm>
              <a:off x="6526498" y="3646353"/>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5" name="矩形 24"/>
            <p:cNvSpPr/>
            <p:nvPr/>
          </p:nvSpPr>
          <p:spPr>
            <a:xfrm>
              <a:off x="5752643" y="4280652"/>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6" name="文本框 25"/>
          <p:cNvSpPr txBox="1"/>
          <p:nvPr/>
        </p:nvSpPr>
        <p:spPr>
          <a:xfrm>
            <a:off x="1184970" y="2429593"/>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278565" y="4892705"/>
            <a:ext cx="2698175" cy="1446550"/>
          </a:xfrm>
          <a:prstGeom prst="rect">
            <a:avLst/>
          </a:prstGeom>
          <a:noFill/>
          <a:effectLst/>
        </p:spPr>
        <p:txBody>
          <a:bodyPr wrap="none" rtlCol="0">
            <a:spAutoFit/>
          </a:bodyPr>
          <a:lstStyle/>
          <a:p>
            <a:r>
              <a:rPr lang="zh-CN" altLang="en-US" sz="24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400" dirty="0">
              <a:solidFill>
                <a:srgbClr val="247CAE"/>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210780" y="4888434"/>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301864" y="2429593"/>
            <a:ext cx="2698175" cy="1446550"/>
          </a:xfrm>
          <a:prstGeom prst="rect">
            <a:avLst/>
          </a:prstGeom>
          <a:noFill/>
          <a:effectLst/>
        </p:spPr>
        <p:txBody>
          <a:bodyPr wrap="none" rtlCol="0">
            <a:spAutoFit/>
          </a:bodyPr>
          <a:lstStyle/>
          <a:p>
            <a:r>
              <a:rPr lang="zh-CN" altLang="en-US" sz="24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400" dirty="0">
              <a:solidFill>
                <a:srgbClr val="5ABCD2"/>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321221"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41659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childTnLst>
                          </p:cTn>
                        </p:par>
                        <p:par>
                          <p:cTn id="10" fill="hold">
                            <p:stCondLst>
                              <p:cond delay="1000"/>
                            </p:stCondLst>
                            <p:childTnLst>
                              <p:par>
                                <p:cTn id="11" presetID="2" presetClass="entr" presetSubtype="8" decel="3800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750" fill="hold"/>
                                        <p:tgtEl>
                                          <p:spTgt spid="26"/>
                                        </p:tgtEl>
                                        <p:attrNameLst>
                                          <p:attrName>ppt_x</p:attrName>
                                        </p:attrNameLst>
                                      </p:cBhvr>
                                      <p:tavLst>
                                        <p:tav tm="0">
                                          <p:val>
                                            <p:strVal val="0-#ppt_w/2"/>
                                          </p:val>
                                        </p:tav>
                                        <p:tav tm="100000">
                                          <p:val>
                                            <p:strVal val="#ppt_x"/>
                                          </p:val>
                                        </p:tav>
                                      </p:tavLst>
                                    </p:anim>
                                    <p:anim calcmode="lin" valueType="num">
                                      <p:cBhvr additive="base">
                                        <p:cTn id="14" dur="75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8" decel="38000" fill="hold" grpId="0" nodeType="withEffect">
                                  <p:stCondLst>
                                    <p:cond delay="25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750" fill="hold"/>
                                        <p:tgtEl>
                                          <p:spTgt spid="28"/>
                                        </p:tgtEl>
                                        <p:attrNameLst>
                                          <p:attrName>ppt_x</p:attrName>
                                        </p:attrNameLst>
                                      </p:cBhvr>
                                      <p:tavLst>
                                        <p:tav tm="0">
                                          <p:val>
                                            <p:strVal val="0-#ppt_w/2"/>
                                          </p:val>
                                        </p:tav>
                                        <p:tav tm="100000">
                                          <p:val>
                                            <p:strVal val="#ppt_x"/>
                                          </p:val>
                                        </p:tav>
                                      </p:tavLst>
                                    </p:anim>
                                    <p:anim calcmode="lin" valueType="num">
                                      <p:cBhvr additive="base">
                                        <p:cTn id="18" dur="75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2" decel="38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750" fill="hold"/>
                                        <p:tgtEl>
                                          <p:spTgt spid="29"/>
                                        </p:tgtEl>
                                        <p:attrNameLst>
                                          <p:attrName>ppt_x</p:attrName>
                                        </p:attrNameLst>
                                      </p:cBhvr>
                                      <p:tavLst>
                                        <p:tav tm="0">
                                          <p:val>
                                            <p:strVal val="1+#ppt_w/2"/>
                                          </p:val>
                                        </p:tav>
                                        <p:tav tm="100000">
                                          <p:val>
                                            <p:strVal val="#ppt_x"/>
                                          </p:val>
                                        </p:tav>
                                      </p:tavLst>
                                    </p:anim>
                                    <p:anim calcmode="lin" valueType="num">
                                      <p:cBhvr additive="base">
                                        <p:cTn id="22" dur="75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38000" fill="hold" grpId="0" nodeType="withEffect">
                                  <p:stCondLst>
                                    <p:cond delay="7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750" fill="hold"/>
                                        <p:tgtEl>
                                          <p:spTgt spid="27"/>
                                        </p:tgtEl>
                                        <p:attrNameLst>
                                          <p:attrName>ppt_x</p:attrName>
                                        </p:attrNameLst>
                                      </p:cBhvr>
                                      <p:tavLst>
                                        <p:tav tm="0">
                                          <p:val>
                                            <p:strVal val="1+#ppt_w/2"/>
                                          </p:val>
                                        </p:tav>
                                        <p:tav tm="100000">
                                          <p:val>
                                            <p:strVal val="#ppt_x"/>
                                          </p:val>
                                        </p:tav>
                                      </p:tavLst>
                                    </p:anim>
                                    <p:anim calcmode="lin" valueType="num">
                                      <p:cBhvr additive="base">
                                        <p:cTn id="26"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弧形 10"/>
          <p:cNvSpPr/>
          <p:nvPr/>
        </p:nvSpPr>
        <p:spPr>
          <a:xfrm>
            <a:off x="3830260" y="3303268"/>
            <a:ext cx="4637417" cy="4637417"/>
          </a:xfrm>
          <a:prstGeom prst="arc">
            <a:avLst>
              <a:gd name="adj1" fmla="val 11329642"/>
              <a:gd name="adj2" fmla="val 21002346"/>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16" name="任意多边形 15"/>
          <p:cNvSpPr/>
          <p:nvPr/>
        </p:nvSpPr>
        <p:spPr>
          <a:xfrm flipH="1">
            <a:off x="3636512" y="4561307"/>
            <a:ext cx="5017598" cy="2226398"/>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grpSp>
        <p:nvGrpSpPr>
          <p:cNvPr id="4" name="组合 3"/>
          <p:cNvGrpSpPr/>
          <p:nvPr/>
        </p:nvGrpSpPr>
        <p:grpSpPr>
          <a:xfrm>
            <a:off x="4359833" y="2713220"/>
            <a:ext cx="1278621" cy="1278621"/>
            <a:chOff x="4359833" y="2713220"/>
            <a:chExt cx="1278621" cy="1278621"/>
          </a:xfrm>
        </p:grpSpPr>
        <p:sp>
          <p:nvSpPr>
            <p:cNvPr id="13" name="椭圆 12"/>
            <p:cNvSpPr/>
            <p:nvPr/>
          </p:nvSpPr>
          <p:spPr>
            <a:xfrm>
              <a:off x="4359833" y="2713220"/>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4569663"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02</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3" name="组合 2"/>
          <p:cNvGrpSpPr/>
          <p:nvPr/>
        </p:nvGrpSpPr>
        <p:grpSpPr>
          <a:xfrm>
            <a:off x="3310770" y="4083237"/>
            <a:ext cx="1278621" cy="1278621"/>
            <a:chOff x="3310770" y="4083237"/>
            <a:chExt cx="1278621" cy="1278621"/>
          </a:xfrm>
        </p:grpSpPr>
        <p:sp>
          <p:nvSpPr>
            <p:cNvPr id="12" name="椭圆 11"/>
            <p:cNvSpPr/>
            <p:nvPr/>
          </p:nvSpPr>
          <p:spPr>
            <a:xfrm>
              <a:off x="3310770" y="4083237"/>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3490799" y="4281516"/>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01</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3" name="组合 42"/>
          <p:cNvGrpSpPr/>
          <p:nvPr/>
        </p:nvGrpSpPr>
        <p:grpSpPr>
          <a:xfrm>
            <a:off x="6542502" y="2713220"/>
            <a:ext cx="1278621" cy="1278621"/>
            <a:chOff x="6542502" y="2713220"/>
            <a:chExt cx="1278621" cy="1278621"/>
          </a:xfrm>
        </p:grpSpPr>
        <p:sp>
          <p:nvSpPr>
            <p:cNvPr id="14" name="椭圆 13"/>
            <p:cNvSpPr/>
            <p:nvPr/>
          </p:nvSpPr>
          <p:spPr>
            <a:xfrm>
              <a:off x="6542502" y="2713220"/>
              <a:ext cx="1278621" cy="1278621"/>
            </a:xfrm>
            <a:prstGeom prst="ellipse">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p:cNvSpPr/>
            <p:nvPr/>
          </p:nvSpPr>
          <p:spPr>
            <a:xfrm>
              <a:off x="6734068" y="2883378"/>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03</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grpSp>
        <p:nvGrpSpPr>
          <p:cNvPr id="44" name="组合 43"/>
          <p:cNvGrpSpPr/>
          <p:nvPr/>
        </p:nvGrpSpPr>
        <p:grpSpPr>
          <a:xfrm>
            <a:off x="7670891" y="4083237"/>
            <a:ext cx="1278621" cy="1278621"/>
            <a:chOff x="7670891" y="4083237"/>
            <a:chExt cx="1278621" cy="1278621"/>
          </a:xfrm>
        </p:grpSpPr>
        <p:sp>
          <p:nvSpPr>
            <p:cNvPr id="15" name="椭圆 14"/>
            <p:cNvSpPr/>
            <p:nvPr/>
          </p:nvSpPr>
          <p:spPr>
            <a:xfrm>
              <a:off x="7670891" y="4083237"/>
              <a:ext cx="1278621" cy="1278621"/>
            </a:xfrm>
            <a:prstGeom prst="ellipse">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7880721" y="4281515"/>
              <a:ext cx="858959" cy="769441"/>
            </a:xfrm>
            <a:prstGeom prst="rect">
              <a:avLst/>
            </a:prstGeom>
          </p:spPr>
          <p:txBody>
            <a:bodyPr wrap="square">
              <a:spAutoFit/>
            </a:bodyPr>
            <a:lstStyle/>
            <a:p>
              <a:pPr algn="ctr"/>
              <a:r>
                <a:rPr lang="en-US" altLang="zh-CN" sz="4400" dirty="0" smtClean="0">
                  <a:solidFill>
                    <a:prstClr val="white"/>
                  </a:solidFill>
                  <a:latin typeface="Haettenschweiler" panose="020B0706040902060204" pitchFamily="34" charset="0"/>
                  <a:ea typeface="微软雅黑" panose="020B0503020204020204" pitchFamily="34" charset="-122"/>
                </a:rPr>
                <a:t>04</a:t>
              </a:r>
              <a:endParaRPr lang="zh-CN" altLang="en-US" sz="4400" dirty="0">
                <a:solidFill>
                  <a:prstClr val="white"/>
                </a:solidFill>
                <a:latin typeface="Haettenschweiler" panose="020B0706040902060204" pitchFamily="34" charset="0"/>
                <a:ea typeface="微软雅黑" panose="020B0503020204020204" pitchFamily="34" charset="-122"/>
              </a:endParaRPr>
            </a:p>
          </p:txBody>
        </p:sp>
      </p:grpSp>
      <p:sp>
        <p:nvSpPr>
          <p:cNvPr id="39" name="矩形 47"/>
          <p:cNvSpPr>
            <a:spLocks noChangeArrowheads="1"/>
          </p:cNvSpPr>
          <p:nvPr/>
        </p:nvSpPr>
        <p:spPr bwMode="auto">
          <a:xfrm>
            <a:off x="626727" y="430089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0" name="矩形 47"/>
          <p:cNvSpPr>
            <a:spLocks noChangeArrowheads="1"/>
          </p:cNvSpPr>
          <p:nvPr/>
        </p:nvSpPr>
        <p:spPr bwMode="auto">
          <a:xfrm>
            <a:off x="1730619"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1" name="矩形 47"/>
          <p:cNvSpPr>
            <a:spLocks noChangeArrowheads="1"/>
          </p:cNvSpPr>
          <p:nvPr/>
        </p:nvSpPr>
        <p:spPr bwMode="auto">
          <a:xfrm>
            <a:off x="8139297" y="256270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47CAE"/>
                </a:solidFill>
              </a:rPr>
              <a:t>单击此处输入标题</a:t>
            </a:r>
            <a:endParaRPr lang="en-US" altLang="zh-CN" sz="2000" dirty="0">
              <a:solidFill>
                <a:srgbClr val="247CAE"/>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42" name="矩形 47"/>
          <p:cNvSpPr>
            <a:spLocks noChangeArrowheads="1"/>
          </p:cNvSpPr>
          <p:nvPr/>
        </p:nvSpPr>
        <p:spPr bwMode="auto">
          <a:xfrm>
            <a:off x="9253507" y="4302163"/>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5ABCD2"/>
                </a:solidFill>
              </a:rPr>
              <a:t>单击此处输入标题</a:t>
            </a:r>
            <a:endParaRPr lang="en-US" altLang="zh-CN" sz="2000" dirty="0">
              <a:solidFill>
                <a:srgbClr val="5ABCD2"/>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6" name="文本框 25"/>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7600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childTnLst>
                          </p:cTn>
                        </p:par>
                        <p:par>
                          <p:cTn id="14" fill="hold">
                            <p:stCondLst>
                              <p:cond delay="1500"/>
                            </p:stCondLst>
                            <p:childTnLst>
                              <p:par>
                                <p:cTn id="15" presetID="23" presetClass="entr" presetSubtype="3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strVal val="4*#ppt_w"/>
                                          </p:val>
                                        </p:tav>
                                        <p:tav tm="100000">
                                          <p:val>
                                            <p:strVal val="#ppt_w"/>
                                          </p:val>
                                        </p:tav>
                                      </p:tavLst>
                                    </p:anim>
                                    <p:anim calcmode="lin" valueType="num">
                                      <p:cBhvr>
                                        <p:cTn id="18" dur="750" fill="hold"/>
                                        <p:tgtEl>
                                          <p:spTgt spid="3"/>
                                        </p:tgtEl>
                                        <p:attrNameLst>
                                          <p:attrName>ppt_h</p:attrName>
                                        </p:attrNameLst>
                                      </p:cBhvr>
                                      <p:tavLst>
                                        <p:tav tm="0">
                                          <p:val>
                                            <p:strVal val="4*#ppt_h"/>
                                          </p:val>
                                        </p:tav>
                                        <p:tav tm="100000">
                                          <p:val>
                                            <p:strVal val="#ppt_h"/>
                                          </p:val>
                                        </p:tav>
                                      </p:tavLst>
                                    </p:anim>
                                  </p:childTnLst>
                                </p:cTn>
                              </p:par>
                              <p:par>
                                <p:cTn id="19" presetID="23" presetClass="entr" presetSubtype="32"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750" fill="hold"/>
                                        <p:tgtEl>
                                          <p:spTgt spid="4"/>
                                        </p:tgtEl>
                                        <p:attrNameLst>
                                          <p:attrName>ppt_w</p:attrName>
                                        </p:attrNameLst>
                                      </p:cBhvr>
                                      <p:tavLst>
                                        <p:tav tm="0">
                                          <p:val>
                                            <p:strVal val="4*#ppt_w"/>
                                          </p:val>
                                        </p:tav>
                                        <p:tav tm="100000">
                                          <p:val>
                                            <p:strVal val="#ppt_w"/>
                                          </p:val>
                                        </p:tav>
                                      </p:tavLst>
                                    </p:anim>
                                    <p:anim calcmode="lin" valueType="num">
                                      <p:cBhvr>
                                        <p:cTn id="22" dur="750" fill="hold"/>
                                        <p:tgtEl>
                                          <p:spTgt spid="4"/>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strVal val="4*#ppt_w"/>
                                          </p:val>
                                        </p:tav>
                                        <p:tav tm="100000">
                                          <p:val>
                                            <p:strVal val="#ppt_w"/>
                                          </p:val>
                                        </p:tav>
                                      </p:tavLst>
                                    </p:anim>
                                    <p:anim calcmode="lin" valueType="num">
                                      <p:cBhvr>
                                        <p:cTn id="26" dur="750" fill="hold"/>
                                        <p:tgtEl>
                                          <p:spTgt spid="43"/>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750"/>
                                  </p:stCondLst>
                                  <p:childTnLst>
                                    <p:set>
                                      <p:cBhvr>
                                        <p:cTn id="28" dur="1" fill="hold">
                                          <p:stCondLst>
                                            <p:cond delay="0"/>
                                          </p:stCondLst>
                                        </p:cTn>
                                        <p:tgtEl>
                                          <p:spTgt spid="44"/>
                                        </p:tgtEl>
                                        <p:attrNameLst>
                                          <p:attrName>style.visibility</p:attrName>
                                        </p:attrNameLst>
                                      </p:cBhvr>
                                      <p:to>
                                        <p:strVal val="visible"/>
                                      </p:to>
                                    </p:set>
                                    <p:anim calcmode="lin" valueType="num">
                                      <p:cBhvr>
                                        <p:cTn id="29" dur="750" fill="hold"/>
                                        <p:tgtEl>
                                          <p:spTgt spid="44"/>
                                        </p:tgtEl>
                                        <p:attrNameLst>
                                          <p:attrName>ppt_w</p:attrName>
                                        </p:attrNameLst>
                                      </p:cBhvr>
                                      <p:tavLst>
                                        <p:tav tm="0">
                                          <p:val>
                                            <p:strVal val="4*#ppt_w"/>
                                          </p:val>
                                        </p:tav>
                                        <p:tav tm="100000">
                                          <p:val>
                                            <p:strVal val="#ppt_w"/>
                                          </p:val>
                                        </p:tav>
                                      </p:tavLst>
                                    </p:anim>
                                    <p:anim calcmode="lin" valueType="num">
                                      <p:cBhvr>
                                        <p:cTn id="30" dur="750" fill="hold"/>
                                        <p:tgtEl>
                                          <p:spTgt spid="44"/>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6" presetClass="emph" presetSubtype="0" fill="hold" nodeType="afterEffect">
                                  <p:stCondLst>
                                    <p:cond delay="0"/>
                                  </p:stCondLst>
                                  <p:childTnLst>
                                    <p:animEffect transition="out" filter="fade">
                                      <p:cBhvr>
                                        <p:cTn id="33" dur="500" tmFilter="0, 0; .2, .5; .8, .5; 1, 0"/>
                                        <p:tgtEl>
                                          <p:spTgt spid="3"/>
                                        </p:tgtEl>
                                      </p:cBhvr>
                                    </p:animEffect>
                                    <p:animScale>
                                      <p:cBhvr>
                                        <p:cTn id="34" dur="250" autoRev="1" fill="hold"/>
                                        <p:tgtEl>
                                          <p:spTgt spid="3"/>
                                        </p:tgtEl>
                                      </p:cBhvr>
                                      <p:by x="105000" y="105000"/>
                                    </p:animScale>
                                  </p:childTnLst>
                                </p:cTn>
                              </p:par>
                              <p:par>
                                <p:cTn id="35" presetID="26" presetClass="emph" presetSubtype="0" fill="hold" nodeType="withEffect">
                                  <p:stCondLst>
                                    <p:cond delay="250"/>
                                  </p:stCondLst>
                                  <p:childTnLst>
                                    <p:animEffect transition="out" filter="fade">
                                      <p:cBhvr>
                                        <p:cTn id="36" dur="500" tmFilter="0, 0; .2, .5; .8, .5; 1, 0"/>
                                        <p:tgtEl>
                                          <p:spTgt spid="4"/>
                                        </p:tgtEl>
                                      </p:cBhvr>
                                    </p:animEffect>
                                    <p:animScale>
                                      <p:cBhvr>
                                        <p:cTn id="37" dur="250" autoRev="1" fill="hold"/>
                                        <p:tgtEl>
                                          <p:spTgt spid="4"/>
                                        </p:tgtEl>
                                      </p:cBhvr>
                                      <p:by x="105000" y="105000"/>
                                    </p:animScale>
                                  </p:childTnLst>
                                </p:cTn>
                              </p:par>
                              <p:par>
                                <p:cTn id="38" presetID="26" presetClass="emph" presetSubtype="0" fill="hold" nodeType="withEffect">
                                  <p:stCondLst>
                                    <p:cond delay="500"/>
                                  </p:stCondLst>
                                  <p:childTnLst>
                                    <p:animEffect transition="out" filter="fade">
                                      <p:cBhvr>
                                        <p:cTn id="39" dur="500" tmFilter="0, 0; .2, .5; .8, .5; 1, 0"/>
                                        <p:tgtEl>
                                          <p:spTgt spid="43"/>
                                        </p:tgtEl>
                                      </p:cBhvr>
                                    </p:animEffect>
                                    <p:animScale>
                                      <p:cBhvr>
                                        <p:cTn id="40" dur="250" autoRev="1" fill="hold"/>
                                        <p:tgtEl>
                                          <p:spTgt spid="43"/>
                                        </p:tgtEl>
                                      </p:cBhvr>
                                      <p:by x="105000" y="105000"/>
                                    </p:animScale>
                                  </p:childTnLst>
                                </p:cTn>
                              </p:par>
                              <p:par>
                                <p:cTn id="41" presetID="26" presetClass="emph" presetSubtype="0" fill="hold" nodeType="withEffect">
                                  <p:stCondLst>
                                    <p:cond delay="750"/>
                                  </p:stCondLst>
                                  <p:childTnLst>
                                    <p:animEffect transition="out" filter="fade">
                                      <p:cBhvr>
                                        <p:cTn id="42" dur="500" tmFilter="0, 0; .2, .5; .8, .5; 1, 0"/>
                                        <p:tgtEl>
                                          <p:spTgt spid="44"/>
                                        </p:tgtEl>
                                      </p:cBhvr>
                                    </p:animEffect>
                                    <p:animScale>
                                      <p:cBhvr>
                                        <p:cTn id="43" dur="250" autoRev="1" fill="hold"/>
                                        <p:tgtEl>
                                          <p:spTgt spid="44"/>
                                        </p:tgtEl>
                                      </p:cBhvr>
                                      <p:by x="105000" y="105000"/>
                                    </p:animScale>
                                  </p:childTnLst>
                                </p:cTn>
                              </p:par>
                            </p:childTnLst>
                          </p:cTn>
                        </p:par>
                        <p:par>
                          <p:cTn id="44" fill="hold">
                            <p:stCondLst>
                              <p:cond delay="42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25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par>
                                <p:cTn id="54" presetID="22" presetClass="entr" presetSubtype="8" fill="hold" grpId="0" nodeType="withEffect">
                                  <p:stCondLst>
                                    <p:cond delay="75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39"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822030" y="2053510"/>
            <a:ext cx="1399307" cy="1240222"/>
            <a:chOff x="5822030" y="1746573"/>
            <a:chExt cx="1399307" cy="1240222"/>
          </a:xfrm>
        </p:grpSpPr>
        <p:sp>
          <p:nvSpPr>
            <p:cNvPr id="12"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174659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1746573"/>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14" name="组合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1830626"/>
              <a:ext cx="776055" cy="557425"/>
              <a:chOff x="897622" y="2414802"/>
              <a:chExt cx="1001347" cy="719249"/>
            </a:xfrm>
          </p:grpSpPr>
          <p:sp>
            <p:nvSpPr>
              <p:cNvPr id="15" name="文本框 14"/>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01</a:t>
                </a:r>
                <a:endParaRPr lang="zh-CN" altLang="en-US" sz="2400" dirty="0">
                  <a:ln w="15875">
                    <a:noFill/>
                  </a:ln>
                  <a:solidFill>
                    <a:schemeClr val="bg1"/>
                  </a:solidFill>
                  <a:latin typeface="Impact" panose="020B0806030902050204" pitchFamily="34" charset="0"/>
                </a:endParaRPr>
              </a:p>
            </p:txBody>
          </p:sp>
          <p:sp>
            <p:nvSpPr>
              <p:cNvPr id="16" name="文本框 15"/>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5822030" y="4039161"/>
            <a:ext cx="1399307" cy="1240222"/>
            <a:chOff x="5822030" y="3732224"/>
            <a:chExt cx="1399307" cy="1240222"/>
          </a:xfrm>
        </p:grpSpPr>
        <p:sp>
          <p:nvSpPr>
            <p:cNvPr id="18"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1" y="3732249"/>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47CAE"/>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5822030" y="3732224"/>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0" name="组合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6117407" y="3829020"/>
              <a:ext cx="776055" cy="557425"/>
              <a:chOff x="897622" y="2414802"/>
              <a:chExt cx="1001347" cy="719249"/>
            </a:xfrm>
          </p:grpSpPr>
          <p:sp>
            <p:nvSpPr>
              <p:cNvPr id="21" name="文本框 20"/>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03</a:t>
                </a:r>
                <a:endParaRPr lang="zh-CN" altLang="en-US" sz="2400" dirty="0">
                  <a:ln w="15875">
                    <a:noFill/>
                  </a:ln>
                  <a:solidFill>
                    <a:schemeClr val="bg1"/>
                  </a:solidFill>
                  <a:latin typeface="Impact" panose="020B0806030902050204" pitchFamily="34" charset="0"/>
                </a:endParaRPr>
              </a:p>
            </p:txBody>
          </p:sp>
          <p:sp>
            <p:nvSpPr>
              <p:cNvPr id="22" name="文本框 21"/>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3" name="组合 22"/>
          <p:cNvGrpSpPr/>
          <p:nvPr/>
        </p:nvGrpSpPr>
        <p:grpSpPr>
          <a:xfrm>
            <a:off x="4590285" y="3124558"/>
            <a:ext cx="1399307" cy="1240222"/>
            <a:chOff x="4590285" y="2817621"/>
            <a:chExt cx="1399307" cy="1240222"/>
          </a:xfrm>
        </p:grpSpPr>
        <p:sp>
          <p:nvSpPr>
            <p:cNvPr id="24"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2817647"/>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2817621"/>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26" name="组合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2912064"/>
              <a:ext cx="776055" cy="557425"/>
              <a:chOff x="897622" y="2414802"/>
              <a:chExt cx="1001347" cy="719249"/>
            </a:xfrm>
          </p:grpSpPr>
          <p:sp>
            <p:nvSpPr>
              <p:cNvPr id="27" name="文本框 26"/>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02</a:t>
                </a:r>
                <a:endParaRPr lang="zh-CN" altLang="en-US" sz="2400" dirty="0">
                  <a:ln w="15875">
                    <a:noFill/>
                  </a:ln>
                  <a:solidFill>
                    <a:schemeClr val="bg1"/>
                  </a:solidFill>
                  <a:latin typeface="Impact" panose="020B0806030902050204" pitchFamily="34" charset="0"/>
                </a:endParaRPr>
              </a:p>
            </p:txBody>
          </p:sp>
          <p:sp>
            <p:nvSpPr>
              <p:cNvPr id="28" name="文本框 27"/>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29" name="组合 28"/>
          <p:cNvGrpSpPr/>
          <p:nvPr/>
        </p:nvGrpSpPr>
        <p:grpSpPr>
          <a:xfrm>
            <a:off x="4590285" y="5110209"/>
            <a:ext cx="1399307" cy="1240222"/>
            <a:chOff x="4590285" y="4803272"/>
            <a:chExt cx="1399307" cy="1240222"/>
          </a:xfrm>
        </p:grpSpPr>
        <p:sp>
          <p:nvSpPr>
            <p:cNvPr id="30"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6" y="4803298"/>
              <a:ext cx="1399306" cy="12401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5ABCD2"/>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31" name="Freeform 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4590285" y="4803272"/>
              <a:ext cx="1090040" cy="124022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p>
          </p:txBody>
        </p:sp>
        <p:grpSp>
          <p:nvGrpSpPr>
            <p:cNvPr id="32" name="组合 3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GrpSpPr/>
            <p:nvPr/>
          </p:nvGrpSpPr>
          <p:grpSpPr>
            <a:xfrm>
              <a:off x="4891886" y="4859938"/>
              <a:ext cx="776055" cy="557425"/>
              <a:chOff x="897622" y="2414802"/>
              <a:chExt cx="1001347" cy="719249"/>
            </a:xfrm>
          </p:grpSpPr>
          <p:sp>
            <p:nvSpPr>
              <p:cNvPr id="33" name="文本框 32"/>
              <p:cNvSpPr txBox="1"/>
              <p:nvPr/>
            </p:nvSpPr>
            <p:spPr>
              <a:xfrm>
                <a:off x="986173" y="2414802"/>
                <a:ext cx="802264" cy="665815"/>
              </a:xfrm>
              <a:prstGeom prst="rect">
                <a:avLst/>
              </a:prstGeom>
              <a:noFill/>
              <a:ln>
                <a:noFill/>
              </a:ln>
              <a:effectLst>
                <a:innerShdw blurRad="63500" dist="50800" dir="13500000">
                  <a:prstClr val="black">
                    <a:alpha val="50000"/>
                  </a:prstClr>
                </a:innerShdw>
              </a:effectLst>
            </p:spPr>
            <p:txBody>
              <a:bodyPr wrap="square" rtlCol="0">
                <a:spAutoFit/>
              </a:bodyPr>
              <a:lstStyle/>
              <a:p>
                <a:pPr algn="ctr"/>
                <a:r>
                  <a:rPr lang="en-US" altLang="zh-CN" sz="2400" dirty="0">
                    <a:ln w="15875">
                      <a:noFill/>
                    </a:ln>
                    <a:solidFill>
                      <a:schemeClr val="bg1"/>
                    </a:solidFill>
                    <a:latin typeface="Impact" panose="020B0806030902050204" pitchFamily="34" charset="0"/>
                  </a:rPr>
                  <a:t>04</a:t>
                </a:r>
                <a:endParaRPr lang="zh-CN" altLang="en-US" sz="2400" dirty="0">
                  <a:ln w="15875">
                    <a:noFill/>
                  </a:ln>
                  <a:solidFill>
                    <a:schemeClr val="bg1"/>
                  </a:solidFill>
                  <a:latin typeface="Impact" panose="020B0806030902050204" pitchFamily="34" charset="0"/>
                </a:endParaRPr>
              </a:p>
            </p:txBody>
          </p:sp>
          <p:sp>
            <p:nvSpPr>
              <p:cNvPr id="34" name="文本框 33"/>
              <p:cNvSpPr txBox="1"/>
              <p:nvPr/>
            </p:nvSpPr>
            <p:spPr>
              <a:xfrm>
                <a:off x="897622" y="2856062"/>
                <a:ext cx="1001347" cy="277989"/>
              </a:xfrm>
              <a:prstGeom prst="rect">
                <a:avLst/>
              </a:prstGeom>
              <a:noFill/>
            </p:spPr>
            <p:txBody>
              <a:bodyPr wrap="square" rtlCol="0">
                <a:spAutoFit/>
              </a:bodyPr>
              <a:lstStyle/>
              <a:p>
                <a:pPr algn="ctr"/>
                <a:endParaRPr lang="zh-CN" altLang="en-US" sz="800" dirty="0">
                  <a:solidFill>
                    <a:schemeClr val="bg1"/>
                  </a:solidFill>
                  <a:latin typeface="LiHei Pro" panose="020B0500000000000000" pitchFamily="34" charset="-122"/>
                  <a:ea typeface="LiHei Pro" panose="020B0500000000000000" pitchFamily="34" charset="-122"/>
                </a:endParaRPr>
              </a:p>
            </p:txBody>
          </p:sp>
        </p:grpSp>
      </p:grpSp>
      <p:grpSp>
        <p:nvGrpSpPr>
          <p:cNvPr id="35" name="组合 34"/>
          <p:cNvGrpSpPr/>
          <p:nvPr/>
        </p:nvGrpSpPr>
        <p:grpSpPr>
          <a:xfrm>
            <a:off x="929622" y="3234082"/>
            <a:ext cx="3470644" cy="1354813"/>
            <a:chOff x="929622" y="2927145"/>
            <a:chExt cx="3470644" cy="1354813"/>
          </a:xfrm>
        </p:grpSpPr>
        <p:sp>
          <p:nvSpPr>
            <p:cNvPr id="36" name="任意多边形 3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2927145"/>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301889" y="2958519"/>
              <a:ext cx="2339102" cy="1323439"/>
            </a:xfrm>
            <a:prstGeom prst="rect">
              <a:avLst/>
            </a:prstGeom>
            <a:noFill/>
            <a:effectLst/>
          </p:spPr>
          <p:txBody>
            <a:bodyPr wrap="none" rtlCol="0">
              <a:spAutoFit/>
            </a:bodyPr>
            <a:lstStyle/>
            <a:p>
              <a:pPr>
                <a:buClr>
                  <a:srgbClr val="808080"/>
                </a:buClr>
              </a:pPr>
              <a:r>
                <a:rPr lang="zh-CN" altLang="en-US" sz="2400" dirty="0" smtClean="0">
                  <a:solidFill>
                    <a:srgbClr val="0170C1"/>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5ABCD2"/>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Freeform 26"/>
            <p:cNvSpPr>
              <a:spLocks noEditPoints="1"/>
            </p:cNvSpPr>
            <p:nvPr/>
          </p:nvSpPr>
          <p:spPr bwMode="auto">
            <a:xfrm>
              <a:off x="3759709" y="3218025"/>
              <a:ext cx="310925" cy="32666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7394414" y="2222683"/>
            <a:ext cx="3470644" cy="1338299"/>
            <a:chOff x="7394414" y="1915746"/>
            <a:chExt cx="3470644" cy="1338299"/>
          </a:xfrm>
        </p:grpSpPr>
        <p:sp>
          <p:nvSpPr>
            <p:cNvPr id="40" name="任意多边形 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191574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1" name="文本框 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1930606"/>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Freeform 48"/>
            <p:cNvSpPr>
              <a:spLocks noEditPoints="1"/>
            </p:cNvSpPr>
            <p:nvPr/>
          </p:nvSpPr>
          <p:spPr bwMode="auto">
            <a:xfrm>
              <a:off x="7674718" y="2169179"/>
              <a:ext cx="370789" cy="354919"/>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3" name="组合 42"/>
          <p:cNvGrpSpPr/>
          <p:nvPr/>
        </p:nvGrpSpPr>
        <p:grpSpPr>
          <a:xfrm>
            <a:off x="7394414" y="4208333"/>
            <a:ext cx="3470644" cy="1373024"/>
            <a:chOff x="7394414" y="3901396"/>
            <a:chExt cx="3470644" cy="1373024"/>
          </a:xfrm>
        </p:grpSpPr>
        <p:sp>
          <p:nvSpPr>
            <p:cNvPr id="44" name="任意多边形 4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7394414" y="39013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0170C1"/>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5" name="文本框 4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223212" y="3950981"/>
              <a:ext cx="2339102" cy="1323439"/>
            </a:xfrm>
            <a:prstGeom prst="rect">
              <a:avLst/>
            </a:prstGeom>
            <a:noFill/>
            <a:effectLst/>
          </p:spPr>
          <p:txBody>
            <a:bodyPr wrap="none" rtlCol="0">
              <a:spAutoFit/>
            </a:bodyPr>
            <a:lstStyle/>
            <a:p>
              <a:pPr>
                <a:buClr>
                  <a:srgbClr val="808080"/>
                </a:buClr>
              </a:pPr>
              <a:r>
                <a:rPr lang="zh-CN" altLang="en-US" sz="2400" dirty="0" smtClean="0">
                  <a:solidFill>
                    <a:srgbClr val="029BAB"/>
                  </a:solidFill>
                  <a:sym typeface="+mn-lt"/>
                </a:rPr>
                <a:t>      </a:t>
              </a:r>
              <a:r>
                <a:rPr lang="zh-CN" altLang="en-US" sz="2400" dirty="0" smtClean="0">
                  <a:solidFill>
                    <a:srgbClr val="247CAE"/>
                  </a:solidFill>
                  <a:latin typeface="微软雅黑" panose="020B0503020204020204" pitchFamily="34" charset="-122"/>
                  <a:ea typeface="微软雅黑" panose="020B0503020204020204" pitchFamily="34" charset="-122"/>
                  <a:sym typeface="+mn-lt"/>
                </a:rPr>
                <a:t>输入标题</a:t>
              </a:r>
              <a:endParaRPr lang="zh-CN" altLang="en-US" sz="2400" dirty="0">
                <a:solidFill>
                  <a:srgbClr val="247CAE"/>
                </a:solidFill>
                <a:latin typeface="微软雅黑" panose="020B0503020204020204" pitchFamily="34" charset="-122"/>
                <a:ea typeface="微软雅黑" panose="020B0503020204020204" pitchFamily="34" charset="-122"/>
                <a:sym typeface="+mn-lt"/>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Freeform 31"/>
            <p:cNvSpPr>
              <a:spLocks noEditPoints="1"/>
            </p:cNvSpPr>
            <p:nvPr/>
          </p:nvSpPr>
          <p:spPr bwMode="auto">
            <a:xfrm>
              <a:off x="7717278" y="4213696"/>
              <a:ext cx="285667" cy="35924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247CAE"/>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7" name="组合 46"/>
          <p:cNvGrpSpPr/>
          <p:nvPr/>
        </p:nvGrpSpPr>
        <p:grpSpPr>
          <a:xfrm>
            <a:off x="929622" y="5219733"/>
            <a:ext cx="3470644" cy="1383088"/>
            <a:chOff x="929622" y="4912796"/>
            <a:chExt cx="3470644" cy="1383088"/>
          </a:xfrm>
        </p:grpSpPr>
        <p:sp>
          <p:nvSpPr>
            <p:cNvPr id="48" name="任意多边形 4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p:cNvSpPr>
            <p:nvPr/>
          </p:nvSpPr>
          <p:spPr bwMode="auto">
            <a:xfrm>
              <a:off x="929622" y="4912796"/>
              <a:ext cx="3470644" cy="901875"/>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noFill/>
            <a:ln w="19050">
              <a:solidFill>
                <a:srgbClr val="5ABCD2"/>
              </a:solidFill>
            </a:ln>
            <a:effectLst/>
          </p:spPr>
          <p:txBody>
            <a:bodyPr vert="horz" wrap="square" lIns="68580" tIns="34290" rIns="68580" bIns="34290" numCol="1" anchor="t" anchorCtr="0" compatLnSpc="1">
              <a:prstTxWarp prst="textNoShape">
                <a:avLst/>
              </a:prstTxWarp>
              <a:noAutofit/>
            </a:bodyPr>
            <a:lstStyle/>
            <a:p>
              <a:endParaRPr lang="zh-CN" altLang="en-US"/>
            </a:p>
          </p:txBody>
        </p:sp>
        <p:sp>
          <p:nvSpPr>
            <p:cNvPr id="49" name="文本框 4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88375" y="4972445"/>
              <a:ext cx="2339102" cy="1323439"/>
            </a:xfrm>
            <a:prstGeom prst="rect">
              <a:avLst/>
            </a:prstGeom>
            <a:noFill/>
            <a:effectLst/>
          </p:spPr>
          <p:txBody>
            <a:bodyPr wrap="none" rtlCol="0">
              <a:spAutoFit/>
            </a:bodyPr>
            <a:lstStyle/>
            <a:p>
              <a:pPr>
                <a:buClr>
                  <a:srgbClr val="0298A8"/>
                </a:buClr>
              </a:pPr>
              <a:r>
                <a:rPr lang="zh-CN" altLang="en-US" sz="2400" dirty="0" smtClean="0">
                  <a:solidFill>
                    <a:prstClr val="white">
                      <a:lumMod val="50000"/>
                    </a:prstClr>
                  </a:solidFill>
                  <a:sym typeface="+mn-lt"/>
                </a:rPr>
                <a:t>      </a:t>
              </a:r>
              <a:r>
                <a:rPr lang="zh-CN" altLang="en-US" sz="2400" dirty="0" smtClean="0">
                  <a:solidFill>
                    <a:srgbClr val="5ABCD2"/>
                  </a:solidFill>
                  <a:latin typeface="微软雅黑" panose="020B0503020204020204" pitchFamily="34" charset="-122"/>
                  <a:ea typeface="微软雅黑" panose="020B0503020204020204" pitchFamily="34" charset="-122"/>
                  <a:sym typeface="+mn-lt"/>
                </a:rPr>
                <a:t>输入标题</a:t>
              </a: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Freeform 16"/>
            <p:cNvSpPr>
              <a:spLocks noEditPoints="1"/>
            </p:cNvSpPr>
            <p:nvPr/>
          </p:nvSpPr>
          <p:spPr bwMode="auto">
            <a:xfrm>
              <a:off x="3724572" y="5208369"/>
              <a:ext cx="420284" cy="3351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5ABCD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4761006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childTnLst>
                          </p:cTn>
                        </p:par>
                        <p:par>
                          <p:cTn id="10" fill="hold">
                            <p:stCondLst>
                              <p:cond delay="750"/>
                            </p:stCondLst>
                            <p:childTnLst>
                              <p:par>
                                <p:cTn id="11" presetID="2" presetClass="entr" presetSubtype="2" decel="3600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750" fill="hold"/>
                                        <p:tgtEl>
                                          <p:spTgt spid="39"/>
                                        </p:tgtEl>
                                        <p:attrNameLst>
                                          <p:attrName>ppt_x</p:attrName>
                                        </p:attrNameLst>
                                      </p:cBhvr>
                                      <p:tavLst>
                                        <p:tav tm="0">
                                          <p:val>
                                            <p:strVal val="1+#ppt_w/2"/>
                                          </p:val>
                                        </p:tav>
                                        <p:tav tm="100000">
                                          <p:val>
                                            <p:strVal val="#ppt_x"/>
                                          </p:val>
                                        </p:tav>
                                      </p:tavLst>
                                    </p:anim>
                                    <p:anim calcmode="lin" valueType="num">
                                      <p:cBhvr additive="base">
                                        <p:cTn id="14" dur="75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750" fill="hold"/>
                                        <p:tgtEl>
                                          <p:spTgt spid="23"/>
                                        </p:tgtEl>
                                        <p:attrNameLst>
                                          <p:attrName>ppt_w</p:attrName>
                                        </p:attrNameLst>
                                      </p:cBhvr>
                                      <p:tavLst>
                                        <p:tav tm="0">
                                          <p:val>
                                            <p:fltVal val="0"/>
                                          </p:val>
                                        </p:tav>
                                        <p:tav tm="100000">
                                          <p:val>
                                            <p:strVal val="#ppt_w"/>
                                          </p:val>
                                        </p:tav>
                                      </p:tavLst>
                                    </p:anim>
                                    <p:anim calcmode="lin" valueType="num">
                                      <p:cBhvr>
                                        <p:cTn id="19" dur="750" fill="hold"/>
                                        <p:tgtEl>
                                          <p:spTgt spid="23"/>
                                        </p:tgtEl>
                                        <p:attrNameLst>
                                          <p:attrName>ppt_h</p:attrName>
                                        </p:attrNameLst>
                                      </p:cBhvr>
                                      <p:tavLst>
                                        <p:tav tm="0">
                                          <p:val>
                                            <p:fltVal val="0"/>
                                          </p:val>
                                        </p:tav>
                                        <p:tav tm="100000">
                                          <p:val>
                                            <p:strVal val="#ppt_h"/>
                                          </p:val>
                                        </p:tav>
                                      </p:tavLst>
                                    </p:anim>
                                    <p:animEffect transition="in" filter="fade">
                                      <p:cBhvr>
                                        <p:cTn id="20" dur="750"/>
                                        <p:tgtEl>
                                          <p:spTgt spid="23"/>
                                        </p:tgtEl>
                                      </p:cBhvr>
                                    </p:animEffect>
                                  </p:childTnLst>
                                </p:cTn>
                              </p:par>
                            </p:childTnLst>
                          </p:cTn>
                        </p:par>
                        <p:par>
                          <p:cTn id="21" fill="hold">
                            <p:stCondLst>
                              <p:cond delay="2250"/>
                            </p:stCondLst>
                            <p:childTnLst>
                              <p:par>
                                <p:cTn id="22" presetID="2" presetClass="entr" presetSubtype="8" decel="3600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750" fill="hold"/>
                                        <p:tgtEl>
                                          <p:spTgt spid="35"/>
                                        </p:tgtEl>
                                        <p:attrNameLst>
                                          <p:attrName>ppt_x</p:attrName>
                                        </p:attrNameLst>
                                      </p:cBhvr>
                                      <p:tavLst>
                                        <p:tav tm="0">
                                          <p:val>
                                            <p:strVal val="0-#ppt_w/2"/>
                                          </p:val>
                                        </p:tav>
                                        <p:tav tm="100000">
                                          <p:val>
                                            <p:strVal val="#ppt_x"/>
                                          </p:val>
                                        </p:tav>
                                      </p:tavLst>
                                    </p:anim>
                                    <p:anim calcmode="lin" valueType="num">
                                      <p:cBhvr additive="base">
                                        <p:cTn id="25" dur="75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3750"/>
                            </p:stCondLst>
                            <p:childTnLst>
                              <p:par>
                                <p:cTn id="33" presetID="2" presetClass="entr" presetSubtype="2" decel="3600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750" fill="hold"/>
                                        <p:tgtEl>
                                          <p:spTgt spid="43"/>
                                        </p:tgtEl>
                                        <p:attrNameLst>
                                          <p:attrName>ppt_x</p:attrName>
                                        </p:attrNameLst>
                                      </p:cBhvr>
                                      <p:tavLst>
                                        <p:tav tm="0">
                                          <p:val>
                                            <p:strVal val="1+#ppt_w/2"/>
                                          </p:val>
                                        </p:tav>
                                        <p:tav tm="100000">
                                          <p:val>
                                            <p:strVal val="#ppt_x"/>
                                          </p:val>
                                        </p:tav>
                                      </p:tavLst>
                                    </p:anim>
                                    <p:anim calcmode="lin" valueType="num">
                                      <p:cBhvr additive="base">
                                        <p:cTn id="36" dur="75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750" fill="hold"/>
                                        <p:tgtEl>
                                          <p:spTgt spid="29"/>
                                        </p:tgtEl>
                                        <p:attrNameLst>
                                          <p:attrName>ppt_w</p:attrName>
                                        </p:attrNameLst>
                                      </p:cBhvr>
                                      <p:tavLst>
                                        <p:tav tm="0">
                                          <p:val>
                                            <p:fltVal val="0"/>
                                          </p:val>
                                        </p:tav>
                                        <p:tav tm="100000">
                                          <p:val>
                                            <p:strVal val="#ppt_w"/>
                                          </p:val>
                                        </p:tav>
                                      </p:tavLst>
                                    </p:anim>
                                    <p:anim calcmode="lin" valueType="num">
                                      <p:cBhvr>
                                        <p:cTn id="41" dur="750" fill="hold"/>
                                        <p:tgtEl>
                                          <p:spTgt spid="29"/>
                                        </p:tgtEl>
                                        <p:attrNameLst>
                                          <p:attrName>ppt_h</p:attrName>
                                        </p:attrNameLst>
                                      </p:cBhvr>
                                      <p:tavLst>
                                        <p:tav tm="0">
                                          <p:val>
                                            <p:fltVal val="0"/>
                                          </p:val>
                                        </p:tav>
                                        <p:tav tm="100000">
                                          <p:val>
                                            <p:strVal val="#ppt_h"/>
                                          </p:val>
                                        </p:tav>
                                      </p:tavLst>
                                    </p:anim>
                                    <p:animEffect transition="in" filter="fade">
                                      <p:cBhvr>
                                        <p:cTn id="42" dur="750"/>
                                        <p:tgtEl>
                                          <p:spTgt spid="29"/>
                                        </p:tgtEl>
                                      </p:cBhvr>
                                    </p:animEffect>
                                  </p:childTnLst>
                                </p:cTn>
                              </p:par>
                            </p:childTnLst>
                          </p:cTn>
                        </p:par>
                        <p:par>
                          <p:cTn id="43" fill="hold">
                            <p:stCondLst>
                              <p:cond delay="5250"/>
                            </p:stCondLst>
                            <p:childTnLst>
                              <p:par>
                                <p:cTn id="44" presetID="2" presetClass="entr" presetSubtype="8" decel="3600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750" fill="hold"/>
                                        <p:tgtEl>
                                          <p:spTgt spid="47"/>
                                        </p:tgtEl>
                                        <p:attrNameLst>
                                          <p:attrName>ppt_x</p:attrName>
                                        </p:attrNameLst>
                                      </p:cBhvr>
                                      <p:tavLst>
                                        <p:tav tm="0">
                                          <p:val>
                                            <p:strVal val="0-#ppt_w/2"/>
                                          </p:val>
                                        </p:tav>
                                        <p:tav tm="100000">
                                          <p:val>
                                            <p:strVal val="#ppt_x"/>
                                          </p:val>
                                        </p:tav>
                                      </p:tavLst>
                                    </p:anim>
                                    <p:anim calcmode="lin" valueType="num">
                                      <p:cBhvr additive="base">
                                        <p:cTn id="47" dur="75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sp>
        <p:nvSpPr>
          <p:cNvPr id="52" name="文本框 5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1950047"/>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1990268"/>
            <a:ext cx="2339102" cy="1261884"/>
          </a:xfrm>
          <a:prstGeom prst="rect">
            <a:avLst/>
          </a:prstGeom>
          <a:noFill/>
          <a:effectLst/>
        </p:spPr>
        <p:txBody>
          <a:bodyPr wrap="none" rtlCol="0">
            <a:spAutoFit/>
          </a:bodyPr>
          <a:lstStyle/>
          <a:p>
            <a:r>
              <a:rPr lang="zh-CN" altLang="en-US" sz="2000" dirty="0">
                <a:solidFill>
                  <a:srgbClr val="247CAE"/>
                </a:solidFill>
                <a:latin typeface="微软雅黑" panose="020B0503020204020204" pitchFamily="34" charset="-122"/>
                <a:ea typeface="微软雅黑" panose="020B0503020204020204" pitchFamily="34" charset="-122"/>
              </a:rPr>
              <a:t>单击此处输入标题</a:t>
            </a:r>
            <a:endParaRPr lang="en-US" altLang="zh-CN" sz="2000" dirty="0">
              <a:solidFill>
                <a:srgbClr val="247CAE"/>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454117"/>
            <a:ext cx="2339102" cy="1261884"/>
          </a:xfrm>
          <a:prstGeom prst="rect">
            <a:avLst/>
          </a:prstGeom>
          <a:noFill/>
          <a:effectLst/>
        </p:spPr>
        <p:txBody>
          <a:bodyPr wrap="none" rtlCol="0">
            <a:spAutoFit/>
          </a:bodyPr>
          <a:lstStyle/>
          <a:p>
            <a:r>
              <a:rPr lang="zh-CN" altLang="en-US" sz="2000" dirty="0">
                <a:solidFill>
                  <a:srgbClr val="5ABCD2"/>
                </a:solidFill>
                <a:latin typeface="微软雅黑" panose="020B0503020204020204" pitchFamily="34" charset="-122"/>
                <a:ea typeface="微软雅黑" panose="020B0503020204020204" pitchFamily="34" charset="-122"/>
              </a:rPr>
              <a:t>单击此处输入标题</a:t>
            </a:r>
            <a:endParaRPr lang="en-US" altLang="zh-CN" sz="2000" dirty="0">
              <a:solidFill>
                <a:srgbClr val="5ABCD2"/>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7" name="组合 5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577286"/>
            <a:ext cx="2319068" cy="1039840"/>
            <a:chOff x="2707931" y="3719285"/>
            <a:chExt cx="2319068" cy="1039840"/>
          </a:xfrm>
        </p:grpSpPr>
        <p:sp>
          <p:nvSpPr>
            <p:cNvPr id="58" name="Freeform 6"/>
            <p:cNvSpPr>
              <a:spLocks/>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59"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0" name="组合 5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577286"/>
            <a:ext cx="2316969" cy="1039840"/>
            <a:chOff x="5027001" y="3719285"/>
            <a:chExt cx="2316969" cy="1039840"/>
          </a:xfrm>
        </p:grpSpPr>
        <p:sp>
          <p:nvSpPr>
            <p:cNvPr id="61" name="Freeform 7"/>
            <p:cNvSpPr>
              <a:spLocks/>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grpSp>
          <p:nvGrpSpPr>
            <p:cNvPr id="62" name="Group 77"/>
            <p:cNvGrpSpPr/>
            <p:nvPr/>
          </p:nvGrpSpPr>
          <p:grpSpPr>
            <a:xfrm>
              <a:off x="5869058" y="3989143"/>
              <a:ext cx="653147" cy="500124"/>
              <a:chOff x="5552261" y="1554043"/>
              <a:chExt cx="363359" cy="278229"/>
            </a:xfrm>
            <a:solidFill>
              <a:schemeClr val="bg1"/>
            </a:solidFill>
          </p:grpSpPr>
          <p:sp>
            <p:nvSpPr>
              <p:cNvPr id="63"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4"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endParaRPr lang="en-US" sz="2400" dirty="0"/>
              </a:p>
            </p:txBody>
          </p:sp>
          <p:sp>
            <p:nvSpPr>
              <p:cNvPr id="65"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66" name="组合 6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577286"/>
            <a:ext cx="2316969" cy="1039840"/>
            <a:chOff x="7343970" y="3719285"/>
            <a:chExt cx="2316969" cy="1039840"/>
          </a:xfrm>
        </p:grpSpPr>
        <p:sp>
          <p:nvSpPr>
            <p:cNvPr id="67" name="Freeform 8"/>
            <p:cNvSpPr>
              <a:spLocks/>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5ABCD2"/>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68"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headEnd/>
              <a:tailEnd/>
            </a:ln>
          </p:spPr>
          <p:txBody>
            <a:bodyPr vert="horz" wrap="square" lIns="121917" tIns="60959" rIns="121917" bIns="60959" numCol="1" anchor="t" anchorCtr="0" compatLnSpc="1">
              <a:prstTxWarp prst="textNoShape">
                <a:avLst/>
              </a:prstTxWarp>
            </a:bodyPr>
            <a:lstStyle/>
            <a:p>
              <a:endParaRPr lang="en-US" sz="2400" dirty="0"/>
            </a:p>
          </p:txBody>
        </p:sp>
      </p:grpSp>
      <p:grpSp>
        <p:nvGrpSpPr>
          <p:cNvPr id="69" name="组合 6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577286"/>
            <a:ext cx="2316969" cy="1039840"/>
            <a:chOff x="390963" y="3719285"/>
            <a:chExt cx="2316969" cy="1039840"/>
          </a:xfrm>
        </p:grpSpPr>
        <p:sp>
          <p:nvSpPr>
            <p:cNvPr id="70" name="Freeform 5"/>
            <p:cNvSpPr>
              <a:spLocks/>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pPr algn="ctr"/>
              <a:endParaRPr lang="en-US" sz="2400"/>
            </a:p>
          </p:txBody>
        </p:sp>
        <p:grpSp>
          <p:nvGrpSpPr>
            <p:cNvPr id="71" name="Group 40"/>
            <p:cNvGrpSpPr/>
            <p:nvPr/>
          </p:nvGrpSpPr>
          <p:grpSpPr>
            <a:xfrm>
              <a:off x="1212724" y="3976077"/>
              <a:ext cx="684405" cy="539203"/>
              <a:chOff x="1058564" y="1781841"/>
              <a:chExt cx="649993" cy="512092"/>
            </a:xfrm>
            <a:solidFill>
              <a:schemeClr val="bg1"/>
            </a:solidFill>
          </p:grpSpPr>
          <p:sp>
            <p:nvSpPr>
              <p:cNvPr id="72"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sp>
            <p:nvSpPr>
              <p:cNvPr id="73"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endParaRPr lang="en-US" sz="2400" dirty="0"/>
              </a:p>
            </p:txBody>
          </p:sp>
        </p:grpSp>
      </p:grpSp>
      <p:grpSp>
        <p:nvGrpSpPr>
          <p:cNvPr id="74" name="组合 7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577286"/>
            <a:ext cx="2316969" cy="1039840"/>
            <a:chOff x="9660939" y="3719285"/>
            <a:chExt cx="2316969" cy="1039840"/>
          </a:xfrm>
        </p:grpSpPr>
        <p:sp>
          <p:nvSpPr>
            <p:cNvPr id="75" name="Freeform 9"/>
            <p:cNvSpPr>
              <a:spLocks/>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247CAE"/>
            </a:solidFill>
            <a:ln>
              <a:noFill/>
            </a:ln>
            <a:effectLst/>
          </p:spPr>
          <p:txBody>
            <a:bodyPr vert="horz" wrap="square" lIns="91439" tIns="45719" rIns="91439" bIns="45719" numCol="1" anchor="t" anchorCtr="0" compatLnSpc="1">
              <a:prstTxWarp prst="textNoShape">
                <a:avLst/>
              </a:prstTxWarp>
            </a:bodyPr>
            <a:lstStyle/>
            <a:p>
              <a:endParaRPr lang="en-US" sz="2400"/>
            </a:p>
          </p:txBody>
        </p:sp>
        <p:sp>
          <p:nvSpPr>
            <p:cNvPr id="76"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9" tIns="45719" rIns="91439" bIns="45719" numCol="1" anchor="t" anchorCtr="0" compatLnSpc="1">
              <a:prstTxWarp prst="textNoShape">
                <a:avLst/>
              </a:prstTxWarp>
            </a:bodyPr>
            <a:lstStyle/>
            <a:p>
              <a:endParaRPr lang="zh-CN" altLang="en-US" sz="2400">
                <a:solidFill>
                  <a:prstClr val="black"/>
                </a:solidFill>
              </a:endParaRPr>
            </a:p>
          </p:txBody>
        </p:sp>
      </p:grpSp>
      <p:cxnSp>
        <p:nvCxnSpPr>
          <p:cNvPr id="77"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8"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9"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2958998"/>
            <a:ext cx="0" cy="546848"/>
          </a:xfrm>
          <a:prstGeom prst="line">
            <a:avLst/>
          </a:prstGeom>
          <a:ln w="28575">
            <a:solidFill>
              <a:srgbClr val="247CAE"/>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686401"/>
            <a:ext cx="0" cy="546848"/>
          </a:xfrm>
          <a:prstGeom prst="line">
            <a:avLst/>
          </a:prstGeom>
          <a:ln w="28575">
            <a:solidFill>
              <a:srgbClr val="5ABCD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9151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750" fill="hold"/>
                                        <p:tgtEl>
                                          <p:spTgt spid="69"/>
                                        </p:tgtEl>
                                        <p:attrNameLst>
                                          <p:attrName>ppt_x</p:attrName>
                                        </p:attrNameLst>
                                      </p:cBhvr>
                                      <p:tavLst>
                                        <p:tav tm="0">
                                          <p:val>
                                            <p:strVal val="#ppt_x"/>
                                          </p:val>
                                        </p:tav>
                                        <p:tav tm="100000">
                                          <p:val>
                                            <p:strVal val="#ppt_x"/>
                                          </p:val>
                                        </p:tav>
                                      </p:tavLst>
                                    </p:anim>
                                    <p:anim calcmode="lin" valueType="num">
                                      <p:cBhvr additive="base">
                                        <p:cTn id="8" dur="750" fill="hold"/>
                                        <p:tgtEl>
                                          <p:spTgt spid="69"/>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750" fill="hold"/>
                                        <p:tgtEl>
                                          <p:spTgt spid="57"/>
                                        </p:tgtEl>
                                        <p:attrNameLst>
                                          <p:attrName>ppt_x</p:attrName>
                                        </p:attrNameLst>
                                      </p:cBhvr>
                                      <p:tavLst>
                                        <p:tav tm="0">
                                          <p:val>
                                            <p:strVal val="#ppt_x"/>
                                          </p:val>
                                        </p:tav>
                                        <p:tav tm="100000">
                                          <p:val>
                                            <p:strVal val="#ppt_x"/>
                                          </p:val>
                                        </p:tav>
                                      </p:tavLst>
                                    </p:anim>
                                    <p:anim calcmode="lin" valueType="num">
                                      <p:cBhvr additive="base">
                                        <p:cTn id="12" dur="750" fill="hold"/>
                                        <p:tgtEl>
                                          <p:spTgt spid="57"/>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750" fill="hold"/>
                                        <p:tgtEl>
                                          <p:spTgt spid="60"/>
                                        </p:tgtEl>
                                        <p:attrNameLst>
                                          <p:attrName>ppt_x</p:attrName>
                                        </p:attrNameLst>
                                      </p:cBhvr>
                                      <p:tavLst>
                                        <p:tav tm="0">
                                          <p:val>
                                            <p:strVal val="#ppt_x"/>
                                          </p:val>
                                        </p:tav>
                                        <p:tav tm="100000">
                                          <p:val>
                                            <p:strVal val="#ppt_x"/>
                                          </p:val>
                                        </p:tav>
                                      </p:tavLst>
                                    </p:anim>
                                    <p:anim calcmode="lin" valueType="num">
                                      <p:cBhvr additive="base">
                                        <p:cTn id="16" dur="750" fill="hold"/>
                                        <p:tgtEl>
                                          <p:spTgt spid="6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ppt_x"/>
                                          </p:val>
                                        </p:tav>
                                        <p:tav tm="100000">
                                          <p:val>
                                            <p:strVal val="#ppt_x"/>
                                          </p:val>
                                        </p:tav>
                                      </p:tavLst>
                                    </p:anim>
                                    <p:anim calcmode="lin" valueType="num">
                                      <p:cBhvr additive="base">
                                        <p:cTn id="20" dur="750" fill="hold"/>
                                        <p:tgtEl>
                                          <p:spTgt spid="66"/>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750" fill="hold"/>
                                        <p:tgtEl>
                                          <p:spTgt spid="74"/>
                                        </p:tgtEl>
                                        <p:attrNameLst>
                                          <p:attrName>ppt_x</p:attrName>
                                        </p:attrNameLst>
                                      </p:cBhvr>
                                      <p:tavLst>
                                        <p:tav tm="0">
                                          <p:val>
                                            <p:strVal val="#ppt_x"/>
                                          </p:val>
                                        </p:tav>
                                        <p:tav tm="100000">
                                          <p:val>
                                            <p:strVal val="#ppt_x"/>
                                          </p:val>
                                        </p:tav>
                                      </p:tavLst>
                                    </p:anim>
                                    <p:anim calcmode="lin" valueType="num">
                                      <p:cBhvr additive="base">
                                        <p:cTn id="24" dur="750" fill="hold"/>
                                        <p:tgtEl>
                                          <p:spTgt spid="74"/>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2" presetClass="entr" presetSubtype="4"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wipe(down)">
                                      <p:cBhvr>
                                        <p:cTn id="28" dur="500"/>
                                        <p:tgtEl>
                                          <p:spTgt spid="77"/>
                                        </p:tgtEl>
                                      </p:cBhvr>
                                    </p:animEffect>
                                  </p:childTnLst>
                                </p:cTn>
                              </p:par>
                              <p:par>
                                <p:cTn id="29" presetID="22" presetClass="entr" presetSubtype="1" fill="hold"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500"/>
                                        <p:tgtEl>
                                          <p:spTgt spid="80"/>
                                        </p:tgtEl>
                                      </p:cBhvr>
                                    </p:animEffect>
                                  </p:childTnLst>
                                </p:cTn>
                              </p:par>
                              <p:par>
                                <p:cTn id="32" presetID="22" presetClass="entr" presetSubtype="4" fill="hold"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wipe(down)">
                                      <p:cBhvr>
                                        <p:cTn id="34" dur="500"/>
                                        <p:tgtEl>
                                          <p:spTgt spid="78"/>
                                        </p:tgtEl>
                                      </p:cBhvr>
                                    </p:animEffect>
                                  </p:childTnLst>
                                </p:cTn>
                              </p:par>
                              <p:par>
                                <p:cTn id="35" presetID="22" presetClass="entr" presetSubtype="1" fill="hold" nodeType="with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up)">
                                      <p:cBhvr>
                                        <p:cTn id="37" dur="500"/>
                                        <p:tgtEl>
                                          <p:spTgt spid="81"/>
                                        </p:tgtEl>
                                      </p:cBhvr>
                                    </p:animEffect>
                                  </p:childTnLst>
                                </p:cTn>
                              </p:par>
                              <p:par>
                                <p:cTn id="38" presetID="22" presetClass="entr" presetSubtype="4" fill="hold"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down)">
                                      <p:cBhvr>
                                        <p:cTn id="40" dur="500"/>
                                        <p:tgtEl>
                                          <p:spTgt spid="79"/>
                                        </p:tgtEl>
                                      </p:cBhvr>
                                    </p:animEffect>
                                  </p:childTnLst>
                                </p:cTn>
                              </p:par>
                            </p:childTnLst>
                          </p:cTn>
                        </p:par>
                        <p:par>
                          <p:cTn id="41" fill="hold">
                            <p:stCondLst>
                              <p:cond delay="2250"/>
                            </p:stCondLst>
                            <p:childTnLst>
                              <p:par>
                                <p:cTn id="42" presetID="50" presetClass="entr" presetSubtype="0" decel="100000"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strVal val="#ppt_w+.3"/>
                                          </p:val>
                                        </p:tav>
                                        <p:tav tm="100000">
                                          <p:val>
                                            <p:strVal val="#ppt_w"/>
                                          </p:val>
                                        </p:tav>
                                      </p:tavLst>
                                    </p:anim>
                                    <p:anim calcmode="lin" valueType="num">
                                      <p:cBhvr>
                                        <p:cTn id="45" dur="1000" fill="hold"/>
                                        <p:tgtEl>
                                          <p:spTgt spid="52"/>
                                        </p:tgtEl>
                                        <p:attrNameLst>
                                          <p:attrName>ppt_h</p:attrName>
                                        </p:attrNameLst>
                                      </p:cBhvr>
                                      <p:tavLst>
                                        <p:tav tm="0">
                                          <p:val>
                                            <p:strVal val="#ppt_h"/>
                                          </p:val>
                                        </p:tav>
                                        <p:tav tm="100000">
                                          <p:val>
                                            <p:strVal val="#ppt_h"/>
                                          </p:val>
                                        </p:tav>
                                      </p:tavLst>
                                    </p:anim>
                                    <p:animEffect transition="in" filter="fade">
                                      <p:cBhvr>
                                        <p:cTn id="46" dur="1000"/>
                                        <p:tgtEl>
                                          <p:spTgt spid="52"/>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strVal val="#ppt_w+.3"/>
                                          </p:val>
                                        </p:tav>
                                        <p:tav tm="100000">
                                          <p:val>
                                            <p:strVal val="#ppt_w"/>
                                          </p:val>
                                        </p:tav>
                                      </p:tavLst>
                                    </p:anim>
                                    <p:anim calcmode="lin" valueType="num">
                                      <p:cBhvr>
                                        <p:cTn id="50" dur="1000" fill="hold"/>
                                        <p:tgtEl>
                                          <p:spTgt spid="53"/>
                                        </p:tgtEl>
                                        <p:attrNameLst>
                                          <p:attrName>ppt_h</p:attrName>
                                        </p:attrNameLst>
                                      </p:cBhvr>
                                      <p:tavLst>
                                        <p:tav tm="0">
                                          <p:val>
                                            <p:strVal val="#ppt_h"/>
                                          </p:val>
                                        </p:tav>
                                        <p:tav tm="100000">
                                          <p:val>
                                            <p:strVal val="#ppt_h"/>
                                          </p:val>
                                        </p:tav>
                                      </p:tavLst>
                                    </p:anim>
                                    <p:animEffect transition="in" filter="fade">
                                      <p:cBhvr>
                                        <p:cTn id="51" dur="1000"/>
                                        <p:tgtEl>
                                          <p:spTgt spid="53"/>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54"/>
                                        </p:tgtEl>
                                        <p:attrNameLst>
                                          <p:attrName>style.visibility</p:attrName>
                                        </p:attrNameLst>
                                      </p:cBhvr>
                                      <p:to>
                                        <p:strVal val="visible"/>
                                      </p:to>
                                    </p:set>
                                    <p:anim calcmode="lin" valueType="num">
                                      <p:cBhvr>
                                        <p:cTn id="54" dur="1000" fill="hold"/>
                                        <p:tgtEl>
                                          <p:spTgt spid="54"/>
                                        </p:tgtEl>
                                        <p:attrNameLst>
                                          <p:attrName>ppt_w</p:attrName>
                                        </p:attrNameLst>
                                      </p:cBhvr>
                                      <p:tavLst>
                                        <p:tav tm="0">
                                          <p:val>
                                            <p:strVal val="#ppt_w+.3"/>
                                          </p:val>
                                        </p:tav>
                                        <p:tav tm="100000">
                                          <p:val>
                                            <p:strVal val="#ppt_w"/>
                                          </p:val>
                                        </p:tav>
                                      </p:tavLst>
                                    </p:anim>
                                    <p:anim calcmode="lin" valueType="num">
                                      <p:cBhvr>
                                        <p:cTn id="55" dur="1000" fill="hold"/>
                                        <p:tgtEl>
                                          <p:spTgt spid="54"/>
                                        </p:tgtEl>
                                        <p:attrNameLst>
                                          <p:attrName>ppt_h</p:attrName>
                                        </p:attrNameLst>
                                      </p:cBhvr>
                                      <p:tavLst>
                                        <p:tav tm="0">
                                          <p:val>
                                            <p:strVal val="#ppt_h"/>
                                          </p:val>
                                        </p:tav>
                                        <p:tav tm="100000">
                                          <p:val>
                                            <p:strVal val="#ppt_h"/>
                                          </p:val>
                                        </p:tav>
                                      </p:tavLst>
                                    </p:anim>
                                    <p:animEffect transition="in" filter="fade">
                                      <p:cBhvr>
                                        <p:cTn id="56" dur="1000"/>
                                        <p:tgtEl>
                                          <p:spTgt spid="54"/>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55"/>
                                        </p:tgtEl>
                                        <p:attrNameLst>
                                          <p:attrName>style.visibility</p:attrName>
                                        </p:attrNameLst>
                                      </p:cBhvr>
                                      <p:to>
                                        <p:strVal val="visible"/>
                                      </p:to>
                                    </p:set>
                                    <p:anim calcmode="lin" valueType="num">
                                      <p:cBhvr>
                                        <p:cTn id="59" dur="1000" fill="hold"/>
                                        <p:tgtEl>
                                          <p:spTgt spid="55"/>
                                        </p:tgtEl>
                                        <p:attrNameLst>
                                          <p:attrName>ppt_w</p:attrName>
                                        </p:attrNameLst>
                                      </p:cBhvr>
                                      <p:tavLst>
                                        <p:tav tm="0">
                                          <p:val>
                                            <p:strVal val="#ppt_w+.3"/>
                                          </p:val>
                                        </p:tav>
                                        <p:tav tm="100000">
                                          <p:val>
                                            <p:strVal val="#ppt_w"/>
                                          </p:val>
                                        </p:tav>
                                      </p:tavLst>
                                    </p:anim>
                                    <p:anim calcmode="lin" valueType="num">
                                      <p:cBhvr>
                                        <p:cTn id="60" dur="1000" fill="hold"/>
                                        <p:tgtEl>
                                          <p:spTgt spid="55"/>
                                        </p:tgtEl>
                                        <p:attrNameLst>
                                          <p:attrName>ppt_h</p:attrName>
                                        </p:attrNameLst>
                                      </p:cBhvr>
                                      <p:tavLst>
                                        <p:tav tm="0">
                                          <p:val>
                                            <p:strVal val="#ppt_h"/>
                                          </p:val>
                                        </p:tav>
                                        <p:tav tm="100000">
                                          <p:val>
                                            <p:strVal val="#ppt_h"/>
                                          </p:val>
                                        </p:tav>
                                      </p:tavLst>
                                    </p:anim>
                                    <p:animEffect transition="in" filter="fade">
                                      <p:cBhvr>
                                        <p:cTn id="61" dur="1000"/>
                                        <p:tgtEl>
                                          <p:spTgt spid="55"/>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strVal val="#ppt_w+.3"/>
                                          </p:val>
                                        </p:tav>
                                        <p:tav tm="100000">
                                          <p:val>
                                            <p:strVal val="#ppt_w"/>
                                          </p:val>
                                        </p:tav>
                                      </p:tavLst>
                                    </p:anim>
                                    <p:anim calcmode="lin" valueType="num">
                                      <p:cBhvr>
                                        <p:cTn id="65" dur="1000" fill="hold"/>
                                        <p:tgtEl>
                                          <p:spTgt spid="56"/>
                                        </p:tgtEl>
                                        <p:attrNameLst>
                                          <p:attrName>ppt_h</p:attrName>
                                        </p:attrNameLst>
                                      </p:cBhvr>
                                      <p:tavLst>
                                        <p:tav tm="0">
                                          <p:val>
                                            <p:strVal val="#ppt_h"/>
                                          </p:val>
                                        </p:tav>
                                        <p:tav tm="100000">
                                          <p:val>
                                            <p:strVal val="#ppt_h"/>
                                          </p:val>
                                        </p:tav>
                                      </p:tavLst>
                                    </p:anim>
                                    <p:animEffect transition="in" filter="fade">
                                      <p:cBhvr>
                                        <p:cTn id="6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1268361"/>
          </a:xfrm>
          <a:prstGeom prst="rect">
            <a:avLst/>
          </a:prstGeom>
        </p:spPr>
      </p:pic>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899651" y="-561662"/>
            <a:ext cx="1961536" cy="2036499"/>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851041" y="-85979"/>
            <a:ext cx="1488976" cy="1440317"/>
          </a:xfrm>
          <a:prstGeom prst="rect">
            <a:avLst/>
          </a:prstGeom>
        </p:spPr>
      </p:pic>
      <p:sp>
        <p:nvSpPr>
          <p:cNvPr id="8" name="矩形 7"/>
          <p:cNvSpPr/>
          <p:nvPr/>
        </p:nvSpPr>
        <p:spPr>
          <a:xfrm>
            <a:off x="2455605" y="-1460702"/>
            <a:ext cx="870155" cy="1179871"/>
          </a:xfrm>
          <a:prstGeom prst="rect">
            <a:avLst/>
          </a:prstGeom>
          <a:solidFill>
            <a:srgbClr val="247C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325760" y="-1460703"/>
            <a:ext cx="870155" cy="1179871"/>
          </a:xfrm>
          <a:prstGeom prst="rect">
            <a:avLst/>
          </a:prstGeom>
          <a:solidFill>
            <a:srgbClr val="5A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914520" y="179390"/>
            <a:ext cx="2441694" cy="769441"/>
          </a:xfrm>
          <a:prstGeom prst="rect">
            <a:avLst/>
          </a:prstGeom>
          <a:noFill/>
        </p:spPr>
        <p:txBody>
          <a:bodyPr wrap="none" rtlCol="0">
            <a:spAutoFit/>
          </a:bodyPr>
          <a:lstStyle/>
          <a:p>
            <a:r>
              <a:rPr lang="zh-CN" altLang="en-US" sz="4400" dirty="0" smtClean="0">
                <a:solidFill>
                  <a:srgbClr val="247CAE"/>
                </a:solidFill>
                <a:latin typeface="微软雅黑" panose="020B0503020204020204" pitchFamily="34" charset="-122"/>
                <a:ea typeface="微软雅黑" panose="020B0503020204020204" pitchFamily="34" charset="-122"/>
              </a:rPr>
              <a:t>添加标题</a:t>
            </a:r>
            <a:endParaRPr lang="zh-CN" altLang="en-US" sz="4400" dirty="0">
              <a:solidFill>
                <a:srgbClr val="247CAE"/>
              </a:solidFill>
              <a:latin typeface="微软雅黑" panose="020B0503020204020204" pitchFamily="34" charset="-122"/>
              <a:ea typeface="微软雅黑" panose="020B0503020204020204" pitchFamily="34" charset="-122"/>
            </a:endParaRPr>
          </a:p>
        </p:txBody>
      </p:sp>
      <p:grpSp>
        <p:nvGrpSpPr>
          <p:cNvPr id="38" name="组合 37"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3553" y="2421092"/>
            <a:ext cx="4486251" cy="3457035"/>
            <a:chOff x="3883553" y="2421092"/>
            <a:chExt cx="4486251" cy="3457035"/>
          </a:xfrm>
          <a:solidFill>
            <a:srgbClr val="247CAE"/>
          </a:solidFill>
        </p:grpSpPr>
        <p:sp>
          <p:nvSpPr>
            <p:cNvPr id="39" name="矩形 1"/>
            <p:cNvSpPr/>
            <p:nvPr/>
          </p:nvSpPr>
          <p:spPr>
            <a:xfrm rot="293950">
              <a:off x="5179612" y="5548017"/>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0" name="矩形 1"/>
            <p:cNvSpPr/>
            <p:nvPr/>
          </p:nvSpPr>
          <p:spPr>
            <a:xfrm rot="19913209">
              <a:off x="4861409" y="4859457"/>
              <a:ext cx="193160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1" name="矩形 1"/>
            <p:cNvSpPr/>
            <p:nvPr/>
          </p:nvSpPr>
          <p:spPr>
            <a:xfrm rot="708470">
              <a:off x="4483663" y="4079411"/>
              <a:ext cx="2394472" cy="32215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2" name="矩形 1"/>
            <p:cNvSpPr/>
            <p:nvPr/>
          </p:nvSpPr>
          <p:spPr>
            <a:xfrm rot="293950">
              <a:off x="4560710" y="2421092"/>
              <a:ext cx="3190192" cy="330110"/>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sp>
          <p:nvSpPr>
            <p:cNvPr id="43" name="矩形 1"/>
            <p:cNvSpPr/>
            <p:nvPr/>
          </p:nvSpPr>
          <p:spPr>
            <a:xfrm rot="20453418">
              <a:off x="3883553" y="3253044"/>
              <a:ext cx="3827870" cy="42124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grpFill/>
            <a:ln w="25400" cap="flat" cmpd="sng" algn="ctr">
              <a:noFill/>
              <a:prstDash val="solid"/>
            </a:ln>
            <a:effectLst/>
          </p:spPr>
          <p:txBody>
            <a:bodyPr rtlCol="0" anchor="ctr"/>
            <a:lstStyle/>
            <a:p>
              <a:pPr algn="ctr">
                <a:defRPr/>
              </a:pPr>
              <a:endParaRPr lang="en-US" kern="0">
                <a:solidFill>
                  <a:sysClr val="window" lastClr="FFFFFF"/>
                </a:solidFill>
                <a:latin typeface="Calibri" panose="020F0502020204030204"/>
              </a:endParaRPr>
            </a:p>
          </p:txBody>
        </p:sp>
      </p:grpSp>
      <p:grpSp>
        <p:nvGrpSpPr>
          <p:cNvPr id="44" name="组合 4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370573" y="3456406"/>
            <a:ext cx="1170925" cy="1117972"/>
            <a:chOff x="3370573" y="3456406"/>
            <a:chExt cx="1170925" cy="1117972"/>
          </a:xfrm>
        </p:grpSpPr>
        <p:sp>
          <p:nvSpPr>
            <p:cNvPr id="45" name="椭圆 44"/>
            <p:cNvSpPr/>
            <p:nvPr/>
          </p:nvSpPr>
          <p:spPr>
            <a:xfrm>
              <a:off x="3412706" y="3456406"/>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6" name="TextBox 64"/>
            <p:cNvSpPr txBox="1"/>
            <p:nvPr/>
          </p:nvSpPr>
          <p:spPr>
            <a:xfrm flipH="1">
              <a:off x="3370573" y="3741974"/>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03</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47" name="组合 4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490675" y="2137435"/>
            <a:ext cx="1170925" cy="1117972"/>
            <a:chOff x="7505915" y="2091715"/>
            <a:chExt cx="1170925" cy="1117972"/>
          </a:xfrm>
        </p:grpSpPr>
        <p:sp>
          <p:nvSpPr>
            <p:cNvPr id="48" name="椭圆 47"/>
            <p:cNvSpPr/>
            <p:nvPr/>
          </p:nvSpPr>
          <p:spPr>
            <a:xfrm>
              <a:off x="7558868" y="2091715"/>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9" name="TextBox 65"/>
            <p:cNvSpPr txBox="1"/>
            <p:nvPr/>
          </p:nvSpPr>
          <p:spPr>
            <a:xfrm flipH="1">
              <a:off x="7505915" y="2371491"/>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02</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50" name="组合 4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697230" y="5223661"/>
            <a:ext cx="1170925" cy="1117972"/>
            <a:chOff x="7697230" y="5223661"/>
            <a:chExt cx="1170925" cy="1117972"/>
          </a:xfrm>
        </p:grpSpPr>
        <p:sp>
          <p:nvSpPr>
            <p:cNvPr id="82" name="椭圆 81"/>
            <p:cNvSpPr/>
            <p:nvPr/>
          </p:nvSpPr>
          <p:spPr>
            <a:xfrm>
              <a:off x="7723707" y="5223661"/>
              <a:ext cx="1117972" cy="1117972"/>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3" name="TextBox 66"/>
            <p:cNvSpPr txBox="1"/>
            <p:nvPr/>
          </p:nvSpPr>
          <p:spPr>
            <a:xfrm flipH="1">
              <a:off x="7697230" y="5535706"/>
              <a:ext cx="1170925"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000" dirty="0">
                  <a:solidFill>
                    <a:srgbClr val="FFFFFF"/>
                  </a:solidFill>
                  <a:latin typeface="Arial Rounded MT Bold" panose="020F0704030504030204" pitchFamily="34" charset="0"/>
                  <a:cs typeface="Times New Roman" panose="02020603050405020304" pitchFamily="18" charset="0"/>
                </a:rPr>
                <a:t>06</a:t>
              </a:r>
              <a:endParaRPr lang="zh-CN" altLang="en-US" sz="4000" dirty="0">
                <a:solidFill>
                  <a:srgbClr val="FFFFFF"/>
                </a:solidFill>
                <a:latin typeface="Arial Rounded MT Bold" panose="020F0704030504030204" pitchFamily="34" charset="0"/>
                <a:cs typeface="Times New Roman" panose="02020603050405020304" pitchFamily="18" charset="0"/>
              </a:endParaRPr>
            </a:p>
          </p:txBody>
        </p:sp>
      </p:grpSp>
      <p:grpSp>
        <p:nvGrpSpPr>
          <p:cNvPr id="84" name="组合 8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6505252" y="4144467"/>
            <a:ext cx="864880" cy="660219"/>
            <a:chOff x="6505252" y="4144467"/>
            <a:chExt cx="864880" cy="660219"/>
          </a:xfrm>
        </p:grpSpPr>
        <p:sp>
          <p:nvSpPr>
            <p:cNvPr id="85" name="椭圆 84"/>
            <p:cNvSpPr/>
            <p:nvPr/>
          </p:nvSpPr>
          <p:spPr>
            <a:xfrm>
              <a:off x="6597025" y="414446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6" name="TextBox 67"/>
            <p:cNvSpPr txBox="1"/>
            <p:nvPr/>
          </p:nvSpPr>
          <p:spPr>
            <a:xfrm flipH="1">
              <a:off x="6505252" y="4270942"/>
              <a:ext cx="864880"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04</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grpSp>
        <p:nvGrpSpPr>
          <p:cNvPr id="87" name="组合 86"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417179" y="5246626"/>
            <a:ext cx="864880" cy="660219"/>
            <a:chOff x="4417179" y="5246626"/>
            <a:chExt cx="864880" cy="660219"/>
          </a:xfrm>
        </p:grpSpPr>
        <p:sp>
          <p:nvSpPr>
            <p:cNvPr id="88" name="椭圆 87"/>
            <p:cNvSpPr/>
            <p:nvPr/>
          </p:nvSpPr>
          <p:spPr>
            <a:xfrm>
              <a:off x="4546293" y="5246626"/>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9" name="TextBox 68"/>
            <p:cNvSpPr txBox="1"/>
            <p:nvPr/>
          </p:nvSpPr>
          <p:spPr>
            <a:xfrm flipH="1">
              <a:off x="4417179" y="5408343"/>
              <a:ext cx="864880"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400" dirty="0">
                  <a:solidFill>
                    <a:srgbClr val="FFFFFF"/>
                  </a:solidFill>
                  <a:latin typeface="Arial Rounded MT Bold" panose="020F0704030504030204" pitchFamily="34" charset="0"/>
                  <a:cs typeface="Times New Roman" panose="02020603050405020304" pitchFamily="18" charset="0"/>
                </a:rPr>
                <a:t>05</a:t>
              </a:r>
              <a:endParaRPr lang="zh-CN" altLang="en-US" sz="2400" dirty="0">
                <a:solidFill>
                  <a:srgbClr val="FFFFFF"/>
                </a:solidFill>
                <a:latin typeface="Arial Rounded MT Bold" panose="020F0704030504030204" pitchFamily="34" charset="0"/>
                <a:cs typeface="Times New Roman" panose="02020603050405020304" pitchFamily="18" charset="0"/>
              </a:endParaRPr>
            </a:p>
          </p:txBody>
        </p:sp>
      </p:grpSp>
      <p:sp>
        <p:nvSpPr>
          <p:cNvPr id="90" name="TextBox 6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40094" y="2206238"/>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70"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477252" y="3913363"/>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TextBox 7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1368283" y="5540821"/>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TextBox 72"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8954677" y="2398325"/>
            <a:ext cx="30472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TextBox 7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7652848" y="4198021"/>
            <a:ext cx="290365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7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txBox="1"/>
          <p:nvPr/>
        </p:nvSpPr>
        <p:spPr>
          <a:xfrm>
            <a:off x="9034910" y="5713072"/>
            <a:ext cx="2835046"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6" name="组合 9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80424" y="2081547"/>
            <a:ext cx="873986" cy="660219"/>
            <a:chOff x="3880424" y="2081547"/>
            <a:chExt cx="873986" cy="660219"/>
          </a:xfrm>
        </p:grpSpPr>
        <p:sp>
          <p:nvSpPr>
            <p:cNvPr id="97" name="椭圆 96"/>
            <p:cNvSpPr/>
            <p:nvPr/>
          </p:nvSpPr>
          <p:spPr>
            <a:xfrm>
              <a:off x="3987308" y="2081547"/>
              <a:ext cx="660219" cy="660219"/>
            </a:xfrm>
            <a:prstGeom prst="ellipse">
              <a:avLst/>
            </a:prstGeom>
            <a:solidFill>
              <a:srgbClr val="5ABCD2"/>
            </a:solidFill>
            <a:ln w="5715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8" name="TextBox 63"/>
            <p:cNvSpPr txBox="1"/>
            <p:nvPr/>
          </p:nvSpPr>
          <p:spPr>
            <a:xfrm flipH="1">
              <a:off x="3880424" y="2222892"/>
              <a:ext cx="873986" cy="43704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2800" dirty="0">
                  <a:solidFill>
                    <a:srgbClr val="FFFFFF"/>
                  </a:solidFill>
                  <a:latin typeface="Arial Rounded MT Bold" panose="020F0704030504030204" pitchFamily="34" charset="0"/>
                  <a:cs typeface="Times New Roman" panose="02020603050405020304" pitchFamily="18" charset="0"/>
                </a:rPr>
                <a:t>01</a:t>
              </a:r>
              <a:endParaRPr lang="zh-CN" altLang="en-US" sz="2800" dirty="0">
                <a:solidFill>
                  <a:srgbClr val="FFFFFF"/>
                </a:solidFill>
                <a:latin typeface="Arial Rounded MT Bold" panose="020F0704030504030204" pitchFamily="34" charset="0"/>
                <a:cs typeface="Times New Roman" panose="02020603050405020304" pitchFamily="18" charset="0"/>
              </a:endParaRPr>
            </a:p>
          </p:txBody>
        </p:sp>
      </p:grpSp>
    </p:spTree>
    <p:extLst>
      <p:ext uri="{BB962C8B-B14F-4D97-AF65-F5344CB8AC3E}">
        <p14:creationId xmlns:p14="http://schemas.microsoft.com/office/powerpoint/2010/main" val="378950386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750" fill="hold"/>
                                        <p:tgtEl>
                                          <p:spTgt spid="96"/>
                                        </p:tgtEl>
                                        <p:attrNameLst>
                                          <p:attrName>ppt_w</p:attrName>
                                        </p:attrNameLst>
                                      </p:cBhvr>
                                      <p:tavLst>
                                        <p:tav tm="0">
                                          <p:val>
                                            <p:strVal val="4*#ppt_w"/>
                                          </p:val>
                                        </p:tav>
                                        <p:tav tm="100000">
                                          <p:val>
                                            <p:strVal val="#ppt_w"/>
                                          </p:val>
                                        </p:tav>
                                      </p:tavLst>
                                    </p:anim>
                                    <p:anim calcmode="lin" valueType="num">
                                      <p:cBhvr>
                                        <p:cTn id="8" dur="750" fill="hold"/>
                                        <p:tgtEl>
                                          <p:spTgt spid="96"/>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47"/>
                                        </p:tgtEl>
                                        <p:attrNameLst>
                                          <p:attrName>style.visibility</p:attrName>
                                        </p:attrNameLst>
                                      </p:cBhvr>
                                      <p:to>
                                        <p:strVal val="visible"/>
                                      </p:to>
                                    </p:set>
                                    <p:anim calcmode="lin" valueType="num">
                                      <p:cBhvr>
                                        <p:cTn id="11" dur="750" fill="hold"/>
                                        <p:tgtEl>
                                          <p:spTgt spid="47"/>
                                        </p:tgtEl>
                                        <p:attrNameLst>
                                          <p:attrName>ppt_w</p:attrName>
                                        </p:attrNameLst>
                                      </p:cBhvr>
                                      <p:tavLst>
                                        <p:tav tm="0">
                                          <p:val>
                                            <p:strVal val="4*#ppt_w"/>
                                          </p:val>
                                        </p:tav>
                                        <p:tav tm="100000">
                                          <p:val>
                                            <p:strVal val="#ppt_w"/>
                                          </p:val>
                                        </p:tav>
                                      </p:tavLst>
                                    </p:anim>
                                    <p:anim calcmode="lin" valueType="num">
                                      <p:cBhvr>
                                        <p:cTn id="12" dur="750" fill="hold"/>
                                        <p:tgtEl>
                                          <p:spTgt spid="47"/>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p:cTn id="15" dur="750" fill="hold"/>
                                        <p:tgtEl>
                                          <p:spTgt spid="44"/>
                                        </p:tgtEl>
                                        <p:attrNameLst>
                                          <p:attrName>ppt_w</p:attrName>
                                        </p:attrNameLst>
                                      </p:cBhvr>
                                      <p:tavLst>
                                        <p:tav tm="0">
                                          <p:val>
                                            <p:strVal val="4*#ppt_w"/>
                                          </p:val>
                                        </p:tav>
                                        <p:tav tm="100000">
                                          <p:val>
                                            <p:strVal val="#ppt_w"/>
                                          </p:val>
                                        </p:tav>
                                      </p:tavLst>
                                    </p:anim>
                                    <p:anim calcmode="lin" valueType="num">
                                      <p:cBhvr>
                                        <p:cTn id="16" dur="750" fill="hold"/>
                                        <p:tgtEl>
                                          <p:spTgt spid="4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84"/>
                                        </p:tgtEl>
                                        <p:attrNameLst>
                                          <p:attrName>style.visibility</p:attrName>
                                        </p:attrNameLst>
                                      </p:cBhvr>
                                      <p:to>
                                        <p:strVal val="visible"/>
                                      </p:to>
                                    </p:set>
                                    <p:anim calcmode="lin" valueType="num">
                                      <p:cBhvr>
                                        <p:cTn id="19" dur="750" fill="hold"/>
                                        <p:tgtEl>
                                          <p:spTgt spid="84"/>
                                        </p:tgtEl>
                                        <p:attrNameLst>
                                          <p:attrName>ppt_w</p:attrName>
                                        </p:attrNameLst>
                                      </p:cBhvr>
                                      <p:tavLst>
                                        <p:tav tm="0">
                                          <p:val>
                                            <p:strVal val="4*#ppt_w"/>
                                          </p:val>
                                        </p:tav>
                                        <p:tav tm="100000">
                                          <p:val>
                                            <p:strVal val="#ppt_w"/>
                                          </p:val>
                                        </p:tav>
                                      </p:tavLst>
                                    </p:anim>
                                    <p:anim calcmode="lin" valueType="num">
                                      <p:cBhvr>
                                        <p:cTn id="20" dur="750" fill="hold"/>
                                        <p:tgtEl>
                                          <p:spTgt spid="84"/>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1000"/>
                                  </p:stCondLst>
                                  <p:childTnLst>
                                    <p:set>
                                      <p:cBhvr>
                                        <p:cTn id="22" dur="1" fill="hold">
                                          <p:stCondLst>
                                            <p:cond delay="0"/>
                                          </p:stCondLst>
                                        </p:cTn>
                                        <p:tgtEl>
                                          <p:spTgt spid="87"/>
                                        </p:tgtEl>
                                        <p:attrNameLst>
                                          <p:attrName>style.visibility</p:attrName>
                                        </p:attrNameLst>
                                      </p:cBhvr>
                                      <p:to>
                                        <p:strVal val="visible"/>
                                      </p:to>
                                    </p:set>
                                    <p:anim calcmode="lin" valueType="num">
                                      <p:cBhvr>
                                        <p:cTn id="23" dur="750" fill="hold"/>
                                        <p:tgtEl>
                                          <p:spTgt spid="87"/>
                                        </p:tgtEl>
                                        <p:attrNameLst>
                                          <p:attrName>ppt_w</p:attrName>
                                        </p:attrNameLst>
                                      </p:cBhvr>
                                      <p:tavLst>
                                        <p:tav tm="0">
                                          <p:val>
                                            <p:strVal val="4*#ppt_w"/>
                                          </p:val>
                                        </p:tav>
                                        <p:tav tm="100000">
                                          <p:val>
                                            <p:strVal val="#ppt_w"/>
                                          </p:val>
                                        </p:tav>
                                      </p:tavLst>
                                    </p:anim>
                                    <p:anim calcmode="lin" valueType="num">
                                      <p:cBhvr>
                                        <p:cTn id="24" dur="750" fill="hold"/>
                                        <p:tgtEl>
                                          <p:spTgt spid="8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25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strVal val="4*#ppt_w"/>
                                          </p:val>
                                        </p:tav>
                                        <p:tav tm="100000">
                                          <p:val>
                                            <p:strVal val="#ppt_w"/>
                                          </p:val>
                                        </p:tav>
                                      </p:tavLst>
                                    </p:anim>
                                    <p:anim calcmode="lin" valueType="num">
                                      <p:cBhvr>
                                        <p:cTn id="28" dur="750" fill="hold"/>
                                        <p:tgtEl>
                                          <p:spTgt spid="50"/>
                                        </p:tgtEl>
                                        <p:attrNameLst>
                                          <p:attrName>ppt_h</p:attrName>
                                        </p:attrNameLst>
                                      </p:cBhvr>
                                      <p:tavLst>
                                        <p:tav tm="0">
                                          <p:val>
                                            <p:strVal val="4*#ppt_h"/>
                                          </p:val>
                                        </p:tav>
                                        <p:tav tm="100000">
                                          <p:val>
                                            <p:strVal val="#ppt_h"/>
                                          </p:val>
                                        </p:tav>
                                      </p:tavLst>
                                    </p:anim>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fade">
                                      <p:cBhvr>
                                        <p:cTn id="36" dur="500"/>
                                        <p:tgtEl>
                                          <p:spTgt spid="90"/>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93"/>
                                        </p:tgtEl>
                                        <p:attrNameLst>
                                          <p:attrName>style.visibility</p:attrName>
                                        </p:attrNameLst>
                                      </p:cBhvr>
                                      <p:to>
                                        <p:strVal val="visible"/>
                                      </p:to>
                                    </p:set>
                                    <p:animEffect transition="in" filter="fade">
                                      <p:cBhvr>
                                        <p:cTn id="39" dur="500"/>
                                        <p:tgtEl>
                                          <p:spTgt spid="93"/>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500"/>
                                        <p:tgtEl>
                                          <p:spTgt spid="94"/>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042552" y="587486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l="6582" r="4327"/>
          <a:stretch/>
        </p:blipFill>
        <p:spPr>
          <a:xfrm>
            <a:off x="1011372" y="8"/>
            <a:ext cx="10183091" cy="6858000"/>
          </a:xfrm>
          <a:prstGeom prst="rect">
            <a:avLst/>
          </a:prstGeom>
        </p:spPr>
      </p:pic>
      <p:pic>
        <p:nvPicPr>
          <p:cNvPr id="10" name="图片 9"/>
          <p:cNvPicPr>
            <a:picLocks noChangeAspect="1"/>
          </p:cNvPicPr>
          <p:nvPr/>
        </p:nvPicPr>
        <p:blipFill rotWithShape="1">
          <a:blip r:embed="rId4" cstate="screen">
            <a:extLst>
              <a:ext uri="{28A0092B-C50C-407E-A947-70E740481C1C}">
                <a14:useLocalDpi xmlns:a14="http://schemas.microsoft.com/office/drawing/2010/main"/>
              </a:ext>
            </a:extLst>
          </a:blip>
          <a:srcRect l="24909" t="12324" r="19455" b="7070"/>
          <a:stretch/>
        </p:blipFill>
        <p:spPr>
          <a:xfrm>
            <a:off x="2923300" y="1052951"/>
            <a:ext cx="6359236" cy="5527965"/>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72681" y="2382989"/>
            <a:ext cx="7675419" cy="4322618"/>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662551" y="4220321"/>
            <a:ext cx="2347027" cy="2270328"/>
          </a:xfrm>
          <a:prstGeom prst="rect">
            <a:avLst/>
          </a:prstGeom>
        </p:spPr>
      </p:pic>
      <p:sp>
        <p:nvSpPr>
          <p:cNvPr id="16" name="文本框 15"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2930219" y="2777304"/>
            <a:ext cx="4483920" cy="1938992"/>
          </a:xfrm>
          <a:prstGeom prst="rect">
            <a:avLst/>
          </a:prstGeom>
          <a:noFill/>
        </p:spPr>
        <p:txBody>
          <a:bodyPr wrap="none" rtlCol="0">
            <a:spAutoFit/>
          </a:bodyPr>
          <a:lstStyle/>
          <a:p>
            <a:pPr defTabSz="1218804">
              <a:defRPr/>
            </a:pPr>
            <a:r>
              <a:rPr lang="zh-CN" altLang="en-US" sz="5400" b="1" kern="0" smtClean="0">
                <a:solidFill>
                  <a:srgbClr val="297BB3"/>
                </a:solidFill>
                <a:latin typeface="幼圆" panose="02010509060101010101" pitchFamily="49" charset="-122"/>
                <a:ea typeface="幼圆" panose="02010509060101010101" pitchFamily="49" charset="-122"/>
              </a:rPr>
              <a:t>     </a:t>
            </a:r>
            <a:r>
              <a:rPr lang="zh-CN" altLang="en-US" sz="6600" b="1" kern="0" smtClean="0">
                <a:solidFill>
                  <a:srgbClr val="40A1DB"/>
                </a:solidFill>
                <a:latin typeface="幼圆" panose="02010509060101010101" pitchFamily="49" charset="-122"/>
                <a:ea typeface="幼圆" panose="02010509060101010101" pitchFamily="49" charset="-122"/>
              </a:rPr>
              <a:t>感  谢</a:t>
            </a:r>
            <a:endParaRPr lang="en-US" altLang="zh-CN" sz="6600" b="1" kern="0" dirty="0" smtClean="0">
              <a:solidFill>
                <a:srgbClr val="40A1DB"/>
              </a:solidFill>
              <a:latin typeface="幼圆" panose="02010509060101010101" pitchFamily="49" charset="-122"/>
              <a:ea typeface="幼圆" panose="02010509060101010101" pitchFamily="49" charset="-122"/>
            </a:endParaRPr>
          </a:p>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   </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pic>
        <p:nvPicPr>
          <p:cNvPr id="14" name="图片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18965" y="2258298"/>
            <a:ext cx="1963038" cy="1614054"/>
          </a:xfrm>
          <a:prstGeom prst="rect">
            <a:avLst/>
          </a:prstGeom>
        </p:spPr>
      </p:pic>
      <p:sp>
        <p:nvSpPr>
          <p:cNvPr id="17" name="文本框 16"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rot="21122900">
            <a:off x="3907686" y="3758656"/>
            <a:ext cx="4358886" cy="923330"/>
          </a:xfrm>
          <a:prstGeom prst="rect">
            <a:avLst/>
          </a:prstGeom>
          <a:noFill/>
        </p:spPr>
        <p:txBody>
          <a:bodyPr wrap="none" rtlCol="0">
            <a:spAutoFit/>
          </a:bodyPr>
          <a:lstStyle/>
          <a:p>
            <a:pPr defTabSz="1218804">
              <a:defRPr/>
            </a:pPr>
            <a:r>
              <a:rPr lang="zh-CN" altLang="en-US" sz="5400" b="1" kern="0" dirty="0" smtClean="0">
                <a:solidFill>
                  <a:srgbClr val="40A1DB"/>
                </a:solidFill>
                <a:latin typeface="幼圆" panose="02010509060101010101" pitchFamily="49" charset="-122"/>
                <a:ea typeface="幼圆" panose="02010509060101010101" pitchFamily="49" charset="-122"/>
              </a:rPr>
              <a:t>在座各位聆听</a:t>
            </a:r>
            <a:endParaRPr lang="en-US" altLang="zh-CN" sz="11500" b="1" dirty="0">
              <a:solidFill>
                <a:srgbClr val="40A1DB"/>
              </a:solidFill>
              <a:latin typeface="幼圆" panose="02010509060101010101" pitchFamily="49" charset="-122"/>
              <a:ea typeface="幼圆" panose="02010509060101010101" pitchFamily="49" charset="-122"/>
              <a:cs typeface="Kartika" panose="02020503030404060203" pitchFamily="18" charset="0"/>
            </a:endParaRPr>
          </a:p>
        </p:txBody>
      </p:sp>
    </p:spTree>
    <p:extLst>
      <p:ext uri="{BB962C8B-B14F-4D97-AF65-F5344CB8AC3E}">
        <p14:creationId xmlns:p14="http://schemas.microsoft.com/office/powerpoint/2010/main" val="380859622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1000"/>
                                        <p:tgtEl>
                                          <p:spTgt spid="11"/>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par>
                          <p:cTn id="20" fill="hold">
                            <p:stCondLst>
                              <p:cond delay="3250"/>
                            </p:stCondLst>
                            <p:childTnLst>
                              <p:par>
                                <p:cTn id="21" presetID="0" presetClass="path" presetSubtype="0" accel="50000" decel="50000" fill="hold" nodeType="afterEffect">
                                  <p:stCondLst>
                                    <p:cond delay="0"/>
                                  </p:stCondLst>
                                  <p:childTnLst>
                                    <p:animMotion origin="layout" path="M -6.45833E-6 -1.11111E-6 L -6.45833E-6 -1.11111E-6 C 0.00351 0.00139 0.00715 0.00255 0.01067 0.00417 C 0.01184 0.00463 0.01314 0.00533 0.01419 0.00625 C 0.01549 0.00741 0.01666 0.00903 0.01783 0.01065 C 0.02656 0.00972 0.03528 0.00972 0.044 0.00834 C 0.04531 0.00834 0.04635 0.00695 0.04752 0.00625 C 0.04986 0.00533 0.05585 0.00371 0.05833 0.00209 C 0.05989 0.00093 0.06132 -0.00116 0.06301 -0.00208 C 0.06301 -0.00208 0.07499 -0.00741 0.07734 -0.00856 C 0.0789 -0.00926 0.08059 -0.00972 0.08215 -0.01065 C 0.0845 -0.01204 0.0871 -0.01227 0.08919 -0.01481 C 0.09036 -0.0162 0.09153 -0.01805 0.09283 -0.01898 C 0.09505 -0.02083 0.09765 -0.02176 0.09999 -0.02338 C 0.11067 -0.03102 0.10117 -0.025 0.11184 -0.02963 C 0.11301 -0.03032 0.11419 -0.03125 0.11536 -0.03171 C 0.11705 -0.03264 0.11861 -0.0331 0.12018 -0.03379 C 0.12499 -0.0331 0.12968 -0.03287 0.1345 -0.03171 C 0.13906 -0.03079 0.14062 -0.02801 0.14518 -0.02546 C 0.14674 -0.02454 0.1483 -0.02407 0.14999 -0.02338 C 0.15195 -0.02384 0.15898 -0.02477 0.16184 -0.02754 C 0.17343 -0.03912 0.16445 -0.03403 0.17369 -0.03819 C 0.17669 -0.04074 0.17955 -0.04282 0.18202 -0.04653 C 0.18333 -0.04861 0.18424 -0.05116 0.18567 -0.05301 C 0.18827 -0.05625 0.19101 -0.05764 0.194 -0.05926 C 0.19518 -0.06065 0.19622 -0.0625 0.19752 -0.06342 C 0.20494 -0.06921 0.21458 -0.06296 0.22135 -0.06134 C 0.22369 -0.05995 0.22604 -0.05833 0.22851 -0.05717 C 0.23476 -0.0544 0.24439 -0.05393 0.24986 -0.05301 C 0.25312 -0.05231 0.25624 -0.05162 0.2595 -0.05092 C 0.26184 -0.05023 0.26419 -0.04907 0.26653 -0.04861 C 0.269 -0.04838 0.27135 -0.04861 0.27369 -0.04861 L -0.00235 0.12269 C 0.00156 0.12546 0.00572 0.12778 0.0095 0.13125 C 0.01132 0.13264 0.01249 0.13588 0.01419 0.1375 C 0.01614 0.13935 0.01835 0.14005 0.02018 0.14167 C 0.02148 0.14283 0.02239 0.14514 0.02382 0.14607 C 0.02564 0.14722 0.02773 0.14722 0.02968 0.14815 C 0.03215 0.14931 0.03437 0.15139 0.03684 0.15232 C 0.0388 0.15301 0.04088 0.15347 0.04283 0.1544 C 0.044 0.15509 0.04518 0.15602 0.04635 0.15648 C 0.0483 0.15741 0.05038 0.15787 0.05234 0.1588 C 0.05794 0.15787 0.06354 0.1581 0.069 0.15648 C 0.07499 0.15486 0.07395 0.15209 0.07851 0.14815 C 0.07968 0.14699 0.08085 0.14676 0.08215 0.14607 C 0.08684 0.13334 0.08137 0.14537 0.09036 0.13542 C 0.09374 0.13171 0.09674 0.12685 0.09999 0.12269 C 0.10156 0.1206 0.10273 0.11713 0.10468 0.11644 L 0.1095 0.11435 C 0.11106 0.11204 0.11288 0.11042 0.11419 0.10787 C 0.11523 0.10602 0.11536 0.10301 0.11666 0.10162 C 0.11796 0.1 0.11979 0.10023 0.12135 0.09954 C 0.12291 0.09792 0.12447 0.09653 0.12617 0.09514 C 0.12734 0.09421 0.12864 0.09398 0.12968 0.09306 C 0.13098 0.0919 0.13202 0.09028 0.13333 0.08889 C 0.13645 0.08959 0.13958 0.09005 0.14283 0.09097 C 0.14439 0.09144 0.14596 0.09236 0.14752 0.09306 C 0.15755 0.09699 0.15807 0.09699 0.16666 0.09954 C 0.17851 0.09792 0.19049 0.09746 0.20234 0.09514 C 0.20481 0.09468 0.20715 0.09283 0.2095 0.09097 C 0.22812 0.07685 0.21275 0.08611 0.22252 0.08033 C 0.23124 0.07014 0.22031 0.08264 0.23085 0.07199 C 0.23215 0.0706 0.23307 0.06852 0.2345 0.06759 C 0.2371 0.06621 0.23997 0.06621 0.24283 0.06551 C 0.25637 0.05764 0.24739 0.06111 0.27018 0.06343 C 0.27135 0.06412 0.27252 0.06505 0.27369 0.06551 C 0.27838 0.06759 0.28333 0.06852 0.28801 0.06991 C 0.29192 0.07269 0.29609 0.07477 0.29986 0.07824 C 0.30143 0.07963 0.30299 0.08125 0.30468 0.08241 C 0.30585 0.08334 0.30702 0.08403 0.3082 0.08472 C 0.32187 0.0919 0.3121 0.08611 0.32018 0.09097 C 0.32369 0.09028 0.32734 0.08982 0.33085 0.08889 C 0.33385 0.08796 0.33645 0.08449 0.33919 0.08241 C 0.34036 0.08171 0.34153 0.08102 0.3427 0.08033 C 0.34465 0.07709 0.34973 0.06621 0.35351 0.06343 C 0.35494 0.06227 0.35663 0.06227 0.3582 0.06134 C 0.35911 0.06088 0.35976 0.05996 0.36067 0.05926 L 0.36067 0.05926 " pathEditMode="relative" ptsTypes="AAAAAAAAAAAAAAAAAAAAAAAAAAAAAAAAAAAAAAAAAAAAAAAAAAAAAAAAAAAAAAAAAAAAAAAAAAAAAA">
                                      <p:cBhvr>
                                        <p:cTn id="22" dur="2750" fill="hold"/>
                                        <p:tgtEl>
                                          <p:spTgt spid="14"/>
                                        </p:tgtEl>
                                        <p:attrNameLst>
                                          <p:attrName>ppt_x</p:attrName>
                                          <p:attrName>ppt_y</p:attrName>
                                        </p:attrNameLst>
                                      </p:cBhvr>
                                    </p:animMotion>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par>
                                <p:cTn id="26" presetID="22" presetClass="entr" presetSubtype="8"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750"/>
                                        <p:tgtEl>
                                          <p:spTgt spid="17"/>
                                        </p:tgtEl>
                                      </p:cBhvr>
                                    </p:animEffect>
                                  </p:childTnLst>
                                </p:cTn>
                              </p:par>
                            </p:childTnLst>
                          </p:cTn>
                        </p:par>
                        <p:par>
                          <p:cTn id="29" fill="hold">
                            <p:stCondLst>
                              <p:cond delay="6000"/>
                            </p:stCondLst>
                            <p:childTnLst>
                              <p:par>
                                <p:cTn id="30" presetID="2" presetClass="entr" presetSubtype="1"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2000" fill="hold"/>
                                        <p:tgtEl>
                                          <p:spTgt spid="15"/>
                                        </p:tgtEl>
                                        <p:attrNameLst>
                                          <p:attrName>ppt_x</p:attrName>
                                        </p:attrNameLst>
                                      </p:cBhvr>
                                      <p:tavLst>
                                        <p:tav tm="0">
                                          <p:val>
                                            <p:strVal val="#ppt_x"/>
                                          </p:val>
                                        </p:tav>
                                        <p:tav tm="100000">
                                          <p:val>
                                            <p:strVal val="#ppt_x"/>
                                          </p:val>
                                        </p:tav>
                                      </p:tavLst>
                                    </p:anim>
                                    <p:anim calcmode="lin" valueType="num">
                                      <p:cBhvr additive="base">
                                        <p:cTn id="33" dur="2000" fill="hold"/>
                                        <p:tgtEl>
                                          <p:spTgt spid="15"/>
                                        </p:tgtEl>
                                        <p:attrNameLst>
                                          <p:attrName>ppt_y</p:attrName>
                                        </p:attrNameLst>
                                      </p:cBhvr>
                                      <p:tavLst>
                                        <p:tav tm="0">
                                          <p:val>
                                            <p:strVal val="0-#ppt_h/2"/>
                                          </p:val>
                                        </p:tav>
                                        <p:tav tm="100000">
                                          <p:val>
                                            <p:strVal val="#ppt_y"/>
                                          </p:val>
                                        </p:tav>
                                      </p:tavLst>
                                    </p:anim>
                                  </p:childTnLst>
                                </p:cTn>
                              </p:par>
                              <p:par>
                                <p:cTn id="34" presetID="8" presetClass="emph" presetSubtype="0" fill="hold" nodeType="withEffect">
                                  <p:stCondLst>
                                    <p:cond delay="0"/>
                                  </p:stCondLst>
                                  <p:childTnLst>
                                    <p:animRot by="21600000">
                                      <p:cBhvr>
                                        <p:cTn id="35"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水彩"/>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TotalTime>
  <Words>1716</Words>
  <Application>Microsoft Office PowerPoint</Application>
  <PresentationFormat>宽屏</PresentationFormat>
  <Paragraphs>315</Paragraphs>
  <Slides>27</Slides>
  <Notes>27</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Kartika</vt:lpstr>
      <vt:lpstr>LiHei Pro</vt:lpstr>
      <vt:lpstr>方正兰亭超细黑简体</vt:lpstr>
      <vt:lpstr>方正姚体</vt:lpstr>
      <vt:lpstr>汉仪中圆简</vt:lpstr>
      <vt:lpstr>宋体</vt:lpstr>
      <vt:lpstr>微软雅黑</vt:lpstr>
      <vt:lpstr>微软雅黑</vt:lpstr>
      <vt:lpstr>叶根友小京楷简体</vt:lpstr>
      <vt:lpstr>幼圆</vt:lpstr>
      <vt:lpstr>Agency FB</vt:lpstr>
      <vt:lpstr>Arial</vt:lpstr>
      <vt:lpstr>Arial Rounded MT Bold</vt:lpstr>
      <vt:lpstr>Bradley Hand ITC</vt:lpstr>
      <vt:lpstr>Calibri</vt:lpstr>
      <vt:lpstr>Calibri Light</vt:lpstr>
      <vt:lpstr>Haettenschweiler</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淡雅水彩</dc:title>
  <dc:creator>第一PPT</dc:creator>
  <cp:keywords>www.1ppt.com</cp:keywords>
  <dc:description>www.1ppt.com</dc:description>
  <cp:lastModifiedBy>faith123</cp:lastModifiedBy>
  <cp:revision>214</cp:revision>
  <dcterms:created xsi:type="dcterms:W3CDTF">2016-08-27T14:05:02Z</dcterms:created>
  <dcterms:modified xsi:type="dcterms:W3CDTF">2019-05-15T07:31:15Z</dcterms:modified>
</cp:coreProperties>
</file>