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70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31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429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892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456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351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575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288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352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969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143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8749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00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412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920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4359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9083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880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6015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0303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618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5613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8470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864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6809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7501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268.xml"/><Relationship Id="rId7" Type="http://schemas.openxmlformats.org/officeDocument/2006/relationships/image" Target="../media/image32.jp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8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电话营销团队</a:t>
            </a:r>
            <a:r>
              <a:rPr lang="en-US" altLang="zh-CN" sz="48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8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" y="-1"/>
            <a:ext cx="12191121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58"/>
            <a:ext cx="12407900" cy="3630565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/>
            <a:srcRect/>
            <a:stretch>
              <a:fillRect l="-98296" t="-200" r="-8036" b="-4460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/>
            <a:srcRect/>
            <a:stretch>
              <a:fillRect l="-32216" t="-5982" r="-18790" b="-85648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/>
            <a:srcRect/>
            <a:stretch>
              <a:fillRect l="-12393" t="3105" r="3854" b="-4084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47"/>
            <a:ext cx="12192000" cy="694165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-26185"/>
            <a:ext cx="12220575" cy="688353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 t="-17831" b="-5935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97" y="1635875"/>
            <a:ext cx="3394365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" y="-3619"/>
            <a:ext cx="12180154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" r="9843" b="15297"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/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300" t="-558" r="-629" b="-1352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46" y="838"/>
            <a:ext cx="12216946" cy="68571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/>
            <a:srcRect/>
            <a:stretch>
              <a:fillRect l="-1833"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l="-894" t="-70859" r="-381" b="-13617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>
              <a:alphaModFix amt="52000"/>
              <a:lum bright="70000" contrast="-70000"/>
            </a:blip>
            <a:srcRect/>
            <a:stretch>
              <a:fillRect l="-885" t="-11446" r="-390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30418" t="-11446" r="29143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5172" r="9143" b="8621"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/>
            <a:stretch>
              <a:fillRect l="-12168" r="-12168"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/>
            <a:srcRect/>
            <a:stretch>
              <a:fillRect l="-20619" t="-8499" r="-109657" b="-5990"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/>
            <a:srcRect/>
            <a:stretch>
              <a:fillRect l="-947" t="-9586" r="547" b="-9316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6"/>
            <a:ext cx="12192000" cy="6857336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" y="14514"/>
            <a:ext cx="1220756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/>
            <a:srcRect/>
            <a:stretch>
              <a:fillRect l="-48178" t="-6978" r="-640"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灰黑大气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2660</Words>
  <Application>Microsoft Office PowerPoint</Application>
  <PresentationFormat>宽屏</PresentationFormat>
  <Paragraphs>497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灰黑大气商业计划书PPT模板</dc:title>
  <dc:creator>User</dc:creator>
  <cp:lastModifiedBy>faith123</cp:lastModifiedBy>
  <cp:revision>146</cp:revision>
  <dcterms:created xsi:type="dcterms:W3CDTF">2016-05-15T05:33:00Z</dcterms:created>
  <dcterms:modified xsi:type="dcterms:W3CDTF">2020-03-31T05:36:48Z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