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4.xml" ContentType="application/vnd.openxmlformats-officedocument.presentationml.notesSlide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01" r:id="rId5"/>
    <p:sldMasterId id="2147483717" r:id="rId6"/>
    <p:sldMasterId id="2147483730" r:id="rId7"/>
    <p:sldMasterId id="2147483742" r:id="rId8"/>
    <p:sldMasterId id="2147483746" r:id="rId9"/>
  </p:sldMasterIdLst>
  <p:notesMasterIdLst>
    <p:notesMasterId r:id="rId30"/>
  </p:notesMasterIdLst>
  <p:sldIdLst>
    <p:sldId id="257" r:id="rId10"/>
    <p:sldId id="258" r:id="rId11"/>
    <p:sldId id="259" r:id="rId12"/>
    <p:sldId id="263" r:id="rId13"/>
    <p:sldId id="270" r:id="rId14"/>
    <p:sldId id="271" r:id="rId15"/>
    <p:sldId id="267" r:id="rId16"/>
    <p:sldId id="272" r:id="rId17"/>
    <p:sldId id="273" r:id="rId18"/>
    <p:sldId id="274" r:id="rId19"/>
    <p:sldId id="268" r:id="rId20"/>
    <p:sldId id="275" r:id="rId21"/>
    <p:sldId id="276" r:id="rId22"/>
    <p:sldId id="281" r:id="rId23"/>
    <p:sldId id="280" r:id="rId24"/>
    <p:sldId id="269" r:id="rId25"/>
    <p:sldId id="277" r:id="rId26"/>
    <p:sldId id="278" r:id="rId27"/>
    <p:sldId id="279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47" userDrawn="1">
          <p15:clr>
            <a:srgbClr val="A4A3A4"/>
          </p15:clr>
        </p15:guide>
        <p15:guide id="4" pos="4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B"/>
    <a:srgbClr val="16364F"/>
    <a:srgbClr val="EFEFEF"/>
    <a:srgbClr val="58595B"/>
    <a:srgbClr val="5294C4"/>
    <a:srgbClr val="292F3B"/>
    <a:srgbClr val="FFFFFF"/>
    <a:srgbClr val="AF662D"/>
    <a:srgbClr val="AF652E"/>
    <a:srgbClr val="D1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 showGuides="1">
      <p:cViewPr varScale="1">
        <p:scale>
          <a:sx n="87" d="100"/>
          <a:sy n="87" d="100"/>
        </p:scale>
        <p:origin x="432" y="84"/>
      </p:cViewPr>
      <p:guideLst>
        <p:guide orient="horz" pos="2160"/>
        <p:guide pos="3840"/>
        <p:guide pos="4747"/>
        <p:guide pos="4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6364F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294C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7082400"/>
        <c:axId val="197079136"/>
        <c:axId val="0"/>
      </c:bar3DChart>
      <c:catAx>
        <c:axId val="197082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7079136"/>
        <c:crosses val="autoZero"/>
        <c:auto val="1"/>
        <c:lblAlgn val="ctr"/>
        <c:lblOffset val="100"/>
        <c:noMultiLvlLbl val="0"/>
      </c:catAx>
      <c:valAx>
        <c:axId val="197079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7082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C967-329A-4097-9DF7-1D9D57E1F83A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E958-F217-45E3-B324-60C7365EB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854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663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073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63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722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904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394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162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628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214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136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702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405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702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450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268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303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160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6434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72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2552700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191000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829300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7448550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2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 smtClean="0"/>
              <a:t>点击此处添加标题 </a:t>
            </a:r>
            <a:r>
              <a:rPr lang="en-US" altLang="zh-CN" dirty="0" smtClean="0"/>
              <a:t>TITLE HERE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64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8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75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61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438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4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8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7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25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71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25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671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9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82D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4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rgbClr val="21A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F9F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6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bg>
      <p:bgPr>
        <a:solidFill>
          <a:srgbClr val="175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bg>
      <p:bgPr>
        <a:solidFill>
          <a:srgbClr val="FC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2F7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rgbClr val="1562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bg>
      <p:bgPr>
        <a:solidFill>
          <a:srgbClr val="FDC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509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411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126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48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693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93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2420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1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3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2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67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3" name="直角三角形 2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2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9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713" r:id="rId14"/>
    <p:sldLayoutId id="2147483715" r:id="rId15"/>
    <p:sldLayoutId id="214748371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2020/5/8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1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6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19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6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3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2020/5/8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3495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1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7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9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1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7.jp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_文本框 16"/>
          <p:cNvSpPr txBox="1"/>
          <p:nvPr>
            <p:custDataLst>
              <p:tags r:id="rId1"/>
            </p:custDataLst>
          </p:nvPr>
        </p:nvSpPr>
        <p:spPr>
          <a:xfrm>
            <a:off x="1700678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英语教师网络面试介绍</a:t>
            </a:r>
            <a:r>
              <a:rPr lang="en-US" altLang="zh-CN" sz="4000" dirty="0" err="1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ppt</a:t>
            </a:r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模板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8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B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0" y="-52518"/>
            <a:ext cx="7235259" cy="5641517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0" y="-52518"/>
            <a:ext cx="5551953" cy="4329000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551421" y="3239622"/>
            <a:ext cx="4640579" cy="3618378"/>
          </a:xfrm>
          <a:prstGeom prst="rtTriangle">
            <a:avLst/>
          </a:prstGeom>
          <a:blipFill>
            <a:blip r:embed="rId3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4927" y="578423"/>
            <a:ext cx="4007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prstClr val="white"/>
                </a:solidFill>
                <a:latin typeface="Agency FB" panose="020B0503020202020204" pitchFamily="34" charset="0"/>
              </a:rPr>
              <a:t>CONTENTS</a:t>
            </a:r>
            <a:endParaRPr lang="zh-CN" altLang="en-US" sz="72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69770" y="2556341"/>
            <a:ext cx="4504250" cy="1107996"/>
            <a:chOff x="5245556" y="1691068"/>
            <a:chExt cx="4504250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214" y="1421400"/>
            <a:ext cx="4504250" cy="1107996"/>
            <a:chOff x="5245556" y="1691068"/>
            <a:chExt cx="4504250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56327" y="3691282"/>
            <a:ext cx="4504250" cy="1107996"/>
            <a:chOff x="5245556" y="1691068"/>
            <a:chExt cx="4504250" cy="1107996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42884" y="4826223"/>
            <a:ext cx="4504250" cy="1107996"/>
            <a:chOff x="5245556" y="1691068"/>
            <a:chExt cx="4504250" cy="1107996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8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" name="矩形 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cxnSp>
        <p:nvCxnSpPr>
          <p:cNvPr id="14" name="MH_Other_6"/>
          <p:cNvCxnSpPr/>
          <p:nvPr>
            <p:custDataLst>
              <p:tags r:id="rId1"/>
            </p:custDataLst>
          </p:nvPr>
        </p:nvCxnSpPr>
        <p:spPr>
          <a:xfrm>
            <a:off x="4586722" y="3493071"/>
            <a:ext cx="601086" cy="2178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7"/>
          <p:cNvCxnSpPr/>
          <p:nvPr>
            <p:custDataLst>
              <p:tags r:id="rId2"/>
            </p:custDataLst>
          </p:nvPr>
        </p:nvCxnSpPr>
        <p:spPr>
          <a:xfrm flipV="1">
            <a:off x="4585411" y="4532504"/>
            <a:ext cx="606336" cy="225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8"/>
          <p:cNvCxnSpPr/>
          <p:nvPr>
            <p:custDataLst>
              <p:tags r:id="rId3"/>
            </p:custDataLst>
          </p:nvPr>
        </p:nvCxnSpPr>
        <p:spPr>
          <a:xfrm flipH="1">
            <a:off x="7000256" y="3481260"/>
            <a:ext cx="614211" cy="21917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9"/>
          <p:cNvCxnSpPr/>
          <p:nvPr>
            <p:custDataLst>
              <p:tags r:id="rId4"/>
            </p:custDataLst>
          </p:nvPr>
        </p:nvCxnSpPr>
        <p:spPr>
          <a:xfrm>
            <a:off x="7014692" y="4507569"/>
            <a:ext cx="601086" cy="2244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73586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0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3586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73586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2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73586" y="420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36667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36667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5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36667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6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36667" y="4054784"/>
            <a:ext cx="1981748" cy="62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109063" y="3132156"/>
            <a:ext cx="1973874" cy="1972562"/>
            <a:chOff x="5109063" y="3132156"/>
            <a:chExt cx="1973874" cy="1972562"/>
          </a:xfrm>
        </p:grpSpPr>
        <p:sp>
          <p:nvSpPr>
            <p:cNvPr id="9" name="MH_Other_1"/>
            <p:cNvSpPr/>
            <p:nvPr>
              <p:custDataLst>
                <p:tags r:id="rId17"/>
              </p:custDataLst>
            </p:nvPr>
          </p:nvSpPr>
          <p:spPr>
            <a:xfrm>
              <a:off x="5109063" y="3132156"/>
              <a:ext cx="1973874" cy="1972562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ffectLst>
              <a:outerShdw blurRad="88900" sx="102000" sy="102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14082" y="3850841"/>
              <a:ext cx="763835" cy="535191"/>
              <a:chOff x="7309487" y="2188779"/>
              <a:chExt cx="763835" cy="535191"/>
            </a:xfrm>
          </p:grpSpPr>
          <p:sp>
            <p:nvSpPr>
              <p:cNvPr id="31" name="Freeform 587"/>
              <p:cNvSpPr>
                <a:spLocks/>
              </p:cNvSpPr>
              <p:nvPr/>
            </p:nvSpPr>
            <p:spPr bwMode="auto">
              <a:xfrm>
                <a:off x="7797072" y="2382804"/>
                <a:ext cx="276250" cy="24739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588"/>
              <p:cNvSpPr>
                <a:spLocks noChangeArrowheads="1"/>
              </p:cNvSpPr>
              <p:nvPr/>
            </p:nvSpPr>
            <p:spPr bwMode="auto">
              <a:xfrm>
                <a:off x="7864872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89"/>
              <p:cNvSpPr>
                <a:spLocks/>
              </p:cNvSpPr>
              <p:nvPr/>
            </p:nvSpPr>
            <p:spPr bwMode="auto">
              <a:xfrm>
                <a:off x="7549673" y="2475128"/>
                <a:ext cx="276250" cy="248842"/>
              </a:xfrm>
              <a:custGeom>
                <a:avLst/>
                <a:gdLst>
                  <a:gd name="T0" fmla="*/ 145 w 162"/>
                  <a:gd name="T1" fmla="*/ 20 h 146"/>
                  <a:gd name="T2" fmla="*/ 132 w 162"/>
                  <a:gd name="T3" fmla="*/ 11 h 146"/>
                  <a:gd name="T4" fmla="*/ 105 w 162"/>
                  <a:gd name="T5" fmla="*/ 0 h 146"/>
                  <a:gd name="T6" fmla="*/ 81 w 162"/>
                  <a:gd name="T7" fmla="*/ 9 h 146"/>
                  <a:gd name="T8" fmla="*/ 57 w 162"/>
                  <a:gd name="T9" fmla="*/ 0 h 146"/>
                  <a:gd name="T10" fmla="*/ 34 w 162"/>
                  <a:gd name="T11" fmla="*/ 9 h 146"/>
                  <a:gd name="T12" fmla="*/ 21 w 162"/>
                  <a:gd name="T13" fmla="*/ 17 h 146"/>
                  <a:gd name="T14" fmla="*/ 0 w 162"/>
                  <a:gd name="T15" fmla="*/ 57 h 146"/>
                  <a:gd name="T16" fmla="*/ 0 w 162"/>
                  <a:gd name="T17" fmla="*/ 82 h 146"/>
                  <a:gd name="T18" fmla="*/ 0 w 162"/>
                  <a:gd name="T19" fmla="*/ 96 h 146"/>
                  <a:gd name="T20" fmla="*/ 0 w 162"/>
                  <a:gd name="T21" fmla="*/ 119 h 146"/>
                  <a:gd name="T22" fmla="*/ 74 w 162"/>
                  <a:gd name="T23" fmla="*/ 146 h 146"/>
                  <a:gd name="T24" fmla="*/ 88 w 162"/>
                  <a:gd name="T25" fmla="*/ 146 h 146"/>
                  <a:gd name="T26" fmla="*/ 162 w 162"/>
                  <a:gd name="T27" fmla="*/ 119 h 146"/>
                  <a:gd name="T28" fmla="*/ 162 w 162"/>
                  <a:gd name="T29" fmla="*/ 96 h 146"/>
                  <a:gd name="T30" fmla="*/ 162 w 162"/>
                  <a:gd name="T31" fmla="*/ 82 h 146"/>
                  <a:gd name="T32" fmla="*/ 162 w 162"/>
                  <a:gd name="T33" fmla="*/ 57 h 146"/>
                  <a:gd name="T34" fmla="*/ 145 w 162"/>
                  <a:gd name="T35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6">
                    <a:moveTo>
                      <a:pt x="145" y="20"/>
                    </a:moveTo>
                    <a:cubicBezTo>
                      <a:pt x="141" y="17"/>
                      <a:pt x="137" y="14"/>
                      <a:pt x="132" y="11"/>
                    </a:cubicBezTo>
                    <a:cubicBezTo>
                      <a:pt x="123" y="6"/>
                      <a:pt x="113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2"/>
                      <a:pt x="42" y="5"/>
                      <a:pt x="34" y="9"/>
                    </a:cubicBezTo>
                    <a:cubicBezTo>
                      <a:pt x="29" y="11"/>
                      <a:pt x="25" y="14"/>
                      <a:pt x="21" y="17"/>
                    </a:cubicBezTo>
                    <a:cubicBezTo>
                      <a:pt x="9" y="26"/>
                      <a:pt x="0" y="39"/>
                      <a:pt x="0" y="57"/>
                    </a:cubicBezTo>
                    <a:cubicBezTo>
                      <a:pt x="0" y="67"/>
                      <a:pt x="0" y="75"/>
                      <a:pt x="0" y="82"/>
                    </a:cubicBezTo>
                    <a:cubicBezTo>
                      <a:pt x="0" y="87"/>
                      <a:pt x="0" y="92"/>
                      <a:pt x="0" y="96"/>
                    </a:cubicBezTo>
                    <a:cubicBezTo>
                      <a:pt x="0" y="115"/>
                      <a:pt x="0" y="119"/>
                      <a:pt x="0" y="119"/>
                    </a:cubicBezTo>
                    <a:cubicBezTo>
                      <a:pt x="0" y="119"/>
                      <a:pt x="2" y="146"/>
                      <a:pt x="74" y="146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160" y="146"/>
                      <a:pt x="162" y="119"/>
                      <a:pt x="162" y="119"/>
                    </a:cubicBezTo>
                    <a:cubicBezTo>
                      <a:pt x="162" y="119"/>
                      <a:pt x="162" y="114"/>
                      <a:pt x="162" y="96"/>
                    </a:cubicBezTo>
                    <a:cubicBezTo>
                      <a:pt x="162" y="92"/>
                      <a:pt x="162" y="87"/>
                      <a:pt x="162" y="82"/>
                    </a:cubicBezTo>
                    <a:cubicBezTo>
                      <a:pt x="162" y="75"/>
                      <a:pt x="162" y="67"/>
                      <a:pt x="162" y="57"/>
                    </a:cubicBezTo>
                    <a:cubicBezTo>
                      <a:pt x="162" y="41"/>
                      <a:pt x="155" y="29"/>
                      <a:pt x="145" y="2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590"/>
              <p:cNvSpPr>
                <a:spLocks noChangeArrowheads="1"/>
              </p:cNvSpPr>
              <p:nvPr/>
            </p:nvSpPr>
            <p:spPr bwMode="auto">
              <a:xfrm>
                <a:off x="7618195" y="2282546"/>
                <a:ext cx="139207" cy="16156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91"/>
              <p:cNvSpPr>
                <a:spLocks/>
              </p:cNvSpPr>
              <p:nvPr/>
            </p:nvSpPr>
            <p:spPr bwMode="auto">
              <a:xfrm>
                <a:off x="7309487" y="2381361"/>
                <a:ext cx="276250" cy="246678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592"/>
              <p:cNvSpPr>
                <a:spLocks noChangeArrowheads="1"/>
              </p:cNvSpPr>
              <p:nvPr/>
            </p:nvSpPr>
            <p:spPr bwMode="auto">
              <a:xfrm>
                <a:off x="7377287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586907" y="4457696"/>
            <a:ext cx="854383" cy="855696"/>
            <a:chOff x="7586907" y="4457696"/>
            <a:chExt cx="854383" cy="855696"/>
          </a:xfrm>
        </p:grpSpPr>
        <p:sp>
          <p:nvSpPr>
            <p:cNvPr id="11" name="MH_Other_3"/>
            <p:cNvSpPr/>
            <p:nvPr>
              <p:custDataLst>
                <p:tags r:id="rId16"/>
              </p:custDataLst>
            </p:nvPr>
          </p:nvSpPr>
          <p:spPr>
            <a:xfrm>
              <a:off x="7586907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776080" y="4707418"/>
              <a:ext cx="435887" cy="365083"/>
              <a:chOff x="9211014" y="1362855"/>
              <a:chExt cx="710460" cy="595055"/>
            </a:xfrm>
          </p:grpSpPr>
          <p:sp>
            <p:nvSpPr>
              <p:cNvPr id="38" name="Freeform 227"/>
              <p:cNvSpPr>
                <a:spLocks noEditPoints="1"/>
              </p:cNvSpPr>
              <p:nvPr/>
            </p:nvSpPr>
            <p:spPr bwMode="auto">
              <a:xfrm>
                <a:off x="9211014" y="1362855"/>
                <a:ext cx="710460" cy="530141"/>
              </a:xfrm>
              <a:custGeom>
                <a:avLst/>
                <a:gdLst>
                  <a:gd name="T0" fmla="*/ 384 w 417"/>
                  <a:gd name="T1" fmla="*/ 0 h 311"/>
                  <a:gd name="T2" fmla="*/ 32 w 417"/>
                  <a:gd name="T3" fmla="*/ 0 h 311"/>
                  <a:gd name="T4" fmla="*/ 0 w 417"/>
                  <a:gd name="T5" fmla="*/ 33 h 311"/>
                  <a:gd name="T6" fmla="*/ 0 w 417"/>
                  <a:gd name="T7" fmla="*/ 278 h 311"/>
                  <a:gd name="T8" fmla="*/ 32 w 417"/>
                  <a:gd name="T9" fmla="*/ 311 h 311"/>
                  <a:gd name="T10" fmla="*/ 384 w 417"/>
                  <a:gd name="T11" fmla="*/ 311 h 311"/>
                  <a:gd name="T12" fmla="*/ 417 w 417"/>
                  <a:gd name="T13" fmla="*/ 278 h 311"/>
                  <a:gd name="T14" fmla="*/ 417 w 417"/>
                  <a:gd name="T15" fmla="*/ 33 h 311"/>
                  <a:gd name="T16" fmla="*/ 384 w 417"/>
                  <a:gd name="T17" fmla="*/ 0 h 311"/>
                  <a:gd name="T18" fmla="*/ 378 w 417"/>
                  <a:gd name="T19" fmla="*/ 251 h 311"/>
                  <a:gd name="T20" fmla="*/ 351 w 417"/>
                  <a:gd name="T21" fmla="*/ 277 h 311"/>
                  <a:gd name="T22" fmla="*/ 62 w 417"/>
                  <a:gd name="T23" fmla="*/ 277 h 311"/>
                  <a:gd name="T24" fmla="*/ 35 w 417"/>
                  <a:gd name="T25" fmla="*/ 251 h 311"/>
                  <a:gd name="T26" fmla="*/ 35 w 417"/>
                  <a:gd name="T27" fmla="*/ 60 h 311"/>
                  <a:gd name="T28" fmla="*/ 62 w 417"/>
                  <a:gd name="T29" fmla="*/ 35 h 311"/>
                  <a:gd name="T30" fmla="*/ 351 w 417"/>
                  <a:gd name="T31" fmla="*/ 35 h 311"/>
                  <a:gd name="T32" fmla="*/ 378 w 417"/>
                  <a:gd name="T33" fmla="*/ 60 h 311"/>
                  <a:gd name="T34" fmla="*/ 378 w 417"/>
                  <a:gd name="T35" fmla="*/ 25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311">
                    <a:moveTo>
                      <a:pt x="38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96"/>
                      <a:pt x="14" y="311"/>
                      <a:pt x="32" y="311"/>
                    </a:cubicBezTo>
                    <a:cubicBezTo>
                      <a:pt x="384" y="311"/>
                      <a:pt x="384" y="311"/>
                      <a:pt x="384" y="311"/>
                    </a:cubicBezTo>
                    <a:cubicBezTo>
                      <a:pt x="402" y="311"/>
                      <a:pt x="417" y="296"/>
                      <a:pt x="417" y="278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15"/>
                      <a:pt x="402" y="0"/>
                      <a:pt x="384" y="0"/>
                    </a:cubicBezTo>
                    <a:close/>
                    <a:moveTo>
                      <a:pt x="378" y="251"/>
                    </a:moveTo>
                    <a:cubicBezTo>
                      <a:pt x="378" y="265"/>
                      <a:pt x="366" y="277"/>
                      <a:pt x="351" y="277"/>
                    </a:cubicBezTo>
                    <a:cubicBezTo>
                      <a:pt x="62" y="277"/>
                      <a:pt x="62" y="277"/>
                      <a:pt x="62" y="277"/>
                    </a:cubicBezTo>
                    <a:cubicBezTo>
                      <a:pt x="47" y="277"/>
                      <a:pt x="35" y="265"/>
                      <a:pt x="35" y="251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5" y="46"/>
                      <a:pt x="47" y="35"/>
                      <a:pt x="62" y="35"/>
                    </a:cubicBezTo>
                    <a:cubicBezTo>
                      <a:pt x="351" y="35"/>
                      <a:pt x="351" y="35"/>
                      <a:pt x="351" y="35"/>
                    </a:cubicBezTo>
                    <a:cubicBezTo>
                      <a:pt x="366" y="35"/>
                      <a:pt x="378" y="46"/>
                      <a:pt x="378" y="60"/>
                    </a:cubicBezTo>
                    <a:lnTo>
                      <a:pt x="378" y="25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8"/>
              <p:cNvSpPr>
                <a:spLocks/>
              </p:cNvSpPr>
              <p:nvPr/>
            </p:nvSpPr>
            <p:spPr bwMode="auto">
              <a:xfrm>
                <a:off x="9340844" y="1528027"/>
                <a:ext cx="468111" cy="168779"/>
              </a:xfrm>
              <a:custGeom>
                <a:avLst/>
                <a:gdLst>
                  <a:gd name="T0" fmla="*/ 231 w 649"/>
                  <a:gd name="T1" fmla="*/ 83 h 234"/>
                  <a:gd name="T2" fmla="*/ 0 w 649"/>
                  <a:gd name="T3" fmla="*/ 234 h 234"/>
                  <a:gd name="T4" fmla="*/ 92 w 649"/>
                  <a:gd name="T5" fmla="*/ 234 h 234"/>
                  <a:gd name="T6" fmla="*/ 231 w 649"/>
                  <a:gd name="T7" fmla="*/ 142 h 234"/>
                  <a:gd name="T8" fmla="*/ 361 w 649"/>
                  <a:gd name="T9" fmla="*/ 220 h 234"/>
                  <a:gd name="T10" fmla="*/ 649 w 649"/>
                  <a:gd name="T11" fmla="*/ 57 h 234"/>
                  <a:gd name="T12" fmla="*/ 649 w 649"/>
                  <a:gd name="T13" fmla="*/ 0 h 234"/>
                  <a:gd name="T14" fmla="*/ 361 w 649"/>
                  <a:gd name="T15" fmla="*/ 159 h 234"/>
                  <a:gd name="T16" fmla="*/ 231 w 649"/>
                  <a:gd name="T17" fmla="*/ 8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9" h="234">
                    <a:moveTo>
                      <a:pt x="231" y="83"/>
                    </a:moveTo>
                    <a:lnTo>
                      <a:pt x="0" y="234"/>
                    </a:lnTo>
                    <a:lnTo>
                      <a:pt x="92" y="234"/>
                    </a:lnTo>
                    <a:lnTo>
                      <a:pt x="231" y="142"/>
                    </a:lnTo>
                    <a:lnTo>
                      <a:pt x="361" y="220"/>
                    </a:lnTo>
                    <a:lnTo>
                      <a:pt x="649" y="57"/>
                    </a:lnTo>
                    <a:lnTo>
                      <a:pt x="649" y="0"/>
                    </a:lnTo>
                    <a:lnTo>
                      <a:pt x="361" y="159"/>
                    </a:lnTo>
                    <a:lnTo>
                      <a:pt x="231" y="83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9"/>
              <p:cNvSpPr>
                <a:spLocks/>
              </p:cNvSpPr>
              <p:nvPr/>
            </p:nvSpPr>
            <p:spPr bwMode="auto">
              <a:xfrm>
                <a:off x="9393498" y="1911748"/>
                <a:ext cx="332510" cy="46162"/>
              </a:xfrm>
              <a:custGeom>
                <a:avLst/>
                <a:gdLst>
                  <a:gd name="T0" fmla="*/ 181 w 195"/>
                  <a:gd name="T1" fmla="*/ 0 h 27"/>
                  <a:gd name="T2" fmla="*/ 14 w 195"/>
                  <a:gd name="T3" fmla="*/ 0 h 27"/>
                  <a:gd name="T4" fmla="*/ 4 w 195"/>
                  <a:gd name="T5" fmla="*/ 4 h 27"/>
                  <a:gd name="T6" fmla="*/ 0 w 195"/>
                  <a:gd name="T7" fmla="*/ 14 h 27"/>
                  <a:gd name="T8" fmla="*/ 14 w 195"/>
                  <a:gd name="T9" fmla="*/ 27 h 27"/>
                  <a:gd name="T10" fmla="*/ 181 w 195"/>
                  <a:gd name="T11" fmla="*/ 27 h 27"/>
                  <a:gd name="T12" fmla="*/ 195 w 195"/>
                  <a:gd name="T13" fmla="*/ 14 h 27"/>
                  <a:gd name="T14" fmla="*/ 181 w 195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27">
                    <a:moveTo>
                      <a:pt x="18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6" y="2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181" y="27"/>
                      <a:pt x="181" y="27"/>
                      <a:pt x="181" y="27"/>
                    </a:cubicBezTo>
                    <a:cubicBezTo>
                      <a:pt x="189" y="27"/>
                      <a:pt x="195" y="21"/>
                      <a:pt x="195" y="14"/>
                    </a:cubicBezTo>
                    <a:cubicBezTo>
                      <a:pt x="195" y="6"/>
                      <a:pt x="189" y="0"/>
                      <a:pt x="181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86907" y="2923481"/>
            <a:ext cx="854383" cy="855696"/>
            <a:chOff x="7586907" y="2923481"/>
            <a:chExt cx="854383" cy="855696"/>
          </a:xfrm>
        </p:grpSpPr>
        <p:sp>
          <p:nvSpPr>
            <p:cNvPr id="10" name="MH_Other_2"/>
            <p:cNvSpPr/>
            <p:nvPr>
              <p:custDataLst>
                <p:tags r:id="rId15"/>
              </p:custDataLst>
            </p:nvPr>
          </p:nvSpPr>
          <p:spPr>
            <a:xfrm>
              <a:off x="7586907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807660" y="3173521"/>
              <a:ext cx="412876" cy="373492"/>
              <a:chOff x="8191847" y="1367903"/>
              <a:chExt cx="672954" cy="608761"/>
            </a:xfrm>
          </p:grpSpPr>
          <p:sp>
            <p:nvSpPr>
              <p:cNvPr id="41" name="Freeform 345"/>
              <p:cNvSpPr>
                <a:spLocks/>
              </p:cNvSpPr>
              <p:nvPr/>
            </p:nvSpPr>
            <p:spPr bwMode="auto">
              <a:xfrm>
                <a:off x="8791951" y="1657858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46"/>
              <p:cNvSpPr>
                <a:spLocks/>
              </p:cNvSpPr>
              <p:nvPr/>
            </p:nvSpPr>
            <p:spPr bwMode="auto">
              <a:xfrm>
                <a:off x="8793394" y="1458063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7"/>
              <p:cNvSpPr>
                <a:spLocks/>
              </p:cNvSpPr>
              <p:nvPr/>
            </p:nvSpPr>
            <p:spPr bwMode="auto">
              <a:xfrm>
                <a:off x="8793394" y="1821588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8"/>
              <p:cNvSpPr>
                <a:spLocks/>
              </p:cNvSpPr>
              <p:nvPr/>
            </p:nvSpPr>
            <p:spPr bwMode="auto">
              <a:xfrm>
                <a:off x="8668612" y="1367903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49"/>
              <p:cNvSpPr>
                <a:spLocks/>
              </p:cNvSpPr>
              <p:nvPr/>
            </p:nvSpPr>
            <p:spPr bwMode="auto">
              <a:xfrm>
                <a:off x="8355577" y="1396755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50"/>
              <p:cNvSpPr>
                <a:spLocks/>
              </p:cNvSpPr>
              <p:nvPr/>
            </p:nvSpPr>
            <p:spPr bwMode="auto">
              <a:xfrm>
                <a:off x="8244500" y="1802835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51"/>
              <p:cNvSpPr>
                <a:spLocks/>
              </p:cNvSpPr>
              <p:nvPr/>
            </p:nvSpPr>
            <p:spPr bwMode="auto">
              <a:xfrm>
                <a:off x="8191847" y="1494127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750714" y="4457696"/>
            <a:ext cx="854383" cy="855696"/>
            <a:chOff x="3750714" y="4457696"/>
            <a:chExt cx="854383" cy="855696"/>
          </a:xfrm>
        </p:grpSpPr>
        <p:sp>
          <p:nvSpPr>
            <p:cNvPr id="13" name="MH_Other_5"/>
            <p:cNvSpPr/>
            <p:nvPr>
              <p:custDataLst>
                <p:tags r:id="rId14"/>
              </p:custDataLst>
            </p:nvPr>
          </p:nvSpPr>
          <p:spPr>
            <a:xfrm>
              <a:off x="3750714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002674" y="4693313"/>
              <a:ext cx="346497" cy="396060"/>
              <a:chOff x="7190711" y="1366461"/>
              <a:chExt cx="564762" cy="645545"/>
            </a:xfrm>
          </p:grpSpPr>
          <p:sp>
            <p:nvSpPr>
              <p:cNvPr id="48" name="Freeform 352"/>
              <p:cNvSpPr>
                <a:spLocks noEditPoints="1"/>
              </p:cNvSpPr>
              <p:nvPr/>
            </p:nvSpPr>
            <p:spPr bwMode="auto">
              <a:xfrm>
                <a:off x="7190711" y="1366461"/>
                <a:ext cx="564762" cy="370017"/>
              </a:xfrm>
              <a:custGeom>
                <a:avLst/>
                <a:gdLst>
                  <a:gd name="T0" fmla="*/ 301 w 331"/>
                  <a:gd name="T1" fmla="*/ 0 h 217"/>
                  <a:gd name="T2" fmla="*/ 30 w 331"/>
                  <a:gd name="T3" fmla="*/ 0 h 217"/>
                  <a:gd name="T4" fmla="*/ 0 w 331"/>
                  <a:gd name="T5" fmla="*/ 29 h 217"/>
                  <a:gd name="T6" fmla="*/ 0 w 331"/>
                  <a:gd name="T7" fmla="*/ 188 h 217"/>
                  <a:gd name="T8" fmla="*/ 30 w 331"/>
                  <a:gd name="T9" fmla="*/ 217 h 217"/>
                  <a:gd name="T10" fmla="*/ 301 w 331"/>
                  <a:gd name="T11" fmla="*/ 217 h 217"/>
                  <a:gd name="T12" fmla="*/ 331 w 331"/>
                  <a:gd name="T13" fmla="*/ 188 h 217"/>
                  <a:gd name="T14" fmla="*/ 331 w 331"/>
                  <a:gd name="T15" fmla="*/ 29 h 217"/>
                  <a:gd name="T16" fmla="*/ 301 w 331"/>
                  <a:gd name="T17" fmla="*/ 0 h 217"/>
                  <a:gd name="T18" fmla="*/ 306 w 331"/>
                  <a:gd name="T19" fmla="*/ 171 h 217"/>
                  <a:gd name="T20" fmla="*/ 281 w 331"/>
                  <a:gd name="T21" fmla="*/ 194 h 217"/>
                  <a:gd name="T22" fmla="*/ 48 w 331"/>
                  <a:gd name="T23" fmla="*/ 194 h 217"/>
                  <a:gd name="T24" fmla="*/ 23 w 331"/>
                  <a:gd name="T25" fmla="*/ 171 h 217"/>
                  <a:gd name="T26" fmla="*/ 23 w 331"/>
                  <a:gd name="T27" fmla="*/ 46 h 217"/>
                  <a:gd name="T28" fmla="*/ 48 w 331"/>
                  <a:gd name="T29" fmla="*/ 23 h 217"/>
                  <a:gd name="T30" fmla="*/ 281 w 331"/>
                  <a:gd name="T31" fmla="*/ 23 h 217"/>
                  <a:gd name="T32" fmla="*/ 306 w 331"/>
                  <a:gd name="T33" fmla="*/ 46 h 217"/>
                  <a:gd name="T34" fmla="*/ 306 w 331"/>
                  <a:gd name="T35" fmla="*/ 17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1" h="217">
                    <a:moveTo>
                      <a:pt x="301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4"/>
                      <a:pt x="13" y="217"/>
                      <a:pt x="30" y="217"/>
                    </a:cubicBezTo>
                    <a:cubicBezTo>
                      <a:pt x="301" y="217"/>
                      <a:pt x="301" y="217"/>
                      <a:pt x="301" y="217"/>
                    </a:cubicBezTo>
                    <a:cubicBezTo>
                      <a:pt x="318" y="217"/>
                      <a:pt x="331" y="204"/>
                      <a:pt x="331" y="188"/>
                    </a:cubicBezTo>
                    <a:cubicBezTo>
                      <a:pt x="331" y="29"/>
                      <a:pt x="331" y="29"/>
                      <a:pt x="331" y="29"/>
                    </a:cubicBezTo>
                    <a:cubicBezTo>
                      <a:pt x="331" y="13"/>
                      <a:pt x="318" y="0"/>
                      <a:pt x="301" y="0"/>
                    </a:cubicBezTo>
                    <a:close/>
                    <a:moveTo>
                      <a:pt x="306" y="171"/>
                    </a:moveTo>
                    <a:cubicBezTo>
                      <a:pt x="306" y="183"/>
                      <a:pt x="295" y="194"/>
                      <a:pt x="281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34" y="194"/>
                      <a:pt x="23" y="183"/>
                      <a:pt x="23" y="171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34"/>
                      <a:pt x="34" y="23"/>
                      <a:pt x="48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95" y="23"/>
                      <a:pt x="306" y="34"/>
                      <a:pt x="306" y="46"/>
                    </a:cubicBezTo>
                    <a:lnTo>
                      <a:pt x="306" y="17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3"/>
              <p:cNvSpPr>
                <a:spLocks/>
              </p:cNvSpPr>
              <p:nvPr/>
            </p:nvSpPr>
            <p:spPr bwMode="auto">
              <a:xfrm>
                <a:off x="7589578" y="1485472"/>
                <a:ext cx="85832" cy="131273"/>
              </a:xfrm>
              <a:custGeom>
                <a:avLst/>
                <a:gdLst>
                  <a:gd name="T0" fmla="*/ 44 w 50"/>
                  <a:gd name="T1" fmla="*/ 64 h 77"/>
                  <a:gd name="T2" fmla="*/ 13 w 50"/>
                  <a:gd name="T3" fmla="*/ 64 h 77"/>
                  <a:gd name="T4" fmla="*/ 13 w 50"/>
                  <a:gd name="T5" fmla="*/ 42 h 77"/>
                  <a:gd name="T6" fmla="*/ 40 w 50"/>
                  <a:gd name="T7" fmla="*/ 42 h 77"/>
                  <a:gd name="T8" fmla="*/ 45 w 50"/>
                  <a:gd name="T9" fmla="*/ 41 h 77"/>
                  <a:gd name="T10" fmla="*/ 46 w 50"/>
                  <a:gd name="T11" fmla="*/ 37 h 77"/>
                  <a:gd name="T12" fmla="*/ 45 w 50"/>
                  <a:gd name="T13" fmla="*/ 32 h 77"/>
                  <a:gd name="T14" fmla="*/ 40 w 50"/>
                  <a:gd name="T15" fmla="*/ 31 h 77"/>
                  <a:gd name="T16" fmla="*/ 13 w 50"/>
                  <a:gd name="T17" fmla="*/ 31 h 77"/>
                  <a:gd name="T18" fmla="*/ 13 w 50"/>
                  <a:gd name="T19" fmla="*/ 12 h 77"/>
                  <a:gd name="T20" fmla="*/ 43 w 50"/>
                  <a:gd name="T21" fmla="*/ 12 h 77"/>
                  <a:gd name="T22" fmla="*/ 47 w 50"/>
                  <a:gd name="T23" fmla="*/ 10 h 77"/>
                  <a:gd name="T24" fmla="*/ 49 w 50"/>
                  <a:gd name="T25" fmla="*/ 6 h 77"/>
                  <a:gd name="T26" fmla="*/ 47 w 50"/>
                  <a:gd name="T27" fmla="*/ 2 h 77"/>
                  <a:gd name="T28" fmla="*/ 43 w 50"/>
                  <a:gd name="T29" fmla="*/ 0 h 77"/>
                  <a:gd name="T30" fmla="*/ 8 w 50"/>
                  <a:gd name="T31" fmla="*/ 0 h 77"/>
                  <a:gd name="T32" fmla="*/ 3 w 50"/>
                  <a:gd name="T33" fmla="*/ 1 h 77"/>
                  <a:gd name="T34" fmla="*/ 1 w 50"/>
                  <a:gd name="T35" fmla="*/ 4 h 77"/>
                  <a:gd name="T36" fmla="*/ 0 w 50"/>
                  <a:gd name="T37" fmla="*/ 10 h 77"/>
                  <a:gd name="T38" fmla="*/ 0 w 50"/>
                  <a:gd name="T39" fmla="*/ 67 h 77"/>
                  <a:gd name="T40" fmla="*/ 2 w 50"/>
                  <a:gd name="T41" fmla="*/ 74 h 77"/>
                  <a:gd name="T42" fmla="*/ 8 w 50"/>
                  <a:gd name="T43" fmla="*/ 77 h 77"/>
                  <a:gd name="T44" fmla="*/ 44 w 50"/>
                  <a:gd name="T45" fmla="*/ 77 h 77"/>
                  <a:gd name="T46" fmla="*/ 48 w 50"/>
                  <a:gd name="T47" fmla="*/ 75 h 77"/>
                  <a:gd name="T48" fmla="*/ 50 w 50"/>
                  <a:gd name="T49" fmla="*/ 70 h 77"/>
                  <a:gd name="T50" fmla="*/ 48 w 50"/>
                  <a:gd name="T51" fmla="*/ 66 h 77"/>
                  <a:gd name="T52" fmla="*/ 44 w 50"/>
                  <a:gd name="T5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77">
                    <a:moveTo>
                      <a:pt x="44" y="6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2"/>
                      <a:pt x="44" y="42"/>
                      <a:pt x="45" y="41"/>
                    </a:cubicBezTo>
                    <a:cubicBezTo>
                      <a:pt x="46" y="40"/>
                      <a:pt x="46" y="38"/>
                      <a:pt x="46" y="37"/>
                    </a:cubicBezTo>
                    <a:cubicBezTo>
                      <a:pt x="46" y="35"/>
                      <a:pt x="46" y="33"/>
                      <a:pt x="45" y="32"/>
                    </a:cubicBezTo>
                    <a:cubicBezTo>
                      <a:pt x="44" y="31"/>
                      <a:pt x="42" y="31"/>
                      <a:pt x="40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6" y="12"/>
                      <a:pt x="47" y="10"/>
                    </a:cubicBezTo>
                    <a:cubicBezTo>
                      <a:pt x="48" y="9"/>
                      <a:pt x="49" y="8"/>
                      <a:pt x="49" y="6"/>
                    </a:cubicBezTo>
                    <a:cubicBezTo>
                      <a:pt x="49" y="4"/>
                      <a:pt x="48" y="3"/>
                      <a:pt x="47" y="2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0"/>
                      <a:pt x="0" y="73"/>
                      <a:pt x="2" y="74"/>
                    </a:cubicBezTo>
                    <a:cubicBezTo>
                      <a:pt x="3" y="76"/>
                      <a:pt x="5" y="77"/>
                      <a:pt x="8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6" y="77"/>
                      <a:pt x="47" y="76"/>
                      <a:pt x="48" y="75"/>
                    </a:cubicBezTo>
                    <a:cubicBezTo>
                      <a:pt x="49" y="74"/>
                      <a:pt x="50" y="72"/>
                      <a:pt x="50" y="70"/>
                    </a:cubicBezTo>
                    <a:cubicBezTo>
                      <a:pt x="50" y="69"/>
                      <a:pt x="49" y="67"/>
                      <a:pt x="48" y="66"/>
                    </a:cubicBezTo>
                    <a:cubicBezTo>
                      <a:pt x="47" y="65"/>
                      <a:pt x="46" y="64"/>
                      <a:pt x="44" y="64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4"/>
              <p:cNvSpPr>
                <a:spLocks/>
              </p:cNvSpPr>
              <p:nvPr/>
            </p:nvSpPr>
            <p:spPr bwMode="auto">
              <a:xfrm>
                <a:off x="7494369" y="1484030"/>
                <a:ext cx="80062" cy="132715"/>
              </a:xfrm>
              <a:custGeom>
                <a:avLst/>
                <a:gdLst>
                  <a:gd name="T0" fmla="*/ 40 w 47"/>
                  <a:gd name="T1" fmla="*/ 65 h 78"/>
                  <a:gd name="T2" fmla="*/ 14 w 47"/>
                  <a:gd name="T3" fmla="*/ 65 h 78"/>
                  <a:gd name="T4" fmla="*/ 14 w 47"/>
                  <a:gd name="T5" fmla="*/ 9 h 78"/>
                  <a:gd name="T6" fmla="*/ 12 w 47"/>
                  <a:gd name="T7" fmla="*/ 2 h 78"/>
                  <a:gd name="T8" fmla="*/ 7 w 47"/>
                  <a:gd name="T9" fmla="*/ 0 h 78"/>
                  <a:gd name="T10" fmla="*/ 2 w 47"/>
                  <a:gd name="T11" fmla="*/ 2 h 78"/>
                  <a:gd name="T12" fmla="*/ 0 w 47"/>
                  <a:gd name="T13" fmla="*/ 9 h 78"/>
                  <a:gd name="T14" fmla="*/ 0 w 47"/>
                  <a:gd name="T15" fmla="*/ 68 h 78"/>
                  <a:gd name="T16" fmla="*/ 2 w 47"/>
                  <a:gd name="T17" fmla="*/ 75 h 78"/>
                  <a:gd name="T18" fmla="*/ 9 w 47"/>
                  <a:gd name="T19" fmla="*/ 78 h 78"/>
                  <a:gd name="T20" fmla="*/ 40 w 47"/>
                  <a:gd name="T21" fmla="*/ 78 h 78"/>
                  <a:gd name="T22" fmla="*/ 45 w 47"/>
                  <a:gd name="T23" fmla="*/ 76 h 78"/>
                  <a:gd name="T24" fmla="*/ 47 w 47"/>
                  <a:gd name="T25" fmla="*/ 71 h 78"/>
                  <a:gd name="T26" fmla="*/ 45 w 47"/>
                  <a:gd name="T27" fmla="*/ 67 h 78"/>
                  <a:gd name="T28" fmla="*/ 40 w 47"/>
                  <a:gd name="T29" fmla="*/ 6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78">
                    <a:moveTo>
                      <a:pt x="40" y="65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4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1" y="74"/>
                      <a:pt x="2" y="75"/>
                    </a:cubicBezTo>
                    <a:cubicBezTo>
                      <a:pt x="4" y="77"/>
                      <a:pt x="6" y="78"/>
                      <a:pt x="9" y="78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3" y="78"/>
                      <a:pt x="44" y="77"/>
                      <a:pt x="45" y="76"/>
                    </a:cubicBezTo>
                    <a:cubicBezTo>
                      <a:pt x="46" y="75"/>
                      <a:pt x="47" y="73"/>
                      <a:pt x="47" y="71"/>
                    </a:cubicBezTo>
                    <a:cubicBezTo>
                      <a:pt x="47" y="69"/>
                      <a:pt x="46" y="68"/>
                      <a:pt x="45" y="67"/>
                    </a:cubicBezTo>
                    <a:cubicBezTo>
                      <a:pt x="44" y="65"/>
                      <a:pt x="43" y="65"/>
                      <a:pt x="40" y="65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55"/>
              <p:cNvSpPr>
                <a:spLocks/>
              </p:cNvSpPr>
              <p:nvPr/>
            </p:nvSpPr>
            <p:spPr bwMode="auto">
              <a:xfrm>
                <a:off x="7439552" y="1756673"/>
                <a:ext cx="51211" cy="204843"/>
              </a:xfrm>
              <a:custGeom>
                <a:avLst/>
                <a:gdLst>
                  <a:gd name="T0" fmla="*/ 71 w 71"/>
                  <a:gd name="T1" fmla="*/ 246 h 284"/>
                  <a:gd name="T2" fmla="*/ 71 w 71"/>
                  <a:gd name="T3" fmla="*/ 246 h 284"/>
                  <a:gd name="T4" fmla="*/ 71 w 71"/>
                  <a:gd name="T5" fmla="*/ 217 h 284"/>
                  <a:gd name="T6" fmla="*/ 71 w 71"/>
                  <a:gd name="T7" fmla="*/ 217 h 284"/>
                  <a:gd name="T8" fmla="*/ 71 w 71"/>
                  <a:gd name="T9" fmla="*/ 0 h 284"/>
                  <a:gd name="T10" fmla="*/ 0 w 71"/>
                  <a:gd name="T11" fmla="*/ 0 h 284"/>
                  <a:gd name="T12" fmla="*/ 0 w 71"/>
                  <a:gd name="T13" fmla="*/ 217 h 284"/>
                  <a:gd name="T14" fmla="*/ 0 w 71"/>
                  <a:gd name="T15" fmla="*/ 246 h 284"/>
                  <a:gd name="T16" fmla="*/ 0 w 71"/>
                  <a:gd name="T17" fmla="*/ 284 h 284"/>
                  <a:gd name="T18" fmla="*/ 71 w 71"/>
                  <a:gd name="T19" fmla="*/ 284 h 284"/>
                  <a:gd name="T20" fmla="*/ 71 w 71"/>
                  <a:gd name="T21" fmla="*/ 24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284">
                    <a:moveTo>
                      <a:pt x="71" y="246"/>
                    </a:moveTo>
                    <a:lnTo>
                      <a:pt x="71" y="246"/>
                    </a:lnTo>
                    <a:lnTo>
                      <a:pt x="71" y="217"/>
                    </a:lnTo>
                    <a:lnTo>
                      <a:pt x="71" y="217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0" y="246"/>
                    </a:lnTo>
                    <a:lnTo>
                      <a:pt x="0" y="284"/>
                    </a:lnTo>
                    <a:lnTo>
                      <a:pt x="71" y="284"/>
                    </a:lnTo>
                    <a:lnTo>
                      <a:pt x="71" y="246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56"/>
              <p:cNvSpPr>
                <a:spLocks/>
              </p:cNvSpPr>
              <p:nvPr/>
            </p:nvSpPr>
            <p:spPr bwMode="auto">
              <a:xfrm>
                <a:off x="7368146" y="1918240"/>
                <a:ext cx="196188" cy="93766"/>
              </a:xfrm>
              <a:custGeom>
                <a:avLst/>
                <a:gdLst>
                  <a:gd name="T0" fmla="*/ 86 w 115"/>
                  <a:gd name="T1" fmla="*/ 0 h 55"/>
                  <a:gd name="T2" fmla="*/ 80 w 115"/>
                  <a:gd name="T3" fmla="*/ 13 h 55"/>
                  <a:gd name="T4" fmla="*/ 86 w 115"/>
                  <a:gd name="T5" fmla="*/ 22 h 55"/>
                  <a:gd name="T6" fmla="*/ 57 w 115"/>
                  <a:gd name="T7" fmla="*/ 37 h 55"/>
                  <a:gd name="T8" fmla="*/ 28 w 115"/>
                  <a:gd name="T9" fmla="*/ 22 h 55"/>
                  <a:gd name="T10" fmla="*/ 34 w 115"/>
                  <a:gd name="T11" fmla="*/ 13 h 55"/>
                  <a:gd name="T12" fmla="*/ 26 w 115"/>
                  <a:gd name="T13" fmla="*/ 1 h 55"/>
                  <a:gd name="T14" fmla="*/ 0 w 115"/>
                  <a:gd name="T15" fmla="*/ 25 h 55"/>
                  <a:gd name="T16" fmla="*/ 57 w 115"/>
                  <a:gd name="T17" fmla="*/ 55 h 55"/>
                  <a:gd name="T18" fmla="*/ 115 w 115"/>
                  <a:gd name="T19" fmla="*/ 25 h 55"/>
                  <a:gd name="T20" fmla="*/ 86 w 115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55">
                    <a:moveTo>
                      <a:pt x="86" y="0"/>
                    </a:moveTo>
                    <a:cubicBezTo>
                      <a:pt x="80" y="13"/>
                      <a:pt x="80" y="13"/>
                      <a:pt x="80" y="13"/>
                    </a:cubicBezTo>
                    <a:cubicBezTo>
                      <a:pt x="84" y="15"/>
                      <a:pt x="86" y="18"/>
                      <a:pt x="86" y="22"/>
                    </a:cubicBezTo>
                    <a:cubicBezTo>
                      <a:pt x="86" y="30"/>
                      <a:pt x="73" y="37"/>
                      <a:pt x="57" y="37"/>
                    </a:cubicBezTo>
                    <a:cubicBezTo>
                      <a:pt x="41" y="37"/>
                      <a:pt x="28" y="30"/>
                      <a:pt x="28" y="22"/>
                    </a:cubicBezTo>
                    <a:cubicBezTo>
                      <a:pt x="28" y="19"/>
                      <a:pt x="30" y="16"/>
                      <a:pt x="34" y="1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0" y="6"/>
                      <a:pt x="0" y="15"/>
                      <a:pt x="0" y="25"/>
                    </a:cubicBezTo>
                    <a:cubicBezTo>
                      <a:pt x="0" y="42"/>
                      <a:pt x="25" y="55"/>
                      <a:pt x="57" y="55"/>
                    </a:cubicBezTo>
                    <a:cubicBezTo>
                      <a:pt x="89" y="55"/>
                      <a:pt x="115" y="42"/>
                      <a:pt x="115" y="25"/>
                    </a:cubicBezTo>
                    <a:cubicBezTo>
                      <a:pt x="115" y="15"/>
                      <a:pt x="103" y="5"/>
                      <a:pt x="8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57"/>
              <p:cNvSpPr>
                <a:spLocks noEditPoints="1"/>
              </p:cNvSpPr>
              <p:nvPr/>
            </p:nvSpPr>
            <p:spPr bwMode="auto">
              <a:xfrm>
                <a:off x="7376801" y="1484030"/>
                <a:ext cx="102422" cy="134158"/>
              </a:xfrm>
              <a:custGeom>
                <a:avLst/>
                <a:gdLst>
                  <a:gd name="T0" fmla="*/ 41 w 60"/>
                  <a:gd name="T1" fmla="*/ 14 h 79"/>
                  <a:gd name="T2" fmla="*/ 39 w 60"/>
                  <a:gd name="T3" fmla="*/ 8 h 79"/>
                  <a:gd name="T4" fmla="*/ 37 w 60"/>
                  <a:gd name="T5" fmla="*/ 4 h 79"/>
                  <a:gd name="T6" fmla="*/ 34 w 60"/>
                  <a:gd name="T7" fmla="*/ 1 h 79"/>
                  <a:gd name="T8" fmla="*/ 30 w 60"/>
                  <a:gd name="T9" fmla="*/ 0 h 79"/>
                  <a:gd name="T10" fmla="*/ 25 w 60"/>
                  <a:gd name="T11" fmla="*/ 1 h 79"/>
                  <a:gd name="T12" fmla="*/ 22 w 60"/>
                  <a:gd name="T13" fmla="*/ 4 h 79"/>
                  <a:gd name="T14" fmla="*/ 20 w 60"/>
                  <a:gd name="T15" fmla="*/ 9 h 79"/>
                  <a:gd name="T16" fmla="*/ 18 w 60"/>
                  <a:gd name="T17" fmla="*/ 14 h 79"/>
                  <a:gd name="T18" fmla="*/ 1 w 60"/>
                  <a:gd name="T19" fmla="*/ 64 h 79"/>
                  <a:gd name="T20" fmla="*/ 0 w 60"/>
                  <a:gd name="T21" fmla="*/ 69 h 79"/>
                  <a:gd name="T22" fmla="*/ 0 w 60"/>
                  <a:gd name="T23" fmla="*/ 72 h 79"/>
                  <a:gd name="T24" fmla="*/ 1 w 60"/>
                  <a:gd name="T25" fmla="*/ 77 h 79"/>
                  <a:gd name="T26" fmla="*/ 6 w 60"/>
                  <a:gd name="T27" fmla="*/ 79 h 79"/>
                  <a:gd name="T28" fmla="*/ 10 w 60"/>
                  <a:gd name="T29" fmla="*/ 77 h 79"/>
                  <a:gd name="T30" fmla="*/ 13 w 60"/>
                  <a:gd name="T31" fmla="*/ 69 h 79"/>
                  <a:gd name="T32" fmla="*/ 16 w 60"/>
                  <a:gd name="T33" fmla="*/ 59 h 79"/>
                  <a:gd name="T34" fmla="*/ 43 w 60"/>
                  <a:gd name="T35" fmla="*/ 59 h 79"/>
                  <a:gd name="T36" fmla="*/ 46 w 60"/>
                  <a:gd name="T37" fmla="*/ 69 h 79"/>
                  <a:gd name="T38" fmla="*/ 47 w 60"/>
                  <a:gd name="T39" fmla="*/ 73 h 79"/>
                  <a:gd name="T40" fmla="*/ 49 w 60"/>
                  <a:gd name="T41" fmla="*/ 76 h 79"/>
                  <a:gd name="T42" fmla="*/ 51 w 60"/>
                  <a:gd name="T43" fmla="*/ 78 h 79"/>
                  <a:gd name="T44" fmla="*/ 54 w 60"/>
                  <a:gd name="T45" fmla="*/ 79 h 79"/>
                  <a:gd name="T46" fmla="*/ 58 w 60"/>
                  <a:gd name="T47" fmla="*/ 77 h 79"/>
                  <a:gd name="T48" fmla="*/ 60 w 60"/>
                  <a:gd name="T49" fmla="*/ 72 h 79"/>
                  <a:gd name="T50" fmla="*/ 58 w 60"/>
                  <a:gd name="T51" fmla="*/ 64 h 79"/>
                  <a:gd name="T52" fmla="*/ 41 w 60"/>
                  <a:gd name="T53" fmla="*/ 14 h 79"/>
                  <a:gd name="T54" fmla="*/ 20 w 60"/>
                  <a:gd name="T55" fmla="*/ 48 h 79"/>
                  <a:gd name="T56" fmla="*/ 29 w 60"/>
                  <a:gd name="T57" fmla="*/ 16 h 79"/>
                  <a:gd name="T58" fmla="*/ 39 w 60"/>
                  <a:gd name="T59" fmla="*/ 48 h 79"/>
                  <a:gd name="T60" fmla="*/ 20 w 60"/>
                  <a:gd name="T61" fmla="*/ 4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" h="79">
                    <a:moveTo>
                      <a:pt x="41" y="14"/>
                    </a:moveTo>
                    <a:cubicBezTo>
                      <a:pt x="40" y="12"/>
                      <a:pt x="40" y="10"/>
                      <a:pt x="39" y="8"/>
                    </a:cubicBezTo>
                    <a:cubicBezTo>
                      <a:pt x="39" y="7"/>
                      <a:pt x="38" y="6"/>
                      <a:pt x="37" y="4"/>
                    </a:cubicBezTo>
                    <a:cubicBezTo>
                      <a:pt x="36" y="3"/>
                      <a:pt x="35" y="2"/>
                      <a:pt x="34" y="1"/>
                    </a:cubicBezTo>
                    <a:cubicBezTo>
                      <a:pt x="33" y="0"/>
                      <a:pt x="31" y="0"/>
                      <a:pt x="30" y="0"/>
                    </a:cubicBezTo>
                    <a:cubicBezTo>
                      <a:pt x="28" y="0"/>
                      <a:pt x="26" y="0"/>
                      <a:pt x="25" y="1"/>
                    </a:cubicBezTo>
                    <a:cubicBezTo>
                      <a:pt x="24" y="2"/>
                      <a:pt x="23" y="3"/>
                      <a:pt x="22" y="4"/>
                    </a:cubicBezTo>
                    <a:cubicBezTo>
                      <a:pt x="21" y="6"/>
                      <a:pt x="21" y="7"/>
                      <a:pt x="20" y="9"/>
                    </a:cubicBezTo>
                    <a:cubicBezTo>
                      <a:pt x="19" y="11"/>
                      <a:pt x="19" y="13"/>
                      <a:pt x="18" y="1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0" y="67"/>
                      <a:pt x="0" y="69"/>
                    </a:cubicBezTo>
                    <a:cubicBezTo>
                      <a:pt x="0" y="70"/>
                      <a:pt x="0" y="71"/>
                      <a:pt x="0" y="72"/>
                    </a:cubicBezTo>
                    <a:cubicBezTo>
                      <a:pt x="0" y="74"/>
                      <a:pt x="0" y="75"/>
                      <a:pt x="1" y="77"/>
                    </a:cubicBezTo>
                    <a:cubicBezTo>
                      <a:pt x="3" y="78"/>
                      <a:pt x="4" y="79"/>
                      <a:pt x="6" y="79"/>
                    </a:cubicBezTo>
                    <a:cubicBezTo>
                      <a:pt x="8" y="79"/>
                      <a:pt x="9" y="78"/>
                      <a:pt x="10" y="77"/>
                    </a:cubicBezTo>
                    <a:cubicBezTo>
                      <a:pt x="11" y="75"/>
                      <a:pt x="12" y="73"/>
                      <a:pt x="13" y="6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7" y="71"/>
                      <a:pt x="47" y="73"/>
                    </a:cubicBezTo>
                    <a:cubicBezTo>
                      <a:pt x="48" y="75"/>
                      <a:pt x="49" y="76"/>
                      <a:pt x="49" y="76"/>
                    </a:cubicBezTo>
                    <a:cubicBezTo>
                      <a:pt x="50" y="77"/>
                      <a:pt x="50" y="78"/>
                      <a:pt x="51" y="78"/>
                    </a:cubicBezTo>
                    <a:cubicBezTo>
                      <a:pt x="52" y="79"/>
                      <a:pt x="53" y="79"/>
                      <a:pt x="54" y="79"/>
                    </a:cubicBezTo>
                    <a:cubicBezTo>
                      <a:pt x="55" y="79"/>
                      <a:pt x="57" y="78"/>
                      <a:pt x="58" y="77"/>
                    </a:cubicBezTo>
                    <a:cubicBezTo>
                      <a:pt x="59" y="75"/>
                      <a:pt x="60" y="73"/>
                      <a:pt x="60" y="72"/>
                    </a:cubicBezTo>
                    <a:cubicBezTo>
                      <a:pt x="60" y="70"/>
                      <a:pt x="59" y="67"/>
                      <a:pt x="58" y="64"/>
                    </a:cubicBezTo>
                    <a:lnTo>
                      <a:pt x="41" y="14"/>
                    </a:lnTo>
                    <a:close/>
                    <a:moveTo>
                      <a:pt x="20" y="48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39" y="48"/>
                      <a:pt x="39" y="48"/>
                      <a:pt x="39" y="48"/>
                    </a:cubicBezTo>
                    <a:lnTo>
                      <a:pt x="20" y="48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58"/>
              <p:cNvSpPr>
                <a:spLocks/>
              </p:cNvSpPr>
              <p:nvPr/>
            </p:nvSpPr>
            <p:spPr bwMode="auto">
              <a:xfrm>
                <a:off x="7276543" y="1484030"/>
                <a:ext cx="87996" cy="134158"/>
              </a:xfrm>
              <a:custGeom>
                <a:avLst/>
                <a:gdLst>
                  <a:gd name="T0" fmla="*/ 45 w 52"/>
                  <a:gd name="T1" fmla="*/ 38 h 79"/>
                  <a:gd name="T2" fmla="*/ 38 w 52"/>
                  <a:gd name="T3" fmla="*/ 34 h 79"/>
                  <a:gd name="T4" fmla="*/ 28 w 52"/>
                  <a:gd name="T5" fmla="*/ 30 h 79"/>
                  <a:gd name="T6" fmla="*/ 22 w 52"/>
                  <a:gd name="T7" fmla="*/ 29 h 79"/>
                  <a:gd name="T8" fmla="*/ 18 w 52"/>
                  <a:gd name="T9" fmla="*/ 27 h 79"/>
                  <a:gd name="T10" fmla="*/ 15 w 52"/>
                  <a:gd name="T11" fmla="*/ 24 h 79"/>
                  <a:gd name="T12" fmla="*/ 14 w 52"/>
                  <a:gd name="T13" fmla="*/ 20 h 79"/>
                  <a:gd name="T14" fmla="*/ 17 w 52"/>
                  <a:gd name="T15" fmla="*/ 13 h 79"/>
                  <a:gd name="T16" fmla="*/ 25 w 52"/>
                  <a:gd name="T17" fmla="*/ 11 h 79"/>
                  <a:gd name="T18" fmla="*/ 33 w 52"/>
                  <a:gd name="T19" fmla="*/ 13 h 79"/>
                  <a:gd name="T20" fmla="*/ 37 w 52"/>
                  <a:gd name="T21" fmla="*/ 20 h 79"/>
                  <a:gd name="T22" fmla="*/ 40 w 52"/>
                  <a:gd name="T23" fmla="*/ 24 h 79"/>
                  <a:gd name="T24" fmla="*/ 43 w 52"/>
                  <a:gd name="T25" fmla="*/ 26 h 79"/>
                  <a:gd name="T26" fmla="*/ 48 w 52"/>
                  <a:gd name="T27" fmla="*/ 23 h 79"/>
                  <a:gd name="T28" fmla="*/ 49 w 52"/>
                  <a:gd name="T29" fmla="*/ 18 h 79"/>
                  <a:gd name="T30" fmla="*/ 48 w 52"/>
                  <a:gd name="T31" fmla="*/ 12 h 79"/>
                  <a:gd name="T32" fmla="*/ 44 w 52"/>
                  <a:gd name="T33" fmla="*/ 6 h 79"/>
                  <a:gd name="T34" fmla="*/ 36 w 52"/>
                  <a:gd name="T35" fmla="*/ 2 h 79"/>
                  <a:gd name="T36" fmla="*/ 26 w 52"/>
                  <a:gd name="T37" fmla="*/ 0 h 79"/>
                  <a:gd name="T38" fmla="*/ 13 w 52"/>
                  <a:gd name="T39" fmla="*/ 2 h 79"/>
                  <a:gd name="T40" fmla="*/ 4 w 52"/>
                  <a:gd name="T41" fmla="*/ 10 h 79"/>
                  <a:gd name="T42" fmla="*/ 2 w 52"/>
                  <a:gd name="T43" fmla="*/ 21 h 79"/>
                  <a:gd name="T44" fmla="*/ 4 w 52"/>
                  <a:gd name="T45" fmla="*/ 32 h 79"/>
                  <a:gd name="T46" fmla="*/ 12 w 52"/>
                  <a:gd name="T47" fmla="*/ 39 h 79"/>
                  <a:gd name="T48" fmla="*/ 24 w 52"/>
                  <a:gd name="T49" fmla="*/ 44 h 79"/>
                  <a:gd name="T50" fmla="*/ 32 w 52"/>
                  <a:gd name="T51" fmla="*/ 46 h 79"/>
                  <a:gd name="T52" fmla="*/ 37 w 52"/>
                  <a:gd name="T53" fmla="*/ 50 h 79"/>
                  <a:gd name="T54" fmla="*/ 39 w 52"/>
                  <a:gd name="T55" fmla="*/ 56 h 79"/>
                  <a:gd name="T56" fmla="*/ 35 w 52"/>
                  <a:gd name="T57" fmla="*/ 64 h 79"/>
                  <a:gd name="T58" fmla="*/ 26 w 52"/>
                  <a:gd name="T59" fmla="*/ 67 h 79"/>
                  <a:gd name="T60" fmla="*/ 19 w 52"/>
                  <a:gd name="T61" fmla="*/ 66 h 79"/>
                  <a:gd name="T62" fmla="*/ 15 w 52"/>
                  <a:gd name="T63" fmla="*/ 62 h 79"/>
                  <a:gd name="T64" fmla="*/ 12 w 52"/>
                  <a:gd name="T65" fmla="*/ 56 h 79"/>
                  <a:gd name="T66" fmla="*/ 10 w 52"/>
                  <a:gd name="T67" fmla="*/ 51 h 79"/>
                  <a:gd name="T68" fmla="*/ 6 w 52"/>
                  <a:gd name="T69" fmla="*/ 50 h 79"/>
                  <a:gd name="T70" fmla="*/ 2 w 52"/>
                  <a:gd name="T71" fmla="*/ 52 h 79"/>
                  <a:gd name="T72" fmla="*/ 0 w 52"/>
                  <a:gd name="T73" fmla="*/ 56 h 79"/>
                  <a:gd name="T74" fmla="*/ 3 w 52"/>
                  <a:gd name="T75" fmla="*/ 66 h 79"/>
                  <a:gd name="T76" fmla="*/ 10 w 52"/>
                  <a:gd name="T77" fmla="*/ 75 h 79"/>
                  <a:gd name="T78" fmla="*/ 26 w 52"/>
                  <a:gd name="T79" fmla="*/ 79 h 79"/>
                  <a:gd name="T80" fmla="*/ 40 w 52"/>
                  <a:gd name="T81" fmla="*/ 76 h 79"/>
                  <a:gd name="T82" fmla="*/ 49 w 52"/>
                  <a:gd name="T83" fmla="*/ 67 h 79"/>
                  <a:gd name="T84" fmla="*/ 52 w 52"/>
                  <a:gd name="T85" fmla="*/ 55 h 79"/>
                  <a:gd name="T86" fmla="*/ 50 w 52"/>
                  <a:gd name="T87" fmla="*/ 45 h 79"/>
                  <a:gd name="T88" fmla="*/ 45 w 52"/>
                  <a:gd name="T89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79">
                    <a:moveTo>
                      <a:pt x="45" y="38"/>
                    </a:moveTo>
                    <a:cubicBezTo>
                      <a:pt x="43" y="36"/>
                      <a:pt x="41" y="35"/>
                      <a:pt x="38" y="34"/>
                    </a:cubicBezTo>
                    <a:cubicBezTo>
                      <a:pt x="35" y="33"/>
                      <a:pt x="31" y="31"/>
                      <a:pt x="28" y="30"/>
                    </a:cubicBezTo>
                    <a:cubicBezTo>
                      <a:pt x="25" y="30"/>
                      <a:pt x="23" y="29"/>
                      <a:pt x="22" y="29"/>
                    </a:cubicBezTo>
                    <a:cubicBezTo>
                      <a:pt x="20" y="28"/>
                      <a:pt x="19" y="27"/>
                      <a:pt x="18" y="27"/>
                    </a:cubicBezTo>
                    <a:cubicBezTo>
                      <a:pt x="17" y="26"/>
                      <a:pt x="16" y="25"/>
                      <a:pt x="15" y="24"/>
                    </a:cubicBezTo>
                    <a:cubicBezTo>
                      <a:pt x="14" y="23"/>
                      <a:pt x="14" y="21"/>
                      <a:pt x="14" y="20"/>
                    </a:cubicBezTo>
                    <a:cubicBezTo>
                      <a:pt x="14" y="17"/>
                      <a:pt x="15" y="15"/>
                      <a:pt x="17" y="13"/>
                    </a:cubicBezTo>
                    <a:cubicBezTo>
                      <a:pt x="19" y="12"/>
                      <a:pt x="22" y="11"/>
                      <a:pt x="25" y="11"/>
                    </a:cubicBezTo>
                    <a:cubicBezTo>
                      <a:pt x="29" y="11"/>
                      <a:pt x="31" y="12"/>
                      <a:pt x="33" y="13"/>
                    </a:cubicBezTo>
                    <a:cubicBezTo>
                      <a:pt x="35" y="15"/>
                      <a:pt x="36" y="17"/>
                      <a:pt x="37" y="20"/>
                    </a:cubicBezTo>
                    <a:cubicBezTo>
                      <a:pt x="38" y="22"/>
                      <a:pt x="39" y="23"/>
                      <a:pt x="40" y="24"/>
                    </a:cubicBezTo>
                    <a:cubicBezTo>
                      <a:pt x="41" y="25"/>
                      <a:pt x="42" y="26"/>
                      <a:pt x="43" y="26"/>
                    </a:cubicBezTo>
                    <a:cubicBezTo>
                      <a:pt x="45" y="26"/>
                      <a:pt x="46" y="25"/>
                      <a:pt x="48" y="23"/>
                    </a:cubicBezTo>
                    <a:cubicBezTo>
                      <a:pt x="49" y="22"/>
                      <a:pt x="49" y="20"/>
                      <a:pt x="49" y="18"/>
                    </a:cubicBezTo>
                    <a:cubicBezTo>
                      <a:pt x="49" y="16"/>
                      <a:pt x="49" y="14"/>
                      <a:pt x="48" y="12"/>
                    </a:cubicBezTo>
                    <a:cubicBezTo>
                      <a:pt x="47" y="10"/>
                      <a:pt x="46" y="8"/>
                      <a:pt x="44" y="6"/>
                    </a:cubicBezTo>
                    <a:cubicBezTo>
                      <a:pt x="42" y="4"/>
                      <a:pt x="39" y="3"/>
                      <a:pt x="36" y="2"/>
                    </a:cubicBezTo>
                    <a:cubicBezTo>
                      <a:pt x="33" y="0"/>
                      <a:pt x="30" y="0"/>
                      <a:pt x="26" y="0"/>
                    </a:cubicBezTo>
                    <a:cubicBezTo>
                      <a:pt x="21" y="0"/>
                      <a:pt x="17" y="1"/>
                      <a:pt x="13" y="2"/>
                    </a:cubicBezTo>
                    <a:cubicBezTo>
                      <a:pt x="9" y="4"/>
                      <a:pt x="6" y="7"/>
                      <a:pt x="4" y="10"/>
                    </a:cubicBezTo>
                    <a:cubicBezTo>
                      <a:pt x="3" y="13"/>
                      <a:pt x="2" y="17"/>
                      <a:pt x="2" y="21"/>
                    </a:cubicBezTo>
                    <a:cubicBezTo>
                      <a:pt x="2" y="26"/>
                      <a:pt x="2" y="29"/>
                      <a:pt x="4" y="32"/>
                    </a:cubicBezTo>
                    <a:cubicBezTo>
                      <a:pt x="6" y="35"/>
                      <a:pt x="9" y="38"/>
                      <a:pt x="12" y="39"/>
                    </a:cubicBezTo>
                    <a:cubicBezTo>
                      <a:pt x="15" y="41"/>
                      <a:pt x="19" y="43"/>
                      <a:pt x="24" y="44"/>
                    </a:cubicBezTo>
                    <a:cubicBezTo>
                      <a:pt x="27" y="45"/>
                      <a:pt x="30" y="46"/>
                      <a:pt x="32" y="46"/>
                    </a:cubicBezTo>
                    <a:cubicBezTo>
                      <a:pt x="34" y="47"/>
                      <a:pt x="36" y="48"/>
                      <a:pt x="37" y="50"/>
                    </a:cubicBezTo>
                    <a:cubicBezTo>
                      <a:pt x="38" y="52"/>
                      <a:pt x="39" y="54"/>
                      <a:pt x="39" y="56"/>
                    </a:cubicBezTo>
                    <a:cubicBezTo>
                      <a:pt x="39" y="59"/>
                      <a:pt x="38" y="62"/>
                      <a:pt x="35" y="64"/>
                    </a:cubicBezTo>
                    <a:cubicBezTo>
                      <a:pt x="33" y="66"/>
                      <a:pt x="30" y="67"/>
                      <a:pt x="26" y="67"/>
                    </a:cubicBezTo>
                    <a:cubicBezTo>
                      <a:pt x="23" y="67"/>
                      <a:pt x="21" y="67"/>
                      <a:pt x="19" y="66"/>
                    </a:cubicBezTo>
                    <a:cubicBezTo>
                      <a:pt x="17" y="65"/>
                      <a:pt x="16" y="63"/>
                      <a:pt x="15" y="62"/>
                    </a:cubicBezTo>
                    <a:cubicBezTo>
                      <a:pt x="14" y="60"/>
                      <a:pt x="13" y="58"/>
                      <a:pt x="12" y="56"/>
                    </a:cubicBezTo>
                    <a:cubicBezTo>
                      <a:pt x="12" y="54"/>
                      <a:pt x="11" y="52"/>
                      <a:pt x="10" y="51"/>
                    </a:cubicBezTo>
                    <a:cubicBezTo>
                      <a:pt x="9" y="50"/>
                      <a:pt x="8" y="50"/>
                      <a:pt x="6" y="50"/>
                    </a:cubicBezTo>
                    <a:cubicBezTo>
                      <a:pt x="4" y="50"/>
                      <a:pt x="3" y="50"/>
                      <a:pt x="2" y="52"/>
                    </a:cubicBezTo>
                    <a:cubicBezTo>
                      <a:pt x="1" y="53"/>
                      <a:pt x="0" y="54"/>
                      <a:pt x="0" y="56"/>
                    </a:cubicBezTo>
                    <a:cubicBezTo>
                      <a:pt x="0" y="60"/>
                      <a:pt x="1" y="63"/>
                      <a:pt x="3" y="66"/>
                    </a:cubicBezTo>
                    <a:cubicBezTo>
                      <a:pt x="5" y="70"/>
                      <a:pt x="7" y="72"/>
                      <a:pt x="10" y="75"/>
                    </a:cubicBezTo>
                    <a:cubicBezTo>
                      <a:pt x="14" y="77"/>
                      <a:pt x="20" y="79"/>
                      <a:pt x="26" y="79"/>
                    </a:cubicBezTo>
                    <a:cubicBezTo>
                      <a:pt x="32" y="79"/>
                      <a:pt x="36" y="78"/>
                      <a:pt x="40" y="76"/>
                    </a:cubicBezTo>
                    <a:cubicBezTo>
                      <a:pt x="44" y="74"/>
                      <a:pt x="47" y="71"/>
                      <a:pt x="49" y="67"/>
                    </a:cubicBezTo>
                    <a:cubicBezTo>
                      <a:pt x="51" y="63"/>
                      <a:pt x="52" y="59"/>
                      <a:pt x="52" y="55"/>
                    </a:cubicBezTo>
                    <a:cubicBezTo>
                      <a:pt x="52" y="51"/>
                      <a:pt x="51" y="48"/>
                      <a:pt x="50" y="45"/>
                    </a:cubicBezTo>
                    <a:cubicBezTo>
                      <a:pt x="49" y="42"/>
                      <a:pt x="47" y="40"/>
                      <a:pt x="45" y="38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50714" y="2923481"/>
            <a:ext cx="854383" cy="855696"/>
            <a:chOff x="3750714" y="2923481"/>
            <a:chExt cx="854383" cy="855696"/>
          </a:xfrm>
        </p:grpSpPr>
        <p:sp>
          <p:nvSpPr>
            <p:cNvPr id="12" name="MH_Other_4"/>
            <p:cNvSpPr/>
            <p:nvPr>
              <p:custDataLst>
                <p:tags r:id="rId13"/>
              </p:custDataLst>
            </p:nvPr>
          </p:nvSpPr>
          <p:spPr>
            <a:xfrm>
              <a:off x="3750714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359"/>
            <p:cNvSpPr>
              <a:spLocks noEditPoints="1"/>
            </p:cNvSpPr>
            <p:nvPr/>
          </p:nvSpPr>
          <p:spPr bwMode="auto">
            <a:xfrm>
              <a:off x="3975126" y="3144961"/>
              <a:ext cx="386767" cy="395618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14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65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1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8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93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95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45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6077" y="1888400"/>
            <a:ext cx="4169923" cy="4357094"/>
            <a:chOff x="6096000" y="1888400"/>
            <a:chExt cx="4169923" cy="4357094"/>
          </a:xfrm>
          <a:blipFill>
            <a:blip r:embed="rId7"/>
            <a:stretch>
              <a:fillRect/>
            </a:stretch>
          </a:blipFill>
          <a:effectLst>
            <a:outerShdw blurRad="76200" dist="635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7655283" y="4085494"/>
              <a:ext cx="2610640" cy="21600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6802962" y="1888400"/>
              <a:ext cx="2157641" cy="17364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96000" y="3429000"/>
              <a:ext cx="1725878" cy="13884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9648" y="318319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8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3086" y="267725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066675" y="2756647"/>
            <a:ext cx="416411" cy="382998"/>
            <a:chOff x="8374817" y="3976831"/>
            <a:chExt cx="719115" cy="661413"/>
          </a:xfrm>
        </p:grpSpPr>
        <p:sp>
          <p:nvSpPr>
            <p:cNvPr id="20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9169" y="466657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2607" y="416063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3055741" y="4164037"/>
            <a:ext cx="385981" cy="502539"/>
            <a:chOff x="3196030" y="1160235"/>
            <a:chExt cx="582794" cy="758785"/>
          </a:xfrm>
        </p:grpSpPr>
        <p:sp>
          <p:nvSpPr>
            <p:cNvPr id="4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53" name="矩形 5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9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5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95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6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-2" y="2400301"/>
            <a:ext cx="12192002" cy="2648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049757212"/>
              </p:ext>
            </p:extLst>
          </p:nvPr>
        </p:nvGraphicFramePr>
        <p:xfrm>
          <a:off x="3116927" y="2445010"/>
          <a:ext cx="5958144" cy="260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068421"/>
            <a:ext cx="2163045" cy="324456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4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1750" y="5476130"/>
            <a:ext cx="10620000" cy="78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6" name="矩形 4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1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43" grpId="0">
        <p:bldSub>
          <a:bldChart bld="category"/>
        </p:bldSub>
      </p:bldGraphic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5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088"/>
            <a:ext cx="6822393" cy="4263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016000" y="2709000"/>
            <a:ext cx="2520000" cy="360000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90200" y="4598580"/>
            <a:ext cx="4645663" cy="360000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727791" y="2488096"/>
            <a:ext cx="531583" cy="657807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0953" y="4354150"/>
            <a:ext cx="522928" cy="690265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3568" y="2760174"/>
            <a:ext cx="3026082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463568" y="221289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88970" y="4655645"/>
            <a:ext cx="3007029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88971" y="41083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9" name="矩形 38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1" y="1895234"/>
            <a:ext cx="12192001" cy="1532165"/>
            <a:chOff x="671" y="1895234"/>
            <a:chExt cx="12192001" cy="1532165"/>
          </a:xfrm>
        </p:grpSpPr>
        <p:grpSp>
          <p:nvGrpSpPr>
            <p:cNvPr id="24" name="组合 23"/>
            <p:cNvGrpSpPr/>
            <p:nvPr/>
          </p:nvGrpSpPr>
          <p:grpSpPr>
            <a:xfrm>
              <a:off x="671" y="1895234"/>
              <a:ext cx="12192001" cy="1532165"/>
              <a:chOff x="671" y="1895234"/>
              <a:chExt cx="12192001" cy="15321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 flipH="1">
                <a:off x="10751323" y="1895234"/>
                <a:ext cx="1441349" cy="1245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2" name="矩形 11"/>
              <p:cNvSpPr/>
              <p:nvPr/>
            </p:nvSpPr>
            <p:spPr>
              <a:xfrm flipH="1">
                <a:off x="671" y="2539176"/>
                <a:ext cx="9978697" cy="888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5" name="矩形 11"/>
              <p:cNvSpPr/>
              <p:nvPr/>
            </p:nvSpPr>
            <p:spPr>
              <a:xfrm flipH="1">
                <a:off x="9976394" y="1895236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flipH="1">
              <a:off x="11112146" y="2067252"/>
              <a:ext cx="944489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58595B"/>
                  </a:solidFill>
                </a:rPr>
                <a:t>01</a:t>
              </a:r>
              <a:endParaRPr kumimoji="1" lang="zh-CN" altLang="en-US" sz="5333" b="1" dirty="0">
                <a:solidFill>
                  <a:srgbClr val="58595B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535931" y="2705748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1" y="3308822"/>
            <a:ext cx="12192001" cy="1245636"/>
            <a:chOff x="671" y="3308822"/>
            <a:chExt cx="12192001" cy="12456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71" y="3308822"/>
              <a:ext cx="12192001" cy="1245636"/>
              <a:chOff x="671" y="3308822"/>
              <a:chExt cx="12192001" cy="12456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flipH="1">
                <a:off x="10751323" y="3308822"/>
                <a:ext cx="1441349" cy="1245636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3" name="矩形 12"/>
              <p:cNvSpPr/>
              <p:nvPr/>
            </p:nvSpPr>
            <p:spPr>
              <a:xfrm flipH="1">
                <a:off x="671" y="3568006"/>
                <a:ext cx="9978697" cy="888223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6" name="矩形 13"/>
              <p:cNvSpPr/>
              <p:nvPr/>
            </p:nvSpPr>
            <p:spPr>
              <a:xfrm flipH="1">
                <a:off x="9971406" y="3308822"/>
                <a:ext cx="784905" cy="1245636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934227"/>
                  <a:gd name="connsiteX1" fmla="*/ 546455 w 1826176"/>
                  <a:gd name="connsiteY1" fmla="*/ 230621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546455"/>
                  <a:gd name="connsiteY0" fmla="*/ 0 h 934227"/>
                  <a:gd name="connsiteX1" fmla="*/ 546455 w 546455"/>
                  <a:gd name="connsiteY1" fmla="*/ 230621 h 934227"/>
                  <a:gd name="connsiteX2" fmla="*/ 367813 w 546455"/>
                  <a:gd name="connsiteY2" fmla="*/ 716599 h 934227"/>
                  <a:gd name="connsiteX3" fmla="*/ 0 w 546455"/>
                  <a:gd name="connsiteY3" fmla="*/ 934227 h 934227"/>
                  <a:gd name="connsiteX4" fmla="*/ 0 w 546455"/>
                  <a:gd name="connsiteY4" fmla="*/ 0 h 934227"/>
                  <a:gd name="connsiteX0" fmla="*/ 0 w 585431"/>
                  <a:gd name="connsiteY0" fmla="*/ 0 h 934227"/>
                  <a:gd name="connsiteX1" fmla="*/ 546455 w 585431"/>
                  <a:gd name="connsiteY1" fmla="*/ 230621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5431"/>
                  <a:gd name="connsiteY0" fmla="*/ 0 h 934227"/>
                  <a:gd name="connsiteX1" fmla="*/ 585431 w 585431"/>
                  <a:gd name="connsiteY1" fmla="*/ 204636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8679"/>
                  <a:gd name="connsiteY0" fmla="*/ 0 h 934227"/>
                  <a:gd name="connsiteX1" fmla="*/ 588679 w 588679"/>
                  <a:gd name="connsiteY1" fmla="*/ 194891 h 934227"/>
                  <a:gd name="connsiteX2" fmla="*/ 585431 w 588679"/>
                  <a:gd name="connsiteY2" fmla="*/ 856271 h 934227"/>
                  <a:gd name="connsiteX3" fmla="*/ 0 w 588679"/>
                  <a:gd name="connsiteY3" fmla="*/ 934227 h 934227"/>
                  <a:gd name="connsiteX4" fmla="*/ 0 w 588679"/>
                  <a:gd name="connsiteY4" fmla="*/ 0 h 93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679" h="934227">
                    <a:moveTo>
                      <a:pt x="0" y="0"/>
                    </a:moveTo>
                    <a:lnTo>
                      <a:pt x="588679" y="194891"/>
                    </a:lnTo>
                    <a:cubicBezTo>
                      <a:pt x="587596" y="415351"/>
                      <a:pt x="586514" y="635811"/>
                      <a:pt x="585431" y="856271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4C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flipH="1">
              <a:off x="11112146" y="3483382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02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535931" y="3767353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" y="4596837"/>
            <a:ext cx="12192674" cy="1532163"/>
            <a:chOff x="-2" y="4596837"/>
            <a:chExt cx="12192674" cy="1532163"/>
          </a:xfrm>
        </p:grpSpPr>
        <p:grpSp>
          <p:nvGrpSpPr>
            <p:cNvPr id="26" name="组合 25"/>
            <p:cNvGrpSpPr/>
            <p:nvPr/>
          </p:nvGrpSpPr>
          <p:grpSpPr>
            <a:xfrm>
              <a:off x="-2" y="4596837"/>
              <a:ext cx="12192674" cy="1532163"/>
              <a:chOff x="-2" y="4596837"/>
              <a:chExt cx="12192674" cy="153216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矩形 10"/>
              <p:cNvSpPr/>
              <p:nvPr/>
            </p:nvSpPr>
            <p:spPr>
              <a:xfrm flipH="1">
                <a:off x="10751323" y="4883364"/>
                <a:ext cx="1441349" cy="1245636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4" name="矩形 13"/>
              <p:cNvSpPr/>
              <p:nvPr/>
            </p:nvSpPr>
            <p:spPr>
              <a:xfrm flipH="1">
                <a:off x="-2" y="4596837"/>
                <a:ext cx="9989345" cy="888223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7" name="矩形 11"/>
              <p:cNvSpPr/>
              <p:nvPr/>
            </p:nvSpPr>
            <p:spPr>
              <a:xfrm flipH="1" flipV="1">
                <a:off x="9985399" y="4598743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2F3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 flipH="1">
              <a:off x="11112146" y="5013136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03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35931" y="4794951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8" name="矩形 27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428061"/>
            <a:ext cx="12192000" cy="2429939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056000" y="2735659"/>
            <a:ext cx="3606465" cy="3424412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63739" y="4480841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1150" y="3112543"/>
            <a:ext cx="1986202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041188" y="3204639"/>
            <a:ext cx="416411" cy="382998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8602" y="3675123"/>
            <a:ext cx="526739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0" name="矩形 2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任意多边形 4"/>
          <p:cNvSpPr/>
          <p:nvPr/>
        </p:nvSpPr>
        <p:spPr>
          <a:xfrm>
            <a:off x="-482096" y="2034505"/>
            <a:ext cx="12096925" cy="4694010"/>
          </a:xfrm>
          <a:custGeom>
            <a:avLst/>
            <a:gdLst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352800 w 8665028"/>
              <a:gd name="connsiteY2" fmla="*/ 2989943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990291 w 8665028"/>
              <a:gd name="connsiteY2" fmla="*/ 3003947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5028" h="4528457">
                <a:moveTo>
                  <a:pt x="0" y="4528457"/>
                </a:moveTo>
                <a:lnTo>
                  <a:pt x="2046514" y="2569028"/>
                </a:lnTo>
                <a:lnTo>
                  <a:pt x="3990291" y="3003947"/>
                </a:lnTo>
                <a:lnTo>
                  <a:pt x="4862286" y="972457"/>
                </a:lnTo>
                <a:lnTo>
                  <a:pt x="6720114" y="1596571"/>
                </a:lnTo>
                <a:lnTo>
                  <a:pt x="8665028" y="0"/>
                </a:lnTo>
              </a:path>
            </a:pathLst>
          </a:custGeom>
          <a:noFill/>
          <a:ln w="38100">
            <a:solidFill>
              <a:schemeClr val="bg1"/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88583" y="4522343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00476" y="4914228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58052" y="28532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650595" y="34628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1762" y="3690272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21762" y="3142994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87189" y="595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87189" y="540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6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63324" y="2090945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7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63324" y="15436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8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34003" y="451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9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4003" y="396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1" name="矩形 30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724" y="3494947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49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8725" y="2947669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0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2362" y="4665938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1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2363" y="411866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6000" y="5836929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3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6001" y="528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505729" y="3638772"/>
            <a:ext cx="1745224" cy="3283969"/>
            <a:chOff x="7505729" y="3638772"/>
            <a:chExt cx="1745224" cy="3283969"/>
          </a:xfrm>
        </p:grpSpPr>
        <p:sp>
          <p:nvSpPr>
            <p:cNvPr id="10" name="矩形 9"/>
            <p:cNvSpPr/>
            <p:nvPr/>
          </p:nvSpPr>
          <p:spPr>
            <a:xfrm>
              <a:off x="7505729" y="3638772"/>
              <a:ext cx="1745224" cy="3283969"/>
            </a:xfrm>
            <a:prstGeom prst="rect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10671" y="5633010"/>
              <a:ext cx="1469228" cy="1075613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or Copy Your text and paste it here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5383" y="4895015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72055" y="5155988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018786" y="4084783"/>
              <a:ext cx="808555" cy="601547"/>
              <a:chOff x="6233338" y="4924592"/>
              <a:chExt cx="808555" cy="601547"/>
            </a:xfrm>
            <a:solidFill>
              <a:schemeClr val="bg1"/>
            </a:solidFill>
          </p:grpSpPr>
          <p:sp>
            <p:nvSpPr>
              <p:cNvPr id="55" name="Freeform 389"/>
              <p:cNvSpPr>
                <a:spLocks noEditPoints="1"/>
              </p:cNvSpPr>
              <p:nvPr/>
            </p:nvSpPr>
            <p:spPr bwMode="auto">
              <a:xfrm>
                <a:off x="6795936" y="5282347"/>
                <a:ext cx="245957" cy="243792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90"/>
              <p:cNvSpPr>
                <a:spLocks noEditPoints="1"/>
              </p:cNvSpPr>
              <p:nvPr/>
            </p:nvSpPr>
            <p:spPr bwMode="auto">
              <a:xfrm>
                <a:off x="6875998" y="5362409"/>
                <a:ext cx="85832" cy="83668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91"/>
              <p:cNvSpPr>
                <a:spLocks noEditPoints="1"/>
              </p:cNvSpPr>
              <p:nvPr/>
            </p:nvSpPr>
            <p:spPr bwMode="auto">
              <a:xfrm>
                <a:off x="6233338" y="4924592"/>
                <a:ext cx="598662" cy="595056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92"/>
              <p:cNvSpPr>
                <a:spLocks noEditPoints="1"/>
              </p:cNvSpPr>
              <p:nvPr/>
            </p:nvSpPr>
            <p:spPr bwMode="auto">
              <a:xfrm>
                <a:off x="6429526" y="5118616"/>
                <a:ext cx="206286" cy="20628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250953" y="4166494"/>
            <a:ext cx="1745224" cy="2756247"/>
            <a:chOff x="9250953" y="4166494"/>
            <a:chExt cx="1745224" cy="2756247"/>
          </a:xfrm>
        </p:grpSpPr>
        <p:sp>
          <p:nvSpPr>
            <p:cNvPr id="11" name="矩形 10"/>
            <p:cNvSpPr/>
            <p:nvPr/>
          </p:nvSpPr>
          <p:spPr>
            <a:xfrm>
              <a:off x="9250953" y="4166494"/>
              <a:ext cx="1745224" cy="2756247"/>
            </a:xfrm>
            <a:prstGeom prst="rect">
              <a:avLst/>
            </a:prstGeom>
            <a:solidFill>
              <a:srgbClr val="16364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387224" y="5934783"/>
              <a:ext cx="1535345" cy="690507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chemeClr val="bg1"/>
                </a:solidFill>
                <a:latin typeface="微软雅黑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19204" y="5276147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15876" y="5537121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813551" y="4485093"/>
              <a:ext cx="649173" cy="644379"/>
              <a:chOff x="8400062" y="4884922"/>
              <a:chExt cx="683773" cy="678724"/>
            </a:xfrm>
            <a:solidFill>
              <a:schemeClr val="bg1"/>
            </a:solidFill>
          </p:grpSpPr>
          <p:sp>
            <p:nvSpPr>
              <p:cNvPr id="59" name="Freeform 378"/>
              <p:cNvSpPr>
                <a:spLocks noEditPoints="1"/>
              </p:cNvSpPr>
              <p:nvPr/>
            </p:nvSpPr>
            <p:spPr bwMode="auto">
              <a:xfrm>
                <a:off x="8927317" y="5146025"/>
                <a:ext cx="156518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79"/>
              <p:cNvSpPr>
                <a:spLocks/>
              </p:cNvSpPr>
              <p:nvPr/>
            </p:nvSpPr>
            <p:spPr bwMode="auto">
              <a:xfrm>
                <a:off x="8852304" y="5217432"/>
                <a:ext cx="66358" cy="8655"/>
              </a:xfrm>
              <a:custGeom>
                <a:avLst/>
                <a:gdLst>
                  <a:gd name="T0" fmla="*/ 37 w 39"/>
                  <a:gd name="T1" fmla="*/ 0 h 5"/>
                  <a:gd name="T2" fmla="*/ 2 w 39"/>
                  <a:gd name="T3" fmla="*/ 0 h 5"/>
                  <a:gd name="T4" fmla="*/ 1 w 39"/>
                  <a:gd name="T5" fmla="*/ 1 h 5"/>
                  <a:gd name="T6" fmla="*/ 0 w 39"/>
                  <a:gd name="T7" fmla="*/ 3 h 5"/>
                  <a:gd name="T8" fmla="*/ 2 w 39"/>
                  <a:gd name="T9" fmla="*/ 5 h 5"/>
                  <a:gd name="T10" fmla="*/ 37 w 39"/>
                  <a:gd name="T11" fmla="*/ 5 h 5"/>
                  <a:gd name="T12" fmla="*/ 39 w 39"/>
                  <a:gd name="T13" fmla="*/ 3 h 5"/>
                  <a:gd name="T14" fmla="*/ 37 w 3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5">
                    <a:moveTo>
                      <a:pt x="3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39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80"/>
              <p:cNvSpPr>
                <a:spLocks/>
              </p:cNvSpPr>
              <p:nvPr/>
            </p:nvSpPr>
            <p:spPr bwMode="auto">
              <a:xfrm>
                <a:off x="8739784" y="5048652"/>
                <a:ext cx="7934" cy="67079"/>
              </a:xfrm>
              <a:custGeom>
                <a:avLst/>
                <a:gdLst>
                  <a:gd name="T0" fmla="*/ 0 w 5"/>
                  <a:gd name="T1" fmla="*/ 3 h 39"/>
                  <a:gd name="T2" fmla="*/ 0 w 5"/>
                  <a:gd name="T3" fmla="*/ 37 h 39"/>
                  <a:gd name="T4" fmla="*/ 0 w 5"/>
                  <a:gd name="T5" fmla="*/ 39 h 39"/>
                  <a:gd name="T6" fmla="*/ 2 w 5"/>
                  <a:gd name="T7" fmla="*/ 39 h 39"/>
                  <a:gd name="T8" fmla="*/ 5 w 5"/>
                  <a:gd name="T9" fmla="*/ 37 h 39"/>
                  <a:gd name="T10" fmla="*/ 5 w 5"/>
                  <a:gd name="T11" fmla="*/ 3 h 39"/>
                  <a:gd name="T12" fmla="*/ 2 w 5"/>
                  <a:gd name="T13" fmla="*/ 0 h 39"/>
                  <a:gd name="T14" fmla="*/ 0 w 5"/>
                  <a:gd name="T15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9">
                    <a:moveTo>
                      <a:pt x="0" y="3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1" y="39"/>
                      <a:pt x="2" y="39"/>
                      <a:pt x="2" y="39"/>
                    </a:cubicBezTo>
                    <a:cubicBezTo>
                      <a:pt x="4" y="39"/>
                      <a:pt x="5" y="38"/>
                      <a:pt x="5" y="3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81"/>
              <p:cNvSpPr>
                <a:spLocks/>
              </p:cNvSpPr>
              <p:nvPr/>
            </p:nvSpPr>
            <p:spPr bwMode="auto">
              <a:xfrm>
                <a:off x="8736178" y="5335000"/>
                <a:ext cx="8655" cy="68522"/>
              </a:xfrm>
              <a:custGeom>
                <a:avLst/>
                <a:gdLst>
                  <a:gd name="T0" fmla="*/ 5 w 5"/>
                  <a:gd name="T1" fmla="*/ 37 h 40"/>
                  <a:gd name="T2" fmla="*/ 5 w 5"/>
                  <a:gd name="T3" fmla="*/ 3 h 40"/>
                  <a:gd name="T4" fmla="*/ 3 w 5"/>
                  <a:gd name="T5" fmla="*/ 0 h 40"/>
                  <a:gd name="T6" fmla="*/ 0 w 5"/>
                  <a:gd name="T7" fmla="*/ 3 h 40"/>
                  <a:gd name="T8" fmla="*/ 0 w 5"/>
                  <a:gd name="T9" fmla="*/ 37 h 40"/>
                  <a:gd name="T10" fmla="*/ 1 w 5"/>
                  <a:gd name="T11" fmla="*/ 39 h 40"/>
                  <a:gd name="T12" fmla="*/ 3 w 5"/>
                  <a:gd name="T13" fmla="*/ 40 h 40"/>
                  <a:gd name="T14" fmla="*/ 5 w 5"/>
                  <a:gd name="T15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0">
                    <a:moveTo>
                      <a:pt x="5" y="37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5" y="38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2"/>
              <p:cNvSpPr>
                <a:spLocks noEditPoints="1"/>
              </p:cNvSpPr>
              <p:nvPr/>
            </p:nvSpPr>
            <p:spPr bwMode="auto">
              <a:xfrm>
                <a:off x="8664771" y="4884922"/>
                <a:ext cx="156518" cy="157239"/>
              </a:xfrm>
              <a:custGeom>
                <a:avLst/>
                <a:gdLst>
                  <a:gd name="T0" fmla="*/ 46 w 92"/>
                  <a:gd name="T1" fmla="*/ 92 h 92"/>
                  <a:gd name="T2" fmla="*/ 92 w 92"/>
                  <a:gd name="T3" fmla="*/ 46 h 92"/>
                  <a:gd name="T4" fmla="*/ 46 w 92"/>
                  <a:gd name="T5" fmla="*/ 0 h 92"/>
                  <a:gd name="T6" fmla="*/ 0 w 92"/>
                  <a:gd name="T7" fmla="*/ 46 h 92"/>
                  <a:gd name="T8" fmla="*/ 46 w 92"/>
                  <a:gd name="T9" fmla="*/ 92 h 92"/>
                  <a:gd name="T10" fmla="*/ 46 w 92"/>
                  <a:gd name="T11" fmla="*/ 14 h 92"/>
                  <a:gd name="T12" fmla="*/ 79 w 92"/>
                  <a:gd name="T13" fmla="*/ 46 h 92"/>
                  <a:gd name="T14" fmla="*/ 46 w 92"/>
                  <a:gd name="T15" fmla="*/ 78 h 92"/>
                  <a:gd name="T16" fmla="*/ 14 w 92"/>
                  <a:gd name="T17" fmla="*/ 46 h 92"/>
                  <a:gd name="T18" fmla="*/ 46 w 92"/>
                  <a:gd name="T19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92"/>
                    </a:moveTo>
                    <a:cubicBezTo>
                      <a:pt x="72" y="92"/>
                      <a:pt x="92" y="71"/>
                      <a:pt x="92" y="46"/>
                    </a:cubicBezTo>
                    <a:cubicBezTo>
                      <a:pt x="92" y="21"/>
                      <a:pt x="72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1"/>
                      <a:pt x="21" y="92"/>
                      <a:pt x="46" y="92"/>
                    </a:cubicBezTo>
                    <a:close/>
                    <a:moveTo>
                      <a:pt x="46" y="14"/>
                    </a:moveTo>
                    <a:cubicBezTo>
                      <a:pt x="64" y="14"/>
                      <a:pt x="79" y="28"/>
                      <a:pt x="79" y="46"/>
                    </a:cubicBezTo>
                    <a:cubicBezTo>
                      <a:pt x="79" y="64"/>
                      <a:pt x="64" y="78"/>
                      <a:pt x="46" y="78"/>
                    </a:cubicBezTo>
                    <a:cubicBezTo>
                      <a:pt x="29" y="78"/>
                      <a:pt x="14" y="64"/>
                      <a:pt x="14" y="46"/>
                    </a:cubicBezTo>
                    <a:cubicBezTo>
                      <a:pt x="14" y="28"/>
                      <a:pt x="29" y="14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83"/>
              <p:cNvSpPr>
                <a:spLocks noEditPoints="1"/>
              </p:cNvSpPr>
              <p:nvPr/>
            </p:nvSpPr>
            <p:spPr bwMode="auto">
              <a:xfrm>
                <a:off x="8664771" y="5408571"/>
                <a:ext cx="156518" cy="155075"/>
              </a:xfrm>
              <a:custGeom>
                <a:avLst/>
                <a:gdLst>
                  <a:gd name="T0" fmla="*/ 46 w 92"/>
                  <a:gd name="T1" fmla="*/ 0 h 91"/>
                  <a:gd name="T2" fmla="*/ 0 w 92"/>
                  <a:gd name="T3" fmla="*/ 46 h 91"/>
                  <a:gd name="T4" fmla="*/ 46 w 92"/>
                  <a:gd name="T5" fmla="*/ 91 h 91"/>
                  <a:gd name="T6" fmla="*/ 92 w 92"/>
                  <a:gd name="T7" fmla="*/ 46 h 91"/>
                  <a:gd name="T8" fmla="*/ 46 w 92"/>
                  <a:gd name="T9" fmla="*/ 0 h 91"/>
                  <a:gd name="T10" fmla="*/ 46 w 92"/>
                  <a:gd name="T11" fmla="*/ 78 h 91"/>
                  <a:gd name="T12" fmla="*/ 14 w 92"/>
                  <a:gd name="T13" fmla="*/ 46 h 91"/>
                  <a:gd name="T14" fmla="*/ 46 w 92"/>
                  <a:gd name="T15" fmla="*/ 13 h 91"/>
                  <a:gd name="T16" fmla="*/ 79 w 92"/>
                  <a:gd name="T17" fmla="*/ 46 h 91"/>
                  <a:gd name="T18" fmla="*/ 46 w 92"/>
                  <a:gd name="T1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1">
                    <a:moveTo>
                      <a:pt x="46" y="0"/>
                    </a:moveTo>
                    <a:cubicBezTo>
                      <a:pt x="21" y="0"/>
                      <a:pt x="0" y="20"/>
                      <a:pt x="0" y="46"/>
                    </a:cubicBezTo>
                    <a:cubicBezTo>
                      <a:pt x="0" y="71"/>
                      <a:pt x="21" y="91"/>
                      <a:pt x="46" y="91"/>
                    </a:cubicBezTo>
                    <a:cubicBezTo>
                      <a:pt x="72" y="91"/>
                      <a:pt x="92" y="71"/>
                      <a:pt x="92" y="46"/>
                    </a:cubicBezTo>
                    <a:cubicBezTo>
                      <a:pt x="92" y="20"/>
                      <a:pt x="72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9" y="78"/>
                      <a:pt x="14" y="63"/>
                      <a:pt x="14" y="46"/>
                    </a:cubicBezTo>
                    <a:cubicBezTo>
                      <a:pt x="14" y="28"/>
                      <a:pt x="29" y="13"/>
                      <a:pt x="46" y="13"/>
                    </a:cubicBezTo>
                    <a:cubicBezTo>
                      <a:pt x="64" y="13"/>
                      <a:pt x="79" y="28"/>
                      <a:pt x="79" y="46"/>
                    </a:cubicBezTo>
                    <a:cubicBezTo>
                      <a:pt x="79" y="63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84"/>
              <p:cNvSpPr>
                <a:spLocks noEditPoints="1"/>
              </p:cNvSpPr>
              <p:nvPr/>
            </p:nvSpPr>
            <p:spPr bwMode="auto">
              <a:xfrm>
                <a:off x="8633756" y="5120780"/>
                <a:ext cx="209893" cy="209171"/>
              </a:xfrm>
              <a:custGeom>
                <a:avLst/>
                <a:gdLst>
                  <a:gd name="T0" fmla="*/ 62 w 123"/>
                  <a:gd name="T1" fmla="*/ 0 h 123"/>
                  <a:gd name="T2" fmla="*/ 0 w 123"/>
                  <a:gd name="T3" fmla="*/ 61 h 123"/>
                  <a:gd name="T4" fmla="*/ 62 w 123"/>
                  <a:gd name="T5" fmla="*/ 123 h 123"/>
                  <a:gd name="T6" fmla="*/ 123 w 123"/>
                  <a:gd name="T7" fmla="*/ 61 h 123"/>
                  <a:gd name="T8" fmla="*/ 62 w 123"/>
                  <a:gd name="T9" fmla="*/ 0 h 123"/>
                  <a:gd name="T10" fmla="*/ 62 w 123"/>
                  <a:gd name="T11" fmla="*/ 105 h 123"/>
                  <a:gd name="T12" fmla="*/ 18 w 123"/>
                  <a:gd name="T13" fmla="*/ 61 h 123"/>
                  <a:gd name="T14" fmla="*/ 62 w 123"/>
                  <a:gd name="T15" fmla="*/ 18 h 123"/>
                  <a:gd name="T16" fmla="*/ 105 w 123"/>
                  <a:gd name="T17" fmla="*/ 61 h 123"/>
                  <a:gd name="T18" fmla="*/ 62 w 123"/>
                  <a:gd name="T19" fmla="*/ 10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2" y="0"/>
                    </a:moveTo>
                    <a:cubicBezTo>
                      <a:pt x="28" y="0"/>
                      <a:pt x="0" y="27"/>
                      <a:pt x="0" y="61"/>
                    </a:cubicBezTo>
                    <a:cubicBezTo>
                      <a:pt x="0" y="95"/>
                      <a:pt x="28" y="123"/>
                      <a:pt x="62" y="123"/>
                    </a:cubicBezTo>
                    <a:cubicBezTo>
                      <a:pt x="96" y="123"/>
                      <a:pt x="123" y="95"/>
                      <a:pt x="123" y="61"/>
                    </a:cubicBezTo>
                    <a:cubicBezTo>
                      <a:pt x="123" y="27"/>
                      <a:pt x="96" y="0"/>
                      <a:pt x="62" y="0"/>
                    </a:cubicBezTo>
                    <a:close/>
                    <a:moveTo>
                      <a:pt x="62" y="105"/>
                    </a:moveTo>
                    <a:cubicBezTo>
                      <a:pt x="38" y="105"/>
                      <a:pt x="18" y="85"/>
                      <a:pt x="18" y="61"/>
                    </a:cubicBezTo>
                    <a:cubicBezTo>
                      <a:pt x="18" y="37"/>
                      <a:pt x="38" y="18"/>
                      <a:pt x="62" y="18"/>
                    </a:cubicBezTo>
                    <a:cubicBezTo>
                      <a:pt x="86" y="18"/>
                      <a:pt x="105" y="37"/>
                      <a:pt x="105" y="61"/>
                    </a:cubicBezTo>
                    <a:cubicBezTo>
                      <a:pt x="105" y="85"/>
                      <a:pt x="86" y="105"/>
                      <a:pt x="6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85"/>
              <p:cNvSpPr>
                <a:spLocks/>
              </p:cNvSpPr>
              <p:nvPr/>
            </p:nvSpPr>
            <p:spPr bwMode="auto">
              <a:xfrm>
                <a:off x="8562350" y="5221038"/>
                <a:ext cx="67800" cy="8655"/>
              </a:xfrm>
              <a:custGeom>
                <a:avLst/>
                <a:gdLst>
                  <a:gd name="T0" fmla="*/ 37 w 40"/>
                  <a:gd name="T1" fmla="*/ 0 h 5"/>
                  <a:gd name="T2" fmla="*/ 3 w 40"/>
                  <a:gd name="T3" fmla="*/ 0 h 5"/>
                  <a:gd name="T4" fmla="*/ 1 w 40"/>
                  <a:gd name="T5" fmla="*/ 0 h 5"/>
                  <a:gd name="T6" fmla="*/ 0 w 40"/>
                  <a:gd name="T7" fmla="*/ 2 h 5"/>
                  <a:gd name="T8" fmla="*/ 3 w 40"/>
                  <a:gd name="T9" fmla="*/ 5 h 5"/>
                  <a:gd name="T10" fmla="*/ 37 w 40"/>
                  <a:gd name="T11" fmla="*/ 5 h 5"/>
                  <a:gd name="T12" fmla="*/ 40 w 40"/>
                  <a:gd name="T13" fmla="*/ 2 h 5"/>
                  <a:gd name="T14" fmla="*/ 37 w 4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">
                    <a:moveTo>
                      <a:pt x="3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40" y="4"/>
                      <a:pt x="40" y="2"/>
                    </a:cubicBezTo>
                    <a:cubicBezTo>
                      <a:pt x="40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86"/>
              <p:cNvSpPr>
                <a:spLocks noEditPoints="1"/>
              </p:cNvSpPr>
              <p:nvPr/>
            </p:nvSpPr>
            <p:spPr bwMode="auto">
              <a:xfrm>
                <a:off x="8400062" y="5146025"/>
                <a:ext cx="157239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5760506" y="2962742"/>
            <a:ext cx="1745224" cy="3959998"/>
            <a:chOff x="5760506" y="2962742"/>
            <a:chExt cx="1745224" cy="3959998"/>
          </a:xfrm>
        </p:grpSpPr>
        <p:sp>
          <p:nvSpPr>
            <p:cNvPr id="9" name="矩形 8"/>
            <p:cNvSpPr/>
            <p:nvPr/>
          </p:nvSpPr>
          <p:spPr>
            <a:xfrm>
              <a:off x="5760506" y="2962742"/>
              <a:ext cx="1745224" cy="3959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65445" y="5061311"/>
              <a:ext cx="1535345" cy="1460718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or Copy Your text and paste it here. 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rgbClr val="58595B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rgbClr val="58595B"/>
                </a:solidFill>
                <a:latin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56829" y="4323315"/>
              <a:ext cx="1552583" cy="4137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rgbClr val="58595B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2133" b="1" kern="0" dirty="0">
                  <a:solidFill>
                    <a:srgbClr val="58595B"/>
                  </a:solidFill>
                </a:rPr>
                <a:t>HERE</a:t>
              </a:r>
              <a:endParaRPr lang="zh-CN" altLang="en-US" sz="2133" b="1" kern="0" dirty="0">
                <a:solidFill>
                  <a:srgbClr val="58595B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53154" y="4584288"/>
              <a:ext cx="1559931" cy="3762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rgbClr val="58595B"/>
                  </a:solidFill>
                </a:rPr>
                <a:t>TO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ADD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TITLE</a:t>
              </a:r>
              <a:endParaRPr lang="zh-CN" altLang="en-US" sz="1867" kern="0" dirty="0">
                <a:solidFill>
                  <a:srgbClr val="58595B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211889" y="3418805"/>
              <a:ext cx="842455" cy="682330"/>
              <a:chOff x="2005919" y="1192693"/>
              <a:chExt cx="842455" cy="682330"/>
            </a:xfrm>
            <a:solidFill>
              <a:srgbClr val="58595B"/>
            </a:solidFill>
          </p:grpSpPr>
          <p:sp>
            <p:nvSpPr>
              <p:cNvPr id="69" name="Freeform 639"/>
              <p:cNvSpPr>
                <a:spLocks noEditPoints="1"/>
              </p:cNvSpPr>
              <p:nvPr/>
            </p:nvSpPr>
            <p:spPr bwMode="auto">
              <a:xfrm>
                <a:off x="2551928" y="1576413"/>
                <a:ext cx="296446" cy="298610"/>
              </a:xfrm>
              <a:custGeom>
                <a:avLst/>
                <a:gdLst>
                  <a:gd name="T0" fmla="*/ 87 w 174"/>
                  <a:gd name="T1" fmla="*/ 0 h 175"/>
                  <a:gd name="T2" fmla="*/ 61 w 174"/>
                  <a:gd name="T3" fmla="*/ 4 h 175"/>
                  <a:gd name="T4" fmla="*/ 44 w 174"/>
                  <a:gd name="T5" fmla="*/ 11 h 175"/>
                  <a:gd name="T6" fmla="*/ 35 w 174"/>
                  <a:gd name="T7" fmla="*/ 17 h 175"/>
                  <a:gd name="T8" fmla="*/ 0 w 174"/>
                  <a:gd name="T9" fmla="*/ 87 h 175"/>
                  <a:gd name="T10" fmla="*/ 1 w 174"/>
                  <a:gd name="T11" fmla="*/ 103 h 175"/>
                  <a:gd name="T12" fmla="*/ 5 w 174"/>
                  <a:gd name="T13" fmla="*/ 117 h 175"/>
                  <a:gd name="T14" fmla="*/ 11 w 174"/>
                  <a:gd name="T15" fmla="*/ 130 h 175"/>
                  <a:gd name="T16" fmla="*/ 87 w 174"/>
                  <a:gd name="T17" fmla="*/ 175 h 175"/>
                  <a:gd name="T18" fmla="*/ 174 w 174"/>
                  <a:gd name="T19" fmla="*/ 87 h 175"/>
                  <a:gd name="T20" fmla="*/ 87 w 174"/>
                  <a:gd name="T21" fmla="*/ 0 h 175"/>
                  <a:gd name="T22" fmla="*/ 87 w 174"/>
                  <a:gd name="T23" fmla="*/ 151 h 175"/>
                  <a:gd name="T24" fmla="*/ 29 w 174"/>
                  <a:gd name="T25" fmla="*/ 113 h 175"/>
                  <a:gd name="T26" fmla="*/ 24 w 174"/>
                  <a:gd name="T27" fmla="*/ 87 h 175"/>
                  <a:gd name="T28" fmla="*/ 28 w 174"/>
                  <a:gd name="T29" fmla="*/ 64 h 175"/>
                  <a:gd name="T30" fmla="*/ 62 w 174"/>
                  <a:gd name="T31" fmla="*/ 29 h 175"/>
                  <a:gd name="T32" fmla="*/ 87 w 174"/>
                  <a:gd name="T33" fmla="*/ 24 h 175"/>
                  <a:gd name="T34" fmla="*/ 150 w 174"/>
                  <a:gd name="T35" fmla="*/ 87 h 175"/>
                  <a:gd name="T36" fmla="*/ 87 w 174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75">
                    <a:moveTo>
                      <a:pt x="87" y="0"/>
                    </a:moveTo>
                    <a:cubicBezTo>
                      <a:pt x="78" y="0"/>
                      <a:pt x="69" y="2"/>
                      <a:pt x="61" y="4"/>
                    </a:cubicBezTo>
                    <a:cubicBezTo>
                      <a:pt x="55" y="6"/>
                      <a:pt x="50" y="8"/>
                      <a:pt x="44" y="11"/>
                    </a:cubicBezTo>
                    <a:cubicBezTo>
                      <a:pt x="41" y="13"/>
                      <a:pt x="38" y="15"/>
                      <a:pt x="35" y="17"/>
                    </a:cubicBezTo>
                    <a:cubicBezTo>
                      <a:pt x="14" y="33"/>
                      <a:pt x="0" y="59"/>
                      <a:pt x="0" y="87"/>
                    </a:cubicBezTo>
                    <a:cubicBezTo>
                      <a:pt x="0" y="93"/>
                      <a:pt x="0" y="98"/>
                      <a:pt x="1" y="103"/>
                    </a:cubicBezTo>
                    <a:cubicBezTo>
                      <a:pt x="2" y="108"/>
                      <a:pt x="3" y="113"/>
                      <a:pt x="5" y="117"/>
                    </a:cubicBezTo>
                    <a:cubicBezTo>
                      <a:pt x="6" y="122"/>
                      <a:pt x="8" y="126"/>
                      <a:pt x="11" y="130"/>
                    </a:cubicBezTo>
                    <a:cubicBezTo>
                      <a:pt x="26" y="157"/>
                      <a:pt x="54" y="175"/>
                      <a:pt x="87" y="175"/>
                    </a:cubicBezTo>
                    <a:cubicBezTo>
                      <a:pt x="135" y="175"/>
                      <a:pt x="174" y="136"/>
                      <a:pt x="174" y="87"/>
                    </a:cubicBezTo>
                    <a:cubicBezTo>
                      <a:pt x="174" y="39"/>
                      <a:pt x="135" y="0"/>
                      <a:pt x="87" y="0"/>
                    </a:cubicBezTo>
                    <a:close/>
                    <a:moveTo>
                      <a:pt x="87" y="151"/>
                    </a:moveTo>
                    <a:cubicBezTo>
                      <a:pt x="61" y="151"/>
                      <a:pt x="39" y="135"/>
                      <a:pt x="29" y="113"/>
                    </a:cubicBezTo>
                    <a:cubicBezTo>
                      <a:pt x="25" y="105"/>
                      <a:pt x="24" y="97"/>
                      <a:pt x="24" y="87"/>
                    </a:cubicBezTo>
                    <a:cubicBezTo>
                      <a:pt x="24" y="79"/>
                      <a:pt x="25" y="71"/>
                      <a:pt x="28" y="64"/>
                    </a:cubicBezTo>
                    <a:cubicBezTo>
                      <a:pt x="34" y="48"/>
                      <a:pt x="47" y="36"/>
                      <a:pt x="62" y="29"/>
                    </a:cubicBezTo>
                    <a:cubicBezTo>
                      <a:pt x="70" y="26"/>
                      <a:pt x="78" y="24"/>
                      <a:pt x="87" y="24"/>
                    </a:cubicBezTo>
                    <a:cubicBezTo>
                      <a:pt x="122" y="24"/>
                      <a:pt x="150" y="52"/>
                      <a:pt x="150" y="87"/>
                    </a:cubicBezTo>
                    <a:cubicBezTo>
                      <a:pt x="150" y="122"/>
                      <a:pt x="122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40"/>
              <p:cNvSpPr>
                <a:spLocks/>
              </p:cNvSpPr>
              <p:nvPr/>
            </p:nvSpPr>
            <p:spPr bwMode="auto">
              <a:xfrm>
                <a:off x="2626941" y="1647820"/>
                <a:ext cx="81505" cy="102422"/>
              </a:xfrm>
              <a:custGeom>
                <a:avLst/>
                <a:gdLst>
                  <a:gd name="T0" fmla="*/ 44 w 48"/>
                  <a:gd name="T1" fmla="*/ 0 h 60"/>
                  <a:gd name="T2" fmla="*/ 41 w 48"/>
                  <a:gd name="T3" fmla="*/ 2 h 60"/>
                  <a:gd name="T4" fmla="*/ 40 w 48"/>
                  <a:gd name="T5" fmla="*/ 5 h 60"/>
                  <a:gd name="T6" fmla="*/ 40 w 48"/>
                  <a:gd name="T7" fmla="*/ 43 h 60"/>
                  <a:gd name="T8" fmla="*/ 4 w 48"/>
                  <a:gd name="T9" fmla="*/ 52 h 60"/>
                  <a:gd name="T10" fmla="*/ 1 w 48"/>
                  <a:gd name="T11" fmla="*/ 57 h 60"/>
                  <a:gd name="T12" fmla="*/ 5 w 48"/>
                  <a:gd name="T13" fmla="*/ 60 h 60"/>
                  <a:gd name="T14" fmla="*/ 6 w 48"/>
                  <a:gd name="T15" fmla="*/ 60 h 60"/>
                  <a:gd name="T16" fmla="*/ 45 w 48"/>
                  <a:gd name="T17" fmla="*/ 50 h 60"/>
                  <a:gd name="T18" fmla="*/ 48 w 48"/>
                  <a:gd name="T19" fmla="*/ 46 h 60"/>
                  <a:gd name="T20" fmla="*/ 48 w 48"/>
                  <a:gd name="T21" fmla="*/ 46 h 60"/>
                  <a:gd name="T22" fmla="*/ 48 w 48"/>
                  <a:gd name="T23" fmla="*/ 46 h 60"/>
                  <a:gd name="T24" fmla="*/ 48 w 48"/>
                  <a:gd name="T25" fmla="*/ 45 h 60"/>
                  <a:gd name="T26" fmla="*/ 48 w 48"/>
                  <a:gd name="T27" fmla="*/ 5 h 60"/>
                  <a:gd name="T28" fmla="*/ 44 w 48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60">
                    <a:moveTo>
                      <a:pt x="44" y="0"/>
                    </a:moveTo>
                    <a:cubicBezTo>
                      <a:pt x="43" y="0"/>
                      <a:pt x="42" y="1"/>
                      <a:pt x="41" y="2"/>
                    </a:cubicBezTo>
                    <a:cubicBezTo>
                      <a:pt x="41" y="2"/>
                      <a:pt x="40" y="3"/>
                      <a:pt x="40" y="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53"/>
                      <a:pt x="0" y="55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7" y="50"/>
                      <a:pt x="48" y="48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7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41"/>
              <p:cNvSpPr>
                <a:spLocks/>
              </p:cNvSpPr>
              <p:nvPr/>
            </p:nvSpPr>
            <p:spPr bwMode="auto">
              <a:xfrm>
                <a:off x="2551928" y="1429993"/>
                <a:ext cx="100258" cy="158681"/>
              </a:xfrm>
              <a:custGeom>
                <a:avLst/>
                <a:gdLst>
                  <a:gd name="T0" fmla="*/ 34 w 59"/>
                  <a:gd name="T1" fmla="*/ 93 h 93"/>
                  <a:gd name="T2" fmla="*/ 40 w 59"/>
                  <a:gd name="T3" fmla="*/ 90 h 93"/>
                  <a:gd name="T4" fmla="*/ 59 w 59"/>
                  <a:gd name="T5" fmla="*/ 79 h 93"/>
                  <a:gd name="T6" fmla="*/ 39 w 59"/>
                  <a:gd name="T7" fmla="*/ 35 h 93"/>
                  <a:gd name="T8" fmla="*/ 6 w 59"/>
                  <a:gd name="T9" fmla="*/ 0 h 93"/>
                  <a:gd name="T10" fmla="*/ 0 w 59"/>
                  <a:gd name="T11" fmla="*/ 30 h 93"/>
                  <a:gd name="T12" fmla="*/ 34 w 59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3">
                    <a:moveTo>
                      <a:pt x="34" y="93"/>
                    </a:moveTo>
                    <a:cubicBezTo>
                      <a:pt x="40" y="90"/>
                      <a:pt x="40" y="90"/>
                      <a:pt x="40" y="90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5" y="63"/>
                      <a:pt x="48" y="48"/>
                      <a:pt x="39" y="35"/>
                    </a:cubicBezTo>
                    <a:cubicBezTo>
                      <a:pt x="30" y="21"/>
                      <a:pt x="19" y="1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8" y="46"/>
                      <a:pt x="30" y="68"/>
                      <a:pt x="34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42"/>
              <p:cNvSpPr>
                <a:spLocks/>
              </p:cNvSpPr>
              <p:nvPr/>
            </p:nvSpPr>
            <p:spPr bwMode="auto">
              <a:xfrm>
                <a:off x="2304529" y="1768995"/>
                <a:ext cx="247399" cy="78620"/>
              </a:xfrm>
              <a:custGeom>
                <a:avLst/>
                <a:gdLst>
                  <a:gd name="T0" fmla="*/ 135 w 145"/>
                  <a:gd name="T1" fmla="*/ 0 h 46"/>
                  <a:gd name="T2" fmla="*/ 72 w 145"/>
                  <a:gd name="T3" fmla="*/ 19 h 46"/>
                  <a:gd name="T4" fmla="*/ 10 w 145"/>
                  <a:gd name="T5" fmla="*/ 0 h 46"/>
                  <a:gd name="T6" fmla="*/ 5 w 145"/>
                  <a:gd name="T7" fmla="*/ 12 h 46"/>
                  <a:gd name="T8" fmla="*/ 0 w 145"/>
                  <a:gd name="T9" fmla="*/ 25 h 46"/>
                  <a:gd name="T10" fmla="*/ 72 w 145"/>
                  <a:gd name="T11" fmla="*/ 46 h 46"/>
                  <a:gd name="T12" fmla="*/ 145 w 145"/>
                  <a:gd name="T13" fmla="*/ 25 h 46"/>
                  <a:gd name="T14" fmla="*/ 138 w 145"/>
                  <a:gd name="T15" fmla="*/ 9 h 46"/>
                  <a:gd name="T16" fmla="*/ 135 w 1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46">
                    <a:moveTo>
                      <a:pt x="135" y="0"/>
                    </a:moveTo>
                    <a:cubicBezTo>
                      <a:pt x="117" y="12"/>
                      <a:pt x="96" y="19"/>
                      <a:pt x="72" y="19"/>
                    </a:cubicBezTo>
                    <a:cubicBezTo>
                      <a:pt x="49" y="19"/>
                      <a:pt x="28" y="12"/>
                      <a:pt x="10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1" y="38"/>
                      <a:pt x="46" y="46"/>
                      <a:pt x="72" y="46"/>
                    </a:cubicBezTo>
                    <a:cubicBezTo>
                      <a:pt x="99" y="46"/>
                      <a:pt x="124" y="39"/>
                      <a:pt x="145" y="25"/>
                    </a:cubicBezTo>
                    <a:cubicBezTo>
                      <a:pt x="138" y="9"/>
                      <a:pt x="138" y="9"/>
                      <a:pt x="138" y="9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3"/>
              <p:cNvSpPr>
                <a:spLocks/>
              </p:cNvSpPr>
              <p:nvPr/>
            </p:nvSpPr>
            <p:spPr bwMode="auto">
              <a:xfrm>
                <a:off x="2321119" y="1327572"/>
                <a:ext cx="213499" cy="188975"/>
              </a:xfrm>
              <a:custGeom>
                <a:avLst/>
                <a:gdLst>
                  <a:gd name="T0" fmla="*/ 57 w 125"/>
                  <a:gd name="T1" fmla="*/ 111 h 111"/>
                  <a:gd name="T2" fmla="*/ 68 w 125"/>
                  <a:gd name="T3" fmla="*/ 111 h 111"/>
                  <a:gd name="T4" fmla="*/ 125 w 125"/>
                  <a:gd name="T5" fmla="*/ 91 h 111"/>
                  <a:gd name="T6" fmla="*/ 125 w 125"/>
                  <a:gd name="T7" fmla="*/ 90 h 111"/>
                  <a:gd name="T8" fmla="*/ 125 w 125"/>
                  <a:gd name="T9" fmla="*/ 82 h 111"/>
                  <a:gd name="T10" fmla="*/ 125 w 125"/>
                  <a:gd name="T11" fmla="*/ 50 h 111"/>
                  <a:gd name="T12" fmla="*/ 125 w 125"/>
                  <a:gd name="T13" fmla="*/ 44 h 111"/>
                  <a:gd name="T14" fmla="*/ 109 w 125"/>
                  <a:gd name="T15" fmla="*/ 13 h 111"/>
                  <a:gd name="T16" fmla="*/ 81 w 125"/>
                  <a:gd name="T17" fmla="*/ 0 h 111"/>
                  <a:gd name="T18" fmla="*/ 62 w 125"/>
                  <a:gd name="T19" fmla="*/ 7 h 111"/>
                  <a:gd name="T20" fmla="*/ 70 w 125"/>
                  <a:gd name="T21" fmla="*/ 35 h 111"/>
                  <a:gd name="T22" fmla="*/ 77 w 125"/>
                  <a:gd name="T23" fmla="*/ 61 h 111"/>
                  <a:gd name="T24" fmla="*/ 76 w 125"/>
                  <a:gd name="T25" fmla="*/ 63 h 111"/>
                  <a:gd name="T26" fmla="*/ 62 w 125"/>
                  <a:gd name="T27" fmla="*/ 82 h 111"/>
                  <a:gd name="T28" fmla="*/ 49 w 125"/>
                  <a:gd name="T29" fmla="*/ 63 h 111"/>
                  <a:gd name="T30" fmla="*/ 48 w 125"/>
                  <a:gd name="T31" fmla="*/ 61 h 111"/>
                  <a:gd name="T32" fmla="*/ 55 w 125"/>
                  <a:gd name="T33" fmla="*/ 35 h 111"/>
                  <a:gd name="T34" fmla="*/ 62 w 125"/>
                  <a:gd name="T35" fmla="*/ 7 h 111"/>
                  <a:gd name="T36" fmla="*/ 44 w 125"/>
                  <a:gd name="T37" fmla="*/ 0 h 111"/>
                  <a:gd name="T38" fmla="*/ 0 w 125"/>
                  <a:gd name="T39" fmla="*/ 44 h 111"/>
                  <a:gd name="T40" fmla="*/ 0 w 125"/>
                  <a:gd name="T41" fmla="*/ 50 h 111"/>
                  <a:gd name="T42" fmla="*/ 0 w 125"/>
                  <a:gd name="T43" fmla="*/ 82 h 111"/>
                  <a:gd name="T44" fmla="*/ 0 w 125"/>
                  <a:gd name="T45" fmla="*/ 90 h 111"/>
                  <a:gd name="T46" fmla="*/ 0 w 125"/>
                  <a:gd name="T47" fmla="*/ 91 h 111"/>
                  <a:gd name="T48" fmla="*/ 57 w 125"/>
                  <a:gd name="T4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11">
                    <a:moveTo>
                      <a:pt x="57" y="111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123" y="111"/>
                      <a:pt x="125" y="91"/>
                      <a:pt x="125" y="91"/>
                    </a:cubicBezTo>
                    <a:cubicBezTo>
                      <a:pt x="125" y="91"/>
                      <a:pt x="125" y="91"/>
                      <a:pt x="125" y="90"/>
                    </a:cubicBezTo>
                    <a:cubicBezTo>
                      <a:pt x="125" y="88"/>
                      <a:pt x="125" y="86"/>
                      <a:pt x="125" y="82"/>
                    </a:cubicBezTo>
                    <a:cubicBezTo>
                      <a:pt x="125" y="76"/>
                      <a:pt x="125" y="66"/>
                      <a:pt x="125" y="50"/>
                    </a:cubicBezTo>
                    <a:cubicBezTo>
                      <a:pt x="125" y="48"/>
                      <a:pt x="125" y="46"/>
                      <a:pt x="125" y="44"/>
                    </a:cubicBezTo>
                    <a:cubicBezTo>
                      <a:pt x="125" y="30"/>
                      <a:pt x="118" y="20"/>
                      <a:pt x="109" y="13"/>
                    </a:cubicBezTo>
                    <a:cubicBezTo>
                      <a:pt x="100" y="6"/>
                      <a:pt x="89" y="2"/>
                      <a:pt x="81" y="0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7" y="4"/>
                      <a:pt x="0" y="16"/>
                      <a:pt x="0" y="44"/>
                    </a:cubicBezTo>
                    <a:cubicBezTo>
                      <a:pt x="0" y="46"/>
                      <a:pt x="0" y="48"/>
                      <a:pt x="0" y="50"/>
                    </a:cubicBezTo>
                    <a:cubicBezTo>
                      <a:pt x="0" y="66"/>
                      <a:pt x="0" y="76"/>
                      <a:pt x="0" y="82"/>
                    </a:cubicBezTo>
                    <a:cubicBezTo>
                      <a:pt x="0" y="86"/>
                      <a:pt x="0" y="88"/>
                      <a:pt x="0" y="9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2" y="111"/>
                      <a:pt x="57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644"/>
              <p:cNvSpPr>
                <a:spLocks noChangeArrowheads="1"/>
              </p:cNvSpPr>
              <p:nvPr/>
            </p:nvSpPr>
            <p:spPr bwMode="auto">
              <a:xfrm>
                <a:off x="2374493" y="1192693"/>
                <a:ext cx="107471" cy="1247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645"/>
              <p:cNvSpPr>
                <a:spLocks/>
              </p:cNvSpPr>
              <p:nvPr/>
            </p:nvSpPr>
            <p:spPr bwMode="auto">
              <a:xfrm>
                <a:off x="2203550" y="1433600"/>
                <a:ext cx="100979" cy="155075"/>
              </a:xfrm>
              <a:custGeom>
                <a:avLst/>
                <a:gdLst>
                  <a:gd name="T0" fmla="*/ 25 w 59"/>
                  <a:gd name="T1" fmla="*/ 91 h 91"/>
                  <a:gd name="T2" fmla="*/ 59 w 59"/>
                  <a:gd name="T3" fmla="*/ 28 h 91"/>
                  <a:gd name="T4" fmla="*/ 50 w 59"/>
                  <a:gd name="T5" fmla="*/ 0 h 91"/>
                  <a:gd name="T6" fmla="*/ 0 w 59"/>
                  <a:gd name="T7" fmla="*/ 77 h 91"/>
                  <a:gd name="T8" fmla="*/ 19 w 59"/>
                  <a:gd name="T9" fmla="*/ 88 h 91"/>
                  <a:gd name="T10" fmla="*/ 25 w 59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1">
                    <a:moveTo>
                      <a:pt x="25" y="91"/>
                    </a:moveTo>
                    <a:cubicBezTo>
                      <a:pt x="29" y="66"/>
                      <a:pt x="41" y="44"/>
                      <a:pt x="59" y="2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6" y="19"/>
                      <a:pt x="7" y="46"/>
                      <a:pt x="0" y="77"/>
                    </a:cubicBezTo>
                    <a:cubicBezTo>
                      <a:pt x="19" y="88"/>
                      <a:pt x="19" y="88"/>
                      <a:pt x="19" y="88"/>
                    </a:cubicBezTo>
                    <a:lnTo>
                      <a:pt x="25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6"/>
              <p:cNvSpPr>
                <a:spLocks noEditPoints="1"/>
              </p:cNvSpPr>
              <p:nvPr/>
            </p:nvSpPr>
            <p:spPr bwMode="auto">
              <a:xfrm>
                <a:off x="2005919" y="1576413"/>
                <a:ext cx="298610" cy="298610"/>
              </a:xfrm>
              <a:custGeom>
                <a:avLst/>
                <a:gdLst>
                  <a:gd name="T0" fmla="*/ 140 w 175"/>
                  <a:gd name="T1" fmla="*/ 17 h 175"/>
                  <a:gd name="T2" fmla="*/ 130 w 175"/>
                  <a:gd name="T3" fmla="*/ 11 h 175"/>
                  <a:gd name="T4" fmla="*/ 114 w 175"/>
                  <a:gd name="T5" fmla="*/ 4 h 175"/>
                  <a:gd name="T6" fmla="*/ 87 w 175"/>
                  <a:gd name="T7" fmla="*/ 0 h 175"/>
                  <a:gd name="T8" fmla="*/ 0 w 175"/>
                  <a:gd name="T9" fmla="*/ 87 h 175"/>
                  <a:gd name="T10" fmla="*/ 87 w 175"/>
                  <a:gd name="T11" fmla="*/ 175 h 175"/>
                  <a:gd name="T12" fmla="*/ 164 w 175"/>
                  <a:gd name="T13" fmla="*/ 130 h 175"/>
                  <a:gd name="T14" fmla="*/ 168 w 175"/>
                  <a:gd name="T15" fmla="*/ 120 h 175"/>
                  <a:gd name="T16" fmla="*/ 173 w 175"/>
                  <a:gd name="T17" fmla="*/ 103 h 175"/>
                  <a:gd name="T18" fmla="*/ 175 w 175"/>
                  <a:gd name="T19" fmla="*/ 87 h 175"/>
                  <a:gd name="T20" fmla="*/ 140 w 175"/>
                  <a:gd name="T21" fmla="*/ 17 h 175"/>
                  <a:gd name="T22" fmla="*/ 87 w 175"/>
                  <a:gd name="T23" fmla="*/ 151 h 175"/>
                  <a:gd name="T24" fmla="*/ 24 w 175"/>
                  <a:gd name="T25" fmla="*/ 87 h 175"/>
                  <a:gd name="T26" fmla="*/ 87 w 175"/>
                  <a:gd name="T27" fmla="*/ 24 h 175"/>
                  <a:gd name="T28" fmla="*/ 112 w 175"/>
                  <a:gd name="T29" fmla="*/ 29 h 175"/>
                  <a:gd name="T30" fmla="*/ 146 w 175"/>
                  <a:gd name="T31" fmla="*/ 64 h 175"/>
                  <a:gd name="T32" fmla="*/ 151 w 175"/>
                  <a:gd name="T33" fmla="*/ 87 h 175"/>
                  <a:gd name="T34" fmla="*/ 145 w 175"/>
                  <a:gd name="T35" fmla="*/ 113 h 175"/>
                  <a:gd name="T36" fmla="*/ 87 w 175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175">
                    <a:moveTo>
                      <a:pt x="140" y="17"/>
                    </a:moveTo>
                    <a:cubicBezTo>
                      <a:pt x="137" y="15"/>
                      <a:pt x="134" y="13"/>
                      <a:pt x="130" y="11"/>
                    </a:cubicBezTo>
                    <a:cubicBezTo>
                      <a:pt x="125" y="8"/>
                      <a:pt x="120" y="6"/>
                      <a:pt x="114" y="4"/>
                    </a:cubicBezTo>
                    <a:cubicBezTo>
                      <a:pt x="105" y="2"/>
                      <a:pt x="9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36"/>
                      <a:pt x="39" y="175"/>
                      <a:pt x="87" y="175"/>
                    </a:cubicBezTo>
                    <a:cubicBezTo>
                      <a:pt x="120" y="175"/>
                      <a:pt x="149" y="157"/>
                      <a:pt x="164" y="130"/>
                    </a:cubicBezTo>
                    <a:cubicBezTo>
                      <a:pt x="165" y="127"/>
                      <a:pt x="167" y="124"/>
                      <a:pt x="168" y="120"/>
                    </a:cubicBezTo>
                    <a:cubicBezTo>
                      <a:pt x="171" y="115"/>
                      <a:pt x="172" y="109"/>
                      <a:pt x="173" y="103"/>
                    </a:cubicBezTo>
                    <a:cubicBezTo>
                      <a:pt x="174" y="98"/>
                      <a:pt x="175" y="93"/>
                      <a:pt x="175" y="87"/>
                    </a:cubicBezTo>
                    <a:cubicBezTo>
                      <a:pt x="175" y="59"/>
                      <a:pt x="161" y="33"/>
                      <a:pt x="140" y="17"/>
                    </a:cubicBezTo>
                    <a:close/>
                    <a:moveTo>
                      <a:pt x="87" y="151"/>
                    </a:moveTo>
                    <a:cubicBezTo>
                      <a:pt x="52" y="151"/>
                      <a:pt x="24" y="122"/>
                      <a:pt x="24" y="87"/>
                    </a:cubicBezTo>
                    <a:cubicBezTo>
                      <a:pt x="24" y="52"/>
                      <a:pt x="52" y="24"/>
                      <a:pt x="87" y="24"/>
                    </a:cubicBezTo>
                    <a:cubicBezTo>
                      <a:pt x="96" y="24"/>
                      <a:pt x="105" y="26"/>
                      <a:pt x="112" y="29"/>
                    </a:cubicBezTo>
                    <a:cubicBezTo>
                      <a:pt x="128" y="36"/>
                      <a:pt x="140" y="48"/>
                      <a:pt x="146" y="64"/>
                    </a:cubicBezTo>
                    <a:cubicBezTo>
                      <a:pt x="149" y="71"/>
                      <a:pt x="151" y="79"/>
                      <a:pt x="151" y="87"/>
                    </a:cubicBezTo>
                    <a:cubicBezTo>
                      <a:pt x="151" y="96"/>
                      <a:pt x="149" y="105"/>
                      <a:pt x="145" y="113"/>
                    </a:cubicBezTo>
                    <a:cubicBezTo>
                      <a:pt x="136" y="135"/>
                      <a:pt x="113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47"/>
              <p:cNvSpPr>
                <a:spLocks noEditPoints="1"/>
              </p:cNvSpPr>
              <p:nvPr/>
            </p:nvSpPr>
            <p:spPr bwMode="auto">
              <a:xfrm>
                <a:off x="2111948" y="1651426"/>
                <a:ext cx="90160" cy="150026"/>
              </a:xfrm>
              <a:custGeom>
                <a:avLst/>
                <a:gdLst>
                  <a:gd name="T0" fmla="*/ 46 w 53"/>
                  <a:gd name="T1" fmla="*/ 40 h 88"/>
                  <a:gd name="T2" fmla="*/ 40 w 53"/>
                  <a:gd name="T3" fmla="*/ 37 h 88"/>
                  <a:gd name="T4" fmla="*/ 30 w 53"/>
                  <a:gd name="T5" fmla="*/ 34 h 88"/>
                  <a:gd name="T6" fmla="*/ 30 w 53"/>
                  <a:gd name="T7" fmla="*/ 17 h 88"/>
                  <a:gd name="T8" fmla="*/ 38 w 53"/>
                  <a:gd name="T9" fmla="*/ 24 h 88"/>
                  <a:gd name="T10" fmla="*/ 44 w 53"/>
                  <a:gd name="T11" fmla="*/ 28 h 88"/>
                  <a:gd name="T12" fmla="*/ 49 w 53"/>
                  <a:gd name="T13" fmla="*/ 27 h 88"/>
                  <a:gd name="T14" fmla="*/ 50 w 53"/>
                  <a:gd name="T15" fmla="*/ 23 h 88"/>
                  <a:gd name="T16" fmla="*/ 49 w 53"/>
                  <a:gd name="T17" fmla="*/ 19 h 88"/>
                  <a:gd name="T18" fmla="*/ 46 w 53"/>
                  <a:gd name="T19" fmla="*/ 14 h 88"/>
                  <a:gd name="T20" fmla="*/ 39 w 53"/>
                  <a:gd name="T21" fmla="*/ 10 h 88"/>
                  <a:gd name="T22" fmla="*/ 30 w 53"/>
                  <a:gd name="T23" fmla="*/ 8 h 88"/>
                  <a:gd name="T24" fmla="*/ 30 w 53"/>
                  <a:gd name="T25" fmla="*/ 4 h 88"/>
                  <a:gd name="T26" fmla="*/ 26 w 53"/>
                  <a:gd name="T27" fmla="*/ 0 h 88"/>
                  <a:gd name="T28" fmla="*/ 23 w 53"/>
                  <a:gd name="T29" fmla="*/ 4 h 88"/>
                  <a:gd name="T30" fmla="*/ 23 w 53"/>
                  <a:gd name="T31" fmla="*/ 8 h 88"/>
                  <a:gd name="T32" fmla="*/ 7 w 53"/>
                  <a:gd name="T33" fmla="*/ 14 h 88"/>
                  <a:gd name="T34" fmla="*/ 2 w 53"/>
                  <a:gd name="T35" fmla="*/ 26 h 88"/>
                  <a:gd name="T36" fmla="*/ 5 w 53"/>
                  <a:gd name="T37" fmla="*/ 35 h 88"/>
                  <a:gd name="T38" fmla="*/ 12 w 53"/>
                  <a:gd name="T39" fmla="*/ 40 h 88"/>
                  <a:gd name="T40" fmla="*/ 23 w 53"/>
                  <a:gd name="T41" fmla="*/ 44 h 88"/>
                  <a:gd name="T42" fmla="*/ 23 w 53"/>
                  <a:gd name="T43" fmla="*/ 64 h 88"/>
                  <a:gd name="T44" fmla="*/ 18 w 53"/>
                  <a:gd name="T45" fmla="*/ 61 h 88"/>
                  <a:gd name="T46" fmla="*/ 15 w 53"/>
                  <a:gd name="T47" fmla="*/ 58 h 88"/>
                  <a:gd name="T48" fmla="*/ 12 w 53"/>
                  <a:gd name="T49" fmla="*/ 53 h 88"/>
                  <a:gd name="T50" fmla="*/ 10 w 53"/>
                  <a:gd name="T51" fmla="*/ 50 h 88"/>
                  <a:gd name="T52" fmla="*/ 6 w 53"/>
                  <a:gd name="T53" fmla="*/ 49 h 88"/>
                  <a:gd name="T54" fmla="*/ 2 w 53"/>
                  <a:gd name="T55" fmla="*/ 51 h 88"/>
                  <a:gd name="T56" fmla="*/ 0 w 53"/>
                  <a:gd name="T57" fmla="*/ 54 h 88"/>
                  <a:gd name="T58" fmla="*/ 1 w 53"/>
                  <a:gd name="T59" fmla="*/ 60 h 88"/>
                  <a:gd name="T60" fmla="*/ 6 w 53"/>
                  <a:gd name="T61" fmla="*/ 66 h 88"/>
                  <a:gd name="T62" fmla="*/ 13 w 53"/>
                  <a:gd name="T63" fmla="*/ 70 h 88"/>
                  <a:gd name="T64" fmla="*/ 23 w 53"/>
                  <a:gd name="T65" fmla="*/ 72 h 88"/>
                  <a:gd name="T66" fmla="*/ 23 w 53"/>
                  <a:gd name="T67" fmla="*/ 84 h 88"/>
                  <a:gd name="T68" fmla="*/ 24 w 53"/>
                  <a:gd name="T69" fmla="*/ 87 h 88"/>
                  <a:gd name="T70" fmla="*/ 27 w 53"/>
                  <a:gd name="T71" fmla="*/ 88 h 88"/>
                  <a:gd name="T72" fmla="*/ 29 w 53"/>
                  <a:gd name="T73" fmla="*/ 87 h 88"/>
                  <a:gd name="T74" fmla="*/ 30 w 53"/>
                  <a:gd name="T75" fmla="*/ 83 h 88"/>
                  <a:gd name="T76" fmla="*/ 30 w 53"/>
                  <a:gd name="T77" fmla="*/ 72 h 88"/>
                  <a:gd name="T78" fmla="*/ 42 w 53"/>
                  <a:gd name="T79" fmla="*/ 69 h 88"/>
                  <a:gd name="T80" fmla="*/ 50 w 53"/>
                  <a:gd name="T81" fmla="*/ 62 h 88"/>
                  <a:gd name="T82" fmla="*/ 53 w 53"/>
                  <a:gd name="T83" fmla="*/ 53 h 88"/>
                  <a:gd name="T84" fmla="*/ 51 w 53"/>
                  <a:gd name="T85" fmla="*/ 46 h 88"/>
                  <a:gd name="T86" fmla="*/ 46 w 53"/>
                  <a:gd name="T87" fmla="*/ 40 h 88"/>
                  <a:gd name="T88" fmla="*/ 23 w 53"/>
                  <a:gd name="T89" fmla="*/ 33 h 88"/>
                  <a:gd name="T90" fmla="*/ 17 w 53"/>
                  <a:gd name="T91" fmla="*/ 30 h 88"/>
                  <a:gd name="T92" fmla="*/ 14 w 53"/>
                  <a:gd name="T93" fmla="*/ 25 h 88"/>
                  <a:gd name="T94" fmla="*/ 17 w 53"/>
                  <a:gd name="T95" fmla="*/ 19 h 88"/>
                  <a:gd name="T96" fmla="*/ 23 w 53"/>
                  <a:gd name="T97" fmla="*/ 16 h 88"/>
                  <a:gd name="T98" fmla="*/ 23 w 53"/>
                  <a:gd name="T99" fmla="*/ 33 h 88"/>
                  <a:gd name="T100" fmla="*/ 37 w 53"/>
                  <a:gd name="T101" fmla="*/ 61 h 88"/>
                  <a:gd name="T102" fmla="*/ 30 w 53"/>
                  <a:gd name="T103" fmla="*/ 64 h 88"/>
                  <a:gd name="T104" fmla="*/ 30 w 53"/>
                  <a:gd name="T105" fmla="*/ 45 h 88"/>
                  <a:gd name="T106" fmla="*/ 38 w 53"/>
                  <a:gd name="T107" fmla="*/ 49 h 88"/>
                  <a:gd name="T108" fmla="*/ 40 w 53"/>
                  <a:gd name="T109" fmla="*/ 55 h 88"/>
                  <a:gd name="T110" fmla="*/ 37 w 53"/>
                  <a:gd name="T11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" h="88">
                    <a:moveTo>
                      <a:pt x="46" y="40"/>
                    </a:moveTo>
                    <a:cubicBezTo>
                      <a:pt x="44" y="39"/>
                      <a:pt x="42" y="38"/>
                      <a:pt x="40" y="37"/>
                    </a:cubicBezTo>
                    <a:cubicBezTo>
                      <a:pt x="37" y="36"/>
                      <a:pt x="34" y="35"/>
                      <a:pt x="30" y="3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4" y="18"/>
                      <a:pt x="37" y="20"/>
                      <a:pt x="38" y="24"/>
                    </a:cubicBezTo>
                    <a:cubicBezTo>
                      <a:pt x="39" y="27"/>
                      <a:pt x="41" y="28"/>
                      <a:pt x="44" y="28"/>
                    </a:cubicBezTo>
                    <a:cubicBezTo>
                      <a:pt x="46" y="28"/>
                      <a:pt x="47" y="28"/>
                      <a:pt x="49" y="27"/>
                    </a:cubicBezTo>
                    <a:cubicBezTo>
                      <a:pt x="50" y="26"/>
                      <a:pt x="50" y="24"/>
                      <a:pt x="50" y="23"/>
                    </a:cubicBezTo>
                    <a:cubicBezTo>
                      <a:pt x="50" y="22"/>
                      <a:pt x="50" y="20"/>
                      <a:pt x="49" y="19"/>
                    </a:cubicBezTo>
                    <a:cubicBezTo>
                      <a:pt x="48" y="17"/>
                      <a:pt x="47" y="16"/>
                      <a:pt x="46" y="14"/>
                    </a:cubicBezTo>
                    <a:cubicBezTo>
                      <a:pt x="44" y="12"/>
                      <a:pt x="41" y="11"/>
                      <a:pt x="39" y="10"/>
                    </a:cubicBezTo>
                    <a:cubicBezTo>
                      <a:pt x="36" y="9"/>
                      <a:pt x="33" y="8"/>
                      <a:pt x="30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29" y="0"/>
                      <a:pt x="26" y="0"/>
                    </a:cubicBezTo>
                    <a:cubicBezTo>
                      <a:pt x="24" y="0"/>
                      <a:pt x="23" y="1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6" y="9"/>
                      <a:pt x="11" y="10"/>
                      <a:pt x="7" y="14"/>
                    </a:cubicBezTo>
                    <a:cubicBezTo>
                      <a:pt x="4" y="17"/>
                      <a:pt x="2" y="21"/>
                      <a:pt x="2" y="26"/>
                    </a:cubicBezTo>
                    <a:cubicBezTo>
                      <a:pt x="2" y="29"/>
                      <a:pt x="3" y="32"/>
                      <a:pt x="5" y="35"/>
                    </a:cubicBezTo>
                    <a:cubicBezTo>
                      <a:pt x="7" y="37"/>
                      <a:pt x="9" y="39"/>
                      <a:pt x="12" y="40"/>
                    </a:cubicBezTo>
                    <a:cubicBezTo>
                      <a:pt x="15" y="42"/>
                      <a:pt x="19" y="43"/>
                      <a:pt x="23" y="4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1" y="63"/>
                      <a:pt x="19" y="62"/>
                      <a:pt x="18" y="61"/>
                    </a:cubicBezTo>
                    <a:cubicBezTo>
                      <a:pt x="16" y="60"/>
                      <a:pt x="15" y="59"/>
                      <a:pt x="15" y="58"/>
                    </a:cubicBezTo>
                    <a:cubicBezTo>
                      <a:pt x="14" y="57"/>
                      <a:pt x="13" y="55"/>
                      <a:pt x="12" y="53"/>
                    </a:cubicBezTo>
                    <a:cubicBezTo>
                      <a:pt x="12" y="51"/>
                      <a:pt x="11" y="51"/>
                      <a:pt x="10" y="50"/>
                    </a:cubicBezTo>
                    <a:cubicBezTo>
                      <a:pt x="9" y="49"/>
                      <a:pt x="8" y="49"/>
                      <a:pt x="6" y="49"/>
                    </a:cubicBezTo>
                    <a:cubicBezTo>
                      <a:pt x="5" y="49"/>
                      <a:pt x="3" y="50"/>
                      <a:pt x="2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8"/>
                      <a:pt x="1" y="60"/>
                    </a:cubicBezTo>
                    <a:cubicBezTo>
                      <a:pt x="2" y="62"/>
                      <a:pt x="4" y="64"/>
                      <a:pt x="6" y="66"/>
                    </a:cubicBezTo>
                    <a:cubicBezTo>
                      <a:pt x="8" y="67"/>
                      <a:pt x="10" y="69"/>
                      <a:pt x="13" y="70"/>
                    </a:cubicBezTo>
                    <a:cubicBezTo>
                      <a:pt x="16" y="71"/>
                      <a:pt x="19" y="72"/>
                      <a:pt x="23" y="7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5"/>
                      <a:pt x="23" y="86"/>
                      <a:pt x="24" y="87"/>
                    </a:cubicBezTo>
                    <a:cubicBezTo>
                      <a:pt x="24" y="87"/>
                      <a:pt x="25" y="88"/>
                      <a:pt x="27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29" y="86"/>
                      <a:pt x="30" y="85"/>
                      <a:pt x="30" y="8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72"/>
                      <a:pt x="39" y="71"/>
                      <a:pt x="42" y="69"/>
                    </a:cubicBezTo>
                    <a:cubicBezTo>
                      <a:pt x="46" y="67"/>
                      <a:pt x="48" y="65"/>
                      <a:pt x="50" y="62"/>
                    </a:cubicBezTo>
                    <a:cubicBezTo>
                      <a:pt x="52" y="59"/>
                      <a:pt x="53" y="56"/>
                      <a:pt x="53" y="53"/>
                    </a:cubicBezTo>
                    <a:cubicBezTo>
                      <a:pt x="53" y="51"/>
                      <a:pt x="52" y="48"/>
                      <a:pt x="51" y="46"/>
                    </a:cubicBezTo>
                    <a:cubicBezTo>
                      <a:pt x="50" y="44"/>
                      <a:pt x="48" y="42"/>
                      <a:pt x="46" y="40"/>
                    </a:cubicBezTo>
                    <a:close/>
                    <a:moveTo>
                      <a:pt x="23" y="33"/>
                    </a:moveTo>
                    <a:cubicBezTo>
                      <a:pt x="20" y="32"/>
                      <a:pt x="18" y="31"/>
                      <a:pt x="17" y="30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22"/>
                      <a:pt x="15" y="20"/>
                      <a:pt x="17" y="19"/>
                    </a:cubicBezTo>
                    <a:cubicBezTo>
                      <a:pt x="18" y="18"/>
                      <a:pt x="20" y="17"/>
                      <a:pt x="23" y="16"/>
                    </a:cubicBezTo>
                    <a:lnTo>
                      <a:pt x="23" y="33"/>
                    </a:lnTo>
                    <a:close/>
                    <a:moveTo>
                      <a:pt x="37" y="61"/>
                    </a:moveTo>
                    <a:cubicBezTo>
                      <a:pt x="36" y="62"/>
                      <a:pt x="33" y="63"/>
                      <a:pt x="30" y="6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6"/>
                      <a:pt x="36" y="47"/>
                      <a:pt x="38" y="49"/>
                    </a:cubicBezTo>
                    <a:cubicBezTo>
                      <a:pt x="39" y="50"/>
                      <a:pt x="40" y="52"/>
                      <a:pt x="40" y="55"/>
                    </a:cubicBezTo>
                    <a:cubicBezTo>
                      <a:pt x="40" y="57"/>
                      <a:pt x="39" y="59"/>
                      <a:pt x="3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80" name="矩形 7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5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 bwMode="auto">
          <a:xfrm>
            <a:off x="1037248" y="2543192"/>
            <a:ext cx="3195940" cy="319594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594"/>
            <a:endParaRPr lang="zh-CN" altLang="en-US" sz="2400"/>
          </a:p>
        </p:txBody>
      </p:sp>
      <p:grpSp>
        <p:nvGrpSpPr>
          <p:cNvPr id="32" name="组合 267"/>
          <p:cNvGrpSpPr/>
          <p:nvPr/>
        </p:nvGrpSpPr>
        <p:grpSpPr>
          <a:xfrm>
            <a:off x="1780516" y="4306114"/>
            <a:ext cx="1818473" cy="1385174"/>
            <a:chOff x="4984441" y="3301324"/>
            <a:chExt cx="1363855" cy="1038881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dirty="0" smtClean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3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1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763918" y="3798342"/>
            <a:ext cx="546657" cy="546659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/>
              <a:endParaRPr lang="zh-CN" altLang="en-US" sz="2400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439005" y="3648928"/>
            <a:ext cx="236795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TEXT</a:t>
            </a:r>
            <a:endParaRPr kumimoji="1" lang="zh-CN" altLang="en-US" sz="1867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19676" y="1649603"/>
            <a:ext cx="2430000" cy="48600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03347" y="3431653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88168" y="2883250"/>
            <a:ext cx="1998636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3347" y="4381240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3" name="矩形 6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371158" y="2927659"/>
            <a:ext cx="528116" cy="702571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31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8110226" y="2529000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110226" y="4252471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9C3EB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>
            <a:stCxn id="9" idx="6"/>
          </p:cNvCxnSpPr>
          <p:nvPr/>
        </p:nvCxnSpPr>
        <p:spPr>
          <a:xfrm flipH="1">
            <a:off x="1629506" y="404256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629506" y="425247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629507" y="2922430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9506" y="3310228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15" name="TextBox 15"/>
          <p:cNvSpPr txBox="1"/>
          <p:nvPr/>
        </p:nvSpPr>
        <p:spPr>
          <a:xfrm flipH="1">
            <a:off x="1629507" y="4466367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9506" y="4876623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38075" y="261359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80</a:t>
            </a:r>
            <a:r>
              <a:rPr lang="en-US" altLang="zh-CN" sz="20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rgbClr val="58595B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50775" y="420614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2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54652" y="3316486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0" name="矩形 1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9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6636" y="2321932"/>
            <a:ext cx="5048250" cy="2819400"/>
          </a:xfrm>
          <a:prstGeom prst="rect">
            <a:avLst/>
          </a:prstGeom>
          <a:solidFill>
            <a:srgbClr val="59C3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4" y="2605831"/>
            <a:ext cx="4798717" cy="2742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458631" y="2788808"/>
            <a:ext cx="5159883" cy="28430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718964" y="4017744"/>
            <a:ext cx="4417036" cy="8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84674" y="3453743"/>
            <a:ext cx="190806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720373" y="3533139"/>
            <a:ext cx="416411" cy="382998"/>
            <a:chOff x="8374817" y="3976831"/>
            <a:chExt cx="719115" cy="661413"/>
          </a:xfrm>
        </p:grpSpPr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6" name="矩形 3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8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6000" y="6024269"/>
            <a:ext cx="9195156" cy="108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7" name="矩形 46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09169" y="1876857"/>
            <a:ext cx="9014859" cy="3865835"/>
            <a:chOff x="1309169" y="1876857"/>
            <a:chExt cx="9014859" cy="3865835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65835"/>
              <a:chOff x="4510113" y="2083165"/>
              <a:chExt cx="6578442" cy="404583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35253" cy="429520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386511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1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0600" y="2349000"/>
            <a:ext cx="5290800" cy="2399326"/>
            <a:chOff x="3388425" y="2085213"/>
            <a:chExt cx="5290800" cy="2399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388425" y="2085213"/>
              <a:ext cx="5290800" cy="2399326"/>
              <a:chOff x="3388425" y="2169000"/>
              <a:chExt cx="5290800" cy="239932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388425" y="3686175"/>
                <a:ext cx="5290800" cy="882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388425" y="2169000"/>
                <a:ext cx="5290800" cy="1517175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14"/>
            <p:cNvSpPr/>
            <p:nvPr/>
          </p:nvSpPr>
          <p:spPr>
            <a:xfrm>
              <a:off x="7672731" y="3602387"/>
              <a:ext cx="1006494" cy="882151"/>
            </a:xfrm>
            <a:custGeom>
              <a:avLst/>
              <a:gdLst>
                <a:gd name="connsiteX0" fmla="*/ 397260 w 1006494"/>
                <a:gd name="connsiteY0" fmla="*/ 0 h 882151"/>
                <a:gd name="connsiteX1" fmla="*/ 1006494 w 1006494"/>
                <a:gd name="connsiteY1" fmla="*/ 0 h 882151"/>
                <a:gd name="connsiteX2" fmla="*/ 1006494 w 1006494"/>
                <a:gd name="connsiteY2" fmla="*/ 882151 h 882151"/>
                <a:gd name="connsiteX3" fmla="*/ 0 w 1006494"/>
                <a:gd name="connsiteY3" fmla="*/ 882151 h 88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94" h="882151">
                  <a:moveTo>
                    <a:pt x="397260" y="0"/>
                  </a:moveTo>
                  <a:lnTo>
                    <a:pt x="1006494" y="0"/>
                  </a:lnTo>
                  <a:lnTo>
                    <a:pt x="1006494" y="882151"/>
                  </a:lnTo>
                  <a:lnTo>
                    <a:pt x="0" y="88215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02432" y="2132010"/>
            <a:ext cx="525149" cy="433980"/>
            <a:chOff x="-2" y="5562600"/>
            <a:chExt cx="1581151" cy="1306653"/>
          </a:xfrm>
        </p:grpSpPr>
        <p:sp>
          <p:nvSpPr>
            <p:cNvPr id="21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68863" y="2794113"/>
            <a:ext cx="4414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</a:rPr>
              <a:t>FOR MORE EXCITING CONTENT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2970" y="3280276"/>
            <a:ext cx="3205176" cy="30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Add Your Text </a:t>
            </a:r>
            <a:r>
              <a:rPr lang="en-US" altLang="zh-CN" sz="1050" dirty="0" err="1">
                <a:solidFill>
                  <a:schemeClr val="bg1"/>
                </a:solidFill>
                <a:latin typeface="微软雅黑"/>
              </a:rPr>
              <a:t>Here.Your</a:t>
            </a: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 text and paste it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/>
              </a:rPr>
              <a:t>here</a:t>
            </a:r>
            <a:endParaRPr lang="en-US" altLang="zh-CN" sz="1050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96000" y="4131508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 smtClean="0">
                <a:solidFill>
                  <a:srgbClr val="58595B"/>
                </a:solidFill>
              </a:rPr>
              <a:t>www.ypppt.com</a:t>
            </a:r>
            <a:endParaRPr lang="zh-CN" altLang="en-US" spc="600" dirty="0">
              <a:solidFill>
                <a:srgbClr val="58595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74853" y="4167543"/>
            <a:ext cx="418002" cy="321413"/>
            <a:chOff x="7476269" y="2380363"/>
            <a:chExt cx="733541" cy="564040"/>
          </a:xfrm>
          <a:solidFill>
            <a:schemeClr val="bg1"/>
          </a:solidFill>
        </p:grpSpPr>
        <p:sp>
          <p:nvSpPr>
            <p:cNvPr id="13" name="Freeform 250"/>
            <p:cNvSpPr>
              <a:spLocks/>
            </p:cNvSpPr>
            <p:nvPr/>
          </p:nvSpPr>
          <p:spPr bwMode="auto">
            <a:xfrm>
              <a:off x="8117486" y="2615500"/>
              <a:ext cx="92324" cy="93766"/>
            </a:xfrm>
            <a:custGeom>
              <a:avLst/>
              <a:gdLst>
                <a:gd name="T0" fmla="*/ 51 w 54"/>
                <a:gd name="T1" fmla="*/ 2 h 55"/>
                <a:gd name="T2" fmla="*/ 43 w 54"/>
                <a:gd name="T3" fmla="*/ 0 h 55"/>
                <a:gd name="T4" fmla="*/ 36 w 54"/>
                <a:gd name="T5" fmla="*/ 2 h 55"/>
                <a:gd name="T6" fmla="*/ 28 w 54"/>
                <a:gd name="T7" fmla="*/ 8 h 55"/>
                <a:gd name="T8" fmla="*/ 29 w 54"/>
                <a:gd name="T9" fmla="*/ 2 h 55"/>
                <a:gd name="T10" fmla="*/ 25 w 54"/>
                <a:gd name="T11" fmla="*/ 0 h 55"/>
                <a:gd name="T12" fmla="*/ 15 w 54"/>
                <a:gd name="T13" fmla="*/ 9 h 55"/>
                <a:gd name="T14" fmla="*/ 2 w 54"/>
                <a:gd name="T15" fmla="*/ 47 h 55"/>
                <a:gd name="T16" fmla="*/ 1 w 54"/>
                <a:gd name="T17" fmla="*/ 53 h 55"/>
                <a:gd name="T18" fmla="*/ 5 w 54"/>
                <a:gd name="T19" fmla="*/ 55 h 55"/>
                <a:gd name="T20" fmla="*/ 11 w 54"/>
                <a:gd name="T21" fmla="*/ 53 h 55"/>
                <a:gd name="T22" fmla="*/ 15 w 54"/>
                <a:gd name="T23" fmla="*/ 47 h 55"/>
                <a:gd name="T24" fmla="*/ 19 w 54"/>
                <a:gd name="T25" fmla="*/ 35 h 55"/>
                <a:gd name="T26" fmla="*/ 23 w 54"/>
                <a:gd name="T27" fmla="*/ 25 h 55"/>
                <a:gd name="T28" fmla="*/ 27 w 54"/>
                <a:gd name="T29" fmla="*/ 18 h 55"/>
                <a:gd name="T30" fmla="*/ 32 w 54"/>
                <a:gd name="T31" fmla="*/ 13 h 55"/>
                <a:gd name="T32" fmla="*/ 37 w 54"/>
                <a:gd name="T33" fmla="*/ 12 h 55"/>
                <a:gd name="T34" fmla="*/ 42 w 54"/>
                <a:gd name="T35" fmla="*/ 13 h 55"/>
                <a:gd name="T36" fmla="*/ 45 w 54"/>
                <a:gd name="T37" fmla="*/ 14 h 55"/>
                <a:gd name="T38" fmla="*/ 50 w 54"/>
                <a:gd name="T39" fmla="*/ 12 h 55"/>
                <a:gd name="T40" fmla="*/ 53 w 54"/>
                <a:gd name="T41" fmla="*/ 8 h 55"/>
                <a:gd name="T42" fmla="*/ 51 w 54"/>
                <a:gd name="T43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51" y="2"/>
                  </a:moveTo>
                  <a:cubicBezTo>
                    <a:pt x="49" y="1"/>
                    <a:pt x="46" y="0"/>
                    <a:pt x="43" y="0"/>
                  </a:cubicBezTo>
                  <a:cubicBezTo>
                    <a:pt x="40" y="0"/>
                    <a:pt x="38" y="1"/>
                    <a:pt x="36" y="2"/>
                  </a:cubicBezTo>
                  <a:cubicBezTo>
                    <a:pt x="34" y="4"/>
                    <a:pt x="31" y="6"/>
                    <a:pt x="28" y="8"/>
                  </a:cubicBezTo>
                  <a:cubicBezTo>
                    <a:pt x="29" y="6"/>
                    <a:pt x="30" y="4"/>
                    <a:pt x="29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1" y="0"/>
                    <a:pt x="17" y="3"/>
                    <a:pt x="15" y="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9"/>
                    <a:pt x="0" y="51"/>
                    <a:pt x="1" y="53"/>
                  </a:cubicBezTo>
                  <a:cubicBezTo>
                    <a:pt x="2" y="54"/>
                    <a:pt x="3" y="55"/>
                    <a:pt x="5" y="55"/>
                  </a:cubicBezTo>
                  <a:cubicBezTo>
                    <a:pt x="7" y="55"/>
                    <a:pt x="9" y="54"/>
                    <a:pt x="11" y="53"/>
                  </a:cubicBezTo>
                  <a:cubicBezTo>
                    <a:pt x="13" y="51"/>
                    <a:pt x="14" y="49"/>
                    <a:pt x="15" y="4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31"/>
                    <a:pt x="22" y="28"/>
                    <a:pt x="23" y="25"/>
                  </a:cubicBezTo>
                  <a:cubicBezTo>
                    <a:pt x="25" y="22"/>
                    <a:pt x="26" y="20"/>
                    <a:pt x="27" y="18"/>
                  </a:cubicBezTo>
                  <a:cubicBezTo>
                    <a:pt x="29" y="16"/>
                    <a:pt x="30" y="14"/>
                    <a:pt x="32" y="13"/>
                  </a:cubicBezTo>
                  <a:cubicBezTo>
                    <a:pt x="34" y="12"/>
                    <a:pt x="35" y="12"/>
                    <a:pt x="37" y="12"/>
                  </a:cubicBezTo>
                  <a:cubicBezTo>
                    <a:pt x="39" y="12"/>
                    <a:pt x="40" y="12"/>
                    <a:pt x="42" y="13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7" y="14"/>
                    <a:pt x="48" y="13"/>
                    <a:pt x="50" y="12"/>
                  </a:cubicBezTo>
                  <a:cubicBezTo>
                    <a:pt x="51" y="11"/>
                    <a:pt x="52" y="10"/>
                    <a:pt x="53" y="8"/>
                  </a:cubicBezTo>
                  <a:cubicBezTo>
                    <a:pt x="54" y="6"/>
                    <a:pt x="53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1"/>
            <p:cNvSpPr>
              <a:spLocks/>
            </p:cNvSpPr>
            <p:nvPr/>
          </p:nvSpPr>
          <p:spPr bwMode="auto">
            <a:xfrm>
              <a:off x="8012179" y="2581600"/>
              <a:ext cx="105307" cy="127667"/>
            </a:xfrm>
            <a:custGeom>
              <a:avLst/>
              <a:gdLst>
                <a:gd name="T0" fmla="*/ 58 w 62"/>
                <a:gd name="T1" fmla="*/ 22 h 75"/>
                <a:gd name="T2" fmla="*/ 50 w 62"/>
                <a:gd name="T3" fmla="*/ 20 h 75"/>
                <a:gd name="T4" fmla="*/ 43 w 62"/>
                <a:gd name="T5" fmla="*/ 21 h 75"/>
                <a:gd name="T6" fmla="*/ 36 w 62"/>
                <a:gd name="T7" fmla="*/ 24 h 75"/>
                <a:gd name="T8" fmla="*/ 30 w 62"/>
                <a:gd name="T9" fmla="*/ 28 h 75"/>
                <a:gd name="T10" fmla="*/ 37 w 62"/>
                <a:gd name="T11" fmla="*/ 8 h 75"/>
                <a:gd name="T12" fmla="*/ 37 w 62"/>
                <a:gd name="T13" fmla="*/ 2 h 75"/>
                <a:gd name="T14" fmla="*/ 33 w 62"/>
                <a:gd name="T15" fmla="*/ 0 h 75"/>
                <a:gd name="T16" fmla="*/ 28 w 62"/>
                <a:gd name="T17" fmla="*/ 2 h 75"/>
                <a:gd name="T18" fmla="*/ 24 w 62"/>
                <a:gd name="T19" fmla="*/ 8 h 75"/>
                <a:gd name="T20" fmla="*/ 16 w 62"/>
                <a:gd name="T21" fmla="*/ 29 h 75"/>
                <a:gd name="T22" fmla="*/ 2 w 62"/>
                <a:gd name="T23" fmla="*/ 67 h 75"/>
                <a:gd name="T24" fmla="*/ 6 w 62"/>
                <a:gd name="T25" fmla="*/ 75 h 75"/>
                <a:gd name="T26" fmla="*/ 12 w 62"/>
                <a:gd name="T27" fmla="*/ 73 h 75"/>
                <a:gd name="T28" fmla="*/ 16 w 62"/>
                <a:gd name="T29" fmla="*/ 67 h 75"/>
                <a:gd name="T30" fmla="*/ 16 w 62"/>
                <a:gd name="T31" fmla="*/ 66 h 75"/>
                <a:gd name="T32" fmla="*/ 16 w 62"/>
                <a:gd name="T33" fmla="*/ 66 h 75"/>
                <a:gd name="T34" fmla="*/ 22 w 62"/>
                <a:gd name="T35" fmla="*/ 49 h 75"/>
                <a:gd name="T36" fmla="*/ 27 w 62"/>
                <a:gd name="T37" fmla="*/ 38 h 75"/>
                <a:gd name="T38" fmla="*/ 34 w 62"/>
                <a:gd name="T39" fmla="*/ 33 h 75"/>
                <a:gd name="T40" fmla="*/ 41 w 62"/>
                <a:gd name="T41" fmla="*/ 31 h 75"/>
                <a:gd name="T42" fmla="*/ 47 w 62"/>
                <a:gd name="T43" fmla="*/ 34 h 75"/>
                <a:gd name="T44" fmla="*/ 45 w 62"/>
                <a:gd name="T45" fmla="*/ 44 h 75"/>
                <a:gd name="T46" fmla="*/ 37 w 62"/>
                <a:gd name="T47" fmla="*/ 67 h 75"/>
                <a:gd name="T48" fmla="*/ 41 w 62"/>
                <a:gd name="T49" fmla="*/ 75 h 75"/>
                <a:gd name="T50" fmla="*/ 46 w 62"/>
                <a:gd name="T51" fmla="*/ 73 h 75"/>
                <a:gd name="T52" fmla="*/ 50 w 62"/>
                <a:gd name="T53" fmla="*/ 67 h 75"/>
                <a:gd name="T54" fmla="*/ 60 w 62"/>
                <a:gd name="T55" fmla="*/ 41 h 75"/>
                <a:gd name="T56" fmla="*/ 62 w 62"/>
                <a:gd name="T57" fmla="*/ 34 h 75"/>
                <a:gd name="T58" fmla="*/ 62 w 62"/>
                <a:gd name="T59" fmla="*/ 29 h 75"/>
                <a:gd name="T60" fmla="*/ 58 w 62"/>
                <a:gd name="T6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" h="75">
                  <a:moveTo>
                    <a:pt x="58" y="22"/>
                  </a:moveTo>
                  <a:cubicBezTo>
                    <a:pt x="56" y="21"/>
                    <a:pt x="53" y="20"/>
                    <a:pt x="50" y="20"/>
                  </a:cubicBezTo>
                  <a:cubicBezTo>
                    <a:pt x="47" y="20"/>
                    <a:pt x="45" y="20"/>
                    <a:pt x="43" y="21"/>
                  </a:cubicBezTo>
                  <a:cubicBezTo>
                    <a:pt x="41" y="22"/>
                    <a:pt x="39" y="22"/>
                    <a:pt x="36" y="24"/>
                  </a:cubicBezTo>
                  <a:cubicBezTo>
                    <a:pt x="34" y="25"/>
                    <a:pt x="32" y="26"/>
                    <a:pt x="30" y="2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6"/>
                    <a:pt x="38" y="4"/>
                    <a:pt x="37" y="2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1" y="0"/>
                    <a:pt x="29" y="1"/>
                    <a:pt x="28" y="2"/>
                  </a:cubicBezTo>
                  <a:cubicBezTo>
                    <a:pt x="26" y="4"/>
                    <a:pt x="25" y="6"/>
                    <a:pt x="24" y="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2"/>
                    <a:pt x="2" y="75"/>
                    <a:pt x="6" y="75"/>
                  </a:cubicBezTo>
                  <a:cubicBezTo>
                    <a:pt x="8" y="75"/>
                    <a:pt x="10" y="74"/>
                    <a:pt x="12" y="73"/>
                  </a:cubicBezTo>
                  <a:cubicBezTo>
                    <a:pt x="13" y="71"/>
                    <a:pt x="15" y="69"/>
                    <a:pt x="16" y="6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4"/>
                    <a:pt x="26" y="40"/>
                    <a:pt x="27" y="38"/>
                  </a:cubicBezTo>
                  <a:cubicBezTo>
                    <a:pt x="29" y="36"/>
                    <a:pt x="31" y="34"/>
                    <a:pt x="34" y="33"/>
                  </a:cubicBezTo>
                  <a:cubicBezTo>
                    <a:pt x="36" y="31"/>
                    <a:pt x="38" y="31"/>
                    <a:pt x="41" y="31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6"/>
                    <a:pt x="47" y="40"/>
                    <a:pt x="45" y="44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5" y="72"/>
                    <a:pt x="36" y="75"/>
                    <a:pt x="41" y="75"/>
                  </a:cubicBezTo>
                  <a:cubicBezTo>
                    <a:pt x="43" y="75"/>
                    <a:pt x="45" y="74"/>
                    <a:pt x="46" y="73"/>
                  </a:cubicBezTo>
                  <a:cubicBezTo>
                    <a:pt x="48" y="71"/>
                    <a:pt x="49" y="69"/>
                    <a:pt x="50" y="67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38"/>
                    <a:pt x="61" y="36"/>
                    <a:pt x="62" y="34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6"/>
                    <a:pt x="60" y="24"/>
                    <a:pt x="5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52"/>
            <p:cNvSpPr>
              <a:spLocks noEditPoints="1"/>
            </p:cNvSpPr>
            <p:nvPr/>
          </p:nvSpPr>
          <p:spPr bwMode="auto">
            <a:xfrm>
              <a:off x="7870087" y="2581600"/>
              <a:ext cx="109634" cy="127667"/>
            </a:xfrm>
            <a:custGeom>
              <a:avLst/>
              <a:gdLst>
                <a:gd name="T0" fmla="*/ 58 w 64"/>
                <a:gd name="T1" fmla="*/ 0 h 75"/>
                <a:gd name="T2" fmla="*/ 53 w 64"/>
                <a:gd name="T3" fmla="*/ 2 h 75"/>
                <a:gd name="T4" fmla="*/ 47 w 64"/>
                <a:gd name="T5" fmla="*/ 7 h 75"/>
                <a:gd name="T6" fmla="*/ 39 w 64"/>
                <a:gd name="T7" fmla="*/ 14 h 75"/>
                <a:gd name="T8" fmla="*/ 8 w 64"/>
                <a:gd name="T9" fmla="*/ 42 h 75"/>
                <a:gd name="T10" fmla="*/ 5 w 64"/>
                <a:gd name="T11" fmla="*/ 44 h 75"/>
                <a:gd name="T12" fmla="*/ 3 w 64"/>
                <a:gd name="T13" fmla="*/ 46 h 75"/>
                <a:gd name="T14" fmla="*/ 2 w 64"/>
                <a:gd name="T15" fmla="*/ 48 h 75"/>
                <a:gd name="T16" fmla="*/ 0 w 64"/>
                <a:gd name="T17" fmla="*/ 50 h 75"/>
                <a:gd name="T18" fmla="*/ 1 w 64"/>
                <a:gd name="T19" fmla="*/ 56 h 75"/>
                <a:gd name="T20" fmla="*/ 7 w 64"/>
                <a:gd name="T21" fmla="*/ 58 h 75"/>
                <a:gd name="T22" fmla="*/ 32 w 64"/>
                <a:gd name="T23" fmla="*/ 58 h 75"/>
                <a:gd name="T24" fmla="*/ 28 w 64"/>
                <a:gd name="T25" fmla="*/ 67 h 75"/>
                <a:gd name="T26" fmla="*/ 28 w 64"/>
                <a:gd name="T27" fmla="*/ 73 h 75"/>
                <a:gd name="T28" fmla="*/ 32 w 64"/>
                <a:gd name="T29" fmla="*/ 75 h 75"/>
                <a:gd name="T30" fmla="*/ 37 w 64"/>
                <a:gd name="T31" fmla="*/ 73 h 75"/>
                <a:gd name="T32" fmla="*/ 41 w 64"/>
                <a:gd name="T33" fmla="*/ 67 h 75"/>
                <a:gd name="T34" fmla="*/ 43 w 64"/>
                <a:gd name="T35" fmla="*/ 61 h 75"/>
                <a:gd name="T36" fmla="*/ 43 w 64"/>
                <a:gd name="T37" fmla="*/ 61 h 75"/>
                <a:gd name="T38" fmla="*/ 44 w 64"/>
                <a:gd name="T39" fmla="*/ 58 h 75"/>
                <a:gd name="T40" fmla="*/ 47 w 64"/>
                <a:gd name="T41" fmla="*/ 58 h 75"/>
                <a:gd name="T42" fmla="*/ 53 w 64"/>
                <a:gd name="T43" fmla="*/ 57 h 75"/>
                <a:gd name="T44" fmla="*/ 57 w 64"/>
                <a:gd name="T45" fmla="*/ 53 h 75"/>
                <a:gd name="T46" fmla="*/ 56 w 64"/>
                <a:gd name="T47" fmla="*/ 48 h 75"/>
                <a:gd name="T48" fmla="*/ 50 w 64"/>
                <a:gd name="T49" fmla="*/ 47 h 75"/>
                <a:gd name="T50" fmla="*/ 48 w 64"/>
                <a:gd name="T51" fmla="*/ 47 h 75"/>
                <a:gd name="T52" fmla="*/ 62 w 64"/>
                <a:gd name="T53" fmla="*/ 9 h 75"/>
                <a:gd name="T54" fmla="*/ 58 w 64"/>
                <a:gd name="T55" fmla="*/ 0 h 75"/>
                <a:gd name="T56" fmla="*/ 42 w 64"/>
                <a:gd name="T57" fmla="*/ 29 h 75"/>
                <a:gd name="T58" fmla="*/ 36 w 64"/>
                <a:gd name="T59" fmla="*/ 47 h 75"/>
                <a:gd name="T60" fmla="*/ 15 w 64"/>
                <a:gd name="T61" fmla="*/ 47 h 75"/>
                <a:gd name="T62" fmla="*/ 41 w 64"/>
                <a:gd name="T63" fmla="*/ 23 h 75"/>
                <a:gd name="T64" fmla="*/ 46 w 64"/>
                <a:gd name="T65" fmla="*/ 19 h 75"/>
                <a:gd name="T66" fmla="*/ 42 w 64"/>
                <a:gd name="T6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5">
                  <a:moveTo>
                    <a:pt x="58" y="0"/>
                  </a:moveTo>
                  <a:cubicBezTo>
                    <a:pt x="56" y="0"/>
                    <a:pt x="55" y="1"/>
                    <a:pt x="53" y="2"/>
                  </a:cubicBezTo>
                  <a:cubicBezTo>
                    <a:pt x="52" y="3"/>
                    <a:pt x="50" y="5"/>
                    <a:pt x="47" y="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5"/>
                    <a:pt x="4" y="46"/>
                    <a:pt x="3" y="46"/>
                  </a:cubicBezTo>
                  <a:cubicBezTo>
                    <a:pt x="3" y="47"/>
                    <a:pt x="2" y="48"/>
                    <a:pt x="2" y="48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2" y="58"/>
                    <a:pt x="4" y="58"/>
                    <a:pt x="7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7" y="72"/>
                    <a:pt x="28" y="73"/>
                  </a:cubicBezTo>
                  <a:cubicBezTo>
                    <a:pt x="29" y="74"/>
                    <a:pt x="30" y="75"/>
                    <a:pt x="32" y="75"/>
                  </a:cubicBezTo>
                  <a:cubicBezTo>
                    <a:pt x="34" y="75"/>
                    <a:pt x="35" y="74"/>
                    <a:pt x="37" y="73"/>
                  </a:cubicBezTo>
                  <a:cubicBezTo>
                    <a:pt x="39" y="72"/>
                    <a:pt x="40" y="70"/>
                    <a:pt x="41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0" y="58"/>
                    <a:pt x="52" y="58"/>
                    <a:pt x="53" y="57"/>
                  </a:cubicBezTo>
                  <a:cubicBezTo>
                    <a:pt x="55" y="56"/>
                    <a:pt x="56" y="55"/>
                    <a:pt x="57" y="53"/>
                  </a:cubicBezTo>
                  <a:cubicBezTo>
                    <a:pt x="57" y="50"/>
                    <a:pt x="57" y="49"/>
                    <a:pt x="56" y="48"/>
                  </a:cubicBezTo>
                  <a:cubicBezTo>
                    <a:pt x="55" y="48"/>
                    <a:pt x="53" y="47"/>
                    <a:pt x="50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"/>
                    <a:pt x="63" y="0"/>
                    <a:pt x="58" y="0"/>
                  </a:cubicBezTo>
                  <a:close/>
                  <a:moveTo>
                    <a:pt x="42" y="29"/>
                  </a:moveTo>
                  <a:cubicBezTo>
                    <a:pt x="36" y="47"/>
                    <a:pt x="36" y="47"/>
                    <a:pt x="36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3"/>
            <p:cNvSpPr>
              <a:spLocks/>
            </p:cNvSpPr>
            <p:nvPr/>
          </p:nvSpPr>
          <p:spPr bwMode="auto">
            <a:xfrm>
              <a:off x="7764780" y="2583042"/>
              <a:ext cx="116126" cy="124782"/>
            </a:xfrm>
            <a:custGeom>
              <a:avLst/>
              <a:gdLst>
                <a:gd name="T0" fmla="*/ 37 w 68"/>
                <a:gd name="T1" fmla="*/ 48 h 73"/>
                <a:gd name="T2" fmla="*/ 51 w 68"/>
                <a:gd name="T3" fmla="*/ 39 h 73"/>
                <a:gd name="T4" fmla="*/ 60 w 68"/>
                <a:gd name="T5" fmla="*/ 32 h 73"/>
                <a:gd name="T6" fmla="*/ 67 w 68"/>
                <a:gd name="T7" fmla="*/ 21 h 73"/>
                <a:gd name="T8" fmla="*/ 68 w 68"/>
                <a:gd name="T9" fmla="*/ 13 h 73"/>
                <a:gd name="T10" fmla="*/ 66 w 68"/>
                <a:gd name="T11" fmla="*/ 7 h 73"/>
                <a:gd name="T12" fmla="*/ 62 w 68"/>
                <a:gd name="T13" fmla="*/ 2 h 73"/>
                <a:gd name="T14" fmla="*/ 50 w 68"/>
                <a:gd name="T15" fmla="*/ 0 h 73"/>
                <a:gd name="T16" fmla="*/ 38 w 68"/>
                <a:gd name="T17" fmla="*/ 2 h 73"/>
                <a:gd name="T18" fmla="*/ 29 w 68"/>
                <a:gd name="T19" fmla="*/ 7 h 73"/>
                <a:gd name="T20" fmla="*/ 22 w 68"/>
                <a:gd name="T21" fmla="*/ 13 h 73"/>
                <a:gd name="T22" fmla="*/ 18 w 68"/>
                <a:gd name="T23" fmla="*/ 20 h 73"/>
                <a:gd name="T24" fmla="*/ 18 w 68"/>
                <a:gd name="T25" fmla="*/ 25 h 73"/>
                <a:gd name="T26" fmla="*/ 21 w 68"/>
                <a:gd name="T27" fmla="*/ 27 h 73"/>
                <a:gd name="T28" fmla="*/ 26 w 68"/>
                <a:gd name="T29" fmla="*/ 25 h 73"/>
                <a:gd name="T30" fmla="*/ 30 w 68"/>
                <a:gd name="T31" fmla="*/ 20 h 73"/>
                <a:gd name="T32" fmla="*/ 34 w 68"/>
                <a:gd name="T33" fmla="*/ 16 h 73"/>
                <a:gd name="T34" fmla="*/ 46 w 68"/>
                <a:gd name="T35" fmla="*/ 10 h 73"/>
                <a:gd name="T36" fmla="*/ 51 w 68"/>
                <a:gd name="T37" fmla="*/ 11 h 73"/>
                <a:gd name="T38" fmla="*/ 54 w 68"/>
                <a:gd name="T39" fmla="*/ 15 h 73"/>
                <a:gd name="T40" fmla="*/ 53 w 68"/>
                <a:gd name="T41" fmla="*/ 21 h 73"/>
                <a:gd name="T42" fmla="*/ 49 w 68"/>
                <a:gd name="T43" fmla="*/ 27 h 73"/>
                <a:gd name="T44" fmla="*/ 43 w 68"/>
                <a:gd name="T45" fmla="*/ 33 h 73"/>
                <a:gd name="T46" fmla="*/ 34 w 68"/>
                <a:gd name="T47" fmla="*/ 38 h 73"/>
                <a:gd name="T48" fmla="*/ 24 w 68"/>
                <a:gd name="T49" fmla="*/ 45 h 73"/>
                <a:gd name="T50" fmla="*/ 8 w 68"/>
                <a:gd name="T51" fmla="*/ 56 h 73"/>
                <a:gd name="T52" fmla="*/ 4 w 68"/>
                <a:gd name="T53" fmla="*/ 61 h 73"/>
                <a:gd name="T54" fmla="*/ 1 w 68"/>
                <a:gd name="T55" fmla="*/ 66 h 73"/>
                <a:gd name="T56" fmla="*/ 1 w 68"/>
                <a:gd name="T57" fmla="*/ 71 h 73"/>
                <a:gd name="T58" fmla="*/ 6 w 68"/>
                <a:gd name="T59" fmla="*/ 73 h 73"/>
                <a:gd name="T60" fmla="*/ 42 w 68"/>
                <a:gd name="T61" fmla="*/ 73 h 73"/>
                <a:gd name="T62" fmla="*/ 48 w 68"/>
                <a:gd name="T63" fmla="*/ 71 h 73"/>
                <a:gd name="T64" fmla="*/ 51 w 68"/>
                <a:gd name="T65" fmla="*/ 67 h 73"/>
                <a:gd name="T66" fmla="*/ 51 w 68"/>
                <a:gd name="T67" fmla="*/ 63 h 73"/>
                <a:gd name="T68" fmla="*/ 45 w 68"/>
                <a:gd name="T69" fmla="*/ 61 h 73"/>
                <a:gd name="T70" fmla="*/ 19 w 68"/>
                <a:gd name="T71" fmla="*/ 61 h 73"/>
                <a:gd name="T72" fmla="*/ 23 w 68"/>
                <a:gd name="T73" fmla="*/ 58 h 73"/>
                <a:gd name="T74" fmla="*/ 37 w 68"/>
                <a:gd name="T75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73">
                  <a:moveTo>
                    <a:pt x="37" y="48"/>
                  </a:moveTo>
                  <a:cubicBezTo>
                    <a:pt x="43" y="44"/>
                    <a:pt x="48" y="41"/>
                    <a:pt x="51" y="39"/>
                  </a:cubicBezTo>
                  <a:cubicBezTo>
                    <a:pt x="53" y="38"/>
                    <a:pt x="56" y="35"/>
                    <a:pt x="60" y="32"/>
                  </a:cubicBezTo>
                  <a:cubicBezTo>
                    <a:pt x="63" y="28"/>
                    <a:pt x="65" y="25"/>
                    <a:pt x="67" y="21"/>
                  </a:cubicBezTo>
                  <a:cubicBezTo>
                    <a:pt x="68" y="18"/>
                    <a:pt x="68" y="15"/>
                    <a:pt x="68" y="13"/>
                  </a:cubicBezTo>
                  <a:cubicBezTo>
                    <a:pt x="68" y="11"/>
                    <a:pt x="67" y="8"/>
                    <a:pt x="66" y="7"/>
                  </a:cubicBezTo>
                  <a:cubicBezTo>
                    <a:pt x="65" y="5"/>
                    <a:pt x="64" y="3"/>
                    <a:pt x="62" y="2"/>
                  </a:cubicBezTo>
                  <a:cubicBezTo>
                    <a:pt x="59" y="1"/>
                    <a:pt x="55" y="0"/>
                    <a:pt x="50" y="0"/>
                  </a:cubicBezTo>
                  <a:cubicBezTo>
                    <a:pt x="46" y="0"/>
                    <a:pt x="42" y="0"/>
                    <a:pt x="38" y="2"/>
                  </a:cubicBezTo>
                  <a:cubicBezTo>
                    <a:pt x="35" y="3"/>
                    <a:pt x="31" y="5"/>
                    <a:pt x="29" y="7"/>
                  </a:cubicBezTo>
                  <a:cubicBezTo>
                    <a:pt x="26" y="9"/>
                    <a:pt x="23" y="11"/>
                    <a:pt x="22" y="13"/>
                  </a:cubicBezTo>
                  <a:cubicBezTo>
                    <a:pt x="20" y="16"/>
                    <a:pt x="18" y="18"/>
                    <a:pt x="18" y="20"/>
                  </a:cubicBezTo>
                  <a:cubicBezTo>
                    <a:pt x="17" y="22"/>
                    <a:pt x="17" y="24"/>
                    <a:pt x="18" y="25"/>
                  </a:cubicBezTo>
                  <a:cubicBezTo>
                    <a:pt x="18" y="26"/>
                    <a:pt x="19" y="27"/>
                    <a:pt x="21" y="27"/>
                  </a:cubicBezTo>
                  <a:cubicBezTo>
                    <a:pt x="23" y="27"/>
                    <a:pt x="25" y="26"/>
                    <a:pt x="26" y="25"/>
                  </a:cubicBezTo>
                  <a:cubicBezTo>
                    <a:pt x="27" y="23"/>
                    <a:pt x="29" y="22"/>
                    <a:pt x="30" y="20"/>
                  </a:cubicBezTo>
                  <a:cubicBezTo>
                    <a:pt x="32" y="17"/>
                    <a:pt x="33" y="16"/>
                    <a:pt x="34" y="16"/>
                  </a:cubicBezTo>
                  <a:cubicBezTo>
                    <a:pt x="37" y="12"/>
                    <a:pt x="41" y="10"/>
                    <a:pt x="46" y="10"/>
                  </a:cubicBezTo>
                  <a:cubicBezTo>
                    <a:pt x="48" y="10"/>
                    <a:pt x="50" y="10"/>
                    <a:pt x="51" y="11"/>
                  </a:cubicBezTo>
                  <a:cubicBezTo>
                    <a:pt x="52" y="12"/>
                    <a:pt x="53" y="13"/>
                    <a:pt x="54" y="15"/>
                  </a:cubicBezTo>
                  <a:cubicBezTo>
                    <a:pt x="54" y="17"/>
                    <a:pt x="54" y="19"/>
                    <a:pt x="53" y="21"/>
                  </a:cubicBezTo>
                  <a:cubicBezTo>
                    <a:pt x="52" y="23"/>
                    <a:pt x="51" y="25"/>
                    <a:pt x="49" y="27"/>
                  </a:cubicBezTo>
                  <a:cubicBezTo>
                    <a:pt x="48" y="29"/>
                    <a:pt x="46" y="31"/>
                    <a:pt x="43" y="33"/>
                  </a:cubicBezTo>
                  <a:cubicBezTo>
                    <a:pt x="41" y="35"/>
                    <a:pt x="38" y="36"/>
                    <a:pt x="34" y="38"/>
                  </a:cubicBezTo>
                  <a:cubicBezTo>
                    <a:pt x="33" y="39"/>
                    <a:pt x="29" y="42"/>
                    <a:pt x="24" y="45"/>
                  </a:cubicBezTo>
                  <a:cubicBezTo>
                    <a:pt x="20" y="48"/>
                    <a:pt x="14" y="52"/>
                    <a:pt x="8" y="56"/>
                  </a:cubicBezTo>
                  <a:cubicBezTo>
                    <a:pt x="7" y="58"/>
                    <a:pt x="5" y="59"/>
                    <a:pt x="4" y="61"/>
                  </a:cubicBezTo>
                  <a:cubicBezTo>
                    <a:pt x="2" y="63"/>
                    <a:pt x="1" y="65"/>
                    <a:pt x="1" y="66"/>
                  </a:cubicBezTo>
                  <a:cubicBezTo>
                    <a:pt x="0" y="68"/>
                    <a:pt x="0" y="69"/>
                    <a:pt x="1" y="71"/>
                  </a:cubicBezTo>
                  <a:cubicBezTo>
                    <a:pt x="2" y="72"/>
                    <a:pt x="4" y="73"/>
                    <a:pt x="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5" y="73"/>
                    <a:pt x="46" y="72"/>
                    <a:pt x="48" y="71"/>
                  </a:cubicBezTo>
                  <a:cubicBezTo>
                    <a:pt x="49" y="70"/>
                    <a:pt x="50" y="68"/>
                    <a:pt x="51" y="67"/>
                  </a:cubicBezTo>
                  <a:cubicBezTo>
                    <a:pt x="52" y="65"/>
                    <a:pt x="51" y="64"/>
                    <a:pt x="51" y="63"/>
                  </a:cubicBezTo>
                  <a:cubicBezTo>
                    <a:pt x="50" y="62"/>
                    <a:pt x="48" y="61"/>
                    <a:pt x="45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1" y="60"/>
                    <a:pt x="22" y="59"/>
                    <a:pt x="23" y="58"/>
                  </a:cubicBezTo>
                  <a:cubicBezTo>
                    <a:pt x="26" y="56"/>
                    <a:pt x="30" y="52"/>
                    <a:pt x="3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4"/>
            <p:cNvSpPr>
              <a:spLocks noEditPoints="1"/>
            </p:cNvSpPr>
            <p:nvPr/>
          </p:nvSpPr>
          <p:spPr bwMode="auto">
            <a:xfrm>
              <a:off x="7476269" y="2380363"/>
              <a:ext cx="537353" cy="564040"/>
            </a:xfrm>
            <a:custGeom>
              <a:avLst/>
              <a:gdLst>
                <a:gd name="T0" fmla="*/ 166 w 315"/>
                <a:gd name="T1" fmla="*/ 0 h 331"/>
                <a:gd name="T2" fmla="*/ 0 w 315"/>
                <a:gd name="T3" fmla="*/ 165 h 331"/>
                <a:gd name="T4" fmla="*/ 166 w 315"/>
                <a:gd name="T5" fmla="*/ 331 h 331"/>
                <a:gd name="T6" fmla="*/ 309 w 315"/>
                <a:gd name="T7" fmla="*/ 248 h 331"/>
                <a:gd name="T8" fmla="*/ 237 w 315"/>
                <a:gd name="T9" fmla="*/ 248 h 331"/>
                <a:gd name="T10" fmla="*/ 166 w 315"/>
                <a:gd name="T11" fmla="*/ 275 h 331"/>
                <a:gd name="T12" fmla="*/ 56 w 315"/>
                <a:gd name="T13" fmla="*/ 165 h 331"/>
                <a:gd name="T14" fmla="*/ 166 w 315"/>
                <a:gd name="T15" fmla="*/ 56 h 331"/>
                <a:gd name="T16" fmla="*/ 248 w 315"/>
                <a:gd name="T17" fmla="*/ 93 h 331"/>
                <a:gd name="T18" fmla="*/ 248 w 315"/>
                <a:gd name="T19" fmla="*/ 93 h 331"/>
                <a:gd name="T20" fmla="*/ 315 w 315"/>
                <a:gd name="T21" fmla="*/ 93 h 331"/>
                <a:gd name="T22" fmla="*/ 166 w 315"/>
                <a:gd name="T23" fmla="*/ 0 h 331"/>
                <a:gd name="T24" fmla="*/ 35 w 315"/>
                <a:gd name="T25" fmla="*/ 175 h 331"/>
                <a:gd name="T26" fmla="*/ 25 w 315"/>
                <a:gd name="T27" fmla="*/ 165 h 331"/>
                <a:gd name="T28" fmla="*/ 35 w 315"/>
                <a:gd name="T29" fmla="*/ 155 h 331"/>
                <a:gd name="T30" fmla="*/ 44 w 315"/>
                <a:gd name="T31" fmla="*/ 165 h 331"/>
                <a:gd name="T32" fmla="*/ 35 w 315"/>
                <a:gd name="T33" fmla="*/ 175 h 331"/>
                <a:gd name="T34" fmla="*/ 163 w 315"/>
                <a:gd name="T35" fmla="*/ 283 h 331"/>
                <a:gd name="T36" fmla="*/ 172 w 315"/>
                <a:gd name="T37" fmla="*/ 292 h 331"/>
                <a:gd name="T38" fmla="*/ 163 w 315"/>
                <a:gd name="T39" fmla="*/ 302 h 331"/>
                <a:gd name="T40" fmla="*/ 153 w 315"/>
                <a:gd name="T41" fmla="*/ 292 h 331"/>
                <a:gd name="T42" fmla="*/ 163 w 315"/>
                <a:gd name="T43" fmla="*/ 283 h 331"/>
                <a:gd name="T44" fmla="*/ 167 w 315"/>
                <a:gd name="T45" fmla="*/ 45 h 331"/>
                <a:gd name="T46" fmla="*/ 158 w 315"/>
                <a:gd name="T47" fmla="*/ 35 h 331"/>
                <a:gd name="T48" fmla="*/ 167 w 315"/>
                <a:gd name="T49" fmla="*/ 25 h 331"/>
                <a:gd name="T50" fmla="*/ 177 w 315"/>
                <a:gd name="T51" fmla="*/ 35 h 331"/>
                <a:gd name="T52" fmla="*/ 167 w 315"/>
                <a:gd name="T53" fmla="*/ 4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27" y="331"/>
                    <a:pt x="280" y="298"/>
                    <a:pt x="309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18" y="265"/>
                    <a:pt x="193" y="275"/>
                    <a:pt x="166" y="275"/>
                  </a:cubicBezTo>
                  <a:cubicBezTo>
                    <a:pt x="105" y="275"/>
                    <a:pt x="56" y="226"/>
                    <a:pt x="56" y="165"/>
                  </a:cubicBezTo>
                  <a:cubicBezTo>
                    <a:pt x="56" y="105"/>
                    <a:pt x="105" y="56"/>
                    <a:pt x="166" y="56"/>
                  </a:cubicBezTo>
                  <a:cubicBezTo>
                    <a:pt x="199" y="56"/>
                    <a:pt x="228" y="70"/>
                    <a:pt x="248" y="93"/>
                  </a:cubicBezTo>
                  <a:cubicBezTo>
                    <a:pt x="248" y="93"/>
                    <a:pt x="248" y="93"/>
                    <a:pt x="248" y="93"/>
                  </a:cubicBezTo>
                  <a:cubicBezTo>
                    <a:pt x="315" y="93"/>
                    <a:pt x="315" y="93"/>
                    <a:pt x="315" y="93"/>
                  </a:cubicBezTo>
                  <a:cubicBezTo>
                    <a:pt x="288" y="38"/>
                    <a:pt x="231" y="0"/>
                    <a:pt x="166" y="0"/>
                  </a:cubicBezTo>
                  <a:close/>
                  <a:moveTo>
                    <a:pt x="35" y="175"/>
                  </a:moveTo>
                  <a:cubicBezTo>
                    <a:pt x="29" y="175"/>
                    <a:pt x="25" y="171"/>
                    <a:pt x="25" y="165"/>
                  </a:cubicBezTo>
                  <a:cubicBezTo>
                    <a:pt x="25" y="160"/>
                    <a:pt x="29" y="155"/>
                    <a:pt x="35" y="155"/>
                  </a:cubicBezTo>
                  <a:cubicBezTo>
                    <a:pt x="40" y="155"/>
                    <a:pt x="44" y="160"/>
                    <a:pt x="44" y="165"/>
                  </a:cubicBezTo>
                  <a:cubicBezTo>
                    <a:pt x="44" y="171"/>
                    <a:pt x="40" y="175"/>
                    <a:pt x="35" y="175"/>
                  </a:cubicBezTo>
                  <a:close/>
                  <a:moveTo>
                    <a:pt x="163" y="283"/>
                  </a:moveTo>
                  <a:cubicBezTo>
                    <a:pt x="168" y="283"/>
                    <a:pt x="172" y="287"/>
                    <a:pt x="172" y="292"/>
                  </a:cubicBezTo>
                  <a:cubicBezTo>
                    <a:pt x="172" y="298"/>
                    <a:pt x="168" y="302"/>
                    <a:pt x="163" y="302"/>
                  </a:cubicBezTo>
                  <a:cubicBezTo>
                    <a:pt x="157" y="302"/>
                    <a:pt x="153" y="298"/>
                    <a:pt x="153" y="292"/>
                  </a:cubicBezTo>
                  <a:cubicBezTo>
                    <a:pt x="153" y="287"/>
                    <a:pt x="157" y="283"/>
                    <a:pt x="163" y="283"/>
                  </a:cubicBezTo>
                  <a:close/>
                  <a:moveTo>
                    <a:pt x="167" y="45"/>
                  </a:moveTo>
                  <a:cubicBezTo>
                    <a:pt x="162" y="45"/>
                    <a:pt x="158" y="40"/>
                    <a:pt x="158" y="35"/>
                  </a:cubicBezTo>
                  <a:cubicBezTo>
                    <a:pt x="158" y="30"/>
                    <a:pt x="162" y="25"/>
                    <a:pt x="167" y="25"/>
                  </a:cubicBezTo>
                  <a:cubicBezTo>
                    <a:pt x="173" y="25"/>
                    <a:pt x="177" y="30"/>
                    <a:pt x="177" y="35"/>
                  </a:cubicBezTo>
                  <a:cubicBezTo>
                    <a:pt x="177" y="40"/>
                    <a:pt x="173" y="45"/>
                    <a:pt x="16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5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3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00678" y="3713027"/>
            <a:ext cx="2955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THANKS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74420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FOR YOUR WATCHING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5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动态创意排版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1934386619ba01c0fa0e87e29ccddf6d206bfdd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adfa9dbaa88181d6bd08f0a93e36f8a9843c1384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4197</TotalTime>
  <Words>1491</Words>
  <Application>Microsoft Office PowerPoint</Application>
  <PresentationFormat>宽屏</PresentationFormat>
  <Paragraphs>156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HelveticaNeueLT Pro 67 MdCn</vt:lpstr>
      <vt:lpstr>MSmart PRC Medium</vt:lpstr>
      <vt:lpstr>UKIJ Qolyazma</vt:lpstr>
      <vt:lpstr>等线</vt:lpstr>
      <vt:lpstr>等线 Light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Century Gothic</vt:lpstr>
      <vt:lpstr>Times New Roman</vt:lpstr>
      <vt:lpstr>Office 主题​​</vt:lpstr>
      <vt:lpstr>1_Office 主题​​</vt:lpstr>
      <vt:lpstr>2_Office 主题​​</vt:lpstr>
      <vt:lpstr>1_Office 主题</vt:lpstr>
      <vt:lpstr>Office 主题</vt:lpstr>
      <vt:lpstr>91934386619ba01c0fa0e87e29ccddf6d206bfdd</vt:lpstr>
      <vt:lpstr>2_Office 主题</vt:lpstr>
      <vt:lpstr>adfa9dbaa88181d6bd08f0a93e36f8a9843c1384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精美动态创意排版商务PPT模板</dc:title>
  <dc:creator>优品PPT</dc:creator>
  <cp:keywords>http:/www.ypppt.com</cp:keywords>
  <dc:description>http://www.ypppt.com/</dc:description>
  <cp:lastModifiedBy>faith123</cp:lastModifiedBy>
  <cp:revision>88</cp:revision>
  <dcterms:created xsi:type="dcterms:W3CDTF">2016-03-28T10:30:42Z</dcterms:created>
  <dcterms:modified xsi:type="dcterms:W3CDTF">2020-05-08T06:19:04Z</dcterms:modified>
</cp:coreProperties>
</file>