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8" r:id="rId5"/>
    <p:sldId id="27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5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742C"/>
    <a:srgbClr val="C83F2F"/>
    <a:srgbClr val="EDA342"/>
    <a:srgbClr val="9EA97C"/>
    <a:srgbClr val="DF402A"/>
    <a:srgbClr val="79A6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7398D-F20B-473D-A073-5AF33966A0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D4A15-9623-4C49-8308-8CF58788FB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D4A15-9623-4C49-8308-8CF58788FB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9A6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5D61B-BA3A-408D-9AE6-33FEB5B88C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3E3B6-9088-470F-ADCE-7FB155D2F20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5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354147" y="1595535"/>
            <a:ext cx="470192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 smtClean="0">
                <a:solidFill>
                  <a:srgbClr val="EDA3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JION US</a:t>
            </a:r>
            <a:endParaRPr lang="zh-CN" altLang="en-US" sz="8800" b="1" dirty="0">
              <a:solidFill>
                <a:srgbClr val="EDA3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35012" y="2939448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rgbClr val="C83F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校园招聘通用模板</a:t>
            </a:r>
            <a:endParaRPr lang="zh-CN" altLang="en-US" sz="6000" dirty="0">
              <a:solidFill>
                <a:srgbClr val="C83F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50600" y="4124388"/>
            <a:ext cx="2509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EDA3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sz="2800" b="1" dirty="0" smtClean="0">
                <a:solidFill>
                  <a:srgbClr val="EDA3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1" dirty="0">
                <a:solidFill>
                  <a:srgbClr val="EDA3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少先队员</a:t>
            </a:r>
            <a:endParaRPr lang="zh-CN" altLang="en-US" sz="2800" b="1" dirty="0">
              <a:solidFill>
                <a:srgbClr val="EDA3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785" y="-1889"/>
            <a:ext cx="4849398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001773" y="115329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EDA3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sz="3600" b="1" dirty="0">
              <a:solidFill>
                <a:srgbClr val="EDA3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396851" y="0"/>
            <a:ext cx="0" cy="6858000"/>
          </a:xfrm>
          <a:prstGeom prst="line">
            <a:avLst/>
          </a:prstGeom>
          <a:ln w="38100">
            <a:solidFill>
              <a:srgbClr val="C83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8256808" y="1392195"/>
            <a:ext cx="296562" cy="296562"/>
          </a:xfrm>
          <a:prstGeom prst="ellipse">
            <a:avLst/>
          </a:prstGeom>
          <a:solidFill>
            <a:srgbClr val="C83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256808" y="2656703"/>
            <a:ext cx="296562" cy="296562"/>
          </a:xfrm>
          <a:prstGeom prst="ellipse">
            <a:avLst/>
          </a:prstGeom>
          <a:solidFill>
            <a:srgbClr val="C83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256808" y="3921211"/>
            <a:ext cx="296562" cy="296562"/>
          </a:xfrm>
          <a:prstGeom prst="ellipse">
            <a:avLst/>
          </a:prstGeom>
          <a:solidFill>
            <a:srgbClr val="C83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256808" y="5185719"/>
            <a:ext cx="296562" cy="296562"/>
          </a:xfrm>
          <a:prstGeom prst="ellipse">
            <a:avLst/>
          </a:prstGeom>
          <a:solidFill>
            <a:srgbClr val="C83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595848" y="248181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EDA3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薪酬福利</a:t>
            </a:r>
            <a:endParaRPr lang="zh-CN" altLang="en-US" sz="3600" b="1" dirty="0">
              <a:solidFill>
                <a:srgbClr val="EDA3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26485" y="368866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DA3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招聘岗位</a:t>
            </a:r>
            <a:endParaRPr lang="zh-CN" altLang="en-US" sz="3600" b="1" dirty="0">
              <a:solidFill>
                <a:srgbClr val="EDA3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95848" y="501083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EDA3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endParaRPr lang="zh-CN" altLang="en-US" sz="3600" b="1" dirty="0">
              <a:solidFill>
                <a:srgbClr val="EDA3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780303" y="691632"/>
            <a:ext cx="3685592" cy="923330"/>
            <a:chOff x="6419479" y="1089206"/>
            <a:chExt cx="2924958" cy="923330"/>
          </a:xfrm>
        </p:grpSpPr>
        <p:sp>
          <p:nvSpPr>
            <p:cNvPr id="31" name="文本框 1"/>
            <p:cNvSpPr txBox="1"/>
            <p:nvPr/>
          </p:nvSpPr>
          <p:spPr>
            <a:xfrm>
              <a:off x="6419479" y="1089206"/>
              <a:ext cx="17081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5400" b="1" dirty="0">
                  <a:solidFill>
                    <a:srgbClr val="C83F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5400" b="1" dirty="0">
                <a:solidFill>
                  <a:srgbClr val="C83F2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"/>
            <p:cNvSpPr txBox="1"/>
            <p:nvPr/>
          </p:nvSpPr>
          <p:spPr>
            <a:xfrm>
              <a:off x="7860886" y="1520093"/>
              <a:ext cx="14835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b="1" dirty="0">
                  <a:solidFill>
                    <a:srgbClr val="C83F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000" b="1" dirty="0">
                <a:solidFill>
                  <a:srgbClr val="C83F2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890050" y="1481886"/>
            <a:ext cx="4230666" cy="4230666"/>
          </a:xfrm>
          <a:prstGeom prst="ellipse">
            <a:avLst/>
          </a:prstGeom>
          <a:solidFill>
            <a:srgbClr val="EDA34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383412" y="1975248"/>
            <a:ext cx="3243942" cy="3243942"/>
          </a:xfrm>
          <a:prstGeom prst="ellipse">
            <a:avLst/>
          </a:prstGeom>
          <a:solidFill>
            <a:srgbClr val="C83F2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708618" y="3654721"/>
            <a:ext cx="2593532" cy="931024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Who we are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5371235" y="2490542"/>
            <a:ext cx="13227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904874" y="3620840"/>
            <a:ext cx="2201018" cy="0"/>
          </a:xfrm>
          <a:prstGeom prst="line">
            <a:avLst/>
          </a:prstGeom>
          <a:ln>
            <a:solidFill>
              <a:srgbClr val="D974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375" y="1886466"/>
            <a:ext cx="5835348" cy="4971534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157605" y="724929"/>
            <a:ext cx="5112512" cy="1346481"/>
            <a:chOff x="1174081" y="461319"/>
            <a:chExt cx="5112512" cy="1563060"/>
          </a:xfrm>
        </p:grpSpPr>
        <p:sp>
          <p:nvSpPr>
            <p:cNvPr id="5" name="矩形 4"/>
            <p:cNvSpPr>
              <a:spLocks noChangeAspect="1"/>
            </p:cNvSpPr>
            <p:nvPr/>
          </p:nvSpPr>
          <p:spPr>
            <a:xfrm>
              <a:off x="2479641" y="464819"/>
              <a:ext cx="1169670" cy="1559560"/>
            </a:xfrm>
            <a:prstGeom prst="rect">
              <a:avLst/>
            </a:prstGeom>
            <a:solidFill>
              <a:srgbClr val="D974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6" name="矩形 5"/>
            <p:cNvSpPr>
              <a:spLocks noChangeAspect="1"/>
            </p:cNvSpPr>
            <p:nvPr/>
          </p:nvSpPr>
          <p:spPr>
            <a:xfrm>
              <a:off x="1174081" y="461319"/>
              <a:ext cx="1169670" cy="1563060"/>
            </a:xfrm>
            <a:prstGeom prst="rect">
              <a:avLst/>
            </a:prstGeom>
            <a:solidFill>
              <a:srgbClr val="D974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7" name="矩形 6"/>
            <p:cNvSpPr>
              <a:spLocks noChangeAspect="1"/>
            </p:cNvSpPr>
            <p:nvPr/>
          </p:nvSpPr>
          <p:spPr>
            <a:xfrm>
              <a:off x="3785201" y="464819"/>
              <a:ext cx="1169670" cy="1559560"/>
            </a:xfrm>
            <a:prstGeom prst="rect">
              <a:avLst/>
            </a:prstGeom>
            <a:solidFill>
              <a:srgbClr val="D974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8" name="文本框 11"/>
            <p:cNvSpPr txBox="1"/>
            <p:nvPr/>
          </p:nvSpPr>
          <p:spPr>
            <a:xfrm>
              <a:off x="1313865" y="630978"/>
              <a:ext cx="890270" cy="139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7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公</a:t>
              </a:r>
              <a:endPara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9" name="文本框 12"/>
            <p:cNvSpPr txBox="1"/>
            <p:nvPr/>
          </p:nvSpPr>
          <p:spPr>
            <a:xfrm>
              <a:off x="2619425" y="615737"/>
              <a:ext cx="890270" cy="139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7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司</a:t>
              </a:r>
              <a:endPara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10" name="文本框 13"/>
            <p:cNvSpPr txBox="1"/>
            <p:nvPr/>
          </p:nvSpPr>
          <p:spPr>
            <a:xfrm>
              <a:off x="3895140" y="600499"/>
              <a:ext cx="920115" cy="139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7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简</a:t>
              </a:r>
              <a:endPara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11" name="矩形 10"/>
            <p:cNvSpPr>
              <a:spLocks noChangeAspect="1"/>
            </p:cNvSpPr>
            <p:nvPr/>
          </p:nvSpPr>
          <p:spPr>
            <a:xfrm>
              <a:off x="5116923" y="464819"/>
              <a:ext cx="1169670" cy="1559560"/>
            </a:xfrm>
            <a:prstGeom prst="rect">
              <a:avLst/>
            </a:prstGeom>
            <a:solidFill>
              <a:srgbClr val="D974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13" name="文本框 13"/>
            <p:cNvSpPr txBox="1"/>
            <p:nvPr/>
          </p:nvSpPr>
          <p:spPr>
            <a:xfrm>
              <a:off x="5226694" y="600499"/>
              <a:ext cx="920115" cy="139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7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介</a:t>
              </a:r>
              <a:endPara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720725" y="2785065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网站策划股份有限公司成立于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注册资金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一家专业的网站策划公司。公司主要服务于中小企业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提供网站策划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网站设计制作建设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网络推广营销于一体的专业服务。公司以“专注网站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用心服务”为核心价值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希望通过我们的专业水平和不懈努力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重塑中小企业网络形象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为企业产品推广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文化建设传播提供服务指导。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三年来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网站策划一直秉承以用户需求为核心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在专注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本地市场开拓的同时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为超过一百家中小企业提供网站策划服务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优质、用心的服务赢得了众多企业的信赖和好评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地区逐渐树立起公司良好品牌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890050" y="1481886"/>
            <a:ext cx="4230666" cy="4230666"/>
          </a:xfrm>
          <a:prstGeom prst="ellipse">
            <a:avLst/>
          </a:prstGeom>
          <a:solidFill>
            <a:srgbClr val="EDA34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383412" y="1975248"/>
            <a:ext cx="3243942" cy="3243942"/>
          </a:xfrm>
          <a:prstGeom prst="ellipse">
            <a:avLst/>
          </a:prstGeom>
          <a:solidFill>
            <a:srgbClr val="C83F2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60287" y="3654721"/>
            <a:ext cx="3290196" cy="931024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en-US" altLang="zh-CN" sz="3200" b="1" dirty="0">
                <a:solidFill>
                  <a:schemeClr val="bg1"/>
                </a:solidFill>
              </a:rPr>
              <a:t>Salary and 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welfare</a:t>
            </a:r>
            <a:endParaRPr lang="en-US" altLang="zh-CN" sz="3200" b="1" dirty="0" smtClean="0">
              <a:solidFill>
                <a:schemeClr val="bg1"/>
              </a:solidFill>
            </a:endParaRPr>
          </a:p>
          <a:p>
            <a:pPr lvl="0"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5371235" y="2490542"/>
            <a:ext cx="13227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904874" y="3620840"/>
            <a:ext cx="2201018" cy="0"/>
          </a:xfrm>
          <a:prstGeom prst="line">
            <a:avLst/>
          </a:prstGeom>
          <a:ln>
            <a:solidFill>
              <a:srgbClr val="D974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/>
          <p:nvPr/>
        </p:nvSpPr>
        <p:spPr bwMode="auto">
          <a:xfrm>
            <a:off x="3818445" y="3515704"/>
            <a:ext cx="911924" cy="2398815"/>
          </a:xfrm>
          <a:custGeom>
            <a:avLst/>
            <a:gdLst>
              <a:gd name="T0" fmla="*/ 372 w 372"/>
              <a:gd name="T1" fmla="*/ 0 h 744"/>
              <a:gd name="T2" fmla="*/ 0 w 372"/>
              <a:gd name="T3" fmla="*/ 744 h 744"/>
              <a:gd name="T4" fmla="*/ 372 w 372"/>
              <a:gd name="T5" fmla="*/ 744 h 744"/>
              <a:gd name="T6" fmla="*/ 372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372" y="0"/>
                </a:moveTo>
                <a:cubicBezTo>
                  <a:pt x="372" y="0"/>
                  <a:pt x="280" y="528"/>
                  <a:pt x="0" y="744"/>
                </a:cubicBezTo>
                <a:cubicBezTo>
                  <a:pt x="372" y="744"/>
                  <a:pt x="372" y="744"/>
                  <a:pt x="372" y="744"/>
                </a:cubicBezTo>
                <a:lnTo>
                  <a:pt x="372" y="0"/>
                </a:lnTo>
                <a:close/>
              </a:path>
            </a:pathLst>
          </a:custGeom>
          <a:solidFill>
            <a:srgbClr val="D9742C">
              <a:alpha val="37000"/>
            </a:srgbClr>
          </a:solidFill>
          <a:ln>
            <a:noFill/>
          </a:ln>
        </p:spPr>
        <p:txBody>
          <a:bodyPr lIns="68580" tIns="34290" rIns="68580" bIns="34290"/>
          <a:lstStyle/>
          <a:p>
            <a:pPr defTabSz="513715">
              <a:defRPr/>
            </a:pPr>
            <a:endParaRPr lang="en-US" sz="800"/>
          </a:p>
        </p:txBody>
      </p:sp>
      <p:sp>
        <p:nvSpPr>
          <p:cNvPr id="10" name="Freeform 6"/>
          <p:cNvSpPr/>
          <p:nvPr/>
        </p:nvSpPr>
        <p:spPr bwMode="auto">
          <a:xfrm>
            <a:off x="4730368" y="3515704"/>
            <a:ext cx="914276" cy="2398815"/>
          </a:xfrm>
          <a:custGeom>
            <a:avLst/>
            <a:gdLst>
              <a:gd name="T0" fmla="*/ 0 w 372"/>
              <a:gd name="T1" fmla="*/ 0 h 744"/>
              <a:gd name="T2" fmla="*/ 372 w 372"/>
              <a:gd name="T3" fmla="*/ 744 h 744"/>
              <a:gd name="T4" fmla="*/ 0 w 372"/>
              <a:gd name="T5" fmla="*/ 744 h 744"/>
              <a:gd name="T6" fmla="*/ 0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0" y="0"/>
                </a:moveTo>
                <a:cubicBezTo>
                  <a:pt x="0" y="0"/>
                  <a:pt x="92" y="528"/>
                  <a:pt x="372" y="744"/>
                </a:cubicBezTo>
                <a:cubicBezTo>
                  <a:pt x="0" y="744"/>
                  <a:pt x="0" y="744"/>
                  <a:pt x="0" y="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C83F2F">
              <a:alpha val="43000"/>
            </a:srgbClr>
          </a:solidFill>
          <a:ln>
            <a:noFill/>
          </a:ln>
        </p:spPr>
        <p:txBody>
          <a:bodyPr lIns="68580" tIns="34290" rIns="68580" bIns="34290"/>
          <a:lstStyle/>
          <a:p>
            <a:pPr defTabSz="513715">
              <a:defRPr/>
            </a:pPr>
            <a:endParaRPr lang="en-US" sz="800"/>
          </a:p>
        </p:txBody>
      </p:sp>
      <p:sp>
        <p:nvSpPr>
          <p:cNvPr id="12" name="Freeform 5"/>
          <p:cNvSpPr/>
          <p:nvPr/>
        </p:nvSpPr>
        <p:spPr bwMode="auto">
          <a:xfrm>
            <a:off x="2448208" y="4615160"/>
            <a:ext cx="911924" cy="1299359"/>
          </a:xfrm>
          <a:custGeom>
            <a:avLst/>
            <a:gdLst>
              <a:gd name="T0" fmla="*/ 372 w 372"/>
              <a:gd name="T1" fmla="*/ 0 h 744"/>
              <a:gd name="T2" fmla="*/ 0 w 372"/>
              <a:gd name="T3" fmla="*/ 744 h 744"/>
              <a:gd name="T4" fmla="*/ 372 w 372"/>
              <a:gd name="T5" fmla="*/ 744 h 744"/>
              <a:gd name="T6" fmla="*/ 372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372" y="0"/>
                </a:moveTo>
                <a:cubicBezTo>
                  <a:pt x="372" y="0"/>
                  <a:pt x="280" y="528"/>
                  <a:pt x="0" y="744"/>
                </a:cubicBezTo>
                <a:cubicBezTo>
                  <a:pt x="372" y="744"/>
                  <a:pt x="372" y="744"/>
                  <a:pt x="372" y="744"/>
                </a:cubicBezTo>
                <a:lnTo>
                  <a:pt x="372" y="0"/>
                </a:lnTo>
                <a:close/>
              </a:path>
            </a:pathLst>
          </a:custGeom>
          <a:solidFill>
            <a:srgbClr val="D9742C">
              <a:alpha val="37000"/>
            </a:srgbClr>
          </a:solidFill>
          <a:ln>
            <a:noFill/>
          </a:ln>
        </p:spPr>
        <p:txBody>
          <a:bodyPr lIns="68580" tIns="34290" rIns="68580" bIns="34290"/>
          <a:lstStyle/>
          <a:p>
            <a:pPr defTabSz="513715">
              <a:defRPr/>
            </a:pPr>
            <a:endParaRPr lang="en-US" sz="800"/>
          </a:p>
        </p:txBody>
      </p:sp>
      <p:sp>
        <p:nvSpPr>
          <p:cNvPr id="13" name="Freeform 6"/>
          <p:cNvSpPr/>
          <p:nvPr/>
        </p:nvSpPr>
        <p:spPr bwMode="auto">
          <a:xfrm>
            <a:off x="3360134" y="4615160"/>
            <a:ext cx="914273" cy="1299359"/>
          </a:xfrm>
          <a:custGeom>
            <a:avLst/>
            <a:gdLst>
              <a:gd name="T0" fmla="*/ 0 w 372"/>
              <a:gd name="T1" fmla="*/ 0 h 744"/>
              <a:gd name="T2" fmla="*/ 372 w 372"/>
              <a:gd name="T3" fmla="*/ 744 h 744"/>
              <a:gd name="T4" fmla="*/ 0 w 372"/>
              <a:gd name="T5" fmla="*/ 744 h 744"/>
              <a:gd name="T6" fmla="*/ 0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0" y="0"/>
                </a:moveTo>
                <a:cubicBezTo>
                  <a:pt x="0" y="0"/>
                  <a:pt x="92" y="528"/>
                  <a:pt x="372" y="744"/>
                </a:cubicBezTo>
                <a:cubicBezTo>
                  <a:pt x="0" y="744"/>
                  <a:pt x="0" y="744"/>
                  <a:pt x="0" y="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C83F2F">
              <a:alpha val="43000"/>
            </a:srgbClr>
          </a:solidFill>
          <a:ln>
            <a:noFill/>
          </a:ln>
        </p:spPr>
        <p:txBody>
          <a:bodyPr lIns="68580" tIns="34290" rIns="68580" bIns="34290"/>
          <a:lstStyle/>
          <a:p>
            <a:pPr defTabSz="513715">
              <a:defRPr/>
            </a:pPr>
            <a:endParaRPr lang="en-US" sz="800"/>
          </a:p>
        </p:txBody>
      </p:sp>
      <p:sp>
        <p:nvSpPr>
          <p:cNvPr id="15" name="Freeform 5"/>
          <p:cNvSpPr/>
          <p:nvPr/>
        </p:nvSpPr>
        <p:spPr bwMode="auto">
          <a:xfrm>
            <a:off x="6558917" y="3972978"/>
            <a:ext cx="911924" cy="1941539"/>
          </a:xfrm>
          <a:custGeom>
            <a:avLst/>
            <a:gdLst>
              <a:gd name="T0" fmla="*/ 372 w 372"/>
              <a:gd name="T1" fmla="*/ 0 h 744"/>
              <a:gd name="T2" fmla="*/ 0 w 372"/>
              <a:gd name="T3" fmla="*/ 744 h 744"/>
              <a:gd name="T4" fmla="*/ 372 w 372"/>
              <a:gd name="T5" fmla="*/ 744 h 744"/>
              <a:gd name="T6" fmla="*/ 372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372" y="0"/>
                </a:moveTo>
                <a:cubicBezTo>
                  <a:pt x="372" y="0"/>
                  <a:pt x="280" y="528"/>
                  <a:pt x="0" y="744"/>
                </a:cubicBezTo>
                <a:cubicBezTo>
                  <a:pt x="372" y="744"/>
                  <a:pt x="372" y="744"/>
                  <a:pt x="372" y="744"/>
                </a:cubicBezTo>
                <a:lnTo>
                  <a:pt x="372" y="0"/>
                </a:lnTo>
                <a:close/>
              </a:path>
            </a:pathLst>
          </a:custGeom>
          <a:solidFill>
            <a:srgbClr val="D9742C">
              <a:alpha val="37000"/>
            </a:srgbClr>
          </a:solidFill>
          <a:ln>
            <a:noFill/>
          </a:ln>
        </p:spPr>
        <p:txBody>
          <a:bodyPr lIns="68580" tIns="34290" rIns="68580" bIns="34290"/>
          <a:lstStyle/>
          <a:p>
            <a:pPr defTabSz="513715">
              <a:defRPr/>
            </a:pPr>
            <a:endParaRPr lang="en-US" sz="800"/>
          </a:p>
        </p:txBody>
      </p:sp>
      <p:sp>
        <p:nvSpPr>
          <p:cNvPr id="16" name="Freeform 6"/>
          <p:cNvSpPr/>
          <p:nvPr/>
        </p:nvSpPr>
        <p:spPr bwMode="auto">
          <a:xfrm>
            <a:off x="7470841" y="3972978"/>
            <a:ext cx="914276" cy="1941539"/>
          </a:xfrm>
          <a:custGeom>
            <a:avLst/>
            <a:gdLst>
              <a:gd name="T0" fmla="*/ 0 w 372"/>
              <a:gd name="T1" fmla="*/ 0 h 744"/>
              <a:gd name="T2" fmla="*/ 372 w 372"/>
              <a:gd name="T3" fmla="*/ 744 h 744"/>
              <a:gd name="T4" fmla="*/ 0 w 372"/>
              <a:gd name="T5" fmla="*/ 744 h 744"/>
              <a:gd name="T6" fmla="*/ 0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0" y="0"/>
                </a:moveTo>
                <a:cubicBezTo>
                  <a:pt x="0" y="0"/>
                  <a:pt x="92" y="528"/>
                  <a:pt x="372" y="744"/>
                </a:cubicBezTo>
                <a:cubicBezTo>
                  <a:pt x="0" y="744"/>
                  <a:pt x="0" y="744"/>
                  <a:pt x="0" y="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C83F2F">
              <a:alpha val="43000"/>
            </a:srgbClr>
          </a:solidFill>
          <a:ln>
            <a:noFill/>
          </a:ln>
        </p:spPr>
        <p:txBody>
          <a:bodyPr lIns="68580" tIns="34290" rIns="68580" bIns="34290"/>
          <a:lstStyle/>
          <a:p>
            <a:pPr defTabSz="513715">
              <a:defRPr/>
            </a:pPr>
            <a:endParaRPr lang="en-US" sz="800"/>
          </a:p>
        </p:txBody>
      </p:sp>
      <p:sp>
        <p:nvSpPr>
          <p:cNvPr id="18" name="Freeform 5"/>
          <p:cNvSpPr/>
          <p:nvPr/>
        </p:nvSpPr>
        <p:spPr bwMode="auto">
          <a:xfrm>
            <a:off x="7880268" y="4615160"/>
            <a:ext cx="911924" cy="1299359"/>
          </a:xfrm>
          <a:custGeom>
            <a:avLst/>
            <a:gdLst>
              <a:gd name="T0" fmla="*/ 372 w 372"/>
              <a:gd name="T1" fmla="*/ 0 h 744"/>
              <a:gd name="T2" fmla="*/ 0 w 372"/>
              <a:gd name="T3" fmla="*/ 744 h 744"/>
              <a:gd name="T4" fmla="*/ 372 w 372"/>
              <a:gd name="T5" fmla="*/ 744 h 744"/>
              <a:gd name="T6" fmla="*/ 372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372" y="0"/>
                </a:moveTo>
                <a:cubicBezTo>
                  <a:pt x="372" y="0"/>
                  <a:pt x="280" y="528"/>
                  <a:pt x="0" y="744"/>
                </a:cubicBezTo>
                <a:cubicBezTo>
                  <a:pt x="372" y="744"/>
                  <a:pt x="372" y="744"/>
                  <a:pt x="372" y="744"/>
                </a:cubicBezTo>
                <a:lnTo>
                  <a:pt x="372" y="0"/>
                </a:lnTo>
                <a:close/>
              </a:path>
            </a:pathLst>
          </a:custGeom>
          <a:solidFill>
            <a:srgbClr val="D9742C">
              <a:alpha val="37000"/>
            </a:srgbClr>
          </a:solidFill>
          <a:ln>
            <a:noFill/>
          </a:ln>
        </p:spPr>
        <p:txBody>
          <a:bodyPr lIns="68580" tIns="34290" rIns="68580" bIns="34290"/>
          <a:lstStyle/>
          <a:p>
            <a:pPr defTabSz="513715">
              <a:defRPr/>
            </a:pPr>
            <a:endParaRPr lang="en-US" sz="800"/>
          </a:p>
        </p:txBody>
      </p:sp>
      <p:sp>
        <p:nvSpPr>
          <p:cNvPr id="19" name="Freeform 6"/>
          <p:cNvSpPr/>
          <p:nvPr/>
        </p:nvSpPr>
        <p:spPr bwMode="auto">
          <a:xfrm>
            <a:off x="8792192" y="4615160"/>
            <a:ext cx="914276" cy="1299359"/>
          </a:xfrm>
          <a:custGeom>
            <a:avLst/>
            <a:gdLst>
              <a:gd name="T0" fmla="*/ 0 w 372"/>
              <a:gd name="T1" fmla="*/ 0 h 744"/>
              <a:gd name="T2" fmla="*/ 372 w 372"/>
              <a:gd name="T3" fmla="*/ 744 h 744"/>
              <a:gd name="T4" fmla="*/ 0 w 372"/>
              <a:gd name="T5" fmla="*/ 744 h 744"/>
              <a:gd name="T6" fmla="*/ 0 w 372"/>
              <a:gd name="T7" fmla="*/ 0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2" h="744">
                <a:moveTo>
                  <a:pt x="0" y="0"/>
                </a:moveTo>
                <a:cubicBezTo>
                  <a:pt x="0" y="0"/>
                  <a:pt x="92" y="528"/>
                  <a:pt x="372" y="744"/>
                </a:cubicBezTo>
                <a:cubicBezTo>
                  <a:pt x="0" y="744"/>
                  <a:pt x="0" y="744"/>
                  <a:pt x="0" y="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C83F2F">
              <a:alpha val="43000"/>
            </a:srgbClr>
          </a:solidFill>
          <a:ln>
            <a:noFill/>
          </a:ln>
        </p:spPr>
        <p:txBody>
          <a:bodyPr lIns="68580" tIns="34290" rIns="68580" bIns="34290"/>
          <a:lstStyle/>
          <a:p>
            <a:pPr defTabSz="513715">
              <a:defRPr/>
            </a:pPr>
            <a:endParaRPr lang="en-US" sz="800"/>
          </a:p>
        </p:txBody>
      </p:sp>
      <p:sp>
        <p:nvSpPr>
          <p:cNvPr id="20" name="椭圆 19"/>
          <p:cNvSpPr/>
          <p:nvPr/>
        </p:nvSpPr>
        <p:spPr>
          <a:xfrm>
            <a:off x="2928787" y="3685399"/>
            <a:ext cx="862692" cy="862579"/>
          </a:xfrm>
          <a:prstGeom prst="ellipse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238552" y="2584725"/>
            <a:ext cx="862692" cy="862579"/>
          </a:xfrm>
          <a:prstGeom prst="ellipse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666582" y="1434626"/>
            <a:ext cx="862692" cy="862579"/>
          </a:xfrm>
          <a:prstGeom prst="ellipse">
            <a:avLst/>
          </a:prstGeom>
          <a:solidFill>
            <a:srgbClr val="C83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995479" y="3078202"/>
            <a:ext cx="862692" cy="862579"/>
          </a:xfrm>
          <a:prstGeom prst="ellipse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360847" y="3685399"/>
            <a:ext cx="862692" cy="862579"/>
          </a:xfrm>
          <a:prstGeom prst="ellipse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2"/>
          <p:cNvSpPr txBox="1"/>
          <p:nvPr/>
        </p:nvSpPr>
        <p:spPr>
          <a:xfrm>
            <a:off x="5457477" y="5941314"/>
            <a:ext cx="1077219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底薪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2"/>
          <p:cNvSpPr txBox="1"/>
          <p:nvPr/>
        </p:nvSpPr>
        <p:spPr>
          <a:xfrm>
            <a:off x="4191759" y="5941314"/>
            <a:ext cx="1077219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2"/>
          <p:cNvSpPr txBox="1"/>
          <p:nvPr/>
        </p:nvSpPr>
        <p:spPr>
          <a:xfrm>
            <a:off x="6957992" y="5941314"/>
            <a:ext cx="1077219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奖金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2"/>
          <p:cNvSpPr txBox="1"/>
          <p:nvPr/>
        </p:nvSpPr>
        <p:spPr>
          <a:xfrm>
            <a:off x="2769071" y="5941314"/>
            <a:ext cx="1077219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分红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2"/>
          <p:cNvSpPr txBox="1"/>
          <p:nvPr/>
        </p:nvSpPr>
        <p:spPr>
          <a:xfrm>
            <a:off x="8244149" y="5941314"/>
            <a:ext cx="1077219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188680" y="2331290"/>
            <a:ext cx="1826199" cy="3583228"/>
            <a:chOff x="3550496" y="1729943"/>
            <a:chExt cx="1635681" cy="3209825"/>
          </a:xfrm>
          <a:solidFill>
            <a:srgbClr val="D9742C">
              <a:alpha val="37000"/>
            </a:srgbClr>
          </a:solidFill>
        </p:grpSpPr>
        <p:sp>
          <p:nvSpPr>
            <p:cNvPr id="31" name="Freeform 5"/>
            <p:cNvSpPr/>
            <p:nvPr/>
          </p:nvSpPr>
          <p:spPr bwMode="auto">
            <a:xfrm>
              <a:off x="3550496" y="1729943"/>
              <a:ext cx="816788" cy="3209825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  <p:sp>
          <p:nvSpPr>
            <p:cNvPr id="32" name="Freeform 6"/>
            <p:cNvSpPr/>
            <p:nvPr/>
          </p:nvSpPr>
          <p:spPr bwMode="auto">
            <a:xfrm>
              <a:off x="4367285" y="1729943"/>
              <a:ext cx="818892" cy="3209825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 bwMode="auto">
          <a:xfrm>
            <a:off x="5799138" y="1751013"/>
            <a:ext cx="4957762" cy="3954462"/>
            <a:chOff x="5208649" y="1158221"/>
            <a:chExt cx="6264214" cy="4996068"/>
          </a:xfrm>
        </p:grpSpPr>
        <p:pic>
          <p:nvPicPr>
            <p:cNvPr id="3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8649" y="2398385"/>
              <a:ext cx="4106801" cy="274030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9738" y="3781153"/>
              <a:ext cx="1357312" cy="113109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9738" y="2401854"/>
              <a:ext cx="2143125" cy="1379299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5237" y="5168451"/>
              <a:ext cx="1700213" cy="98583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图片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8649" y="1158221"/>
              <a:ext cx="1892239" cy="123459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Freeform 5"/>
          <p:cNvSpPr/>
          <p:nvPr/>
        </p:nvSpPr>
        <p:spPr bwMode="auto">
          <a:xfrm>
            <a:off x="854155" y="2990334"/>
            <a:ext cx="1085991" cy="979884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D9742C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0" name="文本框 22"/>
          <p:cNvSpPr txBox="1"/>
          <p:nvPr/>
        </p:nvSpPr>
        <p:spPr>
          <a:xfrm>
            <a:off x="1090190" y="3183818"/>
            <a:ext cx="889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五险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一金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791088" y="1794690"/>
            <a:ext cx="1085991" cy="979884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83F2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878994" y="1961813"/>
            <a:ext cx="889184" cy="62324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00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800" b="1" dirty="0">
                <a:solidFill>
                  <a:schemeClr val="bg1"/>
                </a:solidFill>
              </a:rPr>
              <a:t>住房</a:t>
            </a:r>
            <a:endParaRPr lang="en-US" altLang="zh-CN" sz="1800" b="1" dirty="0">
              <a:solidFill>
                <a:schemeClr val="bg1"/>
              </a:solidFill>
            </a:endParaRPr>
          </a:p>
          <a:p>
            <a:r>
              <a:rPr lang="zh-CN" altLang="en-US" sz="1800" b="1" dirty="0">
                <a:solidFill>
                  <a:schemeClr val="bg1"/>
                </a:solidFill>
              </a:rPr>
              <a:t>补贴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5" name="Freeform 5"/>
          <p:cNvSpPr/>
          <p:nvPr/>
        </p:nvSpPr>
        <p:spPr bwMode="auto">
          <a:xfrm>
            <a:off x="1825767" y="2282962"/>
            <a:ext cx="1085991" cy="979884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83F2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22"/>
          <p:cNvSpPr txBox="1"/>
          <p:nvPr/>
        </p:nvSpPr>
        <p:spPr>
          <a:xfrm>
            <a:off x="1947651" y="2442022"/>
            <a:ext cx="889184" cy="62324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00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800" b="1" dirty="0">
                <a:solidFill>
                  <a:schemeClr val="bg1"/>
                </a:solidFill>
              </a:rPr>
              <a:t>交通</a:t>
            </a:r>
            <a:endParaRPr lang="en-US" altLang="zh-CN" sz="1800" b="1" dirty="0">
              <a:solidFill>
                <a:schemeClr val="bg1"/>
              </a:solidFill>
            </a:endParaRPr>
          </a:p>
          <a:p>
            <a:r>
              <a:rPr lang="zh-CN" altLang="en-US" sz="1800" b="1" dirty="0">
                <a:solidFill>
                  <a:schemeClr val="bg1"/>
                </a:solidFill>
              </a:rPr>
              <a:t>补贴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1835086" y="1131590"/>
            <a:ext cx="1085991" cy="979884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D9742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文本框 22"/>
          <p:cNvSpPr txBox="1"/>
          <p:nvPr/>
        </p:nvSpPr>
        <p:spPr>
          <a:xfrm>
            <a:off x="2062425" y="1309908"/>
            <a:ext cx="889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免费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体检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2921077" y="1725656"/>
            <a:ext cx="1085991" cy="979884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83F2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2"/>
          <p:cNvSpPr txBox="1"/>
          <p:nvPr/>
        </p:nvSpPr>
        <p:spPr>
          <a:xfrm>
            <a:off x="3071238" y="1903973"/>
            <a:ext cx="889184" cy="62324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800" b="1" dirty="0">
                <a:solidFill>
                  <a:schemeClr val="bg1"/>
                </a:solidFill>
              </a:rPr>
              <a:t>员工</a:t>
            </a:r>
            <a:endParaRPr lang="en-US" altLang="zh-CN" sz="1800" b="1" dirty="0">
              <a:solidFill>
                <a:schemeClr val="bg1"/>
              </a:solidFill>
            </a:endParaRPr>
          </a:p>
          <a:p>
            <a:r>
              <a:rPr lang="zh-CN" altLang="en-US" sz="1800" b="1" dirty="0">
                <a:solidFill>
                  <a:schemeClr val="bg1"/>
                </a:solidFill>
              </a:rPr>
              <a:t>食堂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2062425" y="3480276"/>
            <a:ext cx="1085991" cy="979884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83F2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2"/>
          <p:cNvSpPr txBox="1"/>
          <p:nvPr/>
        </p:nvSpPr>
        <p:spPr>
          <a:xfrm>
            <a:off x="2196378" y="3683291"/>
            <a:ext cx="889184" cy="62324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00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800" b="1" dirty="0">
                <a:solidFill>
                  <a:schemeClr val="bg1"/>
                </a:solidFill>
              </a:rPr>
              <a:t>节日</a:t>
            </a:r>
            <a:endParaRPr lang="en-US" altLang="zh-CN" sz="1800" b="1" dirty="0">
              <a:solidFill>
                <a:schemeClr val="bg1"/>
              </a:solidFill>
            </a:endParaRPr>
          </a:p>
          <a:p>
            <a:r>
              <a:rPr lang="zh-CN" altLang="en-US" sz="1800" b="1" dirty="0">
                <a:solidFill>
                  <a:schemeClr val="bg1"/>
                </a:solidFill>
              </a:rPr>
              <a:t>礼金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27" name="Freeform 5"/>
          <p:cNvSpPr/>
          <p:nvPr/>
        </p:nvSpPr>
        <p:spPr bwMode="auto">
          <a:xfrm>
            <a:off x="3092930" y="4055385"/>
            <a:ext cx="1085992" cy="979884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D9742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文本框 22"/>
          <p:cNvSpPr txBox="1"/>
          <p:nvPr/>
        </p:nvSpPr>
        <p:spPr>
          <a:xfrm>
            <a:off x="3320030" y="4233703"/>
            <a:ext cx="889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免费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5"/>
          <p:cNvSpPr/>
          <p:nvPr/>
        </p:nvSpPr>
        <p:spPr bwMode="auto">
          <a:xfrm>
            <a:off x="3131575" y="5144246"/>
            <a:ext cx="1085991" cy="979884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83F2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22"/>
          <p:cNvSpPr txBox="1"/>
          <p:nvPr/>
        </p:nvSpPr>
        <p:spPr>
          <a:xfrm>
            <a:off x="3259797" y="5305074"/>
            <a:ext cx="889184" cy="62324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00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800" b="1" dirty="0">
                <a:solidFill>
                  <a:schemeClr val="bg1"/>
                </a:solidFill>
              </a:rPr>
              <a:t>免费</a:t>
            </a:r>
            <a:endParaRPr lang="en-US" altLang="zh-CN" sz="1800" b="1" dirty="0">
              <a:solidFill>
                <a:schemeClr val="bg1"/>
              </a:solidFill>
            </a:endParaRPr>
          </a:p>
          <a:p>
            <a:r>
              <a:rPr lang="zh-CN" altLang="en-US" sz="1800" b="1" dirty="0">
                <a:solidFill>
                  <a:schemeClr val="bg1"/>
                </a:solidFill>
              </a:rPr>
              <a:t>体检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33" name="Freeform 5"/>
          <p:cNvSpPr/>
          <p:nvPr/>
        </p:nvSpPr>
        <p:spPr bwMode="auto">
          <a:xfrm>
            <a:off x="4136499" y="4536164"/>
            <a:ext cx="1085991" cy="979884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D9742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文本框 22"/>
          <p:cNvSpPr txBox="1"/>
          <p:nvPr/>
        </p:nvSpPr>
        <p:spPr>
          <a:xfrm>
            <a:off x="4402912" y="4696992"/>
            <a:ext cx="889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陪训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890050" y="1481886"/>
            <a:ext cx="4230666" cy="4230666"/>
          </a:xfrm>
          <a:prstGeom prst="ellipse">
            <a:avLst/>
          </a:prstGeom>
          <a:solidFill>
            <a:srgbClr val="EDA34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383412" y="1975248"/>
            <a:ext cx="3243942" cy="3243942"/>
          </a:xfrm>
          <a:prstGeom prst="ellipse">
            <a:avLst/>
          </a:prstGeom>
          <a:solidFill>
            <a:srgbClr val="C83F2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285619" y="3654721"/>
            <a:ext cx="3439531" cy="86946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en-US" altLang="zh-CN" sz="2800" b="1" dirty="0">
                <a:solidFill>
                  <a:schemeClr val="bg1"/>
                </a:solidFill>
              </a:rPr>
              <a:t>Position 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requirements</a:t>
            </a:r>
            <a:endParaRPr lang="en-US" altLang="zh-CN" sz="2800" b="1" dirty="0" smtClean="0">
              <a:solidFill>
                <a:schemeClr val="bg1"/>
              </a:solidFill>
            </a:endParaRPr>
          </a:p>
          <a:p>
            <a:pPr lvl="0"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招聘岗位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5371235" y="2490542"/>
            <a:ext cx="13227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904874" y="3620840"/>
            <a:ext cx="2201018" cy="0"/>
          </a:xfrm>
          <a:prstGeom prst="line">
            <a:avLst/>
          </a:prstGeom>
          <a:ln>
            <a:solidFill>
              <a:srgbClr val="D974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2970" y="1178656"/>
            <a:ext cx="10213848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AutoNum type="ea1ChsPeriod"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销售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总监 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岗位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描述：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1、根据公司业务发展的战略，制定公司的销售发展战略与销售执行策略；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2、负责销售队伍的组建、培训、指导、监督、管理、考评，建立奖罚方案；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3、制定销售计划、负责市场开拓、带领团队完成销售任务；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4、负责维护客户关系，提供客户管理营销渠道，提供客户产品解决方案，并协调执行；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任职要求：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1、市场营销、工商管理等相关专业，应届研究生,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MBA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优先考虑；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2、具有良好营销理念、销售管理、市场推广及市场活动策划能力；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3、具有良好的沟通表达、协调和谈判能力，具有和客户一对一进行提案能力；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4、有广告、媒体或互联网行业销售管理经验，有家居建材客户资源和社会关系者优先。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Oval 5"/>
          <p:cNvSpPr>
            <a:spLocks noChangeArrowheads="1"/>
          </p:cNvSpPr>
          <p:nvPr/>
        </p:nvSpPr>
        <p:spPr bwMode="auto">
          <a:xfrm>
            <a:off x="9834162" y="4713073"/>
            <a:ext cx="328027" cy="331671"/>
          </a:xfrm>
          <a:prstGeom prst="ellipse">
            <a:avLst/>
          </a:prstGeom>
          <a:solidFill>
            <a:srgbClr val="C83F2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6"/>
          <p:cNvSpPr/>
          <p:nvPr/>
        </p:nvSpPr>
        <p:spPr bwMode="auto">
          <a:xfrm>
            <a:off x="9579030" y="4702139"/>
            <a:ext cx="1022350" cy="2155861"/>
          </a:xfrm>
          <a:custGeom>
            <a:avLst/>
            <a:gdLst>
              <a:gd name="T0" fmla="*/ 4300 w 4300"/>
              <a:gd name="T1" fmla="*/ 221 h 9069"/>
              <a:gd name="T2" fmla="*/ 4025 w 4300"/>
              <a:gd name="T3" fmla="*/ 0 h 9069"/>
              <a:gd name="T4" fmla="*/ 3732 w 4300"/>
              <a:gd name="T5" fmla="*/ 295 h 9069"/>
              <a:gd name="T6" fmla="*/ 3732 w 4300"/>
              <a:gd name="T7" fmla="*/ 1581 h 9069"/>
              <a:gd name="T8" fmla="*/ 2274 w 4300"/>
              <a:gd name="T9" fmla="*/ 1581 h 9069"/>
              <a:gd name="T10" fmla="*/ 2197 w 4300"/>
              <a:gd name="T11" fmla="*/ 2150 h 9069"/>
              <a:gd name="T12" fmla="*/ 2028 w 4300"/>
              <a:gd name="T13" fmla="*/ 2716 h 9069"/>
              <a:gd name="T14" fmla="*/ 1926 w 4300"/>
              <a:gd name="T15" fmla="*/ 2297 h 9069"/>
              <a:gd name="T16" fmla="*/ 1839 w 4300"/>
              <a:gd name="T17" fmla="*/ 2070 h 9069"/>
              <a:gd name="T18" fmla="*/ 1987 w 4300"/>
              <a:gd name="T19" fmla="*/ 1925 h 9069"/>
              <a:gd name="T20" fmla="*/ 1769 w 4300"/>
              <a:gd name="T21" fmla="*/ 1715 h 9069"/>
              <a:gd name="T22" fmla="*/ 1551 w 4300"/>
              <a:gd name="T23" fmla="*/ 1925 h 9069"/>
              <a:gd name="T24" fmla="*/ 1699 w 4300"/>
              <a:gd name="T25" fmla="*/ 2070 h 9069"/>
              <a:gd name="T26" fmla="*/ 1612 w 4300"/>
              <a:gd name="T27" fmla="*/ 2297 h 9069"/>
              <a:gd name="T28" fmla="*/ 1510 w 4300"/>
              <a:gd name="T29" fmla="*/ 2716 h 9069"/>
              <a:gd name="T30" fmla="*/ 1340 w 4300"/>
              <a:gd name="T31" fmla="*/ 2150 h 9069"/>
              <a:gd name="T32" fmla="*/ 1264 w 4300"/>
              <a:gd name="T33" fmla="*/ 1581 h 9069"/>
              <a:gd name="T34" fmla="*/ 724 w 4300"/>
              <a:gd name="T35" fmla="*/ 1581 h 9069"/>
              <a:gd name="T36" fmla="*/ 0 w 4300"/>
              <a:gd name="T37" fmla="*/ 2311 h 9069"/>
              <a:gd name="T38" fmla="*/ 0 w 4300"/>
              <a:gd name="T39" fmla="*/ 4936 h 9069"/>
              <a:gd name="T40" fmla="*/ 293 w 4300"/>
              <a:gd name="T41" fmla="*/ 5231 h 9069"/>
              <a:gd name="T42" fmla="*/ 578 w 4300"/>
              <a:gd name="T43" fmla="*/ 4936 h 9069"/>
              <a:gd name="T44" fmla="*/ 578 w 4300"/>
              <a:gd name="T45" fmla="*/ 2746 h 9069"/>
              <a:gd name="T46" fmla="*/ 862 w 4300"/>
              <a:gd name="T47" fmla="*/ 2746 h 9069"/>
              <a:gd name="T48" fmla="*/ 862 w 4300"/>
              <a:gd name="T49" fmla="*/ 8676 h 9069"/>
              <a:gd name="T50" fmla="*/ 1261 w 4300"/>
              <a:gd name="T51" fmla="*/ 9069 h 9069"/>
              <a:gd name="T52" fmla="*/ 1651 w 4300"/>
              <a:gd name="T53" fmla="*/ 8676 h 9069"/>
              <a:gd name="T54" fmla="*/ 1651 w 4300"/>
              <a:gd name="T55" fmla="*/ 5182 h 9069"/>
              <a:gd name="T56" fmla="*/ 1895 w 4300"/>
              <a:gd name="T57" fmla="*/ 5182 h 9069"/>
              <a:gd name="T58" fmla="*/ 1895 w 4300"/>
              <a:gd name="T59" fmla="*/ 8676 h 9069"/>
              <a:gd name="T60" fmla="*/ 2285 w 4300"/>
              <a:gd name="T61" fmla="*/ 9069 h 9069"/>
              <a:gd name="T62" fmla="*/ 2676 w 4300"/>
              <a:gd name="T63" fmla="*/ 8676 h 9069"/>
              <a:gd name="T64" fmla="*/ 2676 w 4300"/>
              <a:gd name="T65" fmla="*/ 4902 h 9069"/>
              <a:gd name="T66" fmla="*/ 2676 w 4300"/>
              <a:gd name="T67" fmla="*/ 2261 h 9069"/>
              <a:gd name="T68" fmla="*/ 2676 w 4300"/>
              <a:gd name="T69" fmla="*/ 2149 h 9069"/>
              <a:gd name="T70" fmla="*/ 4135 w 4300"/>
              <a:gd name="T71" fmla="*/ 2149 h 9069"/>
              <a:gd name="T72" fmla="*/ 4135 w 4300"/>
              <a:gd name="T73" fmla="*/ 2149 h 9069"/>
              <a:gd name="T74" fmla="*/ 4300 w 4300"/>
              <a:gd name="T75" fmla="*/ 2149 h 9069"/>
              <a:gd name="T76" fmla="*/ 4300 w 4300"/>
              <a:gd name="T77" fmla="*/ 221 h 9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300" h="9069">
                <a:moveTo>
                  <a:pt x="4300" y="221"/>
                </a:moveTo>
                <a:cubicBezTo>
                  <a:pt x="4268" y="93"/>
                  <a:pt x="4155" y="0"/>
                  <a:pt x="4025" y="0"/>
                </a:cubicBezTo>
                <a:cubicBezTo>
                  <a:pt x="3862" y="0"/>
                  <a:pt x="3732" y="131"/>
                  <a:pt x="3732" y="295"/>
                </a:cubicBezTo>
                <a:cubicBezTo>
                  <a:pt x="3732" y="558"/>
                  <a:pt x="3732" y="1041"/>
                  <a:pt x="3732" y="1581"/>
                </a:cubicBezTo>
                <a:cubicBezTo>
                  <a:pt x="3038" y="1581"/>
                  <a:pt x="2356" y="1581"/>
                  <a:pt x="2274" y="1581"/>
                </a:cubicBezTo>
                <a:cubicBezTo>
                  <a:pt x="2270" y="1648"/>
                  <a:pt x="2250" y="1893"/>
                  <a:pt x="2197" y="2150"/>
                </a:cubicBezTo>
                <a:cubicBezTo>
                  <a:pt x="2167" y="2297"/>
                  <a:pt x="2028" y="2716"/>
                  <a:pt x="2028" y="2716"/>
                </a:cubicBezTo>
                <a:cubicBezTo>
                  <a:pt x="2028" y="2716"/>
                  <a:pt x="1952" y="2396"/>
                  <a:pt x="1926" y="2297"/>
                </a:cubicBezTo>
                <a:cubicBezTo>
                  <a:pt x="1907" y="2226"/>
                  <a:pt x="1839" y="2070"/>
                  <a:pt x="1839" y="2070"/>
                </a:cubicBezTo>
                <a:cubicBezTo>
                  <a:pt x="1987" y="1925"/>
                  <a:pt x="1987" y="1925"/>
                  <a:pt x="1987" y="1925"/>
                </a:cubicBezTo>
                <a:cubicBezTo>
                  <a:pt x="1769" y="1715"/>
                  <a:pt x="1769" y="1715"/>
                  <a:pt x="1769" y="1715"/>
                </a:cubicBezTo>
                <a:cubicBezTo>
                  <a:pt x="1551" y="1925"/>
                  <a:pt x="1551" y="1925"/>
                  <a:pt x="1551" y="1925"/>
                </a:cubicBezTo>
                <a:cubicBezTo>
                  <a:pt x="1699" y="2070"/>
                  <a:pt x="1699" y="2070"/>
                  <a:pt x="1699" y="2070"/>
                </a:cubicBezTo>
                <a:cubicBezTo>
                  <a:pt x="1699" y="2070"/>
                  <a:pt x="1631" y="2226"/>
                  <a:pt x="1612" y="2297"/>
                </a:cubicBezTo>
                <a:cubicBezTo>
                  <a:pt x="1586" y="2396"/>
                  <a:pt x="1510" y="2716"/>
                  <a:pt x="1510" y="2716"/>
                </a:cubicBezTo>
                <a:cubicBezTo>
                  <a:pt x="1510" y="2716"/>
                  <a:pt x="1371" y="2297"/>
                  <a:pt x="1340" y="2150"/>
                </a:cubicBezTo>
                <a:cubicBezTo>
                  <a:pt x="1288" y="1893"/>
                  <a:pt x="1268" y="1648"/>
                  <a:pt x="1264" y="1581"/>
                </a:cubicBezTo>
                <a:cubicBezTo>
                  <a:pt x="724" y="1581"/>
                  <a:pt x="724" y="1581"/>
                  <a:pt x="724" y="1581"/>
                </a:cubicBezTo>
                <a:cubicBezTo>
                  <a:pt x="326" y="1581"/>
                  <a:pt x="0" y="1910"/>
                  <a:pt x="0" y="2311"/>
                </a:cubicBezTo>
                <a:cubicBezTo>
                  <a:pt x="0" y="2623"/>
                  <a:pt x="0" y="4936"/>
                  <a:pt x="0" y="4936"/>
                </a:cubicBezTo>
                <a:cubicBezTo>
                  <a:pt x="0" y="5100"/>
                  <a:pt x="130" y="5231"/>
                  <a:pt x="293" y="5231"/>
                </a:cubicBezTo>
                <a:cubicBezTo>
                  <a:pt x="447" y="5231"/>
                  <a:pt x="578" y="5100"/>
                  <a:pt x="578" y="4936"/>
                </a:cubicBezTo>
                <a:cubicBezTo>
                  <a:pt x="578" y="4690"/>
                  <a:pt x="578" y="2746"/>
                  <a:pt x="578" y="2746"/>
                </a:cubicBezTo>
                <a:cubicBezTo>
                  <a:pt x="862" y="2746"/>
                  <a:pt x="862" y="2746"/>
                  <a:pt x="862" y="2746"/>
                </a:cubicBezTo>
                <a:cubicBezTo>
                  <a:pt x="862" y="4600"/>
                  <a:pt x="862" y="8676"/>
                  <a:pt x="862" y="8676"/>
                </a:cubicBezTo>
                <a:cubicBezTo>
                  <a:pt x="862" y="8897"/>
                  <a:pt x="1041" y="9069"/>
                  <a:pt x="1261" y="9069"/>
                </a:cubicBezTo>
                <a:cubicBezTo>
                  <a:pt x="1472" y="9069"/>
                  <a:pt x="1651" y="8897"/>
                  <a:pt x="1651" y="8676"/>
                </a:cubicBezTo>
                <a:cubicBezTo>
                  <a:pt x="1651" y="5182"/>
                  <a:pt x="1651" y="5182"/>
                  <a:pt x="1651" y="5182"/>
                </a:cubicBezTo>
                <a:cubicBezTo>
                  <a:pt x="1895" y="5182"/>
                  <a:pt x="1895" y="5182"/>
                  <a:pt x="1895" y="5182"/>
                </a:cubicBezTo>
                <a:cubicBezTo>
                  <a:pt x="1895" y="8676"/>
                  <a:pt x="1895" y="8676"/>
                  <a:pt x="1895" y="8676"/>
                </a:cubicBezTo>
                <a:cubicBezTo>
                  <a:pt x="1895" y="8897"/>
                  <a:pt x="2066" y="9069"/>
                  <a:pt x="2285" y="9069"/>
                </a:cubicBezTo>
                <a:cubicBezTo>
                  <a:pt x="2497" y="9069"/>
                  <a:pt x="2676" y="8897"/>
                  <a:pt x="2676" y="8676"/>
                </a:cubicBezTo>
                <a:cubicBezTo>
                  <a:pt x="2676" y="7185"/>
                  <a:pt x="2676" y="5912"/>
                  <a:pt x="2676" y="4902"/>
                </a:cubicBezTo>
                <a:cubicBezTo>
                  <a:pt x="2676" y="3213"/>
                  <a:pt x="2676" y="2261"/>
                  <a:pt x="2676" y="2261"/>
                </a:cubicBezTo>
                <a:cubicBezTo>
                  <a:pt x="2676" y="2149"/>
                  <a:pt x="2676" y="2149"/>
                  <a:pt x="2676" y="2149"/>
                </a:cubicBezTo>
                <a:cubicBezTo>
                  <a:pt x="4135" y="2149"/>
                  <a:pt x="4135" y="2149"/>
                  <a:pt x="4135" y="2149"/>
                </a:cubicBezTo>
                <a:cubicBezTo>
                  <a:pt x="4135" y="2149"/>
                  <a:pt x="4135" y="2149"/>
                  <a:pt x="4135" y="2149"/>
                </a:cubicBezTo>
                <a:cubicBezTo>
                  <a:pt x="4300" y="2149"/>
                  <a:pt x="4300" y="2149"/>
                  <a:pt x="4300" y="2149"/>
                </a:cubicBezTo>
                <a:lnTo>
                  <a:pt x="4300" y="221"/>
                </a:lnTo>
                <a:close/>
              </a:path>
            </a:pathLst>
          </a:custGeom>
          <a:solidFill>
            <a:srgbClr val="C83F2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11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10"/>
          <p:cNvSpPr/>
          <p:nvPr/>
        </p:nvSpPr>
        <p:spPr bwMode="auto">
          <a:xfrm>
            <a:off x="9977661" y="4005161"/>
            <a:ext cx="163880" cy="161904"/>
          </a:xfrm>
          <a:custGeom>
            <a:avLst/>
            <a:gdLst>
              <a:gd name="T0" fmla="*/ 554 w 596"/>
              <a:gd name="T1" fmla="*/ 596 h 596"/>
              <a:gd name="T2" fmla="*/ 512 w 596"/>
              <a:gd name="T3" fmla="*/ 554 h 596"/>
              <a:gd name="T4" fmla="*/ 42 w 596"/>
              <a:gd name="T5" fmla="*/ 84 h 596"/>
              <a:gd name="T6" fmla="*/ 0 w 596"/>
              <a:gd name="T7" fmla="*/ 42 h 596"/>
              <a:gd name="T8" fmla="*/ 42 w 596"/>
              <a:gd name="T9" fmla="*/ 0 h 596"/>
              <a:gd name="T10" fmla="*/ 596 w 596"/>
              <a:gd name="T11" fmla="*/ 554 h 596"/>
              <a:gd name="T12" fmla="*/ 554 w 596"/>
              <a:gd name="T13" fmla="*/ 596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596">
                <a:moveTo>
                  <a:pt x="554" y="596"/>
                </a:moveTo>
                <a:cubicBezTo>
                  <a:pt x="530" y="596"/>
                  <a:pt x="512" y="577"/>
                  <a:pt x="512" y="554"/>
                </a:cubicBezTo>
                <a:cubicBezTo>
                  <a:pt x="512" y="295"/>
                  <a:pt x="301" y="84"/>
                  <a:pt x="42" y="84"/>
                </a:cubicBezTo>
                <a:cubicBezTo>
                  <a:pt x="18" y="84"/>
                  <a:pt x="0" y="66"/>
                  <a:pt x="0" y="42"/>
                </a:cubicBezTo>
                <a:cubicBezTo>
                  <a:pt x="0" y="19"/>
                  <a:pt x="18" y="0"/>
                  <a:pt x="42" y="0"/>
                </a:cubicBezTo>
                <a:cubicBezTo>
                  <a:pt x="347" y="0"/>
                  <a:pt x="596" y="249"/>
                  <a:pt x="596" y="554"/>
                </a:cubicBezTo>
                <a:cubicBezTo>
                  <a:pt x="596" y="577"/>
                  <a:pt x="577" y="596"/>
                  <a:pt x="554" y="596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11"/>
          <p:cNvSpPr/>
          <p:nvPr/>
        </p:nvSpPr>
        <p:spPr bwMode="auto">
          <a:xfrm>
            <a:off x="10015174" y="4244068"/>
            <a:ext cx="51336" cy="209291"/>
          </a:xfrm>
          <a:custGeom>
            <a:avLst/>
            <a:gdLst>
              <a:gd name="T0" fmla="*/ 9 w 26"/>
              <a:gd name="T1" fmla="*/ 106 h 106"/>
              <a:gd name="T2" fmla="*/ 0 w 26"/>
              <a:gd name="T3" fmla="*/ 105 h 106"/>
              <a:gd name="T4" fmla="*/ 18 w 26"/>
              <a:gd name="T5" fmla="*/ 0 h 106"/>
              <a:gd name="T6" fmla="*/ 26 w 26"/>
              <a:gd name="T7" fmla="*/ 2 h 106"/>
              <a:gd name="T8" fmla="*/ 9 w 26"/>
              <a:gd name="T9" fmla="*/ 106 h 106"/>
              <a:gd name="T10" fmla="*/ 9 w 26"/>
              <a:gd name="T11" fmla="*/ 10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106">
                <a:moveTo>
                  <a:pt x="9" y="106"/>
                </a:moveTo>
                <a:lnTo>
                  <a:pt x="0" y="105"/>
                </a:lnTo>
                <a:lnTo>
                  <a:pt x="18" y="0"/>
                </a:lnTo>
                <a:lnTo>
                  <a:pt x="26" y="2"/>
                </a:lnTo>
                <a:lnTo>
                  <a:pt x="9" y="106"/>
                </a:lnTo>
                <a:lnTo>
                  <a:pt x="9" y="106"/>
                </a:ln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12"/>
          <p:cNvSpPr/>
          <p:nvPr/>
        </p:nvSpPr>
        <p:spPr bwMode="auto">
          <a:xfrm>
            <a:off x="9912503" y="4244068"/>
            <a:ext cx="51336" cy="209291"/>
          </a:xfrm>
          <a:custGeom>
            <a:avLst/>
            <a:gdLst>
              <a:gd name="T0" fmla="*/ 17 w 26"/>
              <a:gd name="T1" fmla="*/ 106 h 106"/>
              <a:gd name="T2" fmla="*/ 0 w 26"/>
              <a:gd name="T3" fmla="*/ 2 h 106"/>
              <a:gd name="T4" fmla="*/ 9 w 26"/>
              <a:gd name="T5" fmla="*/ 0 h 106"/>
              <a:gd name="T6" fmla="*/ 26 w 26"/>
              <a:gd name="T7" fmla="*/ 105 h 106"/>
              <a:gd name="T8" fmla="*/ 17 w 26"/>
              <a:gd name="T9" fmla="*/ 106 h 106"/>
              <a:gd name="T10" fmla="*/ 17 w 26"/>
              <a:gd name="T11" fmla="*/ 10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106">
                <a:moveTo>
                  <a:pt x="17" y="106"/>
                </a:moveTo>
                <a:lnTo>
                  <a:pt x="0" y="2"/>
                </a:lnTo>
                <a:lnTo>
                  <a:pt x="9" y="0"/>
                </a:lnTo>
                <a:lnTo>
                  <a:pt x="26" y="105"/>
                </a:lnTo>
                <a:lnTo>
                  <a:pt x="17" y="106"/>
                </a:lnTo>
                <a:lnTo>
                  <a:pt x="17" y="106"/>
                </a:ln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13"/>
          <p:cNvSpPr/>
          <p:nvPr/>
        </p:nvSpPr>
        <p:spPr bwMode="auto">
          <a:xfrm>
            <a:off x="9926325" y="4246043"/>
            <a:ext cx="132288" cy="27643"/>
          </a:xfrm>
          <a:custGeom>
            <a:avLst/>
            <a:gdLst>
              <a:gd name="T0" fmla="*/ 486 w 486"/>
              <a:gd name="T1" fmla="*/ 102 h 102"/>
              <a:gd name="T2" fmla="*/ 440 w 486"/>
              <a:gd name="T3" fmla="*/ 58 h 102"/>
              <a:gd name="T4" fmla="*/ 425 w 486"/>
              <a:gd name="T5" fmla="*/ 34 h 102"/>
              <a:gd name="T6" fmla="*/ 410 w 486"/>
              <a:gd name="T7" fmla="*/ 58 h 102"/>
              <a:gd name="T8" fmla="*/ 364 w 486"/>
              <a:gd name="T9" fmla="*/ 102 h 102"/>
              <a:gd name="T10" fmla="*/ 318 w 486"/>
              <a:gd name="T11" fmla="*/ 58 h 102"/>
              <a:gd name="T12" fmla="*/ 304 w 486"/>
              <a:gd name="T13" fmla="*/ 34 h 102"/>
              <a:gd name="T14" fmla="*/ 289 w 486"/>
              <a:gd name="T15" fmla="*/ 58 h 102"/>
              <a:gd name="T16" fmla="*/ 243 w 486"/>
              <a:gd name="T17" fmla="*/ 102 h 102"/>
              <a:gd name="T18" fmla="*/ 197 w 486"/>
              <a:gd name="T19" fmla="*/ 58 h 102"/>
              <a:gd name="T20" fmla="*/ 182 w 486"/>
              <a:gd name="T21" fmla="*/ 34 h 102"/>
              <a:gd name="T22" fmla="*/ 167 w 486"/>
              <a:gd name="T23" fmla="*/ 58 h 102"/>
              <a:gd name="T24" fmla="*/ 121 w 486"/>
              <a:gd name="T25" fmla="*/ 102 h 102"/>
              <a:gd name="T26" fmla="*/ 76 w 486"/>
              <a:gd name="T27" fmla="*/ 58 h 102"/>
              <a:gd name="T28" fmla="*/ 61 w 486"/>
              <a:gd name="T29" fmla="*/ 34 h 102"/>
              <a:gd name="T30" fmla="*/ 46 w 486"/>
              <a:gd name="T31" fmla="*/ 58 h 102"/>
              <a:gd name="T32" fmla="*/ 0 w 486"/>
              <a:gd name="T33" fmla="*/ 102 h 102"/>
              <a:gd name="T34" fmla="*/ 0 w 486"/>
              <a:gd name="T35" fmla="*/ 68 h 102"/>
              <a:gd name="T36" fmla="*/ 15 w 486"/>
              <a:gd name="T37" fmla="*/ 44 h 102"/>
              <a:gd name="T38" fmla="*/ 61 w 486"/>
              <a:gd name="T39" fmla="*/ 0 h 102"/>
              <a:gd name="T40" fmla="*/ 107 w 486"/>
              <a:gd name="T41" fmla="*/ 44 h 102"/>
              <a:gd name="T42" fmla="*/ 121 w 486"/>
              <a:gd name="T43" fmla="*/ 68 h 102"/>
              <a:gd name="T44" fmla="*/ 136 w 486"/>
              <a:gd name="T45" fmla="*/ 44 h 102"/>
              <a:gd name="T46" fmla="*/ 182 w 486"/>
              <a:gd name="T47" fmla="*/ 0 h 102"/>
              <a:gd name="T48" fmla="*/ 228 w 486"/>
              <a:gd name="T49" fmla="*/ 44 h 102"/>
              <a:gd name="T50" fmla="*/ 243 w 486"/>
              <a:gd name="T51" fmla="*/ 68 h 102"/>
              <a:gd name="T52" fmla="*/ 258 w 486"/>
              <a:gd name="T53" fmla="*/ 44 h 102"/>
              <a:gd name="T54" fmla="*/ 304 w 486"/>
              <a:gd name="T55" fmla="*/ 0 h 102"/>
              <a:gd name="T56" fmla="*/ 349 w 486"/>
              <a:gd name="T57" fmla="*/ 44 h 102"/>
              <a:gd name="T58" fmla="*/ 364 w 486"/>
              <a:gd name="T59" fmla="*/ 68 h 102"/>
              <a:gd name="T60" fmla="*/ 379 w 486"/>
              <a:gd name="T61" fmla="*/ 44 h 102"/>
              <a:gd name="T62" fmla="*/ 425 w 486"/>
              <a:gd name="T63" fmla="*/ 0 h 102"/>
              <a:gd name="T64" fmla="*/ 471 w 486"/>
              <a:gd name="T65" fmla="*/ 44 h 102"/>
              <a:gd name="T66" fmla="*/ 486 w 486"/>
              <a:gd name="T67" fmla="*/ 68 h 102"/>
              <a:gd name="T68" fmla="*/ 486 w 486"/>
              <a:gd name="T69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86" h="102">
                <a:moveTo>
                  <a:pt x="486" y="102"/>
                </a:moveTo>
                <a:cubicBezTo>
                  <a:pt x="459" y="102"/>
                  <a:pt x="448" y="77"/>
                  <a:pt x="440" y="58"/>
                </a:cubicBezTo>
                <a:cubicBezTo>
                  <a:pt x="436" y="50"/>
                  <a:pt x="429" y="34"/>
                  <a:pt x="425" y="34"/>
                </a:cubicBezTo>
                <a:cubicBezTo>
                  <a:pt x="421" y="34"/>
                  <a:pt x="414" y="50"/>
                  <a:pt x="410" y="58"/>
                </a:cubicBezTo>
                <a:cubicBezTo>
                  <a:pt x="402" y="77"/>
                  <a:pt x="390" y="102"/>
                  <a:pt x="364" y="102"/>
                </a:cubicBezTo>
                <a:cubicBezTo>
                  <a:pt x="338" y="102"/>
                  <a:pt x="327" y="77"/>
                  <a:pt x="318" y="58"/>
                </a:cubicBezTo>
                <a:cubicBezTo>
                  <a:pt x="315" y="50"/>
                  <a:pt x="308" y="34"/>
                  <a:pt x="304" y="34"/>
                </a:cubicBezTo>
                <a:cubicBezTo>
                  <a:pt x="299" y="34"/>
                  <a:pt x="292" y="50"/>
                  <a:pt x="289" y="58"/>
                </a:cubicBezTo>
                <a:cubicBezTo>
                  <a:pt x="281" y="77"/>
                  <a:pt x="269" y="102"/>
                  <a:pt x="243" y="102"/>
                </a:cubicBezTo>
                <a:cubicBezTo>
                  <a:pt x="217" y="102"/>
                  <a:pt x="205" y="77"/>
                  <a:pt x="197" y="58"/>
                </a:cubicBezTo>
                <a:cubicBezTo>
                  <a:pt x="193" y="50"/>
                  <a:pt x="186" y="34"/>
                  <a:pt x="182" y="34"/>
                </a:cubicBezTo>
                <a:cubicBezTo>
                  <a:pt x="178" y="34"/>
                  <a:pt x="171" y="50"/>
                  <a:pt x="167" y="58"/>
                </a:cubicBezTo>
                <a:cubicBezTo>
                  <a:pt x="159" y="77"/>
                  <a:pt x="148" y="102"/>
                  <a:pt x="121" y="102"/>
                </a:cubicBezTo>
                <a:cubicBezTo>
                  <a:pt x="95" y="102"/>
                  <a:pt x="84" y="77"/>
                  <a:pt x="76" y="58"/>
                </a:cubicBezTo>
                <a:cubicBezTo>
                  <a:pt x="72" y="50"/>
                  <a:pt x="65" y="34"/>
                  <a:pt x="61" y="34"/>
                </a:cubicBezTo>
                <a:cubicBezTo>
                  <a:pt x="57" y="34"/>
                  <a:pt x="49" y="50"/>
                  <a:pt x="46" y="58"/>
                </a:cubicBezTo>
                <a:cubicBezTo>
                  <a:pt x="38" y="77"/>
                  <a:pt x="26" y="102"/>
                  <a:pt x="0" y="102"/>
                </a:cubicBezTo>
                <a:cubicBezTo>
                  <a:pt x="0" y="68"/>
                  <a:pt x="0" y="68"/>
                  <a:pt x="0" y="68"/>
                </a:cubicBezTo>
                <a:cubicBezTo>
                  <a:pt x="4" y="68"/>
                  <a:pt x="11" y="52"/>
                  <a:pt x="15" y="44"/>
                </a:cubicBezTo>
                <a:cubicBezTo>
                  <a:pt x="23" y="25"/>
                  <a:pt x="34" y="0"/>
                  <a:pt x="61" y="0"/>
                </a:cubicBezTo>
                <a:cubicBezTo>
                  <a:pt x="87" y="0"/>
                  <a:pt x="98" y="25"/>
                  <a:pt x="107" y="44"/>
                </a:cubicBezTo>
                <a:cubicBezTo>
                  <a:pt x="110" y="52"/>
                  <a:pt x="117" y="68"/>
                  <a:pt x="121" y="68"/>
                </a:cubicBezTo>
                <a:cubicBezTo>
                  <a:pt x="126" y="68"/>
                  <a:pt x="133" y="52"/>
                  <a:pt x="136" y="44"/>
                </a:cubicBezTo>
                <a:cubicBezTo>
                  <a:pt x="145" y="25"/>
                  <a:pt x="156" y="0"/>
                  <a:pt x="182" y="0"/>
                </a:cubicBezTo>
                <a:cubicBezTo>
                  <a:pt x="208" y="0"/>
                  <a:pt x="220" y="25"/>
                  <a:pt x="228" y="44"/>
                </a:cubicBezTo>
                <a:cubicBezTo>
                  <a:pt x="232" y="52"/>
                  <a:pt x="239" y="68"/>
                  <a:pt x="243" y="68"/>
                </a:cubicBezTo>
                <a:cubicBezTo>
                  <a:pt x="247" y="68"/>
                  <a:pt x="254" y="52"/>
                  <a:pt x="258" y="44"/>
                </a:cubicBezTo>
                <a:cubicBezTo>
                  <a:pt x="266" y="25"/>
                  <a:pt x="277" y="0"/>
                  <a:pt x="304" y="0"/>
                </a:cubicBezTo>
                <a:cubicBezTo>
                  <a:pt x="330" y="0"/>
                  <a:pt x="341" y="25"/>
                  <a:pt x="349" y="44"/>
                </a:cubicBezTo>
                <a:cubicBezTo>
                  <a:pt x="353" y="52"/>
                  <a:pt x="360" y="68"/>
                  <a:pt x="364" y="68"/>
                </a:cubicBezTo>
                <a:cubicBezTo>
                  <a:pt x="368" y="68"/>
                  <a:pt x="376" y="52"/>
                  <a:pt x="379" y="44"/>
                </a:cubicBezTo>
                <a:cubicBezTo>
                  <a:pt x="387" y="25"/>
                  <a:pt x="399" y="0"/>
                  <a:pt x="425" y="0"/>
                </a:cubicBezTo>
                <a:cubicBezTo>
                  <a:pt x="451" y="0"/>
                  <a:pt x="463" y="25"/>
                  <a:pt x="471" y="44"/>
                </a:cubicBezTo>
                <a:cubicBezTo>
                  <a:pt x="474" y="52"/>
                  <a:pt x="481" y="68"/>
                  <a:pt x="486" y="68"/>
                </a:cubicBezTo>
                <a:cubicBezTo>
                  <a:pt x="486" y="102"/>
                  <a:pt x="486" y="102"/>
                  <a:pt x="486" y="102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14"/>
          <p:cNvSpPr/>
          <p:nvPr/>
        </p:nvSpPr>
        <p:spPr bwMode="auto">
          <a:xfrm>
            <a:off x="9977661" y="3760330"/>
            <a:ext cx="23693" cy="142160"/>
          </a:xfrm>
          <a:custGeom>
            <a:avLst/>
            <a:gdLst>
              <a:gd name="T0" fmla="*/ 42 w 84"/>
              <a:gd name="T1" fmla="*/ 524 h 524"/>
              <a:gd name="T2" fmla="*/ 0 w 84"/>
              <a:gd name="T3" fmla="*/ 482 h 524"/>
              <a:gd name="T4" fmla="*/ 0 w 84"/>
              <a:gd name="T5" fmla="*/ 42 h 524"/>
              <a:gd name="T6" fmla="*/ 42 w 84"/>
              <a:gd name="T7" fmla="*/ 0 h 524"/>
              <a:gd name="T8" fmla="*/ 84 w 84"/>
              <a:gd name="T9" fmla="*/ 42 h 524"/>
              <a:gd name="T10" fmla="*/ 84 w 84"/>
              <a:gd name="T11" fmla="*/ 482 h 524"/>
              <a:gd name="T12" fmla="*/ 42 w 84"/>
              <a:gd name="T13" fmla="*/ 524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" h="524">
                <a:moveTo>
                  <a:pt x="42" y="524"/>
                </a:moveTo>
                <a:cubicBezTo>
                  <a:pt x="19" y="524"/>
                  <a:pt x="0" y="505"/>
                  <a:pt x="0" y="48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19" y="0"/>
                  <a:pt x="42" y="0"/>
                </a:cubicBezTo>
                <a:cubicBezTo>
                  <a:pt x="66" y="0"/>
                  <a:pt x="84" y="19"/>
                  <a:pt x="84" y="42"/>
                </a:cubicBezTo>
                <a:cubicBezTo>
                  <a:pt x="84" y="482"/>
                  <a:pt x="84" y="482"/>
                  <a:pt x="84" y="482"/>
                </a:cubicBezTo>
                <a:cubicBezTo>
                  <a:pt x="84" y="505"/>
                  <a:pt x="66" y="524"/>
                  <a:pt x="42" y="524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5"/>
          <p:cNvSpPr/>
          <p:nvPr/>
        </p:nvSpPr>
        <p:spPr bwMode="auto">
          <a:xfrm>
            <a:off x="10113897" y="3811666"/>
            <a:ext cx="84901" cy="128340"/>
          </a:xfrm>
          <a:custGeom>
            <a:avLst/>
            <a:gdLst>
              <a:gd name="T0" fmla="*/ 48 w 316"/>
              <a:gd name="T1" fmla="*/ 471 h 471"/>
              <a:gd name="T2" fmla="*/ 27 w 316"/>
              <a:gd name="T3" fmla="*/ 465 h 471"/>
              <a:gd name="T4" fmla="*/ 12 w 316"/>
              <a:gd name="T5" fmla="*/ 408 h 471"/>
              <a:gd name="T6" fmla="*/ 232 w 316"/>
              <a:gd name="T7" fmla="*/ 27 h 471"/>
              <a:gd name="T8" fmla="*/ 289 w 316"/>
              <a:gd name="T9" fmla="*/ 11 h 471"/>
              <a:gd name="T10" fmla="*/ 304 w 316"/>
              <a:gd name="T11" fmla="*/ 69 h 471"/>
              <a:gd name="T12" fmla="*/ 84 w 316"/>
              <a:gd name="T13" fmla="*/ 450 h 471"/>
              <a:gd name="T14" fmla="*/ 48 w 316"/>
              <a:gd name="T15" fmla="*/ 471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6" h="471">
                <a:moveTo>
                  <a:pt x="48" y="471"/>
                </a:moveTo>
                <a:cubicBezTo>
                  <a:pt x="41" y="471"/>
                  <a:pt x="34" y="469"/>
                  <a:pt x="27" y="465"/>
                </a:cubicBezTo>
                <a:cubicBezTo>
                  <a:pt x="7" y="454"/>
                  <a:pt x="0" y="428"/>
                  <a:pt x="12" y="408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43" y="7"/>
                  <a:pt x="269" y="0"/>
                  <a:pt x="289" y="11"/>
                </a:cubicBezTo>
                <a:cubicBezTo>
                  <a:pt x="309" y="23"/>
                  <a:pt x="316" y="49"/>
                  <a:pt x="304" y="69"/>
                </a:cubicBezTo>
                <a:cubicBezTo>
                  <a:pt x="84" y="450"/>
                  <a:pt x="84" y="450"/>
                  <a:pt x="84" y="450"/>
                </a:cubicBezTo>
                <a:cubicBezTo>
                  <a:pt x="77" y="463"/>
                  <a:pt x="63" y="471"/>
                  <a:pt x="48" y="471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16"/>
          <p:cNvSpPr/>
          <p:nvPr/>
        </p:nvSpPr>
        <p:spPr bwMode="auto">
          <a:xfrm>
            <a:off x="10214594" y="3955801"/>
            <a:ext cx="128340" cy="82927"/>
          </a:xfrm>
          <a:custGeom>
            <a:avLst/>
            <a:gdLst>
              <a:gd name="T0" fmla="*/ 48 w 477"/>
              <a:gd name="T1" fmla="*/ 309 h 309"/>
              <a:gd name="T2" fmla="*/ 12 w 477"/>
              <a:gd name="T3" fmla="*/ 289 h 309"/>
              <a:gd name="T4" fmla="*/ 27 w 477"/>
              <a:gd name="T5" fmla="*/ 231 h 309"/>
              <a:gd name="T6" fmla="*/ 408 w 477"/>
              <a:gd name="T7" fmla="*/ 11 h 309"/>
              <a:gd name="T8" fmla="*/ 466 w 477"/>
              <a:gd name="T9" fmla="*/ 27 h 309"/>
              <a:gd name="T10" fmla="*/ 450 w 477"/>
              <a:gd name="T11" fmla="*/ 84 h 309"/>
              <a:gd name="T12" fmla="*/ 69 w 477"/>
              <a:gd name="T13" fmla="*/ 304 h 309"/>
              <a:gd name="T14" fmla="*/ 48 w 477"/>
              <a:gd name="T15" fmla="*/ 309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7" h="309">
                <a:moveTo>
                  <a:pt x="48" y="309"/>
                </a:moveTo>
                <a:cubicBezTo>
                  <a:pt x="34" y="309"/>
                  <a:pt x="20" y="302"/>
                  <a:pt x="12" y="289"/>
                </a:cubicBezTo>
                <a:cubicBezTo>
                  <a:pt x="0" y="268"/>
                  <a:pt x="7" y="243"/>
                  <a:pt x="27" y="231"/>
                </a:cubicBezTo>
                <a:cubicBezTo>
                  <a:pt x="408" y="11"/>
                  <a:pt x="408" y="11"/>
                  <a:pt x="408" y="11"/>
                </a:cubicBezTo>
                <a:cubicBezTo>
                  <a:pt x="428" y="0"/>
                  <a:pt x="454" y="7"/>
                  <a:pt x="466" y="27"/>
                </a:cubicBezTo>
                <a:cubicBezTo>
                  <a:pt x="477" y="47"/>
                  <a:pt x="470" y="72"/>
                  <a:pt x="450" y="84"/>
                </a:cubicBezTo>
                <a:cubicBezTo>
                  <a:pt x="69" y="304"/>
                  <a:pt x="69" y="304"/>
                  <a:pt x="69" y="304"/>
                </a:cubicBezTo>
                <a:cubicBezTo>
                  <a:pt x="63" y="308"/>
                  <a:pt x="55" y="309"/>
                  <a:pt x="48" y="309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17"/>
          <p:cNvSpPr/>
          <p:nvPr/>
        </p:nvSpPr>
        <p:spPr bwMode="auto">
          <a:xfrm>
            <a:off x="10252108" y="4153245"/>
            <a:ext cx="146109" cy="23693"/>
          </a:xfrm>
          <a:custGeom>
            <a:avLst/>
            <a:gdLst>
              <a:gd name="T0" fmla="*/ 496 w 538"/>
              <a:gd name="T1" fmla="*/ 84 h 84"/>
              <a:gd name="T2" fmla="*/ 42 w 538"/>
              <a:gd name="T3" fmla="*/ 84 h 84"/>
              <a:gd name="T4" fmla="*/ 0 w 538"/>
              <a:gd name="T5" fmla="*/ 42 h 84"/>
              <a:gd name="T6" fmla="*/ 42 w 538"/>
              <a:gd name="T7" fmla="*/ 0 h 84"/>
              <a:gd name="T8" fmla="*/ 496 w 538"/>
              <a:gd name="T9" fmla="*/ 0 h 84"/>
              <a:gd name="T10" fmla="*/ 538 w 538"/>
              <a:gd name="T11" fmla="*/ 42 h 84"/>
              <a:gd name="T12" fmla="*/ 496 w 538"/>
              <a:gd name="T13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8" h="84">
                <a:moveTo>
                  <a:pt x="496" y="84"/>
                </a:moveTo>
                <a:cubicBezTo>
                  <a:pt x="42" y="84"/>
                  <a:pt x="42" y="84"/>
                  <a:pt x="42" y="84"/>
                </a:cubicBezTo>
                <a:cubicBezTo>
                  <a:pt x="19" y="84"/>
                  <a:pt x="0" y="65"/>
                  <a:pt x="0" y="42"/>
                </a:cubicBezTo>
                <a:cubicBezTo>
                  <a:pt x="0" y="19"/>
                  <a:pt x="19" y="0"/>
                  <a:pt x="42" y="0"/>
                </a:cubicBezTo>
                <a:cubicBezTo>
                  <a:pt x="496" y="0"/>
                  <a:pt x="496" y="0"/>
                  <a:pt x="496" y="0"/>
                </a:cubicBezTo>
                <a:cubicBezTo>
                  <a:pt x="519" y="0"/>
                  <a:pt x="538" y="19"/>
                  <a:pt x="538" y="42"/>
                </a:cubicBezTo>
                <a:cubicBezTo>
                  <a:pt x="538" y="65"/>
                  <a:pt x="519" y="84"/>
                  <a:pt x="496" y="84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18"/>
          <p:cNvSpPr/>
          <p:nvPr/>
        </p:nvSpPr>
        <p:spPr bwMode="auto">
          <a:xfrm>
            <a:off x="10214594" y="4287507"/>
            <a:ext cx="128340" cy="84901"/>
          </a:xfrm>
          <a:custGeom>
            <a:avLst/>
            <a:gdLst>
              <a:gd name="T0" fmla="*/ 430 w 477"/>
              <a:gd name="T1" fmla="*/ 310 h 310"/>
              <a:gd name="T2" fmla="*/ 409 w 477"/>
              <a:gd name="T3" fmla="*/ 304 h 310"/>
              <a:gd name="T4" fmla="*/ 27 w 477"/>
              <a:gd name="T5" fmla="*/ 84 h 310"/>
              <a:gd name="T6" fmla="*/ 12 w 477"/>
              <a:gd name="T7" fmla="*/ 27 h 310"/>
              <a:gd name="T8" fmla="*/ 69 w 477"/>
              <a:gd name="T9" fmla="*/ 12 h 310"/>
              <a:gd name="T10" fmla="*/ 451 w 477"/>
              <a:gd name="T11" fmla="*/ 231 h 310"/>
              <a:gd name="T12" fmla="*/ 466 w 477"/>
              <a:gd name="T13" fmla="*/ 289 h 310"/>
              <a:gd name="T14" fmla="*/ 430 w 477"/>
              <a:gd name="T15" fmla="*/ 31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7" h="310">
                <a:moveTo>
                  <a:pt x="430" y="310"/>
                </a:moveTo>
                <a:cubicBezTo>
                  <a:pt x="422" y="310"/>
                  <a:pt x="415" y="308"/>
                  <a:pt x="409" y="304"/>
                </a:cubicBezTo>
                <a:cubicBezTo>
                  <a:pt x="27" y="84"/>
                  <a:pt x="27" y="84"/>
                  <a:pt x="27" y="84"/>
                </a:cubicBezTo>
                <a:cubicBezTo>
                  <a:pt x="7" y="73"/>
                  <a:pt x="0" y="47"/>
                  <a:pt x="12" y="27"/>
                </a:cubicBezTo>
                <a:cubicBezTo>
                  <a:pt x="24" y="7"/>
                  <a:pt x="49" y="0"/>
                  <a:pt x="69" y="12"/>
                </a:cubicBezTo>
                <a:cubicBezTo>
                  <a:pt x="451" y="231"/>
                  <a:pt x="451" y="231"/>
                  <a:pt x="451" y="231"/>
                </a:cubicBezTo>
                <a:cubicBezTo>
                  <a:pt x="471" y="243"/>
                  <a:pt x="477" y="269"/>
                  <a:pt x="466" y="289"/>
                </a:cubicBezTo>
                <a:cubicBezTo>
                  <a:pt x="458" y="302"/>
                  <a:pt x="444" y="310"/>
                  <a:pt x="430" y="310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19"/>
          <p:cNvSpPr/>
          <p:nvPr/>
        </p:nvSpPr>
        <p:spPr bwMode="auto">
          <a:xfrm>
            <a:off x="9780217" y="3811666"/>
            <a:ext cx="84901" cy="128340"/>
          </a:xfrm>
          <a:custGeom>
            <a:avLst/>
            <a:gdLst>
              <a:gd name="T0" fmla="*/ 268 w 316"/>
              <a:gd name="T1" fmla="*/ 471 h 471"/>
              <a:gd name="T2" fmla="*/ 231 w 316"/>
              <a:gd name="T3" fmla="*/ 450 h 471"/>
              <a:gd name="T4" fmla="*/ 11 w 316"/>
              <a:gd name="T5" fmla="*/ 69 h 471"/>
              <a:gd name="T6" fmla="*/ 27 w 316"/>
              <a:gd name="T7" fmla="*/ 12 h 471"/>
              <a:gd name="T8" fmla="*/ 84 w 316"/>
              <a:gd name="T9" fmla="*/ 27 h 471"/>
              <a:gd name="T10" fmla="*/ 304 w 316"/>
              <a:gd name="T11" fmla="*/ 408 h 471"/>
              <a:gd name="T12" fmla="*/ 289 w 316"/>
              <a:gd name="T13" fmla="*/ 465 h 471"/>
              <a:gd name="T14" fmla="*/ 268 w 316"/>
              <a:gd name="T15" fmla="*/ 471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6" h="471">
                <a:moveTo>
                  <a:pt x="268" y="471"/>
                </a:moveTo>
                <a:cubicBezTo>
                  <a:pt x="253" y="471"/>
                  <a:pt x="239" y="463"/>
                  <a:pt x="231" y="450"/>
                </a:cubicBezTo>
                <a:cubicBezTo>
                  <a:pt x="11" y="69"/>
                  <a:pt x="11" y="69"/>
                  <a:pt x="11" y="69"/>
                </a:cubicBezTo>
                <a:cubicBezTo>
                  <a:pt x="0" y="49"/>
                  <a:pt x="7" y="23"/>
                  <a:pt x="27" y="12"/>
                </a:cubicBezTo>
                <a:cubicBezTo>
                  <a:pt x="47" y="0"/>
                  <a:pt x="73" y="7"/>
                  <a:pt x="84" y="27"/>
                </a:cubicBezTo>
                <a:cubicBezTo>
                  <a:pt x="304" y="408"/>
                  <a:pt x="304" y="408"/>
                  <a:pt x="304" y="408"/>
                </a:cubicBezTo>
                <a:cubicBezTo>
                  <a:pt x="316" y="428"/>
                  <a:pt x="309" y="454"/>
                  <a:pt x="289" y="465"/>
                </a:cubicBezTo>
                <a:cubicBezTo>
                  <a:pt x="282" y="469"/>
                  <a:pt x="275" y="471"/>
                  <a:pt x="268" y="471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20"/>
          <p:cNvSpPr/>
          <p:nvPr/>
        </p:nvSpPr>
        <p:spPr bwMode="auto">
          <a:xfrm>
            <a:off x="9636082" y="3955801"/>
            <a:ext cx="130313" cy="82927"/>
          </a:xfrm>
          <a:custGeom>
            <a:avLst/>
            <a:gdLst>
              <a:gd name="T0" fmla="*/ 429 w 477"/>
              <a:gd name="T1" fmla="*/ 310 h 310"/>
              <a:gd name="T2" fmla="*/ 408 w 477"/>
              <a:gd name="T3" fmla="*/ 304 h 310"/>
              <a:gd name="T4" fmla="*/ 27 w 477"/>
              <a:gd name="T5" fmla="*/ 84 h 310"/>
              <a:gd name="T6" fmla="*/ 12 w 477"/>
              <a:gd name="T7" fmla="*/ 27 h 310"/>
              <a:gd name="T8" fmla="*/ 69 w 477"/>
              <a:gd name="T9" fmla="*/ 12 h 310"/>
              <a:gd name="T10" fmla="*/ 450 w 477"/>
              <a:gd name="T11" fmla="*/ 232 h 310"/>
              <a:gd name="T12" fmla="*/ 465 w 477"/>
              <a:gd name="T13" fmla="*/ 289 h 310"/>
              <a:gd name="T14" fmla="*/ 429 w 477"/>
              <a:gd name="T15" fmla="*/ 31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7" h="310">
                <a:moveTo>
                  <a:pt x="429" y="310"/>
                </a:moveTo>
                <a:cubicBezTo>
                  <a:pt x="422" y="310"/>
                  <a:pt x="415" y="308"/>
                  <a:pt x="408" y="304"/>
                </a:cubicBezTo>
                <a:cubicBezTo>
                  <a:pt x="27" y="84"/>
                  <a:pt x="27" y="84"/>
                  <a:pt x="27" y="84"/>
                </a:cubicBezTo>
                <a:cubicBezTo>
                  <a:pt x="7" y="73"/>
                  <a:pt x="0" y="47"/>
                  <a:pt x="12" y="27"/>
                </a:cubicBezTo>
                <a:cubicBezTo>
                  <a:pt x="23" y="7"/>
                  <a:pt x="49" y="0"/>
                  <a:pt x="69" y="12"/>
                </a:cubicBezTo>
                <a:cubicBezTo>
                  <a:pt x="450" y="232"/>
                  <a:pt x="450" y="232"/>
                  <a:pt x="450" y="232"/>
                </a:cubicBezTo>
                <a:cubicBezTo>
                  <a:pt x="470" y="243"/>
                  <a:pt x="477" y="269"/>
                  <a:pt x="465" y="289"/>
                </a:cubicBezTo>
                <a:cubicBezTo>
                  <a:pt x="458" y="303"/>
                  <a:pt x="443" y="310"/>
                  <a:pt x="429" y="310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21"/>
          <p:cNvSpPr/>
          <p:nvPr/>
        </p:nvSpPr>
        <p:spPr bwMode="auto">
          <a:xfrm>
            <a:off x="9584746" y="4153245"/>
            <a:ext cx="142160" cy="23693"/>
          </a:xfrm>
          <a:custGeom>
            <a:avLst/>
            <a:gdLst>
              <a:gd name="T0" fmla="*/ 481 w 524"/>
              <a:gd name="T1" fmla="*/ 84 h 84"/>
              <a:gd name="T2" fmla="*/ 42 w 524"/>
              <a:gd name="T3" fmla="*/ 84 h 84"/>
              <a:gd name="T4" fmla="*/ 0 w 524"/>
              <a:gd name="T5" fmla="*/ 42 h 84"/>
              <a:gd name="T6" fmla="*/ 42 w 524"/>
              <a:gd name="T7" fmla="*/ 0 h 84"/>
              <a:gd name="T8" fmla="*/ 481 w 524"/>
              <a:gd name="T9" fmla="*/ 0 h 84"/>
              <a:gd name="T10" fmla="*/ 524 w 524"/>
              <a:gd name="T11" fmla="*/ 42 h 84"/>
              <a:gd name="T12" fmla="*/ 481 w 524"/>
              <a:gd name="T13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4" h="84">
                <a:moveTo>
                  <a:pt x="481" y="84"/>
                </a:moveTo>
                <a:cubicBezTo>
                  <a:pt x="42" y="84"/>
                  <a:pt x="42" y="84"/>
                  <a:pt x="42" y="84"/>
                </a:cubicBezTo>
                <a:cubicBezTo>
                  <a:pt x="18" y="84"/>
                  <a:pt x="0" y="65"/>
                  <a:pt x="0" y="42"/>
                </a:cubicBezTo>
                <a:cubicBezTo>
                  <a:pt x="0" y="19"/>
                  <a:pt x="18" y="0"/>
                  <a:pt x="42" y="0"/>
                </a:cubicBezTo>
                <a:cubicBezTo>
                  <a:pt x="481" y="0"/>
                  <a:pt x="481" y="0"/>
                  <a:pt x="481" y="0"/>
                </a:cubicBezTo>
                <a:cubicBezTo>
                  <a:pt x="505" y="0"/>
                  <a:pt x="524" y="19"/>
                  <a:pt x="524" y="42"/>
                </a:cubicBezTo>
                <a:cubicBezTo>
                  <a:pt x="524" y="65"/>
                  <a:pt x="505" y="84"/>
                  <a:pt x="481" y="84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22"/>
          <p:cNvSpPr/>
          <p:nvPr/>
        </p:nvSpPr>
        <p:spPr bwMode="auto">
          <a:xfrm>
            <a:off x="9636082" y="4287507"/>
            <a:ext cx="130313" cy="84901"/>
          </a:xfrm>
          <a:custGeom>
            <a:avLst/>
            <a:gdLst>
              <a:gd name="T0" fmla="*/ 48 w 477"/>
              <a:gd name="T1" fmla="*/ 310 h 310"/>
              <a:gd name="T2" fmla="*/ 12 w 477"/>
              <a:gd name="T3" fmla="*/ 289 h 310"/>
              <a:gd name="T4" fmla="*/ 27 w 477"/>
              <a:gd name="T5" fmla="*/ 232 h 310"/>
              <a:gd name="T6" fmla="*/ 408 w 477"/>
              <a:gd name="T7" fmla="*/ 12 h 310"/>
              <a:gd name="T8" fmla="*/ 466 w 477"/>
              <a:gd name="T9" fmla="*/ 27 h 310"/>
              <a:gd name="T10" fmla="*/ 450 w 477"/>
              <a:gd name="T11" fmla="*/ 85 h 310"/>
              <a:gd name="T12" fmla="*/ 69 w 477"/>
              <a:gd name="T13" fmla="*/ 305 h 310"/>
              <a:gd name="T14" fmla="*/ 48 w 477"/>
              <a:gd name="T15" fmla="*/ 31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7" h="310">
                <a:moveTo>
                  <a:pt x="48" y="310"/>
                </a:moveTo>
                <a:cubicBezTo>
                  <a:pt x="34" y="310"/>
                  <a:pt x="20" y="303"/>
                  <a:pt x="12" y="289"/>
                </a:cubicBezTo>
                <a:cubicBezTo>
                  <a:pt x="0" y="269"/>
                  <a:pt x="7" y="244"/>
                  <a:pt x="27" y="232"/>
                </a:cubicBezTo>
                <a:cubicBezTo>
                  <a:pt x="408" y="12"/>
                  <a:pt x="408" y="12"/>
                  <a:pt x="408" y="12"/>
                </a:cubicBezTo>
                <a:cubicBezTo>
                  <a:pt x="428" y="0"/>
                  <a:pt x="454" y="7"/>
                  <a:pt x="466" y="27"/>
                </a:cubicBezTo>
                <a:cubicBezTo>
                  <a:pt x="477" y="48"/>
                  <a:pt x="470" y="73"/>
                  <a:pt x="450" y="85"/>
                </a:cubicBezTo>
                <a:cubicBezTo>
                  <a:pt x="69" y="305"/>
                  <a:pt x="69" y="305"/>
                  <a:pt x="69" y="305"/>
                </a:cubicBezTo>
                <a:cubicBezTo>
                  <a:pt x="63" y="308"/>
                  <a:pt x="55" y="310"/>
                  <a:pt x="48" y="310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23"/>
          <p:cNvSpPr>
            <a:spLocks noEditPoints="1"/>
          </p:cNvSpPr>
          <p:nvPr/>
        </p:nvSpPr>
        <p:spPr bwMode="auto">
          <a:xfrm>
            <a:off x="9772319" y="3938030"/>
            <a:ext cx="436352" cy="519278"/>
          </a:xfrm>
          <a:custGeom>
            <a:avLst/>
            <a:gdLst>
              <a:gd name="T0" fmla="*/ 1173 w 1602"/>
              <a:gd name="T1" fmla="*/ 1910 h 1910"/>
              <a:gd name="T2" fmla="*/ 1172 w 1602"/>
              <a:gd name="T3" fmla="*/ 1910 h 1910"/>
              <a:gd name="T4" fmla="*/ 427 w 1602"/>
              <a:gd name="T5" fmla="*/ 1910 h 1910"/>
              <a:gd name="T6" fmla="*/ 357 w 1602"/>
              <a:gd name="T7" fmla="*/ 1840 h 1910"/>
              <a:gd name="T8" fmla="*/ 358 w 1602"/>
              <a:gd name="T9" fmla="*/ 1831 h 1910"/>
              <a:gd name="T10" fmla="*/ 307 w 1602"/>
              <a:gd name="T11" fmla="*/ 1560 h 1910"/>
              <a:gd name="T12" fmla="*/ 0 w 1602"/>
              <a:gd name="T13" fmla="*/ 801 h 1910"/>
              <a:gd name="T14" fmla="*/ 801 w 1602"/>
              <a:gd name="T15" fmla="*/ 0 h 1910"/>
              <a:gd name="T16" fmla="*/ 1602 w 1602"/>
              <a:gd name="T17" fmla="*/ 801 h 1910"/>
              <a:gd name="T18" fmla="*/ 1294 w 1602"/>
              <a:gd name="T19" fmla="*/ 1561 h 1910"/>
              <a:gd name="T20" fmla="*/ 1242 w 1602"/>
              <a:gd name="T21" fmla="*/ 1828 h 1910"/>
              <a:gd name="T22" fmla="*/ 1243 w 1602"/>
              <a:gd name="T23" fmla="*/ 1840 h 1910"/>
              <a:gd name="T24" fmla="*/ 1173 w 1602"/>
              <a:gd name="T25" fmla="*/ 1910 h 1910"/>
              <a:gd name="T26" fmla="*/ 427 w 1602"/>
              <a:gd name="T27" fmla="*/ 1770 h 1910"/>
              <a:gd name="T28" fmla="*/ 358 w 1602"/>
              <a:gd name="T29" fmla="*/ 1830 h 1910"/>
              <a:gd name="T30" fmla="*/ 427 w 1602"/>
              <a:gd name="T31" fmla="*/ 1770 h 1910"/>
              <a:gd name="T32" fmla="*/ 1184 w 1602"/>
              <a:gd name="T33" fmla="*/ 1771 h 1910"/>
              <a:gd name="T34" fmla="*/ 1211 w 1602"/>
              <a:gd name="T35" fmla="*/ 1782 h 1910"/>
              <a:gd name="T36" fmla="*/ 1184 w 1602"/>
              <a:gd name="T37" fmla="*/ 1771 h 1910"/>
              <a:gd name="T38" fmla="*/ 498 w 1602"/>
              <a:gd name="T39" fmla="*/ 1770 h 1910"/>
              <a:gd name="T40" fmla="*/ 1102 w 1602"/>
              <a:gd name="T41" fmla="*/ 1770 h 1910"/>
              <a:gd name="T42" fmla="*/ 1106 w 1602"/>
              <a:gd name="T43" fmla="*/ 1711 h 1910"/>
              <a:gd name="T44" fmla="*/ 1183 w 1602"/>
              <a:gd name="T45" fmla="*/ 1476 h 1910"/>
              <a:gd name="T46" fmla="*/ 1462 w 1602"/>
              <a:gd name="T47" fmla="*/ 801 h 1910"/>
              <a:gd name="T48" fmla="*/ 801 w 1602"/>
              <a:gd name="T49" fmla="*/ 140 h 1910"/>
              <a:gd name="T50" fmla="*/ 139 w 1602"/>
              <a:gd name="T51" fmla="*/ 801 h 1910"/>
              <a:gd name="T52" fmla="*/ 418 w 1602"/>
              <a:gd name="T53" fmla="*/ 1475 h 1910"/>
              <a:gd name="T54" fmla="*/ 495 w 1602"/>
              <a:gd name="T55" fmla="*/ 1712 h 1910"/>
              <a:gd name="T56" fmla="*/ 498 w 1602"/>
              <a:gd name="T57" fmla="*/ 1770 h 1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602" h="1910">
                <a:moveTo>
                  <a:pt x="1173" y="1910"/>
                </a:moveTo>
                <a:cubicBezTo>
                  <a:pt x="1173" y="1910"/>
                  <a:pt x="1172" y="1910"/>
                  <a:pt x="1172" y="1910"/>
                </a:cubicBezTo>
                <a:cubicBezTo>
                  <a:pt x="427" y="1910"/>
                  <a:pt x="427" y="1910"/>
                  <a:pt x="427" y="1910"/>
                </a:cubicBezTo>
                <a:cubicBezTo>
                  <a:pt x="389" y="1910"/>
                  <a:pt x="357" y="1879"/>
                  <a:pt x="357" y="1840"/>
                </a:cubicBezTo>
                <a:cubicBezTo>
                  <a:pt x="357" y="1837"/>
                  <a:pt x="358" y="1834"/>
                  <a:pt x="358" y="1831"/>
                </a:cubicBezTo>
                <a:cubicBezTo>
                  <a:pt x="362" y="1781"/>
                  <a:pt x="358" y="1628"/>
                  <a:pt x="307" y="1560"/>
                </a:cubicBezTo>
                <a:cubicBezTo>
                  <a:pt x="8" y="1175"/>
                  <a:pt x="0" y="805"/>
                  <a:pt x="0" y="801"/>
                </a:cubicBezTo>
                <a:cubicBezTo>
                  <a:pt x="0" y="359"/>
                  <a:pt x="359" y="0"/>
                  <a:pt x="801" y="0"/>
                </a:cubicBezTo>
                <a:cubicBezTo>
                  <a:pt x="1243" y="0"/>
                  <a:pt x="1602" y="359"/>
                  <a:pt x="1602" y="801"/>
                </a:cubicBezTo>
                <a:cubicBezTo>
                  <a:pt x="1602" y="805"/>
                  <a:pt x="1594" y="1175"/>
                  <a:pt x="1294" y="1561"/>
                </a:cubicBezTo>
                <a:cubicBezTo>
                  <a:pt x="1241" y="1631"/>
                  <a:pt x="1239" y="1784"/>
                  <a:pt x="1242" y="1828"/>
                </a:cubicBezTo>
                <a:cubicBezTo>
                  <a:pt x="1242" y="1832"/>
                  <a:pt x="1243" y="1836"/>
                  <a:pt x="1243" y="1840"/>
                </a:cubicBezTo>
                <a:cubicBezTo>
                  <a:pt x="1243" y="1879"/>
                  <a:pt x="1211" y="1910"/>
                  <a:pt x="1173" y="1910"/>
                </a:cubicBezTo>
                <a:close/>
                <a:moveTo>
                  <a:pt x="427" y="1770"/>
                </a:moveTo>
                <a:cubicBezTo>
                  <a:pt x="388" y="1770"/>
                  <a:pt x="362" y="1800"/>
                  <a:pt x="358" y="1830"/>
                </a:cubicBezTo>
                <a:cubicBezTo>
                  <a:pt x="363" y="1796"/>
                  <a:pt x="392" y="1770"/>
                  <a:pt x="427" y="1770"/>
                </a:cubicBezTo>
                <a:close/>
                <a:moveTo>
                  <a:pt x="1184" y="1771"/>
                </a:moveTo>
                <a:cubicBezTo>
                  <a:pt x="1194" y="1773"/>
                  <a:pt x="1203" y="1777"/>
                  <a:pt x="1211" y="1782"/>
                </a:cubicBezTo>
                <a:cubicBezTo>
                  <a:pt x="1203" y="1777"/>
                  <a:pt x="1194" y="1773"/>
                  <a:pt x="1184" y="1771"/>
                </a:cubicBezTo>
                <a:close/>
                <a:moveTo>
                  <a:pt x="498" y="1770"/>
                </a:moveTo>
                <a:cubicBezTo>
                  <a:pt x="1102" y="1770"/>
                  <a:pt x="1102" y="1770"/>
                  <a:pt x="1102" y="1770"/>
                </a:cubicBezTo>
                <a:cubicBezTo>
                  <a:pt x="1103" y="1739"/>
                  <a:pt x="1106" y="1712"/>
                  <a:pt x="1106" y="1711"/>
                </a:cubicBezTo>
                <a:cubicBezTo>
                  <a:pt x="1116" y="1610"/>
                  <a:pt x="1142" y="1530"/>
                  <a:pt x="1183" y="1476"/>
                </a:cubicBezTo>
                <a:cubicBezTo>
                  <a:pt x="1452" y="1130"/>
                  <a:pt x="1462" y="804"/>
                  <a:pt x="1462" y="801"/>
                </a:cubicBezTo>
                <a:cubicBezTo>
                  <a:pt x="1462" y="436"/>
                  <a:pt x="1166" y="140"/>
                  <a:pt x="801" y="140"/>
                </a:cubicBezTo>
                <a:cubicBezTo>
                  <a:pt x="436" y="140"/>
                  <a:pt x="139" y="436"/>
                  <a:pt x="139" y="801"/>
                </a:cubicBezTo>
                <a:cubicBezTo>
                  <a:pt x="139" y="804"/>
                  <a:pt x="149" y="1129"/>
                  <a:pt x="418" y="1475"/>
                </a:cubicBezTo>
                <a:cubicBezTo>
                  <a:pt x="459" y="1531"/>
                  <a:pt x="485" y="1610"/>
                  <a:pt x="495" y="1712"/>
                </a:cubicBezTo>
                <a:cubicBezTo>
                  <a:pt x="495" y="1712"/>
                  <a:pt x="497" y="1739"/>
                  <a:pt x="498" y="1770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24"/>
          <p:cNvSpPr/>
          <p:nvPr/>
        </p:nvSpPr>
        <p:spPr bwMode="auto">
          <a:xfrm>
            <a:off x="9876963" y="4463122"/>
            <a:ext cx="227061" cy="37516"/>
          </a:xfrm>
          <a:custGeom>
            <a:avLst/>
            <a:gdLst>
              <a:gd name="T0" fmla="*/ 766 w 836"/>
              <a:gd name="T1" fmla="*/ 140 h 140"/>
              <a:gd name="T2" fmla="*/ 70 w 836"/>
              <a:gd name="T3" fmla="*/ 140 h 140"/>
              <a:gd name="T4" fmla="*/ 0 w 836"/>
              <a:gd name="T5" fmla="*/ 70 h 140"/>
              <a:gd name="T6" fmla="*/ 70 w 836"/>
              <a:gd name="T7" fmla="*/ 0 h 140"/>
              <a:gd name="T8" fmla="*/ 766 w 836"/>
              <a:gd name="T9" fmla="*/ 0 h 140"/>
              <a:gd name="T10" fmla="*/ 836 w 836"/>
              <a:gd name="T11" fmla="*/ 70 h 140"/>
              <a:gd name="T12" fmla="*/ 766 w 836"/>
              <a:gd name="T13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6" h="140">
                <a:moveTo>
                  <a:pt x="766" y="140"/>
                </a:moveTo>
                <a:cubicBezTo>
                  <a:pt x="70" y="140"/>
                  <a:pt x="70" y="140"/>
                  <a:pt x="70" y="140"/>
                </a:cubicBezTo>
                <a:cubicBezTo>
                  <a:pt x="31" y="140"/>
                  <a:pt x="0" y="108"/>
                  <a:pt x="0" y="70"/>
                </a:cubicBezTo>
                <a:cubicBezTo>
                  <a:pt x="0" y="31"/>
                  <a:pt x="31" y="0"/>
                  <a:pt x="70" y="0"/>
                </a:cubicBezTo>
                <a:cubicBezTo>
                  <a:pt x="766" y="0"/>
                  <a:pt x="766" y="0"/>
                  <a:pt x="766" y="0"/>
                </a:cubicBezTo>
                <a:cubicBezTo>
                  <a:pt x="804" y="0"/>
                  <a:pt x="836" y="31"/>
                  <a:pt x="836" y="70"/>
                </a:cubicBezTo>
                <a:cubicBezTo>
                  <a:pt x="836" y="108"/>
                  <a:pt x="804" y="140"/>
                  <a:pt x="766" y="140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25"/>
          <p:cNvSpPr/>
          <p:nvPr/>
        </p:nvSpPr>
        <p:spPr bwMode="auto">
          <a:xfrm>
            <a:off x="9890786" y="4511387"/>
            <a:ext cx="199420" cy="37516"/>
          </a:xfrm>
          <a:custGeom>
            <a:avLst/>
            <a:gdLst>
              <a:gd name="T0" fmla="*/ 663 w 733"/>
              <a:gd name="T1" fmla="*/ 140 h 140"/>
              <a:gd name="T2" fmla="*/ 70 w 733"/>
              <a:gd name="T3" fmla="*/ 140 h 140"/>
              <a:gd name="T4" fmla="*/ 0 w 733"/>
              <a:gd name="T5" fmla="*/ 70 h 140"/>
              <a:gd name="T6" fmla="*/ 70 w 733"/>
              <a:gd name="T7" fmla="*/ 0 h 140"/>
              <a:gd name="T8" fmla="*/ 663 w 733"/>
              <a:gd name="T9" fmla="*/ 0 h 140"/>
              <a:gd name="T10" fmla="*/ 733 w 733"/>
              <a:gd name="T11" fmla="*/ 70 h 140"/>
              <a:gd name="T12" fmla="*/ 663 w 733"/>
              <a:gd name="T13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3" h="140">
                <a:moveTo>
                  <a:pt x="663" y="140"/>
                </a:moveTo>
                <a:cubicBezTo>
                  <a:pt x="70" y="140"/>
                  <a:pt x="70" y="140"/>
                  <a:pt x="70" y="140"/>
                </a:cubicBezTo>
                <a:cubicBezTo>
                  <a:pt x="32" y="140"/>
                  <a:pt x="0" y="109"/>
                  <a:pt x="0" y="70"/>
                </a:cubicBezTo>
                <a:cubicBezTo>
                  <a:pt x="0" y="32"/>
                  <a:pt x="32" y="0"/>
                  <a:pt x="70" y="0"/>
                </a:cubicBezTo>
                <a:cubicBezTo>
                  <a:pt x="663" y="0"/>
                  <a:pt x="663" y="0"/>
                  <a:pt x="663" y="0"/>
                </a:cubicBezTo>
                <a:cubicBezTo>
                  <a:pt x="702" y="0"/>
                  <a:pt x="733" y="32"/>
                  <a:pt x="733" y="70"/>
                </a:cubicBezTo>
                <a:cubicBezTo>
                  <a:pt x="733" y="109"/>
                  <a:pt x="702" y="140"/>
                  <a:pt x="663" y="140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Freeform 26"/>
          <p:cNvSpPr/>
          <p:nvPr/>
        </p:nvSpPr>
        <p:spPr bwMode="auto">
          <a:xfrm>
            <a:off x="9914478" y="4555919"/>
            <a:ext cx="152032" cy="37516"/>
          </a:xfrm>
          <a:custGeom>
            <a:avLst/>
            <a:gdLst>
              <a:gd name="T0" fmla="*/ 489 w 559"/>
              <a:gd name="T1" fmla="*/ 140 h 140"/>
              <a:gd name="T2" fmla="*/ 70 w 559"/>
              <a:gd name="T3" fmla="*/ 140 h 140"/>
              <a:gd name="T4" fmla="*/ 0 w 559"/>
              <a:gd name="T5" fmla="*/ 70 h 140"/>
              <a:gd name="T6" fmla="*/ 70 w 559"/>
              <a:gd name="T7" fmla="*/ 0 h 140"/>
              <a:gd name="T8" fmla="*/ 489 w 559"/>
              <a:gd name="T9" fmla="*/ 0 h 140"/>
              <a:gd name="T10" fmla="*/ 559 w 559"/>
              <a:gd name="T11" fmla="*/ 70 h 140"/>
              <a:gd name="T12" fmla="*/ 489 w 559"/>
              <a:gd name="T13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9" h="140">
                <a:moveTo>
                  <a:pt x="489" y="140"/>
                </a:moveTo>
                <a:cubicBezTo>
                  <a:pt x="70" y="140"/>
                  <a:pt x="70" y="140"/>
                  <a:pt x="70" y="140"/>
                </a:cubicBezTo>
                <a:cubicBezTo>
                  <a:pt x="32" y="140"/>
                  <a:pt x="0" y="108"/>
                  <a:pt x="0" y="70"/>
                </a:cubicBezTo>
                <a:cubicBezTo>
                  <a:pt x="0" y="31"/>
                  <a:pt x="32" y="0"/>
                  <a:pt x="7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528" y="0"/>
                  <a:pt x="559" y="31"/>
                  <a:pt x="559" y="70"/>
                </a:cubicBezTo>
                <a:cubicBezTo>
                  <a:pt x="559" y="108"/>
                  <a:pt x="528" y="140"/>
                  <a:pt x="489" y="140"/>
                </a:cubicBezTo>
                <a:close/>
              </a:path>
            </a:pathLst>
          </a:custGeom>
          <a:solidFill>
            <a:srgbClr val="EDA342"/>
          </a:solidFill>
          <a:ln w="9525">
            <a:solidFill>
              <a:srgbClr val="EDA342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9076" y="1482313"/>
            <a:ext cx="10213848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二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公关策划总监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岗位描述：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1、负责全国对外宣传公关工作的策划与实施；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2、组织制定阶段及项目市场公关传播策划，制定年度、月度公关传播计划并负责实施；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3、负责企业与媒体关系的建立及维系媒介资源网络，分析评估媒体宣传及市场推广活动效果，维护开发公司的媒体资源；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、在公关活动策划组织、传媒关系建设方面有丰富的经验者优先考虑。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任职要求：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1、市场营销、工商管理、新闻等相关专业，应届研究生,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MBA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优先考虑；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2、有敏感的市场反应及市场洞察能力，良好的沟通协调能力，能带领项目组完成项目策划、组织和执行。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3、能独立组织和完成整体策划项目，包括拟定项目计划书、项目策略、撰写策划文本、公关、促销文本、方案实施督导等；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769485" y="215602"/>
            <a:ext cx="1156682" cy="1156532"/>
            <a:chOff x="821546" y="646792"/>
            <a:chExt cx="1256650" cy="1256650"/>
          </a:xfrm>
        </p:grpSpPr>
        <p:sp>
          <p:nvSpPr>
            <p:cNvPr id="9" name="椭圆 8"/>
            <p:cNvSpPr/>
            <p:nvPr/>
          </p:nvSpPr>
          <p:spPr>
            <a:xfrm>
              <a:off x="821546" y="646792"/>
              <a:ext cx="1256650" cy="1256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20610" y="293315"/>
            <a:ext cx="1156682" cy="1156532"/>
            <a:chOff x="821547" y="646792"/>
            <a:chExt cx="1256650" cy="1256650"/>
          </a:xfrm>
        </p:grpSpPr>
        <p:sp>
          <p:nvSpPr>
            <p:cNvPr id="12" name="椭圆 11"/>
            <p:cNvSpPr/>
            <p:nvPr/>
          </p:nvSpPr>
          <p:spPr>
            <a:xfrm>
              <a:off x="821547" y="646792"/>
              <a:ext cx="1256650" cy="1256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68537" y="453749"/>
            <a:ext cx="1156682" cy="1156532"/>
            <a:chOff x="821547" y="646792"/>
            <a:chExt cx="1256650" cy="1256650"/>
          </a:xfrm>
        </p:grpSpPr>
        <p:sp>
          <p:nvSpPr>
            <p:cNvPr id="15" name="椭圆 14"/>
            <p:cNvSpPr/>
            <p:nvPr/>
          </p:nvSpPr>
          <p:spPr>
            <a:xfrm>
              <a:off x="821547" y="646792"/>
              <a:ext cx="1256650" cy="1256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241623" y="980648"/>
            <a:ext cx="1156682" cy="1156532"/>
            <a:chOff x="821547" y="646792"/>
            <a:chExt cx="1256650" cy="1256650"/>
          </a:xfrm>
        </p:grpSpPr>
        <p:sp>
          <p:nvSpPr>
            <p:cNvPr id="18" name="椭圆 17"/>
            <p:cNvSpPr/>
            <p:nvPr/>
          </p:nvSpPr>
          <p:spPr>
            <a:xfrm>
              <a:off x="821547" y="646792"/>
              <a:ext cx="1256650" cy="1256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380888" y="1884164"/>
            <a:ext cx="1156682" cy="1156532"/>
            <a:chOff x="821547" y="646792"/>
            <a:chExt cx="1256650" cy="1256650"/>
          </a:xfrm>
        </p:grpSpPr>
        <p:sp>
          <p:nvSpPr>
            <p:cNvPr id="21" name="椭圆 20"/>
            <p:cNvSpPr/>
            <p:nvPr/>
          </p:nvSpPr>
          <p:spPr>
            <a:xfrm>
              <a:off x="821547" y="646792"/>
              <a:ext cx="1256650" cy="1256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95619E-6 L 0.31771 0.73033 " pathEditMode="relative" rAng="0" ptsTypes="AA">
                                      <p:cBhvr>
                                        <p:cTn id="8" dur="6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85" y="3650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9" presetClass="path" presetSubtype="0" ac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38889E-6 3.45679E-6 L 0.17066 0.86913 " pathEditMode="relative" rAng="0" ptsTypes="AA">
                                      <p:cBhvr>
                                        <p:cTn id="12" dur="6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24" y="4345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9" presetClass="path" presetSubtype="0" ac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2.00555E-6 L 0 0.88121 " pathEditMode="relative" rAng="0" ptsTypes="AA">
                                      <p:cBhvr>
                                        <p:cTn id="16" dur="6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06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ac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88889E-6 -4.29497E-6 L -0.17049 0.86671 " pathEditMode="relative" rAng="0" ptsTypes="AA">
                                      <p:cBhvr>
                                        <p:cTn id="20" dur="6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4332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9" presetClass="path" presetSubtype="0" ac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22222E-6 2.89108E-6 L -0.32778 0.75902 " pathEditMode="relative" rAng="0" ptsTypes="AA">
                                      <p:cBhvr>
                                        <p:cTn id="24" dur="6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89" y="379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890050" y="1481886"/>
            <a:ext cx="4230666" cy="4230666"/>
          </a:xfrm>
          <a:prstGeom prst="ellipse">
            <a:avLst/>
          </a:prstGeom>
          <a:solidFill>
            <a:srgbClr val="EDA34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383412" y="1975248"/>
            <a:ext cx="3243942" cy="3243942"/>
          </a:xfrm>
          <a:prstGeom prst="ellipse">
            <a:avLst/>
          </a:prstGeom>
          <a:solidFill>
            <a:srgbClr val="C83F2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93240" y="3654721"/>
            <a:ext cx="3024289" cy="86946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</a:rPr>
              <a:t>contact </a:t>
            </a:r>
            <a:r>
              <a:rPr lang="en-US" altLang="zh-CN" sz="2800" dirty="0" smtClean="0">
                <a:solidFill>
                  <a:schemeClr val="bg1"/>
                </a:solidFill>
              </a:rPr>
              <a:t>information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lvl="0"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5371235" y="2490542"/>
            <a:ext cx="13227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904874" y="3620840"/>
            <a:ext cx="2201018" cy="0"/>
          </a:xfrm>
          <a:prstGeom prst="line">
            <a:avLst/>
          </a:prstGeom>
          <a:ln>
            <a:solidFill>
              <a:srgbClr val="D974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2"/>
          <p:cNvSpPr txBox="1"/>
          <p:nvPr/>
        </p:nvSpPr>
        <p:spPr>
          <a:xfrm>
            <a:off x="2006082" y="1311785"/>
            <a:ext cx="5760640" cy="3170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地址：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市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镇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路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号</a:t>
            </a:r>
            <a:b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电话：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0512-XXXXXXXX</a:t>
            </a:r>
            <a:b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手机：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135XXXXXXXX</a:t>
            </a:r>
            <a:b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传真：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0512-XXXXXXXX</a:t>
            </a:r>
            <a:b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邮箱：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XXXXXXXXXX@qq.com</a:t>
            </a:r>
            <a:endParaRPr lang="zh-CN" altLang="en-US" sz="266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747" y="2276475"/>
            <a:ext cx="3762375" cy="45815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58059" y="2398566"/>
            <a:ext cx="10875882" cy="4459434"/>
            <a:chOff x="-302841" y="2398566"/>
            <a:chExt cx="10875882" cy="4459434"/>
          </a:xfrm>
        </p:grpSpPr>
        <p:grpSp>
          <p:nvGrpSpPr>
            <p:cNvPr id="4" name="组合 3"/>
            <p:cNvGrpSpPr/>
            <p:nvPr/>
          </p:nvGrpSpPr>
          <p:grpSpPr>
            <a:xfrm>
              <a:off x="-302841" y="2521981"/>
              <a:ext cx="10875882" cy="4336019"/>
              <a:chOff x="-272992" y="1803524"/>
              <a:chExt cx="7422701" cy="2959298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325"/>
              <a:stretch>
                <a:fillRect/>
              </a:stretch>
            </p:blipFill>
            <p:spPr>
              <a:xfrm>
                <a:off x="-272992" y="1803524"/>
                <a:ext cx="1442912" cy="2959298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00289" y="1833051"/>
                <a:ext cx="1149420" cy="2929771"/>
              </a:xfrm>
              <a:prstGeom prst="rect">
                <a:avLst/>
              </a:prstGeom>
            </p:spPr>
          </p:pic>
        </p:grpSp>
        <p:sp>
          <p:nvSpPr>
            <p:cNvPr id="5" name="文本框 4"/>
            <p:cNvSpPr txBox="1"/>
            <p:nvPr/>
          </p:nvSpPr>
          <p:spPr>
            <a:xfrm>
              <a:off x="1188524" y="2398566"/>
              <a:ext cx="8060796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b="1" dirty="0" smtClean="0">
                  <a:solidFill>
                    <a:srgbClr val="D9742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Waiting for you</a:t>
              </a:r>
              <a:endParaRPr lang="zh-CN" altLang="en-US" sz="9600" b="1" dirty="0">
                <a:solidFill>
                  <a:srgbClr val="D974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1212</Words>
  <Application>WPS 演示</Application>
  <PresentationFormat>宽屏</PresentationFormat>
  <Paragraphs>126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Aharoni</vt:lpstr>
      <vt:lpstr>Calibri</vt:lpstr>
      <vt:lpstr>华文中宋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yxgs-1</dc:creator>
  <cp:lastModifiedBy>李慧民</cp:lastModifiedBy>
  <cp:revision>13</cp:revision>
  <dcterms:created xsi:type="dcterms:W3CDTF">2017-04-17T05:05:00Z</dcterms:created>
  <dcterms:modified xsi:type="dcterms:W3CDTF">2018-03-05T09:05:00Z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